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6" autoAdjust="0"/>
    <p:restoredTop sz="94660"/>
  </p:normalViewPr>
  <p:slideViewPr>
    <p:cSldViewPr snapToGrid="0">
      <p:cViewPr varScale="1">
        <p:scale>
          <a:sx n="90" d="100"/>
          <a:sy n="90" d="100"/>
        </p:scale>
        <p:origin x="40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5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1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1/29/2026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3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5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3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0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9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7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4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1/29/2026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19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7">
            <a:extLst>
              <a:ext uri="{FF2B5EF4-FFF2-40B4-BE49-F238E27FC236}">
                <a16:creationId xmlns:a16="http://schemas.microsoft.com/office/drawing/2014/main" id="{A38827F1-3359-44F6-9009-43AE2B17F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9">
            <a:extLst>
              <a:ext uri="{FF2B5EF4-FFF2-40B4-BE49-F238E27FC236}">
                <a16:creationId xmlns:a16="http://schemas.microsoft.com/office/drawing/2014/main" id="{17AFAD67-5350-4773-886F-D6DD7E66D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t resume af blå og lyserød">
            <a:extLst>
              <a:ext uri="{FF2B5EF4-FFF2-40B4-BE49-F238E27FC236}">
                <a16:creationId xmlns:a16="http://schemas.microsoft.com/office/drawing/2014/main" id="{28DAAA30-748B-D619-0115-A52862A503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25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  <a:ln w="12700">
            <a:noFill/>
          </a:ln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54AC0FE-C43D-49AC-9730-284354DEC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297"/>
            <a:chOff x="628366" y="87"/>
            <a:chExt cx="10933011" cy="686429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46F6FE9-8F24-4E96-8FA6-DABE61A20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0C5E755-8FD9-4EBF-978B-015F9339F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C7F63B7-3E85-42EC-8447-F6699247E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Graphic 11">
              <a:extLst>
                <a:ext uri="{FF2B5EF4-FFF2-40B4-BE49-F238E27FC236}">
                  <a16:creationId xmlns:a16="http://schemas.microsoft.com/office/drawing/2014/main" id="{AFDFA9EA-AAC0-416F-A0E9-ACD410E9D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4EF7E7E-9948-4D78-BE70-F624A62D8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975AAAB-9AEC-496F-94E4-CE5330CB4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1507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B5BF383-42C5-4FE4-894A-17B84AF22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D627427-2890-7871-9197-40A27138A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1863" y="3429000"/>
            <a:ext cx="5248275" cy="2387600"/>
          </a:xfrm>
        </p:spPr>
        <p:txBody>
          <a:bodyPr anchor="t">
            <a:normAutofit/>
          </a:bodyPr>
          <a:lstStyle/>
          <a:p>
            <a:pPr algn="ctr"/>
            <a:r>
              <a:rPr lang="da-DK">
                <a:solidFill>
                  <a:srgbClr val="FFFFFF"/>
                </a:solidFill>
              </a:rPr>
              <a:t>Skydelære</a:t>
            </a:r>
            <a:endParaRPr lang="da-DK" dirty="0">
              <a:solidFill>
                <a:srgbClr val="FFFFFF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BD3CB6D-DA08-B1DB-25DF-D54495142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1863" y="1932808"/>
            <a:ext cx="5248275" cy="1321670"/>
          </a:xfrm>
        </p:spPr>
        <p:txBody>
          <a:bodyPr anchor="ctr">
            <a:normAutofit/>
          </a:bodyPr>
          <a:lstStyle/>
          <a:p>
            <a:pPr algn="ctr"/>
            <a:r>
              <a:rPr lang="da-DK">
                <a:solidFill>
                  <a:srgbClr val="FFFFFF"/>
                </a:solidFill>
              </a:rPr>
              <a:t>Thomas Bach – H3 – EUC Sjælland</a:t>
            </a:r>
            <a:endParaRPr lang="da-DK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71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74CD6-4FEB-98A7-35D0-7A68D0F3B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Skydelære udseende </a:t>
            </a:r>
          </a:p>
        </p:txBody>
      </p:sp>
      <p:pic>
        <p:nvPicPr>
          <p:cNvPr id="4" name="Picture 2" descr="Skydelæren : Frylunds Fagteori">
            <a:extLst>
              <a:ext uri="{FF2B5EF4-FFF2-40B4-BE49-F238E27FC236}">
                <a16:creationId xmlns:a16="http://schemas.microsoft.com/office/drawing/2014/main" id="{A5D4EB11-D653-3F91-77D4-D21DAEB777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016" y="2353369"/>
            <a:ext cx="8047968" cy="344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545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B4FA0-5B3E-2385-2380-6DDB3D9B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Målemetoder</a:t>
            </a:r>
          </a:p>
        </p:txBody>
      </p:sp>
      <p:pic>
        <p:nvPicPr>
          <p:cNvPr id="4" name="Picture 2" descr="Skydelæren : Frylunds Fagteori">
            <a:extLst>
              <a:ext uri="{FF2B5EF4-FFF2-40B4-BE49-F238E27FC236}">
                <a16:creationId xmlns:a16="http://schemas.microsoft.com/office/drawing/2014/main" id="{7FC4E036-55D2-E012-242F-F1B5A31AF2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44" y="2372125"/>
            <a:ext cx="9216565" cy="31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6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27162-B5F9-88FB-7162-7AD7C5B7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Hvordan måler vi?</a:t>
            </a:r>
          </a:p>
        </p:txBody>
      </p:sp>
      <p:pic>
        <p:nvPicPr>
          <p:cNvPr id="4" name="Picture 2" descr="Skydelæren : Frylunds Fagteori">
            <a:extLst>
              <a:ext uri="{FF2B5EF4-FFF2-40B4-BE49-F238E27FC236}">
                <a16:creationId xmlns:a16="http://schemas.microsoft.com/office/drawing/2014/main" id="{BAE17306-37FB-8642-212A-E847F02F72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54" y="2396135"/>
            <a:ext cx="6579892" cy="347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05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71210-5689-03A0-01BB-4E001B206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Hvorfor er et skydelære smart?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9126FD-8FB8-ADEC-0659-A3A95BD6B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Hvad tænker I?</a:t>
            </a:r>
          </a:p>
        </p:txBody>
      </p:sp>
    </p:spTree>
    <p:extLst>
      <p:ext uri="{BB962C8B-B14F-4D97-AF65-F5344CB8AC3E}">
        <p14:creationId xmlns:p14="http://schemas.microsoft.com/office/powerpoint/2010/main" val="298158672"/>
      </p:ext>
    </p:extLst>
  </p:cSld>
  <p:clrMapOvr>
    <a:masterClrMapping/>
  </p:clrMapOvr>
</p:sld>
</file>

<file path=ppt/theme/theme1.xml><?xml version="1.0" encoding="utf-8"?>
<a:theme xmlns:a="http://schemas.openxmlformats.org/drawingml/2006/main" name="ArchVTI">
  <a:themeElements>
    <a:clrScheme name="Custom 42">
      <a:dk1>
        <a:sysClr val="windowText" lastClr="000000"/>
      </a:dk1>
      <a:lt1>
        <a:sysClr val="window" lastClr="FFFFFF"/>
      </a:lt1>
      <a:dk2>
        <a:srgbClr val="642626"/>
      </a:dk2>
      <a:lt2>
        <a:srgbClr val="F3F0E9"/>
      </a:lt2>
      <a:accent1>
        <a:srgbClr val="556D6F"/>
      </a:accent1>
      <a:accent2>
        <a:srgbClr val="C05050"/>
      </a:accent2>
      <a:accent3>
        <a:srgbClr val="BF873A"/>
      </a:accent3>
      <a:accent4>
        <a:srgbClr val="D8897E"/>
      </a:accent4>
      <a:accent5>
        <a:srgbClr val="A4976B"/>
      </a:accent5>
      <a:accent6>
        <a:srgbClr val="D49D8C"/>
      </a:accent6>
      <a:hlink>
        <a:srgbClr val="D13D6E"/>
      </a:hlink>
      <a:folHlink>
        <a:srgbClr val="6C9D92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Avenir Next LT Pro</vt:lpstr>
      <vt:lpstr>Footlight MT Light</vt:lpstr>
      <vt:lpstr>ArchVTI</vt:lpstr>
      <vt:lpstr>Skydelære</vt:lpstr>
      <vt:lpstr>Skydelære udseende </vt:lpstr>
      <vt:lpstr>Målemetoder</vt:lpstr>
      <vt:lpstr>Hvordan måler vi?</vt:lpstr>
      <vt:lpstr>Hvorfor er et skydelære smart?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Roed Bach-Pedersen</dc:creator>
  <cp:lastModifiedBy>Thomas Roed Bach-Pedersen</cp:lastModifiedBy>
  <cp:revision>1</cp:revision>
  <dcterms:created xsi:type="dcterms:W3CDTF">2026-01-29T12:47:49Z</dcterms:created>
  <dcterms:modified xsi:type="dcterms:W3CDTF">2026-01-29T12:54:29Z</dcterms:modified>
</cp:coreProperties>
</file>