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6" autoAdjust="0"/>
    <p:restoredTop sz="94660"/>
  </p:normalViewPr>
  <p:slideViewPr>
    <p:cSldViewPr snapToGrid="0">
      <p:cViewPr varScale="1">
        <p:scale>
          <a:sx n="90" d="100"/>
          <a:sy n="90" d="100"/>
        </p:scale>
        <p:origin x="40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9829800" cy="2387600"/>
          </a:xfrm>
        </p:spPr>
        <p:txBody>
          <a:bodyPr anchor="b">
            <a:normAutofit/>
          </a:bodyPr>
          <a:lstStyle>
            <a:lvl1pPr algn="l"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829800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9549D6DC-E1CB-4874-BF52-C3407230D20E}" type="datetime1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456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01D81-C4B9-4A87-89A7-22E29E6C9200}" type="datetime1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858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31520"/>
            <a:ext cx="2628900" cy="53780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31520"/>
            <a:ext cx="7734300" cy="53780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07718-69F7-427E-95A3-C1246AF46913}" type="datetime1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03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3E51-B7F7-4C24-B8E3-5471755DC0E0}" type="datetime1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81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A59F-D956-4598-A3C1-AE72A5387751}" type="datetime1">
              <a:rPr lang="en-US" smtClean="0"/>
              <a:t>1/29/2026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030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95847"/>
            <a:ext cx="5181600" cy="3981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95847"/>
            <a:ext cx="5181600" cy="3981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BBD69-7BD3-4731-8064-242619E92CBE}" type="datetime1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357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3152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149131"/>
            <a:ext cx="5157787" cy="693696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10625"/>
            <a:ext cx="5157787" cy="310056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149131"/>
            <a:ext cx="5183188" cy="693696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10625"/>
            <a:ext cx="5183188" cy="310056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D77D9-239F-488B-9358-023C46BC7084}" type="datetime1">
              <a:rPr lang="en-US" smtClean="0"/>
              <a:t>1/29/2026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238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152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1C24-7140-4FDE-92F3-654C6E2D3C1C}" type="datetime1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01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D6ACF-ECB9-4B5F-A429-08B8AC75E8EF}" type="datetime1">
              <a:rPr lang="en-US" smtClean="0"/>
              <a:t>1/29/2026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91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31520"/>
            <a:ext cx="3932237" cy="2346326"/>
          </a:xfrm>
        </p:spPr>
        <p:txBody>
          <a:bodyPr anchor="b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31521"/>
            <a:ext cx="6172200" cy="512953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429000"/>
            <a:ext cx="3932237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429B-EE2A-486A-BDB9-0C848B4FAFDD}" type="datetime1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7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31520"/>
            <a:ext cx="3932237" cy="2341564"/>
          </a:xfrm>
        </p:spPr>
        <p:txBody>
          <a:bodyPr anchor="b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7257"/>
            <a:ext cx="6172200" cy="517379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5FE4A-CB8D-40AB-BFFC-AAF37EA071CB}" type="datetime1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41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293296F-4C3A-4530-98F5-F83646ACE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89" y="0"/>
            <a:ext cx="12192000" cy="685799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914D2BD-3C47-433D-81FE-DC6C3959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2" y="-1"/>
            <a:ext cx="12192000" cy="6857996"/>
            <a:chOff x="572" y="-1"/>
            <a:chExt cx="12192000" cy="6857996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3DD55E4-EA4F-4874-8B5B-6E0EAF4BBFC4}"/>
                </a:ext>
              </a:extLst>
            </p:cNvPr>
            <p:cNvCxnSpPr>
              <a:cxnSpLocks/>
            </p:cNvCxnSpPr>
            <p:nvPr/>
          </p:nvCxnSpPr>
          <p:spPr>
            <a:xfrm>
              <a:off x="1667" y="6276706"/>
              <a:ext cx="12189811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2950BAF-7673-4138-AEA2-DE7D368CC357}"/>
                </a:ext>
              </a:extLst>
            </p:cNvPr>
            <p:cNvCxnSpPr>
              <a:cxnSpLocks/>
            </p:cNvCxnSpPr>
            <p:nvPr/>
          </p:nvCxnSpPr>
          <p:spPr>
            <a:xfrm>
              <a:off x="572" y="580876"/>
              <a:ext cx="12192000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BE3E2B5-EA1C-415A-941A-843C7EA148E1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8134324" y="3428956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87FA3A6-E398-4576-B6B8-3328028D84B2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-2794261" y="3428956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Graphic 33">
              <a:extLst>
                <a:ext uri="{FF2B5EF4-FFF2-40B4-BE49-F238E27FC236}">
                  <a16:creationId xmlns:a16="http://schemas.microsoft.com/office/drawing/2014/main" id="{EFB597D7-65E0-476A-B9EB-3AA6ED33884C}"/>
                </a:ext>
              </a:extLst>
            </p:cNvPr>
            <p:cNvSpPr/>
            <p:nvPr/>
          </p:nvSpPr>
          <p:spPr>
            <a:xfrm>
              <a:off x="4277016" y="-1"/>
              <a:ext cx="3637968" cy="580875"/>
            </a:xfrm>
            <a:custGeom>
              <a:avLst/>
              <a:gdLst>
                <a:gd name="connsiteX0" fmla="*/ 0 w 2679858"/>
                <a:gd name="connsiteY0" fmla="*/ 4953 h 434911"/>
                <a:gd name="connsiteX1" fmla="*/ 1336548 w 2679858"/>
                <a:gd name="connsiteY1" fmla="*/ 434912 h 434911"/>
                <a:gd name="connsiteX2" fmla="*/ 2679859 w 2679858"/>
                <a:gd name="connsiteY2" fmla="*/ 0 h 43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9858" h="434911">
                  <a:moveTo>
                    <a:pt x="0" y="4953"/>
                  </a:moveTo>
                  <a:cubicBezTo>
                    <a:pt x="370427" y="274606"/>
                    <a:pt x="833723" y="434912"/>
                    <a:pt x="1336548" y="434912"/>
                  </a:cubicBezTo>
                  <a:cubicBezTo>
                    <a:pt x="1842326" y="434912"/>
                    <a:pt x="2308289" y="272701"/>
                    <a:pt x="2679859" y="0"/>
                  </a:cubicBezTo>
                </a:path>
              </a:pathLst>
            </a:custGeom>
            <a:noFill/>
            <a:ln w="1270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Graphic 33">
              <a:extLst>
                <a:ext uri="{FF2B5EF4-FFF2-40B4-BE49-F238E27FC236}">
                  <a16:creationId xmlns:a16="http://schemas.microsoft.com/office/drawing/2014/main" id="{11AA060A-BE0E-4687-8F9E-0E2955D9796D}"/>
                </a:ext>
              </a:extLst>
            </p:cNvPr>
            <p:cNvSpPr/>
            <p:nvPr/>
          </p:nvSpPr>
          <p:spPr>
            <a:xfrm rot="10800000">
              <a:off x="4305089" y="6276705"/>
              <a:ext cx="3581824" cy="581290"/>
            </a:xfrm>
            <a:custGeom>
              <a:avLst/>
              <a:gdLst>
                <a:gd name="connsiteX0" fmla="*/ 0 w 2679858"/>
                <a:gd name="connsiteY0" fmla="*/ 4953 h 434911"/>
                <a:gd name="connsiteX1" fmla="*/ 1336548 w 2679858"/>
                <a:gd name="connsiteY1" fmla="*/ 434912 h 434911"/>
                <a:gd name="connsiteX2" fmla="*/ 2679859 w 2679858"/>
                <a:gd name="connsiteY2" fmla="*/ 0 h 43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9858" h="434911">
                  <a:moveTo>
                    <a:pt x="0" y="4953"/>
                  </a:moveTo>
                  <a:cubicBezTo>
                    <a:pt x="370427" y="274606"/>
                    <a:pt x="833723" y="434912"/>
                    <a:pt x="1336548" y="434912"/>
                  </a:cubicBezTo>
                  <a:cubicBezTo>
                    <a:pt x="1842326" y="434912"/>
                    <a:pt x="2308289" y="272701"/>
                    <a:pt x="2679859" y="0"/>
                  </a:cubicBezTo>
                </a:path>
              </a:pathLst>
            </a:custGeom>
            <a:noFill/>
            <a:ln w="1270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732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89408"/>
            <a:ext cx="10515600" cy="3821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15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C0517C94-3B1E-4991-BED3-41F8B0158A00}" type="datetime1">
              <a:rPr lang="en-US" smtClean="0"/>
              <a:t>1/29/2026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15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3467" y="3246434"/>
            <a:ext cx="628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all" spc="15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73BAE12-D270-459D-897B-6833652BB16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197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27">
            <a:extLst>
              <a:ext uri="{FF2B5EF4-FFF2-40B4-BE49-F238E27FC236}">
                <a16:creationId xmlns:a16="http://schemas.microsoft.com/office/drawing/2014/main" id="{A38827F1-3359-44F6-9009-43AE2B17F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3"/>
            <a:ext cx="12192001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29">
            <a:extLst>
              <a:ext uri="{FF2B5EF4-FFF2-40B4-BE49-F238E27FC236}">
                <a16:creationId xmlns:a16="http://schemas.microsoft.com/office/drawing/2014/main" id="{17AFAD67-5350-4773-886F-D6DD7E66D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7346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Et resume af blå og lyserød">
            <a:extLst>
              <a:ext uri="{FF2B5EF4-FFF2-40B4-BE49-F238E27FC236}">
                <a16:creationId xmlns:a16="http://schemas.microsoft.com/office/drawing/2014/main" id="{28DAAA30-748B-D619-0115-A52862A5038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l="25"/>
          <a:stretch>
            <a:fillRect/>
          </a:stretch>
        </p:blipFill>
        <p:spPr>
          <a:xfrm>
            <a:off x="20" y="10"/>
            <a:ext cx="12188932" cy="6857990"/>
          </a:xfrm>
          <a:prstGeom prst="rect">
            <a:avLst/>
          </a:prstGeom>
          <a:ln w="12700">
            <a:noFill/>
          </a:ln>
        </p:spPr>
      </p:pic>
      <p:grpSp>
        <p:nvGrpSpPr>
          <p:cNvPr id="32" name="Group 31">
            <a:extLst>
              <a:ext uri="{FF2B5EF4-FFF2-40B4-BE49-F238E27FC236}">
                <a16:creationId xmlns:a16="http://schemas.microsoft.com/office/drawing/2014/main" id="{654AC0FE-C43D-49AC-9730-284354DEC8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28366" y="87"/>
            <a:ext cx="10933011" cy="6864297"/>
            <a:chOff x="628366" y="87"/>
            <a:chExt cx="10933011" cy="6864297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46F6FE9-8F24-4E96-8FA6-DABE61A20C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rot="16200000">
              <a:off x="-1282750" y="3429044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0C5E755-8FD9-4EBF-978B-015F9339F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rot="16200000">
              <a:off x="6688336" y="3429043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9C7F63B7-3E85-42EC-8447-F6699247EC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28366" y="3413532"/>
              <a:ext cx="2585819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Graphic 11">
              <a:extLst>
                <a:ext uri="{FF2B5EF4-FFF2-40B4-BE49-F238E27FC236}">
                  <a16:creationId xmlns:a16="http://schemas.microsoft.com/office/drawing/2014/main" id="{AFDFA9EA-AAC0-416F-A0E9-ACD410E9DA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2063" y="702002"/>
              <a:ext cx="5759819" cy="6155995"/>
            </a:xfrm>
            <a:custGeom>
              <a:avLst/>
              <a:gdLst>
                <a:gd name="connsiteX0" fmla="*/ 0 w 4320540"/>
                <a:gd name="connsiteY0" fmla="*/ 4617720 h 4617719"/>
                <a:gd name="connsiteX1" fmla="*/ 0 w 4320540"/>
                <a:gd name="connsiteY1" fmla="*/ 4268439 h 4617719"/>
                <a:gd name="connsiteX2" fmla="*/ 0 w 4320540"/>
                <a:gd name="connsiteY2" fmla="*/ 2052352 h 4617719"/>
                <a:gd name="connsiteX3" fmla="*/ 2160270 w 4320540"/>
                <a:gd name="connsiteY3" fmla="*/ 0 h 4617719"/>
                <a:gd name="connsiteX4" fmla="*/ 2160270 w 4320540"/>
                <a:gd name="connsiteY4" fmla="*/ 0 h 4617719"/>
                <a:gd name="connsiteX5" fmla="*/ 4320540 w 4320540"/>
                <a:gd name="connsiteY5" fmla="*/ 2052352 h 4617719"/>
                <a:gd name="connsiteX6" fmla="*/ 4320540 w 4320540"/>
                <a:gd name="connsiteY6" fmla="*/ 2782443 h 4617719"/>
                <a:gd name="connsiteX7" fmla="*/ 4320540 w 4320540"/>
                <a:gd name="connsiteY7" fmla="*/ 4617720 h 4617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320540" h="4617719">
                  <a:moveTo>
                    <a:pt x="0" y="4617720"/>
                  </a:moveTo>
                  <a:lnTo>
                    <a:pt x="0" y="4268439"/>
                  </a:lnTo>
                  <a:lnTo>
                    <a:pt x="0" y="2052352"/>
                  </a:lnTo>
                  <a:cubicBezTo>
                    <a:pt x="0" y="918877"/>
                    <a:pt x="967169" y="0"/>
                    <a:pt x="2160270" y="0"/>
                  </a:cubicBezTo>
                  <a:lnTo>
                    <a:pt x="2160270" y="0"/>
                  </a:lnTo>
                  <a:cubicBezTo>
                    <a:pt x="3353372" y="0"/>
                    <a:pt x="4320540" y="918877"/>
                    <a:pt x="4320540" y="2052352"/>
                  </a:cubicBezTo>
                  <a:lnTo>
                    <a:pt x="4320540" y="2782443"/>
                  </a:lnTo>
                  <a:lnTo>
                    <a:pt x="4320540" y="4617720"/>
                  </a:lnTo>
                </a:path>
              </a:pathLst>
            </a:custGeom>
            <a:noFill/>
            <a:ln w="1270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C4EF7E7E-9948-4D78-BE70-F624A62D8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74010" y="3413529"/>
              <a:ext cx="2587367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975AAAB-9AEC-496F-94E4-CE5330CB49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rot="16200000">
              <a:off x="8132421" y="3431507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B5BF383-42C5-4FE4-894A-17B84AF22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rot="16200000">
              <a:off x="-2796164" y="3435428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7D627427-2890-7871-9197-40A27138A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1863" y="3429000"/>
            <a:ext cx="5248275" cy="2387600"/>
          </a:xfrm>
        </p:spPr>
        <p:txBody>
          <a:bodyPr anchor="t">
            <a:normAutofit/>
          </a:bodyPr>
          <a:lstStyle/>
          <a:p>
            <a:pPr algn="ctr"/>
            <a:r>
              <a:rPr lang="da-DK">
                <a:solidFill>
                  <a:srgbClr val="FFFFFF"/>
                </a:solidFill>
              </a:rPr>
              <a:t>Skydelære</a:t>
            </a:r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BD3CB6D-DA08-B1DB-25DF-D544951423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71863" y="1932808"/>
            <a:ext cx="5248275" cy="1321670"/>
          </a:xfrm>
        </p:spPr>
        <p:txBody>
          <a:bodyPr anchor="ctr">
            <a:normAutofit/>
          </a:bodyPr>
          <a:lstStyle/>
          <a:p>
            <a:pPr algn="ctr"/>
            <a:r>
              <a:rPr lang="da-DK">
                <a:solidFill>
                  <a:srgbClr val="FFFFFF"/>
                </a:solidFill>
              </a:rPr>
              <a:t>Thomas Bach – H3 – EUC Sjælland</a:t>
            </a:r>
            <a:endParaRPr lang="da-DK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0715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774CD6-4FEB-98A7-35D0-7A68D0F3B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Skydelære udseende </a:t>
            </a:r>
          </a:p>
        </p:txBody>
      </p:sp>
      <p:pic>
        <p:nvPicPr>
          <p:cNvPr id="4" name="Picture 2" descr="Skydelæren : Frylunds Fagteori">
            <a:extLst>
              <a:ext uri="{FF2B5EF4-FFF2-40B4-BE49-F238E27FC236}">
                <a16:creationId xmlns:a16="http://schemas.microsoft.com/office/drawing/2014/main" id="{A5D4EB11-D653-3F91-77D4-D21DAEB7777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2016" y="2353369"/>
            <a:ext cx="8047968" cy="3444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4545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2B4FA0-5B3E-2385-2380-6DDB3D9B7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Målemetoder</a:t>
            </a:r>
          </a:p>
        </p:txBody>
      </p:sp>
      <p:pic>
        <p:nvPicPr>
          <p:cNvPr id="4" name="Picture 2" descr="Skydelæren : Frylunds Fagteori">
            <a:extLst>
              <a:ext uri="{FF2B5EF4-FFF2-40B4-BE49-F238E27FC236}">
                <a16:creationId xmlns:a16="http://schemas.microsoft.com/office/drawing/2014/main" id="{7FC4E036-55D2-E012-242F-F1B5A31AF2E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644" y="2372125"/>
            <a:ext cx="9216565" cy="3115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6965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927162-B5F9-88FB-7162-7AD7C5B7A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Hvordan måler vi?</a:t>
            </a:r>
          </a:p>
        </p:txBody>
      </p:sp>
      <p:pic>
        <p:nvPicPr>
          <p:cNvPr id="4" name="Picture 2" descr="Skydelæren : Frylunds Fagteori">
            <a:extLst>
              <a:ext uri="{FF2B5EF4-FFF2-40B4-BE49-F238E27FC236}">
                <a16:creationId xmlns:a16="http://schemas.microsoft.com/office/drawing/2014/main" id="{BAE17306-37FB-8642-212A-E847F02F72F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054" y="2396135"/>
            <a:ext cx="6579892" cy="3474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0051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B71210-5689-03A0-01BB-4E001B206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Hvorfor er et skydelære smart?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A9126FD-8FB8-ADEC-0659-A3A95BD6B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/>
              <a:t>Hvad tænker I?</a:t>
            </a:r>
          </a:p>
        </p:txBody>
      </p:sp>
    </p:spTree>
    <p:extLst>
      <p:ext uri="{BB962C8B-B14F-4D97-AF65-F5344CB8AC3E}">
        <p14:creationId xmlns:p14="http://schemas.microsoft.com/office/powerpoint/2010/main" val="298158672"/>
      </p:ext>
    </p:extLst>
  </p:cSld>
  <p:clrMapOvr>
    <a:masterClrMapping/>
  </p:clrMapOvr>
</p:sld>
</file>

<file path=ppt/theme/theme1.xml><?xml version="1.0" encoding="utf-8"?>
<a:theme xmlns:a="http://schemas.openxmlformats.org/drawingml/2006/main" name="ArchVTI">
  <a:themeElements>
    <a:clrScheme name="Custom 42">
      <a:dk1>
        <a:sysClr val="windowText" lastClr="000000"/>
      </a:dk1>
      <a:lt1>
        <a:sysClr val="window" lastClr="FFFFFF"/>
      </a:lt1>
      <a:dk2>
        <a:srgbClr val="642626"/>
      </a:dk2>
      <a:lt2>
        <a:srgbClr val="F3F0E9"/>
      </a:lt2>
      <a:accent1>
        <a:srgbClr val="556D6F"/>
      </a:accent1>
      <a:accent2>
        <a:srgbClr val="C05050"/>
      </a:accent2>
      <a:accent3>
        <a:srgbClr val="BF873A"/>
      </a:accent3>
      <a:accent4>
        <a:srgbClr val="D8897E"/>
      </a:accent4>
      <a:accent5>
        <a:srgbClr val="A4976B"/>
      </a:accent5>
      <a:accent6>
        <a:srgbClr val="D49D8C"/>
      </a:accent6>
      <a:hlink>
        <a:srgbClr val="D13D6E"/>
      </a:hlink>
      <a:folHlink>
        <a:srgbClr val="6C9D92"/>
      </a:folHlink>
    </a:clrScheme>
    <a:fontScheme name="Custom 16">
      <a:majorFont>
        <a:latin typeface="Footlight MT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VTI" id="{23FE938F-4DF0-4C94-8546-C2AC6D26660D}" vid="{62E62DA1-385F-4EE3-8841-58A87FAE206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25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Arial</vt:lpstr>
      <vt:lpstr>Avenir Next LT Pro</vt:lpstr>
      <vt:lpstr>Footlight MT Light</vt:lpstr>
      <vt:lpstr>ArchVTI</vt:lpstr>
      <vt:lpstr>Skydelære</vt:lpstr>
      <vt:lpstr>Skydelære udseende </vt:lpstr>
      <vt:lpstr>Målemetoder</vt:lpstr>
      <vt:lpstr>Hvordan måler vi?</vt:lpstr>
      <vt:lpstr>Hvorfor er et skydelære smart?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Roed Bach-Pedersen</dc:creator>
  <cp:lastModifiedBy>Thomas Roed Bach-Pedersen</cp:lastModifiedBy>
  <cp:revision>1</cp:revision>
  <dcterms:created xsi:type="dcterms:W3CDTF">2026-01-29T12:47:49Z</dcterms:created>
  <dcterms:modified xsi:type="dcterms:W3CDTF">2026-01-29T12:54:29Z</dcterms:modified>
</cp:coreProperties>
</file>