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1/8/2024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1/8/2024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1/8/2024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1/8/2024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1/8/2024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1/8/2024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1/8/2024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1/8/2024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1/8/2024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1/8/2024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1/8/2024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1/8/2024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1/8/2024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i uge 8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1353312"/>
            <a:ext cx="4925684" cy="36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5421086" y="1688842"/>
            <a:ext cx="63194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Kontaktlæreren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Faglæreren / Grundfagslæreren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Vejlederne, såvel Studievejleder som Læsevejleder.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Uddannelseslederen / Uddannelseschefen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Bygningstjenesten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3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Kapaciteter, selvinduktioner og de tilhørende effekter, strømme, spændinger og faseforskydninger.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r>
              <a:rPr lang="en-US" sz="2400" dirty="0"/>
              <a:t>Sygemelding ved at logge på Studie+ eller I App`en Studie+, </a:t>
            </a:r>
            <a:r>
              <a:rPr lang="en-US" sz="2400" dirty="0">
                <a:solidFill>
                  <a:srgbClr val="FF0000"/>
                </a:solidFill>
              </a:rPr>
              <a:t>inden første lektion.</a:t>
            </a: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	</a:t>
            </a:r>
            <a:r>
              <a:rPr lang="en-US" sz="2400" dirty="0">
                <a:solidFill>
                  <a:srgbClr val="FF0000"/>
                </a:solidFill>
              </a:rPr>
              <a:t>Inden kl. 9.00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 23 59 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 lnSpcReduction="20000"/>
          </a:bodyPr>
          <a:lstStyle/>
          <a:p>
            <a:r>
              <a:rPr lang="da-DK" sz="2200" dirty="0"/>
              <a:t>Alle elever skal screenes i sprog og talforståelse, denne screening finder for vores hold sted 	</a:t>
            </a:r>
          </a:p>
          <a:p>
            <a:pPr marL="45720" indent="0" algn="ctr">
              <a:buNone/>
            </a:pPr>
            <a:r>
              <a:rPr lang="da-DK" sz="2200" dirty="0" err="1">
                <a:solidFill>
                  <a:srgbClr val="FF0000"/>
                </a:solidFill>
              </a:rPr>
              <a:t>xxxxxxxxxxx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833258" y="1328468"/>
            <a:ext cx="6717514" cy="477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Vinterferie i Uge 7   (12. til 18. februar)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Påskeferie i Uge 13 ( 25. til 1. april)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1. Maj (Onsdag i uge 18)</a:t>
            </a:r>
            <a:br>
              <a:rPr lang="da-DK" sz="2600" dirty="0">
                <a:solidFill>
                  <a:srgbClr val="0070C0"/>
                </a:solidFill>
              </a:rPr>
            </a:br>
            <a:br>
              <a:rPr lang="da-DK" sz="2600" dirty="0">
                <a:solidFill>
                  <a:srgbClr val="0070C0"/>
                </a:solidFill>
              </a:rPr>
            </a:br>
            <a:r>
              <a:rPr lang="da-DK" sz="2600" dirty="0">
                <a:solidFill>
                  <a:srgbClr val="0070C0"/>
                </a:solidFill>
              </a:rPr>
              <a:t>Kristi Himmelfartsfri	  9. og 10. maj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2. Pinsedag	   20. maj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Grundlovsdagen 5. juni  (Onsdag i uge 23)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Sidste skoledag er 21. juni 2024</a:t>
            </a: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vandvittig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0</TotalTime>
  <Words>1077</Words>
  <Application>Microsoft Office PowerPoint</Application>
  <PresentationFormat>Widescreen</PresentationFormat>
  <Paragraphs>186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2017-08-08T09:55:39Z</dcterms:created>
  <dcterms:modified xsi:type="dcterms:W3CDTF">2024-01-08T19:21:40Z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