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</p:sldIdLst>
  <p:sldSz cx="4241800" cy="6121400"/>
  <p:notesSz cx="4241800" cy="6121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3348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8611" y="1897634"/>
            <a:ext cx="3610927" cy="1285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37222" y="3427984"/>
            <a:ext cx="2973705" cy="1530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0973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0973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12407" y="1407922"/>
            <a:ext cx="1847945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187797" y="1407922"/>
            <a:ext cx="1847945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0973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1299" y="251408"/>
            <a:ext cx="3625550" cy="553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00973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0443" y="1684388"/>
            <a:ext cx="2340610" cy="172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44371" y="5692902"/>
            <a:ext cx="1359408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12407" y="5692902"/>
            <a:ext cx="977074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058668" y="5692902"/>
            <a:ext cx="977074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png"/><Relationship Id="rId7" Type="http://schemas.openxmlformats.org/officeDocument/2006/relationships/image" Target="../media/image420.png"/><Relationship Id="rId2" Type="http://schemas.openxmlformats.org/officeDocument/2006/relationships/image" Target="../media/image4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9.png"/><Relationship Id="rId5" Type="http://schemas.openxmlformats.org/officeDocument/2006/relationships/image" Target="../media/image418.png"/><Relationship Id="rId4" Type="http://schemas.openxmlformats.org/officeDocument/2006/relationships/image" Target="../media/image417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png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8.png"/><Relationship Id="rId5" Type="http://schemas.openxmlformats.org/officeDocument/2006/relationships/image" Target="../media/image427.png"/><Relationship Id="rId4" Type="http://schemas.openxmlformats.org/officeDocument/2006/relationships/image" Target="../media/image426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5.png"/><Relationship Id="rId3" Type="http://schemas.openxmlformats.org/officeDocument/2006/relationships/image" Target="../media/image430.png"/><Relationship Id="rId7" Type="http://schemas.openxmlformats.org/officeDocument/2006/relationships/image" Target="../media/image434.png"/><Relationship Id="rId2" Type="http://schemas.openxmlformats.org/officeDocument/2006/relationships/image" Target="../media/image42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3.png"/><Relationship Id="rId11" Type="http://schemas.openxmlformats.org/officeDocument/2006/relationships/image" Target="../media/image438.png"/><Relationship Id="rId5" Type="http://schemas.openxmlformats.org/officeDocument/2006/relationships/image" Target="../media/image432.png"/><Relationship Id="rId10" Type="http://schemas.openxmlformats.org/officeDocument/2006/relationships/image" Target="../media/image437.png"/><Relationship Id="rId4" Type="http://schemas.openxmlformats.org/officeDocument/2006/relationships/image" Target="../media/image431.png"/><Relationship Id="rId9" Type="http://schemas.openxmlformats.org/officeDocument/2006/relationships/image" Target="../media/image436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5.png"/><Relationship Id="rId3" Type="http://schemas.openxmlformats.org/officeDocument/2006/relationships/image" Target="../media/image440.png"/><Relationship Id="rId7" Type="http://schemas.openxmlformats.org/officeDocument/2006/relationships/image" Target="../media/image444.png"/><Relationship Id="rId2" Type="http://schemas.openxmlformats.org/officeDocument/2006/relationships/image" Target="../media/image4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3.png"/><Relationship Id="rId11" Type="http://schemas.openxmlformats.org/officeDocument/2006/relationships/image" Target="../media/image448.png"/><Relationship Id="rId5" Type="http://schemas.openxmlformats.org/officeDocument/2006/relationships/image" Target="../media/image442.png"/><Relationship Id="rId10" Type="http://schemas.openxmlformats.org/officeDocument/2006/relationships/image" Target="../media/image447.png"/><Relationship Id="rId4" Type="http://schemas.openxmlformats.org/officeDocument/2006/relationships/image" Target="../media/image441.png"/><Relationship Id="rId9" Type="http://schemas.openxmlformats.org/officeDocument/2006/relationships/image" Target="../media/image44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52.png"/><Relationship Id="rId4" Type="http://schemas.openxmlformats.org/officeDocument/2006/relationships/image" Target="../media/image451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3.jp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6.png"/><Relationship Id="rId2" Type="http://schemas.openxmlformats.org/officeDocument/2006/relationships/image" Target="../media/image45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png"/><Relationship Id="rId2" Type="http://schemas.openxmlformats.org/officeDocument/2006/relationships/image" Target="../media/image4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9.jp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6.png"/><Relationship Id="rId13" Type="http://schemas.openxmlformats.org/officeDocument/2006/relationships/image" Target="../media/image471.png"/><Relationship Id="rId3" Type="http://schemas.openxmlformats.org/officeDocument/2006/relationships/image" Target="../media/image461.png"/><Relationship Id="rId7" Type="http://schemas.openxmlformats.org/officeDocument/2006/relationships/image" Target="../media/image465.png"/><Relationship Id="rId12" Type="http://schemas.openxmlformats.org/officeDocument/2006/relationships/image" Target="../media/image470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4.png"/><Relationship Id="rId11" Type="http://schemas.openxmlformats.org/officeDocument/2006/relationships/image" Target="../media/image469.png"/><Relationship Id="rId5" Type="http://schemas.openxmlformats.org/officeDocument/2006/relationships/image" Target="../media/image463.png"/><Relationship Id="rId15" Type="http://schemas.openxmlformats.org/officeDocument/2006/relationships/image" Target="../media/image473.png"/><Relationship Id="rId10" Type="http://schemas.openxmlformats.org/officeDocument/2006/relationships/image" Target="../media/image468.png"/><Relationship Id="rId4" Type="http://schemas.openxmlformats.org/officeDocument/2006/relationships/image" Target="../media/image462.png"/><Relationship Id="rId9" Type="http://schemas.openxmlformats.org/officeDocument/2006/relationships/image" Target="../media/image467.png"/><Relationship Id="rId14" Type="http://schemas.openxmlformats.org/officeDocument/2006/relationships/image" Target="../media/image47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5.png"/><Relationship Id="rId2" Type="http://schemas.openxmlformats.org/officeDocument/2006/relationships/image" Target="../media/image4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8.png"/><Relationship Id="rId5" Type="http://schemas.openxmlformats.org/officeDocument/2006/relationships/image" Target="../media/image477.png"/><Relationship Id="rId4" Type="http://schemas.openxmlformats.org/officeDocument/2006/relationships/image" Target="../media/image476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9.jp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1.png"/><Relationship Id="rId18" Type="http://schemas.openxmlformats.org/officeDocument/2006/relationships/image" Target="../media/image496.png"/><Relationship Id="rId26" Type="http://schemas.openxmlformats.org/officeDocument/2006/relationships/image" Target="../media/image504.png"/><Relationship Id="rId21" Type="http://schemas.openxmlformats.org/officeDocument/2006/relationships/image" Target="../media/image499.png"/><Relationship Id="rId34" Type="http://schemas.openxmlformats.org/officeDocument/2006/relationships/image" Target="../media/image512.png"/><Relationship Id="rId7" Type="http://schemas.openxmlformats.org/officeDocument/2006/relationships/image" Target="../media/image485.png"/><Relationship Id="rId12" Type="http://schemas.openxmlformats.org/officeDocument/2006/relationships/image" Target="../media/image490.png"/><Relationship Id="rId17" Type="http://schemas.openxmlformats.org/officeDocument/2006/relationships/image" Target="../media/image495.png"/><Relationship Id="rId25" Type="http://schemas.openxmlformats.org/officeDocument/2006/relationships/image" Target="../media/image503.png"/><Relationship Id="rId33" Type="http://schemas.openxmlformats.org/officeDocument/2006/relationships/image" Target="../media/image511.png"/><Relationship Id="rId2" Type="http://schemas.openxmlformats.org/officeDocument/2006/relationships/image" Target="../media/image480.png"/><Relationship Id="rId16" Type="http://schemas.openxmlformats.org/officeDocument/2006/relationships/image" Target="../media/image494.jpg"/><Relationship Id="rId20" Type="http://schemas.openxmlformats.org/officeDocument/2006/relationships/image" Target="../media/image498.jpg"/><Relationship Id="rId29" Type="http://schemas.openxmlformats.org/officeDocument/2006/relationships/image" Target="../media/image50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4.png"/><Relationship Id="rId11" Type="http://schemas.openxmlformats.org/officeDocument/2006/relationships/image" Target="../media/image489.png"/><Relationship Id="rId24" Type="http://schemas.openxmlformats.org/officeDocument/2006/relationships/image" Target="../media/image502.png"/><Relationship Id="rId32" Type="http://schemas.openxmlformats.org/officeDocument/2006/relationships/image" Target="../media/image510.png"/><Relationship Id="rId37" Type="http://schemas.openxmlformats.org/officeDocument/2006/relationships/image" Target="../media/image515.png"/><Relationship Id="rId5" Type="http://schemas.openxmlformats.org/officeDocument/2006/relationships/image" Target="../media/image483.png"/><Relationship Id="rId15" Type="http://schemas.openxmlformats.org/officeDocument/2006/relationships/image" Target="../media/image493.png"/><Relationship Id="rId23" Type="http://schemas.openxmlformats.org/officeDocument/2006/relationships/image" Target="../media/image501.png"/><Relationship Id="rId28" Type="http://schemas.openxmlformats.org/officeDocument/2006/relationships/image" Target="../media/image506.png"/><Relationship Id="rId36" Type="http://schemas.openxmlformats.org/officeDocument/2006/relationships/image" Target="../media/image514.png"/><Relationship Id="rId10" Type="http://schemas.openxmlformats.org/officeDocument/2006/relationships/image" Target="../media/image488.png"/><Relationship Id="rId19" Type="http://schemas.openxmlformats.org/officeDocument/2006/relationships/image" Target="../media/image497.png"/><Relationship Id="rId31" Type="http://schemas.openxmlformats.org/officeDocument/2006/relationships/image" Target="../media/image509.png"/><Relationship Id="rId4" Type="http://schemas.openxmlformats.org/officeDocument/2006/relationships/image" Target="../media/image482.png"/><Relationship Id="rId9" Type="http://schemas.openxmlformats.org/officeDocument/2006/relationships/image" Target="../media/image487.png"/><Relationship Id="rId14" Type="http://schemas.openxmlformats.org/officeDocument/2006/relationships/image" Target="../media/image492.jpg"/><Relationship Id="rId22" Type="http://schemas.openxmlformats.org/officeDocument/2006/relationships/image" Target="../media/image500.png"/><Relationship Id="rId27" Type="http://schemas.openxmlformats.org/officeDocument/2006/relationships/image" Target="../media/image505.png"/><Relationship Id="rId30" Type="http://schemas.openxmlformats.org/officeDocument/2006/relationships/image" Target="../media/image508.png"/><Relationship Id="rId35" Type="http://schemas.openxmlformats.org/officeDocument/2006/relationships/image" Target="../media/image513.png"/><Relationship Id="rId8" Type="http://schemas.openxmlformats.org/officeDocument/2006/relationships/image" Target="../media/image486.png"/><Relationship Id="rId3" Type="http://schemas.openxmlformats.org/officeDocument/2006/relationships/image" Target="../media/image481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6.jp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7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hneider-electric.dk/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jpg"/><Relationship Id="rId9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26" Type="http://schemas.openxmlformats.org/officeDocument/2006/relationships/image" Target="../media/image103.png"/><Relationship Id="rId3" Type="http://schemas.openxmlformats.org/officeDocument/2006/relationships/image" Target="../media/image80.png"/><Relationship Id="rId21" Type="http://schemas.openxmlformats.org/officeDocument/2006/relationships/image" Target="../media/image98.png"/><Relationship Id="rId7" Type="http://schemas.openxmlformats.org/officeDocument/2006/relationships/image" Target="../media/image84.png"/><Relationship Id="rId12" Type="http://schemas.openxmlformats.org/officeDocument/2006/relationships/image" Target="../media/image89.jpg"/><Relationship Id="rId17" Type="http://schemas.openxmlformats.org/officeDocument/2006/relationships/image" Target="../media/image94.png"/><Relationship Id="rId25" Type="http://schemas.openxmlformats.org/officeDocument/2006/relationships/image" Target="../media/image102.png"/><Relationship Id="rId2" Type="http://schemas.openxmlformats.org/officeDocument/2006/relationships/image" Target="../media/image79.jpg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29" Type="http://schemas.openxmlformats.org/officeDocument/2006/relationships/image" Target="../media/image10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24" Type="http://schemas.openxmlformats.org/officeDocument/2006/relationships/image" Target="../media/image101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23" Type="http://schemas.openxmlformats.org/officeDocument/2006/relationships/image" Target="../media/image100.jpg"/><Relationship Id="rId28" Type="http://schemas.openxmlformats.org/officeDocument/2006/relationships/image" Target="../media/image105.jpg"/><Relationship Id="rId10" Type="http://schemas.openxmlformats.org/officeDocument/2006/relationships/image" Target="../media/image87.png"/><Relationship Id="rId19" Type="http://schemas.openxmlformats.org/officeDocument/2006/relationships/image" Target="../media/image96.jp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Relationship Id="rId22" Type="http://schemas.openxmlformats.org/officeDocument/2006/relationships/image" Target="../media/image99.png"/><Relationship Id="rId27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26" Type="http://schemas.openxmlformats.org/officeDocument/2006/relationships/image" Target="../media/image131.png"/><Relationship Id="rId3" Type="http://schemas.openxmlformats.org/officeDocument/2006/relationships/image" Target="../media/image108.png"/><Relationship Id="rId21" Type="http://schemas.openxmlformats.org/officeDocument/2006/relationships/image" Target="../media/image126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5" Type="http://schemas.openxmlformats.org/officeDocument/2006/relationships/image" Target="../media/image130.png"/><Relationship Id="rId33" Type="http://schemas.openxmlformats.org/officeDocument/2006/relationships/image" Target="../media/image138.png"/><Relationship Id="rId2" Type="http://schemas.openxmlformats.org/officeDocument/2006/relationships/image" Target="../media/image107.png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29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24" Type="http://schemas.openxmlformats.org/officeDocument/2006/relationships/image" Target="../media/image129.png"/><Relationship Id="rId32" Type="http://schemas.openxmlformats.org/officeDocument/2006/relationships/image" Target="../media/image137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23" Type="http://schemas.openxmlformats.org/officeDocument/2006/relationships/image" Target="../media/image128.png"/><Relationship Id="rId28" Type="http://schemas.openxmlformats.org/officeDocument/2006/relationships/image" Target="../media/image133.png"/><Relationship Id="rId10" Type="http://schemas.openxmlformats.org/officeDocument/2006/relationships/image" Target="../media/image115.png"/><Relationship Id="rId19" Type="http://schemas.openxmlformats.org/officeDocument/2006/relationships/image" Target="../media/image124.png"/><Relationship Id="rId31" Type="http://schemas.openxmlformats.org/officeDocument/2006/relationships/image" Target="../media/image136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Relationship Id="rId22" Type="http://schemas.openxmlformats.org/officeDocument/2006/relationships/image" Target="../media/image127.png"/><Relationship Id="rId27" Type="http://schemas.openxmlformats.org/officeDocument/2006/relationships/image" Target="../media/image132.png"/><Relationship Id="rId30" Type="http://schemas.openxmlformats.org/officeDocument/2006/relationships/image" Target="../media/image135.png"/><Relationship Id="rId8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2.png"/><Relationship Id="rId21" Type="http://schemas.openxmlformats.org/officeDocument/2006/relationships/image" Target="../media/image157.png"/><Relationship Id="rId34" Type="http://schemas.openxmlformats.org/officeDocument/2006/relationships/image" Target="../media/image138.png"/><Relationship Id="rId42" Type="http://schemas.openxmlformats.org/officeDocument/2006/relationships/image" Target="../media/image177.png"/><Relationship Id="rId47" Type="http://schemas.openxmlformats.org/officeDocument/2006/relationships/image" Target="../media/image182.png"/><Relationship Id="rId50" Type="http://schemas.openxmlformats.org/officeDocument/2006/relationships/image" Target="../media/image185.png"/><Relationship Id="rId55" Type="http://schemas.openxmlformats.org/officeDocument/2006/relationships/image" Target="../media/image190.png"/><Relationship Id="rId63" Type="http://schemas.openxmlformats.org/officeDocument/2006/relationships/image" Target="../media/image198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6" Type="http://schemas.openxmlformats.org/officeDocument/2006/relationships/image" Target="../media/image152.png"/><Relationship Id="rId29" Type="http://schemas.openxmlformats.org/officeDocument/2006/relationships/image" Target="../media/image165.png"/><Relationship Id="rId11" Type="http://schemas.openxmlformats.org/officeDocument/2006/relationships/image" Target="../media/image148.png"/><Relationship Id="rId24" Type="http://schemas.openxmlformats.org/officeDocument/2006/relationships/image" Target="../media/image160.png"/><Relationship Id="rId32" Type="http://schemas.openxmlformats.org/officeDocument/2006/relationships/image" Target="../media/image168.png"/><Relationship Id="rId37" Type="http://schemas.openxmlformats.org/officeDocument/2006/relationships/image" Target="../media/image172.png"/><Relationship Id="rId40" Type="http://schemas.openxmlformats.org/officeDocument/2006/relationships/image" Target="../media/image175.png"/><Relationship Id="rId45" Type="http://schemas.openxmlformats.org/officeDocument/2006/relationships/image" Target="../media/image180.png"/><Relationship Id="rId53" Type="http://schemas.openxmlformats.org/officeDocument/2006/relationships/image" Target="../media/image188.png"/><Relationship Id="rId58" Type="http://schemas.openxmlformats.org/officeDocument/2006/relationships/image" Target="../media/image193.png"/><Relationship Id="rId5" Type="http://schemas.openxmlformats.org/officeDocument/2006/relationships/image" Target="../media/image142.png"/><Relationship Id="rId61" Type="http://schemas.openxmlformats.org/officeDocument/2006/relationships/image" Target="../media/image196.png"/><Relationship Id="rId19" Type="http://schemas.openxmlformats.org/officeDocument/2006/relationships/image" Target="../media/image155.png"/><Relationship Id="rId14" Type="http://schemas.openxmlformats.org/officeDocument/2006/relationships/image" Target="../media/image150.png"/><Relationship Id="rId22" Type="http://schemas.openxmlformats.org/officeDocument/2006/relationships/image" Target="../media/image158.png"/><Relationship Id="rId27" Type="http://schemas.openxmlformats.org/officeDocument/2006/relationships/image" Target="../media/image163.png"/><Relationship Id="rId30" Type="http://schemas.openxmlformats.org/officeDocument/2006/relationships/image" Target="../media/image166.png"/><Relationship Id="rId35" Type="http://schemas.openxmlformats.org/officeDocument/2006/relationships/image" Target="../media/image170.png"/><Relationship Id="rId43" Type="http://schemas.openxmlformats.org/officeDocument/2006/relationships/image" Target="../media/image178.png"/><Relationship Id="rId48" Type="http://schemas.openxmlformats.org/officeDocument/2006/relationships/image" Target="../media/image183.png"/><Relationship Id="rId56" Type="http://schemas.openxmlformats.org/officeDocument/2006/relationships/image" Target="../media/image191.png"/><Relationship Id="rId64" Type="http://schemas.openxmlformats.org/officeDocument/2006/relationships/image" Target="../media/image199.png"/><Relationship Id="rId8" Type="http://schemas.openxmlformats.org/officeDocument/2006/relationships/image" Target="../media/image145.png"/><Relationship Id="rId51" Type="http://schemas.openxmlformats.org/officeDocument/2006/relationships/image" Target="../media/image186.png"/><Relationship Id="rId3" Type="http://schemas.openxmlformats.org/officeDocument/2006/relationships/image" Target="../media/image140.png"/><Relationship Id="rId12" Type="http://schemas.openxmlformats.org/officeDocument/2006/relationships/image" Target="../media/image149.png"/><Relationship Id="rId17" Type="http://schemas.openxmlformats.org/officeDocument/2006/relationships/image" Target="../media/image153.png"/><Relationship Id="rId25" Type="http://schemas.openxmlformats.org/officeDocument/2006/relationships/image" Target="../media/image161.png"/><Relationship Id="rId33" Type="http://schemas.openxmlformats.org/officeDocument/2006/relationships/image" Target="../media/image169.png"/><Relationship Id="rId38" Type="http://schemas.openxmlformats.org/officeDocument/2006/relationships/image" Target="../media/image173.png"/><Relationship Id="rId46" Type="http://schemas.openxmlformats.org/officeDocument/2006/relationships/image" Target="../media/image181.png"/><Relationship Id="rId59" Type="http://schemas.openxmlformats.org/officeDocument/2006/relationships/image" Target="../media/image194.png"/><Relationship Id="rId20" Type="http://schemas.openxmlformats.org/officeDocument/2006/relationships/image" Target="../media/image156.png"/><Relationship Id="rId41" Type="http://schemas.openxmlformats.org/officeDocument/2006/relationships/image" Target="../media/image176.png"/><Relationship Id="rId54" Type="http://schemas.openxmlformats.org/officeDocument/2006/relationships/image" Target="../media/image189.png"/><Relationship Id="rId62" Type="http://schemas.openxmlformats.org/officeDocument/2006/relationships/image" Target="../media/image1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3.png"/><Relationship Id="rId15" Type="http://schemas.openxmlformats.org/officeDocument/2006/relationships/image" Target="../media/image151.png"/><Relationship Id="rId23" Type="http://schemas.openxmlformats.org/officeDocument/2006/relationships/image" Target="../media/image159.png"/><Relationship Id="rId28" Type="http://schemas.openxmlformats.org/officeDocument/2006/relationships/image" Target="../media/image164.png"/><Relationship Id="rId36" Type="http://schemas.openxmlformats.org/officeDocument/2006/relationships/image" Target="../media/image171.png"/><Relationship Id="rId49" Type="http://schemas.openxmlformats.org/officeDocument/2006/relationships/image" Target="../media/image184.png"/><Relationship Id="rId57" Type="http://schemas.openxmlformats.org/officeDocument/2006/relationships/image" Target="../media/image192.png"/><Relationship Id="rId10" Type="http://schemas.openxmlformats.org/officeDocument/2006/relationships/image" Target="../media/image147.png"/><Relationship Id="rId31" Type="http://schemas.openxmlformats.org/officeDocument/2006/relationships/image" Target="../media/image167.png"/><Relationship Id="rId44" Type="http://schemas.openxmlformats.org/officeDocument/2006/relationships/image" Target="../media/image179.png"/><Relationship Id="rId52" Type="http://schemas.openxmlformats.org/officeDocument/2006/relationships/image" Target="../media/image187.png"/><Relationship Id="rId60" Type="http://schemas.openxmlformats.org/officeDocument/2006/relationships/image" Target="../media/image195.png"/><Relationship Id="rId65" Type="http://schemas.openxmlformats.org/officeDocument/2006/relationships/image" Target="../media/image200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3" Type="http://schemas.openxmlformats.org/officeDocument/2006/relationships/image" Target="../media/image122.png"/><Relationship Id="rId18" Type="http://schemas.openxmlformats.org/officeDocument/2006/relationships/image" Target="../media/image154.png"/><Relationship Id="rId39" Type="http://schemas.openxmlformats.org/officeDocument/2006/relationships/image" Target="../media/image1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openxmlformats.org/officeDocument/2006/relationships/image" Target="../media/image32.png"/><Relationship Id="rId4" Type="http://schemas.openxmlformats.org/officeDocument/2006/relationships/image" Target="../media/image20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jp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jp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7" Type="http://schemas.openxmlformats.org/officeDocument/2006/relationships/image" Target="../media/image243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7" Type="http://schemas.openxmlformats.org/officeDocument/2006/relationships/image" Target="../media/image257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6.png"/><Relationship Id="rId5" Type="http://schemas.openxmlformats.org/officeDocument/2006/relationships/image" Target="../media/image255.png"/><Relationship Id="rId4" Type="http://schemas.openxmlformats.org/officeDocument/2006/relationships/image" Target="../media/image25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k.dk/" TargetMode="External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275.png"/><Relationship Id="rId18" Type="http://schemas.openxmlformats.org/officeDocument/2006/relationships/image" Target="../media/image280.png"/><Relationship Id="rId3" Type="http://schemas.openxmlformats.org/officeDocument/2006/relationships/image" Target="../media/image265.png"/><Relationship Id="rId21" Type="http://schemas.openxmlformats.org/officeDocument/2006/relationships/image" Target="../media/image283.png"/><Relationship Id="rId7" Type="http://schemas.openxmlformats.org/officeDocument/2006/relationships/image" Target="../media/image269.png"/><Relationship Id="rId12" Type="http://schemas.openxmlformats.org/officeDocument/2006/relationships/image" Target="../media/image274.png"/><Relationship Id="rId17" Type="http://schemas.openxmlformats.org/officeDocument/2006/relationships/image" Target="../media/image279.png"/><Relationship Id="rId2" Type="http://schemas.openxmlformats.org/officeDocument/2006/relationships/image" Target="../media/image264.png"/><Relationship Id="rId16" Type="http://schemas.openxmlformats.org/officeDocument/2006/relationships/image" Target="../media/image278.png"/><Relationship Id="rId20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png"/><Relationship Id="rId11" Type="http://schemas.openxmlformats.org/officeDocument/2006/relationships/image" Target="../media/image273.png"/><Relationship Id="rId5" Type="http://schemas.openxmlformats.org/officeDocument/2006/relationships/image" Target="../media/image267.png"/><Relationship Id="rId15" Type="http://schemas.openxmlformats.org/officeDocument/2006/relationships/image" Target="../media/image277.png"/><Relationship Id="rId10" Type="http://schemas.openxmlformats.org/officeDocument/2006/relationships/image" Target="../media/image272.png"/><Relationship Id="rId19" Type="http://schemas.openxmlformats.org/officeDocument/2006/relationships/image" Target="../media/image281.png"/><Relationship Id="rId4" Type="http://schemas.openxmlformats.org/officeDocument/2006/relationships/image" Target="../media/image266.png"/><Relationship Id="rId9" Type="http://schemas.openxmlformats.org/officeDocument/2006/relationships/image" Target="../media/image271.png"/><Relationship Id="rId14" Type="http://schemas.openxmlformats.org/officeDocument/2006/relationships/image" Target="../media/image276.png"/><Relationship Id="rId22" Type="http://schemas.openxmlformats.org/officeDocument/2006/relationships/image" Target="../media/image2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8.jpg"/><Relationship Id="rId4" Type="http://schemas.openxmlformats.org/officeDocument/2006/relationships/image" Target="../media/image287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g"/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g"/><Relationship Id="rId2" Type="http://schemas.openxmlformats.org/officeDocument/2006/relationships/image" Target="../media/image291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15.png"/><Relationship Id="rId3" Type="http://schemas.openxmlformats.org/officeDocument/2006/relationships/image" Target="../media/image305.jpg"/><Relationship Id="rId7" Type="http://schemas.openxmlformats.org/officeDocument/2006/relationships/image" Target="../media/image309.png"/><Relationship Id="rId12" Type="http://schemas.openxmlformats.org/officeDocument/2006/relationships/image" Target="../media/image314.png"/><Relationship Id="rId2" Type="http://schemas.openxmlformats.org/officeDocument/2006/relationships/image" Target="../media/image30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8.png"/><Relationship Id="rId11" Type="http://schemas.openxmlformats.org/officeDocument/2006/relationships/image" Target="../media/image313.jpg"/><Relationship Id="rId5" Type="http://schemas.openxmlformats.org/officeDocument/2006/relationships/image" Target="../media/image307.png"/><Relationship Id="rId10" Type="http://schemas.openxmlformats.org/officeDocument/2006/relationships/image" Target="../media/image312.jpg"/><Relationship Id="rId4" Type="http://schemas.openxmlformats.org/officeDocument/2006/relationships/image" Target="../media/image306.png"/><Relationship Id="rId9" Type="http://schemas.openxmlformats.org/officeDocument/2006/relationships/image" Target="../media/image31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jp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g"/><Relationship Id="rId2" Type="http://schemas.openxmlformats.org/officeDocument/2006/relationships/image" Target="../media/image319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image" Target="../media/image321.jp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g"/><Relationship Id="rId2" Type="http://schemas.openxmlformats.org/officeDocument/2006/relationships/image" Target="../media/image3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5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jp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5" Type="http://schemas.openxmlformats.org/officeDocument/2006/relationships/image" Target="../media/image208.png"/><Relationship Id="rId4" Type="http://schemas.openxmlformats.org/officeDocument/2006/relationships/image" Target="../media/image33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335.png"/><Relationship Id="rId7" Type="http://schemas.openxmlformats.org/officeDocument/2006/relationships/image" Target="../media/image339.png"/><Relationship Id="rId12" Type="http://schemas.openxmlformats.org/officeDocument/2006/relationships/image" Target="../media/image344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8.png"/><Relationship Id="rId11" Type="http://schemas.openxmlformats.org/officeDocument/2006/relationships/image" Target="../media/image343.png"/><Relationship Id="rId5" Type="http://schemas.openxmlformats.org/officeDocument/2006/relationships/image" Target="../media/image337.png"/><Relationship Id="rId10" Type="http://schemas.openxmlformats.org/officeDocument/2006/relationships/image" Target="../media/image342.png"/><Relationship Id="rId4" Type="http://schemas.openxmlformats.org/officeDocument/2006/relationships/image" Target="../media/image336.png"/><Relationship Id="rId9" Type="http://schemas.openxmlformats.org/officeDocument/2006/relationships/image" Target="../media/image341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13" Type="http://schemas.openxmlformats.org/officeDocument/2006/relationships/image" Target="../media/image356.png"/><Relationship Id="rId18" Type="http://schemas.openxmlformats.org/officeDocument/2006/relationships/image" Target="../media/image361.png"/><Relationship Id="rId3" Type="http://schemas.openxmlformats.org/officeDocument/2006/relationships/image" Target="../media/image346.jpg"/><Relationship Id="rId7" Type="http://schemas.openxmlformats.org/officeDocument/2006/relationships/image" Target="../media/image350.png"/><Relationship Id="rId12" Type="http://schemas.openxmlformats.org/officeDocument/2006/relationships/image" Target="../media/image355.png"/><Relationship Id="rId17" Type="http://schemas.openxmlformats.org/officeDocument/2006/relationships/image" Target="../media/image360.png"/><Relationship Id="rId2" Type="http://schemas.openxmlformats.org/officeDocument/2006/relationships/image" Target="../media/image345.jpg"/><Relationship Id="rId16" Type="http://schemas.openxmlformats.org/officeDocument/2006/relationships/image" Target="../media/image359.png"/><Relationship Id="rId20" Type="http://schemas.openxmlformats.org/officeDocument/2006/relationships/image" Target="../media/image3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9.png"/><Relationship Id="rId11" Type="http://schemas.openxmlformats.org/officeDocument/2006/relationships/image" Target="../media/image354.png"/><Relationship Id="rId5" Type="http://schemas.openxmlformats.org/officeDocument/2006/relationships/image" Target="../media/image348.png"/><Relationship Id="rId15" Type="http://schemas.openxmlformats.org/officeDocument/2006/relationships/image" Target="../media/image358.png"/><Relationship Id="rId10" Type="http://schemas.openxmlformats.org/officeDocument/2006/relationships/image" Target="../media/image353.png"/><Relationship Id="rId19" Type="http://schemas.openxmlformats.org/officeDocument/2006/relationships/image" Target="../media/image362.png"/><Relationship Id="rId4" Type="http://schemas.openxmlformats.org/officeDocument/2006/relationships/image" Target="../media/image347.png"/><Relationship Id="rId9" Type="http://schemas.openxmlformats.org/officeDocument/2006/relationships/image" Target="../media/image352.png"/><Relationship Id="rId14" Type="http://schemas.openxmlformats.org/officeDocument/2006/relationships/image" Target="../media/image357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jp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jp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png"/><Relationship Id="rId7" Type="http://schemas.openxmlformats.org/officeDocument/2006/relationships/image" Target="../media/image371.png"/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69.png"/><Relationship Id="rId4" Type="http://schemas.openxmlformats.org/officeDocument/2006/relationships/image" Target="../media/image36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7" Type="http://schemas.openxmlformats.org/officeDocument/2006/relationships/image" Target="../media/image377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6.png"/><Relationship Id="rId5" Type="http://schemas.openxmlformats.org/officeDocument/2006/relationships/image" Target="../media/image375.png"/><Relationship Id="rId4" Type="http://schemas.openxmlformats.org/officeDocument/2006/relationships/image" Target="../media/image37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7" Type="http://schemas.openxmlformats.org/officeDocument/2006/relationships/image" Target="../media/image383.png"/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2.png"/><Relationship Id="rId5" Type="http://schemas.openxmlformats.org/officeDocument/2006/relationships/image" Target="../media/image381.png"/><Relationship Id="rId4" Type="http://schemas.openxmlformats.org/officeDocument/2006/relationships/image" Target="../media/image38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7" Type="http://schemas.openxmlformats.org/officeDocument/2006/relationships/image" Target="../media/image389.png"/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8.png"/><Relationship Id="rId5" Type="http://schemas.openxmlformats.org/officeDocument/2006/relationships/image" Target="../media/image387.png"/><Relationship Id="rId4" Type="http://schemas.openxmlformats.org/officeDocument/2006/relationships/image" Target="../media/image38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7" Type="http://schemas.openxmlformats.org/officeDocument/2006/relationships/image" Target="../media/image395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4.png"/><Relationship Id="rId5" Type="http://schemas.openxmlformats.org/officeDocument/2006/relationships/image" Target="../media/image393.png"/><Relationship Id="rId4" Type="http://schemas.openxmlformats.org/officeDocument/2006/relationships/image" Target="../media/image39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9.png"/><Relationship Id="rId4" Type="http://schemas.openxmlformats.org/officeDocument/2006/relationships/image" Target="../media/image39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2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7" Type="http://schemas.openxmlformats.org/officeDocument/2006/relationships/image" Target="../media/image408.pn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7.png"/><Relationship Id="rId5" Type="http://schemas.openxmlformats.org/officeDocument/2006/relationships/image" Target="../media/image406.png"/><Relationship Id="rId4" Type="http://schemas.openxmlformats.org/officeDocument/2006/relationships/image" Target="../media/image405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jp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jpg"/><Relationship Id="rId2" Type="http://schemas.openxmlformats.org/officeDocument/2006/relationships/image" Target="../media/image4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2.jp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jp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47997" cy="612000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7300" y="209275"/>
            <a:ext cx="1311910" cy="76898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3000" spc="220" dirty="0">
                <a:solidFill>
                  <a:srgbClr val="FFFFFF"/>
                </a:solidFill>
              </a:rPr>
              <a:t>Actassi</a:t>
            </a:r>
            <a:endParaRPr sz="3000"/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Håndbog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44700" y="5328729"/>
            <a:ext cx="2251075" cy="466090"/>
            <a:chOff x="1644700" y="5328729"/>
            <a:chExt cx="2251075" cy="4660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4700" y="5481801"/>
              <a:ext cx="299106" cy="15248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06866" y="5463616"/>
              <a:ext cx="267335" cy="170815"/>
            </a:xfrm>
            <a:custGeom>
              <a:avLst/>
              <a:gdLst/>
              <a:ahLst/>
              <a:cxnLst/>
              <a:rect l="l" t="t" r="r" b="b"/>
              <a:pathLst>
                <a:path w="267335" h="170814">
                  <a:moveTo>
                    <a:pt x="15392" y="18186"/>
                  </a:moveTo>
                  <a:lnTo>
                    <a:pt x="7696" y="18186"/>
                  </a:lnTo>
                  <a:lnTo>
                    <a:pt x="0" y="18186"/>
                  </a:lnTo>
                  <a:lnTo>
                    <a:pt x="0" y="170662"/>
                  </a:lnTo>
                  <a:lnTo>
                    <a:pt x="15392" y="170662"/>
                  </a:lnTo>
                  <a:lnTo>
                    <a:pt x="15392" y="18186"/>
                  </a:lnTo>
                  <a:close/>
                </a:path>
                <a:path w="267335" h="170814">
                  <a:moveTo>
                    <a:pt x="266966" y="0"/>
                  </a:moveTo>
                  <a:lnTo>
                    <a:pt x="251117" y="0"/>
                  </a:lnTo>
                  <a:lnTo>
                    <a:pt x="251117" y="92710"/>
                  </a:lnTo>
                  <a:lnTo>
                    <a:pt x="252717" y="92710"/>
                  </a:lnTo>
                  <a:lnTo>
                    <a:pt x="252717" y="96520"/>
                  </a:lnTo>
                  <a:lnTo>
                    <a:pt x="265417" y="96520"/>
                  </a:lnTo>
                  <a:lnTo>
                    <a:pt x="265417" y="92710"/>
                  </a:lnTo>
                  <a:lnTo>
                    <a:pt x="266966" y="92710"/>
                  </a:lnTo>
                  <a:lnTo>
                    <a:pt x="2669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2783" y="5522544"/>
              <a:ext cx="91236" cy="11173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187333" y="5479859"/>
              <a:ext cx="266700" cy="156210"/>
            </a:xfrm>
            <a:custGeom>
              <a:avLst/>
              <a:gdLst/>
              <a:ahLst/>
              <a:cxnLst/>
              <a:rect l="l" t="t" r="r" b="b"/>
              <a:pathLst>
                <a:path w="266700" h="156210">
                  <a:moveTo>
                    <a:pt x="159156" y="76631"/>
                  </a:moveTo>
                  <a:lnTo>
                    <a:pt x="154749" y="50546"/>
                  </a:lnTo>
                  <a:lnTo>
                    <a:pt x="142557" y="28105"/>
                  </a:lnTo>
                  <a:lnTo>
                    <a:pt x="124053" y="10756"/>
                  </a:lnTo>
                  <a:lnTo>
                    <a:pt x="100749" y="0"/>
                  </a:lnTo>
                  <a:lnTo>
                    <a:pt x="100749" y="15252"/>
                  </a:lnTo>
                  <a:lnTo>
                    <a:pt x="118325" y="24561"/>
                  </a:lnTo>
                  <a:lnTo>
                    <a:pt x="132194" y="38595"/>
                  </a:lnTo>
                  <a:lnTo>
                    <a:pt x="141287" y="56299"/>
                  </a:lnTo>
                  <a:lnTo>
                    <a:pt x="144564" y="76631"/>
                  </a:lnTo>
                  <a:lnTo>
                    <a:pt x="139446" y="101904"/>
                  </a:lnTo>
                  <a:lnTo>
                    <a:pt x="125501" y="122567"/>
                  </a:lnTo>
                  <a:lnTo>
                    <a:pt x="104838" y="136499"/>
                  </a:lnTo>
                  <a:lnTo>
                    <a:pt x="79578" y="141617"/>
                  </a:lnTo>
                  <a:lnTo>
                    <a:pt x="54292" y="136499"/>
                  </a:lnTo>
                  <a:lnTo>
                    <a:pt x="33629" y="122567"/>
                  </a:lnTo>
                  <a:lnTo>
                    <a:pt x="19697" y="101904"/>
                  </a:lnTo>
                  <a:lnTo>
                    <a:pt x="14579" y="76631"/>
                  </a:lnTo>
                  <a:lnTo>
                    <a:pt x="17716" y="56667"/>
                  </a:lnTo>
                  <a:lnTo>
                    <a:pt x="26492" y="39217"/>
                  </a:lnTo>
                  <a:lnTo>
                    <a:pt x="39890" y="25260"/>
                  </a:lnTo>
                  <a:lnTo>
                    <a:pt x="56934" y="15786"/>
                  </a:lnTo>
                  <a:lnTo>
                    <a:pt x="56934" y="381"/>
                  </a:lnTo>
                  <a:lnTo>
                    <a:pt x="34163" y="11353"/>
                  </a:lnTo>
                  <a:lnTo>
                    <a:pt x="16129" y="28663"/>
                  </a:lnTo>
                  <a:lnTo>
                    <a:pt x="4267" y="50901"/>
                  </a:lnTo>
                  <a:lnTo>
                    <a:pt x="0" y="76631"/>
                  </a:lnTo>
                  <a:lnTo>
                    <a:pt x="6261" y="107581"/>
                  </a:lnTo>
                  <a:lnTo>
                    <a:pt x="23329" y="132880"/>
                  </a:lnTo>
                  <a:lnTo>
                    <a:pt x="48628" y="149948"/>
                  </a:lnTo>
                  <a:lnTo>
                    <a:pt x="79578" y="156210"/>
                  </a:lnTo>
                  <a:lnTo>
                    <a:pt x="110515" y="149948"/>
                  </a:lnTo>
                  <a:lnTo>
                    <a:pt x="135813" y="132880"/>
                  </a:lnTo>
                  <a:lnTo>
                    <a:pt x="152882" y="107581"/>
                  </a:lnTo>
                  <a:lnTo>
                    <a:pt x="159156" y="76631"/>
                  </a:lnTo>
                  <a:close/>
                </a:path>
                <a:path w="266700" h="156210">
                  <a:moveTo>
                    <a:pt x="266242" y="82296"/>
                  </a:moveTo>
                  <a:lnTo>
                    <a:pt x="246341" y="46405"/>
                  </a:lnTo>
                  <a:lnTo>
                    <a:pt x="226644" y="42672"/>
                  </a:lnTo>
                  <a:lnTo>
                    <a:pt x="212648" y="44399"/>
                  </a:lnTo>
                  <a:lnTo>
                    <a:pt x="202425" y="48780"/>
                  </a:lnTo>
                  <a:lnTo>
                    <a:pt x="195021" y="54584"/>
                  </a:lnTo>
                  <a:lnTo>
                    <a:pt x="189496" y="60604"/>
                  </a:lnTo>
                  <a:lnTo>
                    <a:pt x="189509" y="46101"/>
                  </a:lnTo>
                  <a:lnTo>
                    <a:pt x="187312" y="43903"/>
                  </a:lnTo>
                  <a:lnTo>
                    <a:pt x="185496" y="42875"/>
                  </a:lnTo>
                  <a:lnTo>
                    <a:pt x="184302" y="42468"/>
                  </a:lnTo>
                  <a:lnTo>
                    <a:pt x="175679" y="42468"/>
                  </a:lnTo>
                  <a:lnTo>
                    <a:pt x="175679" y="154419"/>
                  </a:lnTo>
                  <a:lnTo>
                    <a:pt x="184302" y="154419"/>
                  </a:lnTo>
                  <a:lnTo>
                    <a:pt x="185496" y="154012"/>
                  </a:lnTo>
                  <a:lnTo>
                    <a:pt x="187528" y="152781"/>
                  </a:lnTo>
                  <a:lnTo>
                    <a:pt x="189509" y="150787"/>
                  </a:lnTo>
                  <a:lnTo>
                    <a:pt x="189496" y="105549"/>
                  </a:lnTo>
                  <a:lnTo>
                    <a:pt x="189636" y="94068"/>
                  </a:lnTo>
                  <a:lnTo>
                    <a:pt x="212686" y="55600"/>
                  </a:lnTo>
                  <a:lnTo>
                    <a:pt x="219265" y="53797"/>
                  </a:lnTo>
                  <a:lnTo>
                    <a:pt x="234823" y="53797"/>
                  </a:lnTo>
                  <a:lnTo>
                    <a:pt x="243128" y="57556"/>
                  </a:lnTo>
                  <a:lnTo>
                    <a:pt x="251841" y="69291"/>
                  </a:lnTo>
                  <a:lnTo>
                    <a:pt x="252412" y="77520"/>
                  </a:lnTo>
                  <a:lnTo>
                    <a:pt x="252399" y="150787"/>
                  </a:lnTo>
                  <a:lnTo>
                    <a:pt x="254596" y="152984"/>
                  </a:lnTo>
                  <a:lnTo>
                    <a:pt x="256425" y="154012"/>
                  </a:lnTo>
                  <a:lnTo>
                    <a:pt x="257606" y="154419"/>
                  </a:lnTo>
                  <a:lnTo>
                    <a:pt x="266242" y="154419"/>
                  </a:lnTo>
                  <a:lnTo>
                    <a:pt x="266242" y="822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35088" y="5446682"/>
              <a:ext cx="1160105" cy="34100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590672" y="5328729"/>
              <a:ext cx="8255" cy="466090"/>
            </a:xfrm>
            <a:custGeom>
              <a:avLst/>
              <a:gdLst/>
              <a:ahLst/>
              <a:cxnLst/>
              <a:rect l="l" t="t" r="r" b="b"/>
              <a:pathLst>
                <a:path w="8255" h="466089">
                  <a:moveTo>
                    <a:pt x="7988" y="0"/>
                  </a:moveTo>
                  <a:lnTo>
                    <a:pt x="0" y="0"/>
                  </a:lnTo>
                  <a:lnTo>
                    <a:pt x="0" y="465467"/>
                  </a:lnTo>
                  <a:lnTo>
                    <a:pt x="7988" y="465467"/>
                  </a:lnTo>
                  <a:lnTo>
                    <a:pt x="79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10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20828" y="2548803"/>
            <a:ext cx="1695450" cy="854075"/>
            <a:chOff x="320828" y="2548803"/>
            <a:chExt cx="1695450" cy="8540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3702" y="2593568"/>
              <a:ext cx="1082555" cy="7652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2416" y="2550391"/>
              <a:ext cx="1692275" cy="850900"/>
            </a:xfrm>
            <a:custGeom>
              <a:avLst/>
              <a:gdLst/>
              <a:ahLst/>
              <a:cxnLst/>
              <a:rect l="l" t="t" r="r" b="b"/>
              <a:pathLst>
                <a:path w="1692275" h="85090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778713"/>
                  </a:lnTo>
                  <a:lnTo>
                    <a:pt x="1124" y="820336"/>
                  </a:lnTo>
                  <a:lnTo>
                    <a:pt x="8999" y="841709"/>
                  </a:lnTo>
                  <a:lnTo>
                    <a:pt x="30373" y="849584"/>
                  </a:lnTo>
                  <a:lnTo>
                    <a:pt x="71996" y="850709"/>
                  </a:lnTo>
                  <a:lnTo>
                    <a:pt x="1619999" y="850709"/>
                  </a:lnTo>
                  <a:lnTo>
                    <a:pt x="1661622" y="849584"/>
                  </a:lnTo>
                  <a:lnTo>
                    <a:pt x="1682996" y="841709"/>
                  </a:lnTo>
                  <a:lnTo>
                    <a:pt x="1690870" y="820336"/>
                  </a:lnTo>
                  <a:lnTo>
                    <a:pt x="1691995" y="778713"/>
                  </a:lnTo>
                  <a:lnTo>
                    <a:pt x="1691995" y="71996"/>
                  </a:lnTo>
                  <a:lnTo>
                    <a:pt x="1690870" y="30373"/>
                  </a:lnTo>
                  <a:lnTo>
                    <a:pt x="1682996" y="8999"/>
                  </a:lnTo>
                  <a:lnTo>
                    <a:pt x="1661622" y="1124"/>
                  </a:lnTo>
                  <a:lnTo>
                    <a:pt x="161999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11299" y="825963"/>
            <a:ext cx="1718310" cy="800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59"/>
              </a:spcBef>
            </a:pP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Horisontal</a:t>
            </a:r>
            <a:r>
              <a:rPr sz="800" spc="4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kabling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Starter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brugerens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arbejdsplads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fin-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 de første to punkter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 skal </a:t>
            </a:r>
            <a:r>
              <a:rPr sz="700" spc="-10" dirty="0">
                <a:latin typeface="Arial"/>
                <a:cs typeface="Arial"/>
              </a:rPr>
              <a:t>forbin-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des.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Brugerens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udstyr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(PC,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telefon,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printer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mm.)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dataudtaget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(på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vægen,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kanal,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panelunderlag,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gulvboks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lignende).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1299" y="1727765"/>
            <a:ext cx="1718310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Disse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to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punkter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patchka-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bel.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Patchkablet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ofte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fleksibelt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kabel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(flerkorret)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to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RJ45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han-stik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monteret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Schneider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Electric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derfor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underlagt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høje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kvalitetskrav.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1299" y="3505942"/>
            <a:ext cx="1717675" cy="1296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Den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næste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forbindelse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mellem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dataud-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taget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etagekrydsfeltet.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dataudtaget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monteres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 RJ45 hun-konnektor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 i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eta-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gekrydsfeltet</a:t>
            </a:r>
            <a:r>
              <a:rPr sz="700" spc="229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sidder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patchpanel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hvori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ligeledes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monteres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RJ45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hun-</a:t>
            </a:r>
            <a:r>
              <a:rPr sz="700" spc="-20" dirty="0">
                <a:latin typeface="Arial"/>
                <a:cs typeface="Arial"/>
              </a:rPr>
              <a:t>kon-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nektor.</a:t>
            </a:r>
            <a:r>
              <a:rPr sz="700" spc="2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Disse</a:t>
            </a:r>
            <a:r>
              <a:rPr sz="700" spc="2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to</a:t>
            </a:r>
            <a:r>
              <a:rPr sz="700" spc="2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konnektorer</a:t>
            </a:r>
            <a:r>
              <a:rPr sz="700" spc="29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forbindes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horisontal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kabling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kobber-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kabel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solid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inderleder.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Patchpanelet</a:t>
            </a:r>
            <a:r>
              <a:rPr sz="700" spc="4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etagekrydsfeltet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da-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taudtag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etagen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stjerneforbindelse.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29829" y="4965518"/>
            <a:ext cx="1695450" cy="854075"/>
            <a:chOff x="329829" y="4965518"/>
            <a:chExt cx="1695450" cy="85407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941" y="5010416"/>
              <a:ext cx="1274064" cy="80899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31416" y="4967106"/>
              <a:ext cx="1692275" cy="850900"/>
            </a:xfrm>
            <a:custGeom>
              <a:avLst/>
              <a:gdLst/>
              <a:ahLst/>
              <a:cxnLst/>
              <a:rect l="l" t="t" r="r" b="b"/>
              <a:pathLst>
                <a:path w="1692275" h="85090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778713"/>
                  </a:lnTo>
                  <a:lnTo>
                    <a:pt x="1124" y="820336"/>
                  </a:lnTo>
                  <a:lnTo>
                    <a:pt x="8999" y="841709"/>
                  </a:lnTo>
                  <a:lnTo>
                    <a:pt x="30373" y="849584"/>
                  </a:lnTo>
                  <a:lnTo>
                    <a:pt x="71996" y="850709"/>
                  </a:lnTo>
                  <a:lnTo>
                    <a:pt x="1619999" y="850709"/>
                  </a:lnTo>
                  <a:lnTo>
                    <a:pt x="1661622" y="849584"/>
                  </a:lnTo>
                  <a:lnTo>
                    <a:pt x="1682996" y="841709"/>
                  </a:lnTo>
                  <a:lnTo>
                    <a:pt x="1690870" y="820336"/>
                  </a:lnTo>
                  <a:lnTo>
                    <a:pt x="1691995" y="778713"/>
                  </a:lnTo>
                  <a:lnTo>
                    <a:pt x="1691995" y="71996"/>
                  </a:lnTo>
                  <a:lnTo>
                    <a:pt x="1690870" y="30373"/>
                  </a:lnTo>
                  <a:lnTo>
                    <a:pt x="1682996" y="8999"/>
                  </a:lnTo>
                  <a:lnTo>
                    <a:pt x="1661622" y="1124"/>
                  </a:lnTo>
                  <a:lnTo>
                    <a:pt x="161999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59999" y="2293203"/>
            <a:ext cx="1691998" cy="84858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147299" y="842585"/>
            <a:ext cx="1716405" cy="661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i="1" spc="-10" dirty="0">
                <a:solidFill>
                  <a:srgbClr val="494C53"/>
                </a:solidFill>
                <a:latin typeface="Arial"/>
                <a:cs typeface="Arial"/>
              </a:rPr>
              <a:t>Etagekrydsfelt</a:t>
            </a:r>
            <a:endParaRPr sz="7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Etagekrydsfeltet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(også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kaldet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etagekryds-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felt</a:t>
            </a:r>
            <a:r>
              <a:rPr sz="700" spc="229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floor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distribution)</a:t>
            </a:r>
            <a:r>
              <a:rPr sz="700" spc="229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bør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placeres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centralt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enkelte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etager,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begræns-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ningen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90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m.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udnyttes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bedst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muligt.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47299" y="1604725"/>
            <a:ext cx="1716405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I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etagekrydsfeltet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sidder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ofte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aktivt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pro-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dukt</a:t>
            </a:r>
            <a:r>
              <a:rPr sz="700" spc="2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kaldet</a:t>
            </a:r>
            <a:r>
              <a:rPr sz="700" spc="2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2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”Edgeswitch”</a:t>
            </a:r>
            <a:r>
              <a:rPr sz="700" spc="2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(eller</a:t>
            </a:r>
            <a:r>
              <a:rPr sz="700" spc="29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blot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switch).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Patchpanelet</a:t>
            </a:r>
            <a:r>
              <a:rPr sz="700" dirty="0">
                <a:latin typeface="Arial"/>
                <a:cs typeface="Arial"/>
              </a:rPr>
              <a:t> og </a:t>
            </a:r>
            <a:r>
              <a:rPr sz="700" spc="-10" dirty="0">
                <a:latin typeface="Arial"/>
                <a:cs typeface="Arial"/>
              </a:rPr>
              <a:t>switchen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forbindes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patchkabel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som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beskrevet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tidligere.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21899" y="3255865"/>
            <a:ext cx="1744345" cy="205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263525">
              <a:lnSpc>
                <a:spcPct val="119100"/>
              </a:lnSpc>
              <a:spcBef>
                <a:spcPts val="100"/>
              </a:spcBef>
            </a:pPr>
            <a:r>
              <a:rPr sz="700" i="1" dirty="0">
                <a:solidFill>
                  <a:srgbClr val="494C53"/>
                </a:solidFill>
                <a:latin typeface="Arial"/>
                <a:cs typeface="Arial"/>
              </a:rPr>
              <a:t>Ifølge</a:t>
            </a:r>
            <a:r>
              <a:rPr sz="700" i="1" spc="-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i="1" dirty="0">
                <a:solidFill>
                  <a:srgbClr val="494C53"/>
                </a:solidFill>
                <a:latin typeface="Arial"/>
                <a:cs typeface="Arial"/>
              </a:rPr>
              <a:t>EN50173</a:t>
            </a:r>
            <a:r>
              <a:rPr sz="700" i="1" spc="-1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i="1" dirty="0">
                <a:solidFill>
                  <a:srgbClr val="494C53"/>
                </a:solidFill>
                <a:latin typeface="Arial"/>
                <a:cs typeface="Arial"/>
              </a:rPr>
              <a:t>gælder</a:t>
            </a:r>
            <a:r>
              <a:rPr sz="700" i="1" spc="-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i="1" dirty="0">
                <a:solidFill>
                  <a:srgbClr val="494C53"/>
                </a:solidFill>
                <a:latin typeface="Arial"/>
                <a:cs typeface="Arial"/>
              </a:rPr>
              <a:t>følgende</a:t>
            </a:r>
            <a:r>
              <a:rPr sz="700" i="1" spc="-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i="1" spc="-25" dirty="0">
                <a:solidFill>
                  <a:srgbClr val="494C53"/>
                </a:solidFill>
                <a:latin typeface="Arial"/>
                <a:cs typeface="Arial"/>
              </a:rPr>
              <a:t>for</a:t>
            </a:r>
            <a:r>
              <a:rPr sz="700" i="1" spc="20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i="1" dirty="0">
                <a:solidFill>
                  <a:srgbClr val="494C53"/>
                </a:solidFill>
                <a:latin typeface="Arial"/>
                <a:cs typeface="Arial"/>
              </a:rPr>
              <a:t>den</a:t>
            </a:r>
            <a:r>
              <a:rPr sz="700" i="1" spc="2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i="1" dirty="0">
                <a:solidFill>
                  <a:srgbClr val="494C53"/>
                </a:solidFill>
                <a:latin typeface="Arial"/>
                <a:cs typeface="Arial"/>
              </a:rPr>
              <a:t>horisontale</a:t>
            </a:r>
            <a:r>
              <a:rPr sz="700" i="1" spc="2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i="1" spc="-10" dirty="0">
                <a:solidFill>
                  <a:srgbClr val="494C53"/>
                </a:solidFill>
                <a:latin typeface="Arial"/>
                <a:cs typeface="Arial"/>
              </a:rPr>
              <a:t>kabling:</a:t>
            </a:r>
            <a:endParaRPr sz="700">
              <a:latin typeface="Arial"/>
              <a:cs typeface="Arial"/>
            </a:endParaRPr>
          </a:p>
          <a:p>
            <a:pPr marL="146050" marR="55244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46685" algn="l"/>
              </a:tabLst>
            </a:pPr>
            <a:r>
              <a:rPr sz="700" dirty="0">
                <a:latin typeface="Arial"/>
                <a:cs typeface="Arial"/>
              </a:rPr>
              <a:t>Hver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arbejdsplads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bør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have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mindst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to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tilslutninger.</a:t>
            </a:r>
            <a:endParaRPr sz="700">
              <a:latin typeface="Arial"/>
              <a:cs typeface="Arial"/>
            </a:endParaRPr>
          </a:p>
          <a:p>
            <a:pPr marL="146050" marR="12827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46685" algn="l"/>
              </a:tabLst>
            </a:pPr>
            <a:r>
              <a:rPr sz="700" dirty="0">
                <a:latin typeface="Arial"/>
                <a:cs typeface="Arial"/>
              </a:rPr>
              <a:t>Kan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udføres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twisted-pair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kabel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fiberkabel</a:t>
            </a:r>
            <a:endParaRPr sz="700">
              <a:latin typeface="Arial"/>
              <a:cs typeface="Arial"/>
            </a:endParaRPr>
          </a:p>
          <a:p>
            <a:pPr marL="146050" marR="3429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46685" algn="l"/>
              </a:tabLst>
            </a:pPr>
            <a:r>
              <a:rPr sz="700" spc="-20" dirty="0">
                <a:latin typeface="Arial"/>
                <a:cs typeface="Arial"/>
              </a:rPr>
              <a:t>Ved </a:t>
            </a:r>
            <a:r>
              <a:rPr sz="700" dirty="0">
                <a:latin typeface="Arial"/>
                <a:cs typeface="Arial"/>
              </a:rPr>
              <a:t>twisted-</a:t>
            </a:r>
            <a:r>
              <a:rPr sz="700" spc="-10" dirty="0">
                <a:latin typeface="Arial"/>
                <a:cs typeface="Arial"/>
              </a:rPr>
              <a:t>pair,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maksimalt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90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m.</a:t>
            </a:r>
            <a:r>
              <a:rPr sz="700" spc="-20" dirty="0">
                <a:latin typeface="Arial"/>
                <a:cs typeface="Arial"/>
              </a:rPr>
              <a:t> kabel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fast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samt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alt</a:t>
            </a:r>
            <a:endParaRPr sz="700">
              <a:latin typeface="Arial"/>
              <a:cs typeface="Arial"/>
            </a:endParaRPr>
          </a:p>
          <a:p>
            <a:pPr marL="146050">
              <a:lnSpc>
                <a:spcPct val="100000"/>
              </a:lnSpc>
              <a:spcBef>
                <a:spcPts val="160"/>
              </a:spcBef>
            </a:pPr>
            <a:r>
              <a:rPr sz="700" spc="-20" dirty="0">
                <a:latin typeface="Arial"/>
                <a:cs typeface="Arial"/>
              </a:rPr>
              <a:t>10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m.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patchkabel</a:t>
            </a:r>
            <a:endParaRPr sz="700">
              <a:latin typeface="Arial"/>
              <a:cs typeface="Arial"/>
            </a:endParaRPr>
          </a:p>
          <a:p>
            <a:pPr marL="146050" marR="3048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46685" algn="l"/>
              </a:tabLst>
            </a:pPr>
            <a:r>
              <a:rPr sz="700" spc="-20" dirty="0">
                <a:latin typeface="Arial"/>
                <a:cs typeface="Arial"/>
              </a:rPr>
              <a:t>Ved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fiberkabel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skal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længden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afstemmes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kvaliteten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fiberkabel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ønskede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hastighed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netværket</a:t>
            </a:r>
            <a:endParaRPr sz="700">
              <a:latin typeface="Arial"/>
              <a:cs typeface="Arial"/>
            </a:endParaRPr>
          </a:p>
          <a:p>
            <a:pPr marL="146050" marR="55880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46685" algn="l"/>
              </a:tabLst>
            </a:pPr>
            <a:r>
              <a:rPr sz="700" dirty="0">
                <a:latin typeface="Arial"/>
                <a:cs typeface="Arial"/>
              </a:rPr>
              <a:t>Der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bør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minimum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ét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etagekrydsfelt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pr.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etage</a:t>
            </a:r>
            <a:endParaRPr sz="700">
              <a:latin typeface="Arial"/>
              <a:cs typeface="Arial"/>
            </a:endParaRPr>
          </a:p>
          <a:p>
            <a:pPr marL="146050" marR="19050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46685" algn="l"/>
              </a:tabLst>
            </a:pPr>
            <a:r>
              <a:rPr sz="700" dirty="0">
                <a:latin typeface="Arial"/>
                <a:cs typeface="Arial"/>
              </a:rPr>
              <a:t>Hver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etagekrydsfelt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bør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maksimalt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servicere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1.000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</a:t>
            </a:r>
            <a:r>
              <a:rPr sz="600" spc="-37" baseline="34722" dirty="0">
                <a:latin typeface="Arial"/>
                <a:cs typeface="Arial"/>
              </a:rPr>
              <a:t>2</a:t>
            </a:r>
            <a:endParaRPr sz="600" baseline="34722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727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100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5854" y="224001"/>
            <a:ext cx="2434590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1400" spc="75" dirty="0"/>
              <a:t>Dimensionering</a:t>
            </a:r>
            <a:r>
              <a:rPr sz="1400" spc="90" dirty="0"/>
              <a:t> </a:t>
            </a:r>
            <a:r>
              <a:rPr sz="1400" spc="50" dirty="0"/>
              <a:t>af</a:t>
            </a:r>
            <a:r>
              <a:rPr sz="1400" spc="245" dirty="0"/>
              <a:t> </a:t>
            </a:r>
            <a:r>
              <a:rPr sz="1400" spc="100" dirty="0"/>
              <a:t>rackskabe </a:t>
            </a:r>
            <a:r>
              <a:rPr sz="1400" spc="130" dirty="0"/>
              <a:t>og</a:t>
            </a:r>
            <a:r>
              <a:rPr sz="1400" spc="80" dirty="0"/>
              <a:t> </a:t>
            </a:r>
            <a:r>
              <a:rPr sz="1400" spc="55" dirty="0"/>
              <a:t>rumstørrelse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311299" y="1022586"/>
            <a:ext cx="171767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Når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rackskabet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vælges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vigtigt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overveje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række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forhold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vedrørende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dimensioneringen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rackskabet.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1299" y="1530650"/>
            <a:ext cx="1717675" cy="915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Hvis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netværket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strækker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sig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flere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eta-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ger,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bør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etage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have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sit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eget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rack.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rackskabene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bør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stå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lige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over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hinanden.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Pla-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rackskabet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sådan,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horisontale kabel-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længder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bliver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korte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som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muligt.</a:t>
            </a:r>
            <a:r>
              <a:rPr sz="700" spc="-20" dirty="0">
                <a:latin typeface="Arial"/>
                <a:cs typeface="Arial"/>
              </a:rPr>
              <a:t> Sørg </a:t>
            </a:r>
            <a:r>
              <a:rPr sz="700" spc="-25" dirty="0">
                <a:latin typeface="Arial"/>
                <a:cs typeface="Arial"/>
              </a:rPr>
              <a:t>for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du har alle de </a:t>
            </a:r>
            <a:r>
              <a:rPr sz="700" spc="-10" dirty="0">
                <a:latin typeface="Arial"/>
                <a:cs typeface="Arial"/>
              </a:rPr>
              <a:t>jordklemmer,</a:t>
            </a:r>
            <a:r>
              <a:rPr sz="700" dirty="0">
                <a:latin typeface="Arial"/>
                <a:cs typeface="Arial"/>
              </a:rPr>
              <a:t> der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behøves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både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rackskabet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patchpanelerne.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1299" y="2546865"/>
            <a:ext cx="2416175" cy="1068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02945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Vælg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tilstrækkeligt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stort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rack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plads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fremtidige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udvidelser.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En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tommel-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fingerregel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er,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25%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over-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skydende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plads,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når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du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færdig.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Husk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også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på,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rackskabskomponenterne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ge-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nerelt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fylder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mere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mere,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hvorfor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rack-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skabene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tilsvarende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dybere.</a:t>
            </a:r>
            <a:endParaRPr sz="7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365"/>
              </a:spcBef>
            </a:pPr>
            <a:r>
              <a:rPr sz="700" spc="-10" dirty="0">
                <a:latin typeface="Arial"/>
                <a:cs typeface="Arial"/>
              </a:rPr>
              <a:t>Ventilation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45702" y="4551205"/>
            <a:ext cx="733425" cy="28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Husk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udvidelses-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muligheder!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5702" y="3695275"/>
            <a:ext cx="2044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latin typeface="Arial"/>
                <a:cs typeface="Arial"/>
              </a:rPr>
              <a:t>25%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38327" y="3624232"/>
            <a:ext cx="656590" cy="1182370"/>
            <a:chOff x="338327" y="3624232"/>
            <a:chExt cx="656590" cy="1182370"/>
          </a:xfrm>
        </p:grpSpPr>
        <p:sp>
          <p:nvSpPr>
            <p:cNvPr id="10" name="object 10"/>
            <p:cNvSpPr/>
            <p:nvPr/>
          </p:nvSpPr>
          <p:spPr>
            <a:xfrm>
              <a:off x="492848" y="3727437"/>
              <a:ext cx="473075" cy="1078865"/>
            </a:xfrm>
            <a:custGeom>
              <a:avLst/>
              <a:gdLst/>
              <a:ahLst/>
              <a:cxnLst/>
              <a:rect l="l" t="t" r="r" b="b"/>
              <a:pathLst>
                <a:path w="473075" h="1078864">
                  <a:moveTo>
                    <a:pt x="472998" y="0"/>
                  </a:moveTo>
                  <a:lnTo>
                    <a:pt x="0" y="0"/>
                  </a:lnTo>
                  <a:lnTo>
                    <a:pt x="0" y="1078280"/>
                  </a:lnTo>
                  <a:lnTo>
                    <a:pt x="472998" y="1078280"/>
                  </a:lnTo>
                  <a:lnTo>
                    <a:pt x="472998" y="0"/>
                  </a:lnTo>
                  <a:close/>
                </a:path>
              </a:pathLst>
            </a:custGeom>
            <a:solidFill>
              <a:srgbClr val="F6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92848" y="3727437"/>
              <a:ext cx="473075" cy="1078865"/>
            </a:xfrm>
            <a:custGeom>
              <a:avLst/>
              <a:gdLst/>
              <a:ahLst/>
              <a:cxnLst/>
              <a:rect l="l" t="t" r="r" b="b"/>
              <a:pathLst>
                <a:path w="473075" h="1078864">
                  <a:moveTo>
                    <a:pt x="0" y="0"/>
                  </a:moveTo>
                  <a:lnTo>
                    <a:pt x="472998" y="0"/>
                  </a:lnTo>
                  <a:lnTo>
                    <a:pt x="472998" y="1078280"/>
                  </a:lnTo>
                  <a:lnTo>
                    <a:pt x="0" y="107828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39880" y="4748320"/>
              <a:ext cx="52705" cy="57785"/>
            </a:xfrm>
            <a:custGeom>
              <a:avLst/>
              <a:gdLst/>
              <a:ahLst/>
              <a:cxnLst/>
              <a:rect l="l" t="t" r="r" b="b"/>
              <a:pathLst>
                <a:path w="52704" h="57785">
                  <a:moveTo>
                    <a:pt x="0" y="0"/>
                  </a:moveTo>
                  <a:lnTo>
                    <a:pt x="52637" y="57410"/>
                  </a:lnTo>
                  <a:lnTo>
                    <a:pt x="52652" y="9528"/>
                  </a:lnTo>
                  <a:lnTo>
                    <a:pt x="31330" y="6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484" y="4624644"/>
              <a:ext cx="149225" cy="133350"/>
            </a:xfrm>
            <a:custGeom>
              <a:avLst/>
              <a:gdLst/>
              <a:ahLst/>
              <a:cxnLst/>
              <a:rect l="l" t="t" r="r" b="b"/>
              <a:pathLst>
                <a:path w="149225" h="133350">
                  <a:moveTo>
                    <a:pt x="0" y="0"/>
                  </a:moveTo>
                  <a:lnTo>
                    <a:pt x="0" y="18539"/>
                  </a:lnTo>
                  <a:lnTo>
                    <a:pt x="96404" y="123684"/>
                  </a:lnTo>
                  <a:lnTo>
                    <a:pt x="128012" y="129978"/>
                  </a:lnTo>
                  <a:lnTo>
                    <a:pt x="149049" y="133224"/>
                  </a:lnTo>
                  <a:lnTo>
                    <a:pt x="149078" y="37588"/>
                  </a:lnTo>
                  <a:lnTo>
                    <a:pt x="129379" y="34277"/>
                  </a:lnTo>
                  <a:lnTo>
                    <a:pt x="84069" y="24442"/>
                  </a:lnTo>
                  <a:lnTo>
                    <a:pt x="39554" y="125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484" y="4524506"/>
              <a:ext cx="149225" cy="138430"/>
            </a:xfrm>
            <a:custGeom>
              <a:avLst/>
              <a:gdLst/>
              <a:ahLst/>
              <a:cxnLst/>
              <a:rect l="l" t="t" r="r" b="b"/>
              <a:pathLst>
                <a:path w="149225" h="138429">
                  <a:moveTo>
                    <a:pt x="0" y="0"/>
                  </a:moveTo>
                  <a:lnTo>
                    <a:pt x="0" y="100231"/>
                  </a:lnTo>
                  <a:lnTo>
                    <a:pt x="39459" y="112765"/>
                  </a:lnTo>
                  <a:lnTo>
                    <a:pt x="83974" y="124643"/>
                  </a:lnTo>
                  <a:lnTo>
                    <a:pt x="129282" y="134479"/>
                  </a:lnTo>
                  <a:lnTo>
                    <a:pt x="149078" y="137806"/>
                  </a:lnTo>
                  <a:lnTo>
                    <a:pt x="149107" y="41838"/>
                  </a:lnTo>
                  <a:lnTo>
                    <a:pt x="131346" y="38560"/>
                  </a:lnTo>
                  <a:lnTo>
                    <a:pt x="86722" y="27911"/>
                  </a:lnTo>
                  <a:lnTo>
                    <a:pt x="42990" y="150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3484" y="4422583"/>
              <a:ext cx="149225" cy="144145"/>
            </a:xfrm>
            <a:custGeom>
              <a:avLst/>
              <a:gdLst/>
              <a:ahLst/>
              <a:cxnLst/>
              <a:rect l="l" t="t" r="r" b="b"/>
              <a:pathLst>
                <a:path w="149225" h="144145">
                  <a:moveTo>
                    <a:pt x="0" y="0"/>
                  </a:moveTo>
                  <a:lnTo>
                    <a:pt x="0" y="102024"/>
                  </a:lnTo>
                  <a:lnTo>
                    <a:pt x="42896" y="117052"/>
                  </a:lnTo>
                  <a:lnTo>
                    <a:pt x="86627" y="129897"/>
                  </a:lnTo>
                  <a:lnTo>
                    <a:pt x="131251" y="140546"/>
                  </a:lnTo>
                  <a:lnTo>
                    <a:pt x="149107" y="143842"/>
                  </a:lnTo>
                  <a:lnTo>
                    <a:pt x="149137" y="47459"/>
                  </a:lnTo>
                  <a:lnTo>
                    <a:pt x="127183" y="42794"/>
                  </a:lnTo>
                  <a:lnTo>
                    <a:pt x="81947" y="30344"/>
                  </a:lnTo>
                  <a:lnTo>
                    <a:pt x="37817" y="15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43484" y="4318603"/>
              <a:ext cx="149225" cy="151765"/>
            </a:xfrm>
            <a:custGeom>
              <a:avLst/>
              <a:gdLst/>
              <a:ahLst/>
              <a:cxnLst/>
              <a:rect l="l" t="t" r="r" b="b"/>
              <a:pathLst>
                <a:path w="149225" h="151764">
                  <a:moveTo>
                    <a:pt x="0" y="0"/>
                  </a:moveTo>
                  <a:lnTo>
                    <a:pt x="0" y="104069"/>
                  </a:lnTo>
                  <a:lnTo>
                    <a:pt x="37727" y="119390"/>
                  </a:lnTo>
                  <a:lnTo>
                    <a:pt x="81856" y="134376"/>
                  </a:lnTo>
                  <a:lnTo>
                    <a:pt x="127093" y="146826"/>
                  </a:lnTo>
                  <a:lnTo>
                    <a:pt x="149137" y="151510"/>
                  </a:lnTo>
                  <a:lnTo>
                    <a:pt x="149166" y="54610"/>
                  </a:lnTo>
                  <a:lnTo>
                    <a:pt x="129504" y="49896"/>
                  </a:lnTo>
                  <a:lnTo>
                    <a:pt x="85209" y="36112"/>
                  </a:lnTo>
                  <a:lnTo>
                    <a:pt x="42209" y="19556"/>
                  </a:lnTo>
                  <a:lnTo>
                    <a:pt x="609" y="3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484" y="4210540"/>
              <a:ext cx="149225" cy="163195"/>
            </a:xfrm>
            <a:custGeom>
              <a:avLst/>
              <a:gdLst/>
              <a:ahLst/>
              <a:cxnLst/>
              <a:rect l="l" t="t" r="r" b="b"/>
              <a:pathLst>
                <a:path w="149225" h="163195">
                  <a:moveTo>
                    <a:pt x="0" y="0"/>
                  </a:moveTo>
                  <a:lnTo>
                    <a:pt x="0" y="108185"/>
                  </a:lnTo>
                  <a:lnTo>
                    <a:pt x="516" y="108466"/>
                  </a:lnTo>
                  <a:lnTo>
                    <a:pt x="42117" y="127692"/>
                  </a:lnTo>
                  <a:lnTo>
                    <a:pt x="85118" y="144249"/>
                  </a:lnTo>
                  <a:lnTo>
                    <a:pt x="129413" y="158034"/>
                  </a:lnTo>
                  <a:lnTo>
                    <a:pt x="149166" y="162770"/>
                  </a:lnTo>
                  <a:lnTo>
                    <a:pt x="149196" y="65073"/>
                  </a:lnTo>
                  <a:lnTo>
                    <a:pt x="132506" y="60480"/>
                  </a:lnTo>
                  <a:lnTo>
                    <a:pt x="89446" y="45050"/>
                  </a:lnTo>
                  <a:lnTo>
                    <a:pt x="47937" y="26566"/>
                  </a:lnTo>
                  <a:lnTo>
                    <a:pt x="8115" y="51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1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484" y="4095966"/>
              <a:ext cx="149225" cy="180340"/>
            </a:xfrm>
            <a:custGeom>
              <a:avLst/>
              <a:gdLst/>
              <a:ahLst/>
              <a:cxnLst/>
              <a:rect l="l" t="t" r="r" b="b"/>
              <a:pathLst>
                <a:path w="149225" h="180339">
                  <a:moveTo>
                    <a:pt x="0" y="0"/>
                  </a:moveTo>
                  <a:lnTo>
                    <a:pt x="0" y="114688"/>
                  </a:lnTo>
                  <a:lnTo>
                    <a:pt x="8020" y="119792"/>
                  </a:lnTo>
                  <a:lnTo>
                    <a:pt x="47841" y="141193"/>
                  </a:lnTo>
                  <a:lnTo>
                    <a:pt x="89350" y="159676"/>
                  </a:lnTo>
                  <a:lnTo>
                    <a:pt x="132411" y="175105"/>
                  </a:lnTo>
                  <a:lnTo>
                    <a:pt x="149196" y="179724"/>
                  </a:lnTo>
                  <a:lnTo>
                    <a:pt x="149227" y="80785"/>
                  </a:lnTo>
                  <a:lnTo>
                    <a:pt x="136537" y="76683"/>
                  </a:lnTo>
                  <a:lnTo>
                    <a:pt x="95167" y="59179"/>
                  </a:lnTo>
                  <a:lnTo>
                    <a:pt x="55714" y="38289"/>
                  </a:lnTo>
                  <a:lnTo>
                    <a:pt x="18362" y="14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43484" y="3967688"/>
              <a:ext cx="149860" cy="209550"/>
            </a:xfrm>
            <a:custGeom>
              <a:avLst/>
              <a:gdLst/>
              <a:ahLst/>
              <a:cxnLst/>
              <a:rect l="l" t="t" r="r" b="b"/>
              <a:pathLst>
                <a:path w="149859" h="209550">
                  <a:moveTo>
                    <a:pt x="0" y="0"/>
                  </a:moveTo>
                  <a:lnTo>
                    <a:pt x="0" y="128402"/>
                  </a:lnTo>
                  <a:lnTo>
                    <a:pt x="18273" y="142529"/>
                  </a:lnTo>
                  <a:lnTo>
                    <a:pt x="55625" y="166621"/>
                  </a:lnTo>
                  <a:lnTo>
                    <a:pt x="95078" y="187510"/>
                  </a:lnTo>
                  <a:lnTo>
                    <a:pt x="136448" y="205013"/>
                  </a:lnTo>
                  <a:lnTo>
                    <a:pt x="149227" y="209143"/>
                  </a:lnTo>
                  <a:lnTo>
                    <a:pt x="149258" y="108053"/>
                  </a:lnTo>
                  <a:lnTo>
                    <a:pt x="142242" y="105300"/>
                  </a:lnTo>
                  <a:lnTo>
                    <a:pt x="103313" y="85117"/>
                  </a:lnTo>
                  <a:lnTo>
                    <a:pt x="66860" y="61161"/>
                  </a:lnTo>
                  <a:lnTo>
                    <a:pt x="33142" y="33692"/>
                  </a:lnTo>
                  <a:lnTo>
                    <a:pt x="2418" y="2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3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43484" y="3775605"/>
              <a:ext cx="149860" cy="300355"/>
            </a:xfrm>
            <a:custGeom>
              <a:avLst/>
              <a:gdLst/>
              <a:ahLst/>
              <a:cxnLst/>
              <a:rect l="l" t="t" r="r" b="b"/>
              <a:pathLst>
                <a:path w="149859" h="300354">
                  <a:moveTo>
                    <a:pt x="0" y="0"/>
                  </a:moveTo>
                  <a:lnTo>
                    <a:pt x="0" y="191791"/>
                  </a:lnTo>
                  <a:lnTo>
                    <a:pt x="2703" y="195110"/>
                  </a:lnTo>
                  <a:lnTo>
                    <a:pt x="33426" y="225832"/>
                  </a:lnTo>
                  <a:lnTo>
                    <a:pt x="67143" y="253301"/>
                  </a:lnTo>
                  <a:lnTo>
                    <a:pt x="103595" y="277255"/>
                  </a:lnTo>
                  <a:lnTo>
                    <a:pt x="142522" y="297437"/>
                  </a:lnTo>
                  <a:lnTo>
                    <a:pt x="149258" y="300080"/>
                  </a:lnTo>
                  <a:lnTo>
                    <a:pt x="149290" y="194018"/>
                  </a:lnTo>
                  <a:lnTo>
                    <a:pt x="137783" y="187634"/>
                  </a:lnTo>
                  <a:lnTo>
                    <a:pt x="100946" y="159833"/>
                  </a:lnTo>
                  <a:lnTo>
                    <a:pt x="68371" y="127258"/>
                  </a:lnTo>
                  <a:lnTo>
                    <a:pt x="40570" y="90419"/>
                  </a:lnTo>
                  <a:lnTo>
                    <a:pt x="18056" y="49830"/>
                  </a:lnTo>
                  <a:lnTo>
                    <a:pt x="1341" y="6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3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43484" y="3625217"/>
              <a:ext cx="622935" cy="344805"/>
            </a:xfrm>
            <a:custGeom>
              <a:avLst/>
              <a:gdLst/>
              <a:ahLst/>
              <a:cxnLst/>
              <a:rect l="l" t="t" r="r" b="b"/>
              <a:pathLst>
                <a:path w="622935" h="344804">
                  <a:moveTo>
                    <a:pt x="90685" y="0"/>
                  </a:moveTo>
                  <a:lnTo>
                    <a:pt x="0" y="23"/>
                  </a:lnTo>
                  <a:lnTo>
                    <a:pt x="0" y="150884"/>
                  </a:lnTo>
                  <a:lnTo>
                    <a:pt x="17959" y="200275"/>
                  </a:lnTo>
                  <a:lnTo>
                    <a:pt x="40473" y="240865"/>
                  </a:lnTo>
                  <a:lnTo>
                    <a:pt x="68274" y="277704"/>
                  </a:lnTo>
                  <a:lnTo>
                    <a:pt x="100850" y="310280"/>
                  </a:lnTo>
                  <a:lnTo>
                    <a:pt x="137688" y="338082"/>
                  </a:lnTo>
                  <a:lnTo>
                    <a:pt x="149290" y="344518"/>
                  </a:lnTo>
                  <a:lnTo>
                    <a:pt x="149326" y="226032"/>
                  </a:lnTo>
                  <a:lnTo>
                    <a:pt x="121978" y="192891"/>
                  </a:lnTo>
                  <a:lnTo>
                    <a:pt x="100225" y="152832"/>
                  </a:lnTo>
                  <a:lnTo>
                    <a:pt x="86475" y="108572"/>
                  </a:lnTo>
                  <a:lnTo>
                    <a:pt x="81681" y="61064"/>
                  </a:lnTo>
                  <a:lnTo>
                    <a:pt x="86475" y="13552"/>
                  </a:lnTo>
                  <a:lnTo>
                    <a:pt x="90685" y="0"/>
                  </a:lnTo>
                  <a:close/>
                </a:path>
                <a:path w="622935" h="344804">
                  <a:moveTo>
                    <a:pt x="553181" y="62827"/>
                  </a:moveTo>
                  <a:lnTo>
                    <a:pt x="549206" y="102220"/>
                  </a:lnTo>
                  <a:lnTo>
                    <a:pt x="622363" y="102220"/>
                  </a:lnTo>
                  <a:lnTo>
                    <a:pt x="553181" y="62827"/>
                  </a:lnTo>
                  <a:close/>
                </a:path>
              </a:pathLst>
            </a:custGeom>
            <a:solidFill>
              <a:srgbClr val="F4F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25074" y="3625191"/>
              <a:ext cx="471805" cy="226695"/>
            </a:xfrm>
            <a:custGeom>
              <a:avLst/>
              <a:gdLst/>
              <a:ahLst/>
              <a:cxnLst/>
              <a:rect l="l" t="t" r="r" b="b"/>
              <a:pathLst>
                <a:path w="471805" h="226695">
                  <a:moveTo>
                    <a:pt x="110116" y="0"/>
                  </a:moveTo>
                  <a:lnTo>
                    <a:pt x="9023" y="26"/>
                  </a:lnTo>
                  <a:lnTo>
                    <a:pt x="4793" y="13642"/>
                  </a:lnTo>
                  <a:lnTo>
                    <a:pt x="0" y="61154"/>
                  </a:lnTo>
                  <a:lnTo>
                    <a:pt x="4793" y="108662"/>
                  </a:lnTo>
                  <a:lnTo>
                    <a:pt x="18542" y="152921"/>
                  </a:lnTo>
                  <a:lnTo>
                    <a:pt x="40294" y="192980"/>
                  </a:lnTo>
                  <a:lnTo>
                    <a:pt x="67736" y="226238"/>
                  </a:lnTo>
                  <a:lnTo>
                    <a:pt x="67774" y="102246"/>
                  </a:lnTo>
                  <a:lnTo>
                    <a:pt x="101069" y="102246"/>
                  </a:lnTo>
                  <a:lnTo>
                    <a:pt x="94424" y="61090"/>
                  </a:lnTo>
                  <a:lnTo>
                    <a:pt x="101642" y="16377"/>
                  </a:lnTo>
                  <a:lnTo>
                    <a:pt x="110116" y="0"/>
                  </a:lnTo>
                  <a:close/>
                </a:path>
                <a:path w="471805" h="226695">
                  <a:moveTo>
                    <a:pt x="361964" y="431"/>
                  </a:moveTo>
                  <a:lnTo>
                    <a:pt x="370214" y="16377"/>
                  </a:lnTo>
                  <a:lnTo>
                    <a:pt x="377431" y="61090"/>
                  </a:lnTo>
                  <a:lnTo>
                    <a:pt x="370787" y="102246"/>
                  </a:lnTo>
                  <a:lnTo>
                    <a:pt x="467530" y="102246"/>
                  </a:lnTo>
                  <a:lnTo>
                    <a:pt x="471511" y="62807"/>
                  </a:lnTo>
                  <a:lnTo>
                    <a:pt x="361964" y="431"/>
                  </a:lnTo>
                  <a:close/>
                </a:path>
              </a:pathLst>
            </a:custGeom>
            <a:solidFill>
              <a:srgbClr val="F5F5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19779" y="3625126"/>
              <a:ext cx="283210" cy="102870"/>
            </a:xfrm>
            <a:custGeom>
              <a:avLst/>
              <a:gdLst/>
              <a:ahLst/>
              <a:cxnLst/>
              <a:rect l="l" t="t" r="r" b="b"/>
              <a:pathLst>
                <a:path w="283209" h="102870">
                  <a:moveTo>
                    <a:pt x="266388" y="0"/>
                  </a:moveTo>
                  <a:lnTo>
                    <a:pt x="15530" y="64"/>
                  </a:lnTo>
                  <a:lnTo>
                    <a:pt x="7218" y="16129"/>
                  </a:lnTo>
                  <a:lnTo>
                    <a:pt x="0" y="60837"/>
                  </a:lnTo>
                  <a:lnTo>
                    <a:pt x="6695" y="102311"/>
                  </a:lnTo>
                  <a:lnTo>
                    <a:pt x="119455" y="102311"/>
                  </a:lnTo>
                  <a:lnTo>
                    <a:pt x="107876" y="94502"/>
                  </a:lnTo>
                  <a:lnTo>
                    <a:pt x="97764" y="79508"/>
                  </a:lnTo>
                  <a:lnTo>
                    <a:pt x="94056" y="61155"/>
                  </a:lnTo>
                  <a:lnTo>
                    <a:pt x="97764" y="42802"/>
                  </a:lnTo>
                  <a:lnTo>
                    <a:pt x="107876" y="27808"/>
                  </a:lnTo>
                  <a:lnTo>
                    <a:pt x="122870" y="17696"/>
                  </a:lnTo>
                  <a:lnTo>
                    <a:pt x="141224" y="13987"/>
                  </a:lnTo>
                  <a:lnTo>
                    <a:pt x="274681" y="13987"/>
                  </a:lnTo>
                  <a:lnTo>
                    <a:pt x="267886" y="852"/>
                  </a:lnTo>
                  <a:lnTo>
                    <a:pt x="266388" y="0"/>
                  </a:lnTo>
                  <a:close/>
                </a:path>
                <a:path w="283209" h="102870">
                  <a:moveTo>
                    <a:pt x="274681" y="13987"/>
                  </a:moveTo>
                  <a:lnTo>
                    <a:pt x="141224" y="13987"/>
                  </a:lnTo>
                  <a:lnTo>
                    <a:pt x="159577" y="17696"/>
                  </a:lnTo>
                  <a:lnTo>
                    <a:pt x="174571" y="27808"/>
                  </a:lnTo>
                  <a:lnTo>
                    <a:pt x="184683" y="42802"/>
                  </a:lnTo>
                  <a:lnTo>
                    <a:pt x="188391" y="61155"/>
                  </a:lnTo>
                  <a:lnTo>
                    <a:pt x="184683" y="79508"/>
                  </a:lnTo>
                  <a:lnTo>
                    <a:pt x="174571" y="94502"/>
                  </a:lnTo>
                  <a:lnTo>
                    <a:pt x="162992" y="102311"/>
                  </a:lnTo>
                  <a:lnTo>
                    <a:pt x="276312" y="102311"/>
                  </a:lnTo>
                  <a:lnTo>
                    <a:pt x="283006" y="60837"/>
                  </a:lnTo>
                  <a:lnTo>
                    <a:pt x="275789" y="16129"/>
                  </a:lnTo>
                  <a:lnTo>
                    <a:pt x="274681" y="13987"/>
                  </a:lnTo>
                  <a:close/>
                </a:path>
              </a:pathLst>
            </a:custGeom>
            <a:solidFill>
              <a:srgbClr val="F6F6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745" y="3639175"/>
              <a:ext cx="94335" cy="8826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43486" y="3625114"/>
              <a:ext cx="622935" cy="1181100"/>
            </a:xfrm>
            <a:custGeom>
              <a:avLst/>
              <a:gdLst/>
              <a:ahLst/>
              <a:cxnLst/>
              <a:rect l="l" t="t" r="r" b="b"/>
              <a:pathLst>
                <a:path w="622935" h="1181100">
                  <a:moveTo>
                    <a:pt x="149174" y="101930"/>
                  </a:moveTo>
                  <a:lnTo>
                    <a:pt x="152" y="63"/>
                  </a:lnTo>
                </a:path>
                <a:path w="622935" h="1181100">
                  <a:moveTo>
                    <a:pt x="149364" y="102323"/>
                  </a:moveTo>
                  <a:lnTo>
                    <a:pt x="622363" y="102323"/>
                  </a:lnTo>
                  <a:lnTo>
                    <a:pt x="442683" y="0"/>
                  </a:lnTo>
                  <a:lnTo>
                    <a:pt x="0" y="127"/>
                  </a:lnTo>
                  <a:lnTo>
                    <a:pt x="0" y="1018082"/>
                  </a:lnTo>
                  <a:lnTo>
                    <a:pt x="149034" y="1180604"/>
                  </a:lnTo>
                  <a:lnTo>
                    <a:pt x="149364" y="10232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05256" y="3738372"/>
              <a:ext cx="455930" cy="1065530"/>
            </a:xfrm>
            <a:custGeom>
              <a:avLst/>
              <a:gdLst/>
              <a:ahLst/>
              <a:cxnLst/>
              <a:rect l="l" t="t" r="r" b="b"/>
              <a:pathLst>
                <a:path w="455930" h="1065529">
                  <a:moveTo>
                    <a:pt x="455815" y="6350"/>
                  </a:moveTo>
                  <a:lnTo>
                    <a:pt x="455637" y="6350"/>
                  </a:lnTo>
                  <a:lnTo>
                    <a:pt x="455637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059180"/>
                  </a:lnTo>
                  <a:lnTo>
                    <a:pt x="3086" y="1059180"/>
                  </a:lnTo>
                  <a:lnTo>
                    <a:pt x="3086" y="1065530"/>
                  </a:lnTo>
                  <a:lnTo>
                    <a:pt x="245770" y="1065530"/>
                  </a:lnTo>
                  <a:lnTo>
                    <a:pt x="245770" y="1059180"/>
                  </a:lnTo>
                  <a:lnTo>
                    <a:pt x="455815" y="1059180"/>
                  </a:lnTo>
                  <a:lnTo>
                    <a:pt x="455815" y="6350"/>
                  </a:lnTo>
                  <a:close/>
                </a:path>
              </a:pathLst>
            </a:custGeom>
            <a:solidFill>
              <a:srgbClr val="F6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05258" y="3738370"/>
              <a:ext cx="459105" cy="1066165"/>
            </a:xfrm>
            <a:custGeom>
              <a:avLst/>
              <a:gdLst/>
              <a:ahLst/>
              <a:cxnLst/>
              <a:rect l="l" t="t" r="r" b="b"/>
              <a:pathLst>
                <a:path w="459105" h="1066164">
                  <a:moveTo>
                    <a:pt x="0" y="0"/>
                  </a:moveTo>
                  <a:lnTo>
                    <a:pt x="452767" y="0"/>
                  </a:lnTo>
                  <a:lnTo>
                    <a:pt x="458876" y="6756"/>
                  </a:lnTo>
                  <a:lnTo>
                    <a:pt x="452767" y="1059573"/>
                  </a:lnTo>
                  <a:lnTo>
                    <a:pt x="6654" y="1065568"/>
                  </a:lnTo>
                  <a:lnTo>
                    <a:pt x="0" y="105957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39210" y="3641359"/>
              <a:ext cx="146050" cy="1144270"/>
            </a:xfrm>
            <a:custGeom>
              <a:avLst/>
              <a:gdLst/>
              <a:ahLst/>
              <a:cxnLst/>
              <a:rect l="l" t="t" r="r" b="b"/>
              <a:pathLst>
                <a:path w="146050" h="1144270">
                  <a:moveTo>
                    <a:pt x="0" y="0"/>
                  </a:moveTo>
                  <a:lnTo>
                    <a:pt x="10452" y="996327"/>
                  </a:lnTo>
                  <a:lnTo>
                    <a:pt x="136055" y="1144066"/>
                  </a:lnTo>
                  <a:lnTo>
                    <a:pt x="145821" y="1144143"/>
                  </a:lnTo>
                  <a:lnTo>
                    <a:pt x="145821" y="91554"/>
                  </a:lnTo>
                  <a:lnTo>
                    <a:pt x="11963" y="3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39210" y="3641359"/>
              <a:ext cx="146050" cy="1144270"/>
            </a:xfrm>
            <a:custGeom>
              <a:avLst/>
              <a:gdLst/>
              <a:ahLst/>
              <a:cxnLst/>
              <a:rect l="l" t="t" r="r" b="b"/>
              <a:pathLst>
                <a:path w="146050" h="1144270">
                  <a:moveTo>
                    <a:pt x="145821" y="91554"/>
                  </a:moveTo>
                  <a:lnTo>
                    <a:pt x="11963" y="342"/>
                  </a:lnTo>
                  <a:lnTo>
                    <a:pt x="0" y="0"/>
                  </a:lnTo>
                  <a:lnTo>
                    <a:pt x="10452" y="996327"/>
                  </a:lnTo>
                  <a:lnTo>
                    <a:pt x="136055" y="1144066"/>
                  </a:lnTo>
                  <a:lnTo>
                    <a:pt x="145821" y="1144143"/>
                  </a:lnTo>
                  <a:lnTo>
                    <a:pt x="145821" y="9155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39548" y="3642002"/>
              <a:ext cx="135890" cy="1144905"/>
            </a:xfrm>
            <a:custGeom>
              <a:avLst/>
              <a:gdLst/>
              <a:ahLst/>
              <a:cxnLst/>
              <a:rect l="l" t="t" r="r" b="b"/>
              <a:pathLst>
                <a:path w="135890" h="1144904">
                  <a:moveTo>
                    <a:pt x="0" y="0"/>
                  </a:moveTo>
                  <a:lnTo>
                    <a:pt x="0" y="998639"/>
                  </a:lnTo>
                  <a:lnTo>
                    <a:pt x="135737" y="1144816"/>
                  </a:lnTo>
                  <a:lnTo>
                    <a:pt x="135369" y="92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39548" y="3642002"/>
              <a:ext cx="135890" cy="1144905"/>
            </a:xfrm>
            <a:custGeom>
              <a:avLst/>
              <a:gdLst/>
              <a:ahLst/>
              <a:cxnLst/>
              <a:rect l="l" t="t" r="r" b="b"/>
              <a:pathLst>
                <a:path w="135890" h="1144904">
                  <a:moveTo>
                    <a:pt x="135369" y="92354"/>
                  </a:moveTo>
                  <a:lnTo>
                    <a:pt x="0" y="0"/>
                  </a:lnTo>
                  <a:lnTo>
                    <a:pt x="0" y="998639"/>
                  </a:lnTo>
                  <a:lnTo>
                    <a:pt x="135737" y="1144816"/>
                  </a:lnTo>
                  <a:lnTo>
                    <a:pt x="135369" y="9235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11924" y="3745039"/>
              <a:ext cx="453390" cy="1059815"/>
            </a:xfrm>
            <a:custGeom>
              <a:avLst/>
              <a:gdLst/>
              <a:ahLst/>
              <a:cxnLst/>
              <a:rect l="l" t="t" r="r" b="b"/>
              <a:pathLst>
                <a:path w="453390" h="1059814">
                  <a:moveTo>
                    <a:pt x="452767" y="0"/>
                  </a:moveTo>
                  <a:lnTo>
                    <a:pt x="0" y="0"/>
                  </a:lnTo>
                  <a:lnTo>
                    <a:pt x="0" y="1059573"/>
                  </a:lnTo>
                  <a:lnTo>
                    <a:pt x="452767" y="1059573"/>
                  </a:lnTo>
                  <a:lnTo>
                    <a:pt x="452767" y="0"/>
                  </a:lnTo>
                  <a:close/>
                </a:path>
              </a:pathLst>
            </a:custGeom>
            <a:solidFill>
              <a:srgbClr val="F6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75094" y="3733457"/>
              <a:ext cx="490220" cy="1071245"/>
            </a:xfrm>
            <a:custGeom>
              <a:avLst/>
              <a:gdLst/>
              <a:ahLst/>
              <a:cxnLst/>
              <a:rect l="l" t="t" r="r" b="b"/>
              <a:pathLst>
                <a:path w="490219" h="1071245">
                  <a:moveTo>
                    <a:pt x="36829" y="11582"/>
                  </a:moveTo>
                  <a:lnTo>
                    <a:pt x="489597" y="11582"/>
                  </a:lnTo>
                  <a:lnTo>
                    <a:pt x="489597" y="1071156"/>
                  </a:lnTo>
                  <a:lnTo>
                    <a:pt x="36829" y="1071156"/>
                  </a:lnTo>
                  <a:lnTo>
                    <a:pt x="36829" y="11582"/>
                  </a:lnTo>
                  <a:close/>
                </a:path>
                <a:path w="490219" h="1071245">
                  <a:moveTo>
                    <a:pt x="10388" y="0"/>
                  </a:moveTo>
                  <a:lnTo>
                    <a:pt x="0" y="444"/>
                  </a:lnTo>
                </a:path>
                <a:path w="490219" h="1071245">
                  <a:moveTo>
                    <a:pt x="37096" y="11290"/>
                  </a:moveTo>
                  <a:lnTo>
                    <a:pt x="30759" y="58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50773" y="3780523"/>
              <a:ext cx="371475" cy="244475"/>
            </a:xfrm>
            <a:custGeom>
              <a:avLst/>
              <a:gdLst/>
              <a:ahLst/>
              <a:cxnLst/>
              <a:rect l="l" t="t" r="r" b="b"/>
              <a:pathLst>
                <a:path w="371475" h="244475">
                  <a:moveTo>
                    <a:pt x="0" y="244246"/>
                  </a:moveTo>
                  <a:lnTo>
                    <a:pt x="371271" y="244246"/>
                  </a:lnTo>
                  <a:lnTo>
                    <a:pt x="371271" y="0"/>
                  </a:lnTo>
                  <a:lnTo>
                    <a:pt x="0" y="0"/>
                  </a:lnTo>
                  <a:lnTo>
                    <a:pt x="0" y="2442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50760" y="4024769"/>
              <a:ext cx="371475" cy="741680"/>
            </a:xfrm>
            <a:custGeom>
              <a:avLst/>
              <a:gdLst/>
              <a:ahLst/>
              <a:cxnLst/>
              <a:rect l="l" t="t" r="r" b="b"/>
              <a:pathLst>
                <a:path w="371475" h="741679">
                  <a:moveTo>
                    <a:pt x="371284" y="0"/>
                  </a:moveTo>
                  <a:lnTo>
                    <a:pt x="0" y="0"/>
                  </a:lnTo>
                  <a:lnTo>
                    <a:pt x="0" y="741146"/>
                  </a:lnTo>
                  <a:lnTo>
                    <a:pt x="371284" y="741146"/>
                  </a:lnTo>
                  <a:lnTo>
                    <a:pt x="371284" y="0"/>
                  </a:lnTo>
                  <a:close/>
                </a:path>
              </a:pathLst>
            </a:custGeom>
            <a:solidFill>
              <a:srgbClr val="0089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50760" y="4024769"/>
              <a:ext cx="371475" cy="0"/>
            </a:xfrm>
            <a:custGeom>
              <a:avLst/>
              <a:gdLst/>
              <a:ahLst/>
              <a:cxnLst/>
              <a:rect l="l" t="t" r="r" b="b"/>
              <a:pathLst>
                <a:path w="371475">
                  <a:moveTo>
                    <a:pt x="0" y="0"/>
                  </a:moveTo>
                  <a:lnTo>
                    <a:pt x="37128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50765" y="3915791"/>
              <a:ext cx="371475" cy="109220"/>
            </a:xfrm>
            <a:custGeom>
              <a:avLst/>
              <a:gdLst/>
              <a:ahLst/>
              <a:cxnLst/>
              <a:rect l="l" t="t" r="r" b="b"/>
              <a:pathLst>
                <a:path w="371475" h="109220">
                  <a:moveTo>
                    <a:pt x="182308" y="50"/>
                  </a:moveTo>
                  <a:lnTo>
                    <a:pt x="0" y="0"/>
                  </a:lnTo>
                  <a:lnTo>
                    <a:pt x="0" y="108864"/>
                  </a:lnTo>
                  <a:lnTo>
                    <a:pt x="371284" y="108864"/>
                  </a:lnTo>
                  <a:lnTo>
                    <a:pt x="371284" y="99733"/>
                  </a:lnTo>
                  <a:lnTo>
                    <a:pt x="182308" y="50"/>
                  </a:lnTo>
                  <a:close/>
                </a:path>
              </a:pathLst>
            </a:custGeom>
            <a:solidFill>
              <a:srgbClr val="007B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50760" y="3915795"/>
              <a:ext cx="371475" cy="109220"/>
            </a:xfrm>
            <a:custGeom>
              <a:avLst/>
              <a:gdLst/>
              <a:ahLst/>
              <a:cxnLst/>
              <a:rect l="l" t="t" r="r" b="b"/>
              <a:pathLst>
                <a:path w="371475" h="109220">
                  <a:moveTo>
                    <a:pt x="371284" y="108860"/>
                  </a:moveTo>
                  <a:lnTo>
                    <a:pt x="0" y="108860"/>
                  </a:lnTo>
                </a:path>
                <a:path w="371475" h="109220">
                  <a:moveTo>
                    <a:pt x="0" y="0"/>
                  </a:moveTo>
                  <a:lnTo>
                    <a:pt x="182309" y="47"/>
                  </a:lnTo>
                  <a:lnTo>
                    <a:pt x="371284" y="9972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50773" y="3780523"/>
              <a:ext cx="371475" cy="985519"/>
            </a:xfrm>
            <a:custGeom>
              <a:avLst/>
              <a:gdLst/>
              <a:ahLst/>
              <a:cxnLst/>
              <a:rect l="l" t="t" r="r" b="b"/>
              <a:pathLst>
                <a:path w="371475" h="985520">
                  <a:moveTo>
                    <a:pt x="0" y="0"/>
                  </a:moveTo>
                  <a:lnTo>
                    <a:pt x="371271" y="0"/>
                  </a:lnTo>
                  <a:lnTo>
                    <a:pt x="371271" y="985393"/>
                  </a:lnTo>
                  <a:lnTo>
                    <a:pt x="0" y="98539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59176" y="3683449"/>
              <a:ext cx="96520" cy="1035050"/>
            </a:xfrm>
            <a:custGeom>
              <a:avLst/>
              <a:gdLst/>
              <a:ahLst/>
              <a:cxnLst/>
              <a:rect l="l" t="t" r="r" b="b"/>
              <a:pathLst>
                <a:path w="96520" h="1035050">
                  <a:moveTo>
                    <a:pt x="0" y="0"/>
                  </a:moveTo>
                  <a:lnTo>
                    <a:pt x="0" y="937742"/>
                  </a:lnTo>
                  <a:lnTo>
                    <a:pt x="96367" y="1034834"/>
                  </a:lnTo>
                  <a:lnTo>
                    <a:pt x="96113" y="69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59176" y="3925708"/>
              <a:ext cx="96520" cy="793115"/>
            </a:xfrm>
            <a:custGeom>
              <a:avLst/>
              <a:gdLst/>
              <a:ahLst/>
              <a:cxnLst/>
              <a:rect l="l" t="t" r="r" b="b"/>
              <a:pathLst>
                <a:path w="96520" h="793114">
                  <a:moveTo>
                    <a:pt x="0" y="0"/>
                  </a:moveTo>
                  <a:lnTo>
                    <a:pt x="0" y="695490"/>
                  </a:lnTo>
                  <a:lnTo>
                    <a:pt x="96380" y="792568"/>
                  </a:lnTo>
                  <a:lnTo>
                    <a:pt x="96177" y="66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9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625" y="3913285"/>
              <a:ext cx="99288" cy="83446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359176" y="3683449"/>
              <a:ext cx="96520" cy="1035050"/>
            </a:xfrm>
            <a:custGeom>
              <a:avLst/>
              <a:gdLst/>
              <a:ahLst/>
              <a:cxnLst/>
              <a:rect l="l" t="t" r="r" b="b"/>
              <a:pathLst>
                <a:path w="96520" h="1035050">
                  <a:moveTo>
                    <a:pt x="96113" y="69240"/>
                  </a:moveTo>
                  <a:lnTo>
                    <a:pt x="0" y="0"/>
                  </a:lnTo>
                  <a:lnTo>
                    <a:pt x="0" y="937742"/>
                  </a:lnTo>
                  <a:lnTo>
                    <a:pt x="96367" y="1034834"/>
                  </a:lnTo>
                  <a:lnTo>
                    <a:pt x="96113" y="6924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92682" y="3730616"/>
              <a:ext cx="0" cy="1071245"/>
            </a:xfrm>
            <a:custGeom>
              <a:avLst/>
              <a:gdLst/>
              <a:ahLst/>
              <a:cxnLst/>
              <a:rect l="l" t="t" r="r" b="b"/>
              <a:pathLst>
                <a:path h="1071245">
                  <a:moveTo>
                    <a:pt x="0" y="0"/>
                  </a:moveTo>
                  <a:lnTo>
                    <a:pt x="0" y="107091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32420" y="3780381"/>
              <a:ext cx="0" cy="133985"/>
            </a:xfrm>
            <a:custGeom>
              <a:avLst/>
              <a:gdLst/>
              <a:ahLst/>
              <a:cxnLst/>
              <a:rect l="l" t="t" r="r" b="b"/>
              <a:pathLst>
                <a:path h="133985">
                  <a:moveTo>
                    <a:pt x="0" y="13380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84317" y="3780275"/>
              <a:ext cx="0" cy="245110"/>
            </a:xfrm>
            <a:custGeom>
              <a:avLst/>
              <a:gdLst/>
              <a:ahLst/>
              <a:cxnLst/>
              <a:rect l="l" t="t" r="r" b="b"/>
              <a:pathLst>
                <a:path h="245110">
                  <a:moveTo>
                    <a:pt x="0" y="0"/>
                  </a:moveTo>
                  <a:lnTo>
                    <a:pt x="0" y="244728"/>
                  </a:lnTo>
                </a:path>
              </a:pathLst>
            </a:custGeom>
            <a:ln w="205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2170818" y="2099933"/>
            <a:ext cx="628650" cy="1372235"/>
            <a:chOff x="2170818" y="2099933"/>
            <a:chExt cx="628650" cy="1372235"/>
          </a:xfrm>
        </p:grpSpPr>
        <p:pic>
          <p:nvPicPr>
            <p:cNvPr id="48" name="object 4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70818" y="2099933"/>
              <a:ext cx="628407" cy="118232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26855" y="3164726"/>
              <a:ext cx="69646" cy="30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2422937" y="3166603"/>
              <a:ext cx="78105" cy="29209"/>
            </a:xfrm>
            <a:custGeom>
              <a:avLst/>
              <a:gdLst/>
              <a:ahLst/>
              <a:cxnLst/>
              <a:rect l="l" t="t" r="r" b="b"/>
              <a:pathLst>
                <a:path w="78105" h="29210">
                  <a:moveTo>
                    <a:pt x="47548" y="14693"/>
                  </a:moveTo>
                  <a:lnTo>
                    <a:pt x="77520" y="23228"/>
                  </a:lnTo>
                  <a:lnTo>
                    <a:pt x="76390" y="27393"/>
                  </a:lnTo>
                </a:path>
                <a:path w="78105" h="29210">
                  <a:moveTo>
                    <a:pt x="27038" y="9537"/>
                  </a:moveTo>
                  <a:lnTo>
                    <a:pt x="5156" y="2552"/>
                  </a:lnTo>
                  <a:lnTo>
                    <a:pt x="4051" y="2781"/>
                  </a:lnTo>
                  <a:lnTo>
                    <a:pt x="1117" y="3378"/>
                  </a:lnTo>
                  <a:lnTo>
                    <a:pt x="1346" y="4178"/>
                  </a:lnTo>
                  <a:lnTo>
                    <a:pt x="0" y="6350"/>
                  </a:lnTo>
                </a:path>
                <a:path w="78105" h="29210">
                  <a:moveTo>
                    <a:pt x="41910" y="10121"/>
                  </a:moveTo>
                  <a:lnTo>
                    <a:pt x="53632" y="0"/>
                  </a:lnTo>
                  <a:lnTo>
                    <a:pt x="57238" y="0"/>
                  </a:lnTo>
                  <a:lnTo>
                    <a:pt x="59588" y="0"/>
                  </a:lnTo>
                  <a:lnTo>
                    <a:pt x="60401" y="2387"/>
                  </a:lnTo>
                </a:path>
                <a:path w="78105" h="29210">
                  <a:moveTo>
                    <a:pt x="18478" y="28587"/>
                  </a:moveTo>
                  <a:lnTo>
                    <a:pt x="18922" y="23431"/>
                  </a:lnTo>
                  <a:lnTo>
                    <a:pt x="20955" y="22834"/>
                  </a:lnTo>
                  <a:lnTo>
                    <a:pt x="22986" y="22237"/>
                  </a:lnTo>
                  <a:lnTo>
                    <a:pt x="34925" y="14884"/>
                  </a:lnTo>
                </a:path>
              </a:pathLst>
            </a:custGeom>
            <a:ln w="3175">
              <a:solidFill>
                <a:srgbClr val="6C6B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357969" y="3156571"/>
              <a:ext cx="311785" cy="73660"/>
            </a:xfrm>
            <a:custGeom>
              <a:avLst/>
              <a:gdLst/>
              <a:ahLst/>
              <a:cxnLst/>
              <a:rect l="l" t="t" r="r" b="b"/>
              <a:pathLst>
                <a:path w="311785" h="73660">
                  <a:moveTo>
                    <a:pt x="74688" y="73279"/>
                  </a:moveTo>
                  <a:lnTo>
                    <a:pt x="311188" y="73279"/>
                  </a:lnTo>
                  <a:lnTo>
                    <a:pt x="311175" y="50736"/>
                  </a:lnTo>
                  <a:lnTo>
                    <a:pt x="222897" y="0"/>
                  </a:lnTo>
                  <a:lnTo>
                    <a:pt x="1587" y="457"/>
                  </a:lnTo>
                  <a:lnTo>
                    <a:pt x="0" y="22174"/>
                  </a:lnTo>
                  <a:lnTo>
                    <a:pt x="74688" y="73279"/>
                  </a:lnTo>
                  <a:close/>
                </a:path>
              </a:pathLst>
            </a:custGeom>
            <a:ln w="3175">
              <a:solidFill>
                <a:srgbClr val="6C6B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520213" y="3164812"/>
              <a:ext cx="69850" cy="30480"/>
            </a:xfrm>
            <a:custGeom>
              <a:avLst/>
              <a:gdLst/>
              <a:ahLst/>
              <a:cxnLst/>
              <a:rect l="l" t="t" r="r" b="b"/>
              <a:pathLst>
                <a:path w="69850" h="30480">
                  <a:moveTo>
                    <a:pt x="21481" y="0"/>
                  </a:moveTo>
                  <a:lnTo>
                    <a:pt x="10363" y="1737"/>
                  </a:lnTo>
                  <a:lnTo>
                    <a:pt x="2826" y="5420"/>
                  </a:lnTo>
                  <a:lnTo>
                    <a:pt x="0" y="10720"/>
                  </a:lnTo>
                  <a:lnTo>
                    <a:pt x="2640" y="16699"/>
                  </a:lnTo>
                  <a:lnTo>
                    <a:pt x="10028" y="22230"/>
                  </a:lnTo>
                  <a:lnTo>
                    <a:pt x="21047" y="26708"/>
                  </a:lnTo>
                  <a:lnTo>
                    <a:pt x="34582" y="29529"/>
                  </a:lnTo>
                  <a:lnTo>
                    <a:pt x="48160" y="30065"/>
                  </a:lnTo>
                  <a:lnTo>
                    <a:pt x="59282" y="28327"/>
                  </a:lnTo>
                  <a:lnTo>
                    <a:pt x="66820" y="24645"/>
                  </a:lnTo>
                  <a:lnTo>
                    <a:pt x="69646" y="19344"/>
                  </a:lnTo>
                  <a:lnTo>
                    <a:pt x="66998" y="13358"/>
                  </a:lnTo>
                  <a:lnTo>
                    <a:pt x="59607" y="7825"/>
                  </a:lnTo>
                  <a:lnTo>
                    <a:pt x="48587" y="3349"/>
                  </a:lnTo>
                  <a:lnTo>
                    <a:pt x="35052" y="535"/>
                  </a:lnTo>
                  <a:lnTo>
                    <a:pt x="214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520213" y="3164812"/>
              <a:ext cx="69850" cy="30480"/>
            </a:xfrm>
            <a:custGeom>
              <a:avLst/>
              <a:gdLst/>
              <a:ahLst/>
              <a:cxnLst/>
              <a:rect l="l" t="t" r="r" b="b"/>
              <a:pathLst>
                <a:path w="69850" h="30480">
                  <a:moveTo>
                    <a:pt x="0" y="10720"/>
                  </a:moveTo>
                  <a:lnTo>
                    <a:pt x="2826" y="5420"/>
                  </a:lnTo>
                  <a:lnTo>
                    <a:pt x="10363" y="1737"/>
                  </a:lnTo>
                  <a:lnTo>
                    <a:pt x="21481" y="0"/>
                  </a:lnTo>
                  <a:lnTo>
                    <a:pt x="35052" y="535"/>
                  </a:lnTo>
                  <a:lnTo>
                    <a:pt x="48587" y="3349"/>
                  </a:lnTo>
                  <a:lnTo>
                    <a:pt x="59607" y="7825"/>
                  </a:lnTo>
                  <a:lnTo>
                    <a:pt x="66998" y="13358"/>
                  </a:lnTo>
                  <a:lnTo>
                    <a:pt x="69646" y="19344"/>
                  </a:lnTo>
                  <a:lnTo>
                    <a:pt x="66820" y="24645"/>
                  </a:lnTo>
                  <a:lnTo>
                    <a:pt x="59282" y="28327"/>
                  </a:lnTo>
                  <a:lnTo>
                    <a:pt x="48160" y="30065"/>
                  </a:lnTo>
                  <a:lnTo>
                    <a:pt x="34582" y="29529"/>
                  </a:lnTo>
                  <a:lnTo>
                    <a:pt x="21047" y="26708"/>
                  </a:lnTo>
                  <a:lnTo>
                    <a:pt x="10028" y="22230"/>
                  </a:lnTo>
                  <a:lnTo>
                    <a:pt x="2640" y="16699"/>
                  </a:lnTo>
                  <a:lnTo>
                    <a:pt x="0" y="10720"/>
                  </a:lnTo>
                  <a:close/>
                </a:path>
              </a:pathLst>
            </a:custGeom>
            <a:ln w="3175">
              <a:solidFill>
                <a:srgbClr val="6C6B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516289" y="3166603"/>
              <a:ext cx="78105" cy="29209"/>
            </a:xfrm>
            <a:custGeom>
              <a:avLst/>
              <a:gdLst/>
              <a:ahLst/>
              <a:cxnLst/>
              <a:rect l="l" t="t" r="r" b="b"/>
              <a:pathLst>
                <a:path w="78105" h="29210">
                  <a:moveTo>
                    <a:pt x="47548" y="14693"/>
                  </a:moveTo>
                  <a:lnTo>
                    <a:pt x="77520" y="23228"/>
                  </a:lnTo>
                  <a:lnTo>
                    <a:pt x="76390" y="27393"/>
                  </a:lnTo>
                </a:path>
                <a:path w="78105" h="29210">
                  <a:moveTo>
                    <a:pt x="27038" y="9537"/>
                  </a:moveTo>
                  <a:lnTo>
                    <a:pt x="5156" y="2552"/>
                  </a:lnTo>
                  <a:lnTo>
                    <a:pt x="4063" y="2781"/>
                  </a:lnTo>
                  <a:lnTo>
                    <a:pt x="1130" y="3378"/>
                  </a:lnTo>
                  <a:lnTo>
                    <a:pt x="1358" y="4178"/>
                  </a:lnTo>
                  <a:lnTo>
                    <a:pt x="0" y="6350"/>
                  </a:lnTo>
                </a:path>
                <a:path w="78105" h="29210">
                  <a:moveTo>
                    <a:pt x="41922" y="10121"/>
                  </a:moveTo>
                  <a:lnTo>
                    <a:pt x="53632" y="0"/>
                  </a:lnTo>
                  <a:lnTo>
                    <a:pt x="57238" y="0"/>
                  </a:lnTo>
                  <a:lnTo>
                    <a:pt x="59588" y="0"/>
                  </a:lnTo>
                  <a:lnTo>
                    <a:pt x="60401" y="2387"/>
                  </a:lnTo>
                </a:path>
                <a:path w="78105" h="29210">
                  <a:moveTo>
                    <a:pt x="18478" y="28587"/>
                  </a:moveTo>
                  <a:lnTo>
                    <a:pt x="18935" y="23431"/>
                  </a:lnTo>
                  <a:lnTo>
                    <a:pt x="20955" y="22834"/>
                  </a:lnTo>
                  <a:lnTo>
                    <a:pt x="22986" y="22237"/>
                  </a:lnTo>
                  <a:lnTo>
                    <a:pt x="34937" y="14884"/>
                  </a:lnTo>
                </a:path>
              </a:pathLst>
            </a:custGeom>
            <a:ln w="3175">
              <a:solidFill>
                <a:srgbClr val="6C6B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20213" y="3164725"/>
              <a:ext cx="69646" cy="30144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2516289" y="3166603"/>
              <a:ext cx="78105" cy="29209"/>
            </a:xfrm>
            <a:custGeom>
              <a:avLst/>
              <a:gdLst/>
              <a:ahLst/>
              <a:cxnLst/>
              <a:rect l="l" t="t" r="r" b="b"/>
              <a:pathLst>
                <a:path w="78105" h="29210">
                  <a:moveTo>
                    <a:pt x="47548" y="14693"/>
                  </a:moveTo>
                  <a:lnTo>
                    <a:pt x="77520" y="23228"/>
                  </a:lnTo>
                  <a:lnTo>
                    <a:pt x="76390" y="27393"/>
                  </a:lnTo>
                </a:path>
                <a:path w="78105" h="29210">
                  <a:moveTo>
                    <a:pt x="27038" y="9537"/>
                  </a:moveTo>
                  <a:lnTo>
                    <a:pt x="5156" y="2552"/>
                  </a:lnTo>
                  <a:lnTo>
                    <a:pt x="4063" y="2781"/>
                  </a:lnTo>
                  <a:lnTo>
                    <a:pt x="1130" y="3378"/>
                  </a:lnTo>
                  <a:lnTo>
                    <a:pt x="1358" y="4178"/>
                  </a:lnTo>
                  <a:lnTo>
                    <a:pt x="0" y="6350"/>
                  </a:lnTo>
                </a:path>
                <a:path w="78105" h="29210">
                  <a:moveTo>
                    <a:pt x="41922" y="10121"/>
                  </a:moveTo>
                  <a:lnTo>
                    <a:pt x="53632" y="0"/>
                  </a:lnTo>
                  <a:lnTo>
                    <a:pt x="57238" y="0"/>
                  </a:lnTo>
                  <a:lnTo>
                    <a:pt x="59588" y="0"/>
                  </a:lnTo>
                  <a:lnTo>
                    <a:pt x="60401" y="2387"/>
                  </a:lnTo>
                </a:path>
                <a:path w="78105" h="29210">
                  <a:moveTo>
                    <a:pt x="18478" y="28587"/>
                  </a:moveTo>
                  <a:lnTo>
                    <a:pt x="18935" y="23431"/>
                  </a:lnTo>
                  <a:lnTo>
                    <a:pt x="20955" y="22834"/>
                  </a:lnTo>
                  <a:lnTo>
                    <a:pt x="22986" y="22237"/>
                  </a:lnTo>
                  <a:lnTo>
                    <a:pt x="34937" y="14884"/>
                  </a:lnTo>
                </a:path>
              </a:pathLst>
            </a:custGeom>
            <a:ln w="3175">
              <a:solidFill>
                <a:srgbClr val="6C6B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16573" y="3289194"/>
              <a:ext cx="183177" cy="182689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2476407" y="2778870"/>
              <a:ext cx="90805" cy="320675"/>
            </a:xfrm>
            <a:custGeom>
              <a:avLst/>
              <a:gdLst/>
              <a:ahLst/>
              <a:cxnLst/>
              <a:rect l="l" t="t" r="r" b="b"/>
              <a:pathLst>
                <a:path w="90805" h="320675">
                  <a:moveTo>
                    <a:pt x="89369" y="0"/>
                  </a:moveTo>
                  <a:lnTo>
                    <a:pt x="0" y="0"/>
                  </a:lnTo>
                  <a:lnTo>
                    <a:pt x="19164" y="261365"/>
                  </a:lnTo>
                  <a:lnTo>
                    <a:pt x="393" y="261365"/>
                  </a:lnTo>
                  <a:lnTo>
                    <a:pt x="44932" y="320573"/>
                  </a:lnTo>
                  <a:lnTo>
                    <a:pt x="90233" y="261365"/>
                  </a:lnTo>
                  <a:lnTo>
                    <a:pt x="70027" y="261365"/>
                  </a:lnTo>
                  <a:lnTo>
                    <a:pt x="89369" y="0"/>
                  </a:lnTo>
                  <a:close/>
                </a:path>
              </a:pathLst>
            </a:custGeom>
            <a:solidFill>
              <a:srgbClr val="E624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476407" y="2778870"/>
              <a:ext cx="90805" cy="320675"/>
            </a:xfrm>
            <a:custGeom>
              <a:avLst/>
              <a:gdLst/>
              <a:ahLst/>
              <a:cxnLst/>
              <a:rect l="l" t="t" r="r" b="b"/>
              <a:pathLst>
                <a:path w="90805" h="320675">
                  <a:moveTo>
                    <a:pt x="0" y="0"/>
                  </a:moveTo>
                  <a:lnTo>
                    <a:pt x="89369" y="0"/>
                  </a:lnTo>
                  <a:lnTo>
                    <a:pt x="70027" y="261365"/>
                  </a:lnTo>
                  <a:lnTo>
                    <a:pt x="90233" y="261365"/>
                  </a:lnTo>
                  <a:lnTo>
                    <a:pt x="44932" y="320573"/>
                  </a:lnTo>
                  <a:lnTo>
                    <a:pt x="393" y="261365"/>
                  </a:lnTo>
                  <a:lnTo>
                    <a:pt x="19164" y="26136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C049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355456" y="3143567"/>
              <a:ext cx="27305" cy="60960"/>
            </a:xfrm>
            <a:custGeom>
              <a:avLst/>
              <a:gdLst/>
              <a:ahLst/>
              <a:cxnLst/>
              <a:rect l="l" t="t" r="r" b="b"/>
              <a:pathLst>
                <a:path w="27305" h="60960">
                  <a:moveTo>
                    <a:pt x="26987" y="0"/>
                  </a:moveTo>
                  <a:lnTo>
                    <a:pt x="0" y="0"/>
                  </a:lnTo>
                  <a:lnTo>
                    <a:pt x="0" y="60896"/>
                  </a:lnTo>
                  <a:lnTo>
                    <a:pt x="26987" y="60896"/>
                  </a:lnTo>
                  <a:lnTo>
                    <a:pt x="26987" y="0"/>
                  </a:lnTo>
                  <a:close/>
                </a:path>
              </a:pathLst>
            </a:custGeom>
            <a:solidFill>
              <a:srgbClr val="F6F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383260" y="3153828"/>
              <a:ext cx="635" cy="54610"/>
            </a:xfrm>
            <a:custGeom>
              <a:avLst/>
              <a:gdLst/>
              <a:ahLst/>
              <a:cxnLst/>
              <a:rect l="l" t="t" r="r" b="b"/>
              <a:pathLst>
                <a:path w="635" h="54610">
                  <a:moveTo>
                    <a:pt x="0" y="0"/>
                  </a:moveTo>
                  <a:lnTo>
                    <a:pt x="165" y="54470"/>
                  </a:lnTo>
                </a:path>
              </a:pathLst>
            </a:custGeom>
            <a:ln w="3175">
              <a:solidFill>
                <a:srgbClr val="C14A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225414" y="2106882"/>
              <a:ext cx="455930" cy="83820"/>
            </a:xfrm>
            <a:custGeom>
              <a:avLst/>
              <a:gdLst/>
              <a:ahLst/>
              <a:cxnLst/>
              <a:rect l="l" t="t" r="r" b="b"/>
              <a:pathLst>
                <a:path w="455930" h="83819">
                  <a:moveTo>
                    <a:pt x="356107" y="0"/>
                  </a:moveTo>
                  <a:lnTo>
                    <a:pt x="0" y="0"/>
                  </a:lnTo>
                  <a:lnTo>
                    <a:pt x="148640" y="83439"/>
                  </a:lnTo>
                  <a:lnTo>
                    <a:pt x="455510" y="80708"/>
                  </a:lnTo>
                  <a:lnTo>
                    <a:pt x="356107" y="1828"/>
                  </a:lnTo>
                  <a:lnTo>
                    <a:pt x="356107" y="0"/>
                  </a:lnTo>
                  <a:close/>
                </a:path>
              </a:pathLst>
            </a:custGeom>
            <a:solidFill>
              <a:srgbClr val="F6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383998" y="210074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5">
                  <a:moveTo>
                    <a:pt x="0" y="0"/>
                  </a:moveTo>
                  <a:lnTo>
                    <a:pt x="180200" y="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2147299" y="1022586"/>
            <a:ext cx="1718310" cy="915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Det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 vigtigt, at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 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plads til </a:t>
            </a:r>
            <a:r>
              <a:rPr sz="700" spc="-10" dirty="0">
                <a:latin typeface="Arial"/>
                <a:cs typeface="Arial"/>
              </a:rPr>
              <a:t>køling/ven-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tilation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alle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aktive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komponenter,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 </a:t>
            </a:r>
            <a:r>
              <a:rPr sz="700" spc="-20" dirty="0">
                <a:latin typeface="Arial"/>
                <a:cs typeface="Arial"/>
              </a:rPr>
              <a:t>skal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afkøles.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Alternativet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anvende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åbne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rack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ventilere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hele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rummet.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Vælg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rackskab,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let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adgang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både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til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ventilation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senere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service,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eksempelvis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rackskab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aftagelige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sidepaneler.</a:t>
            </a:r>
            <a:endParaRPr sz="7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147299" y="3689853"/>
            <a:ext cx="1717675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Sørg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tilstrækkeligt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plads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rundt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rackskabet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samt,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kabelgen-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nemføringerne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tilstrækkeligt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dimensio-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nerede.</a:t>
            </a:r>
            <a:endParaRPr sz="7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147299" y="4324954"/>
            <a:ext cx="1718945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Er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patchpanelerne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udtrækbare,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giver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større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fleksibilitet.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Mindre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patchpaneler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mere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overskuelige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store.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Adskil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tele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data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-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mindsker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du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risikoen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for-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vekslinger.</a:t>
            </a:r>
            <a:endParaRPr sz="7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147299" y="5087094"/>
            <a:ext cx="1717675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Montér</a:t>
            </a:r>
            <a:r>
              <a:rPr sz="700" spc="3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kablet</a:t>
            </a:r>
            <a:r>
              <a:rPr sz="700" spc="3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3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tilstrækkeligt</a:t>
            </a:r>
            <a:r>
              <a:rPr sz="700" spc="34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slæk,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svingrammer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skuffer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fungere.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Tænk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også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nødsaget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flytte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rackskabet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forbindelse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vedligeholdelse.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64085" y="5885840"/>
            <a:ext cx="1727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101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299" y="3585358"/>
            <a:ext cx="11804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5" dirty="0">
                <a:solidFill>
                  <a:srgbClr val="009735"/>
                </a:solidFill>
                <a:latin typeface="Calibri"/>
                <a:cs typeface="Calibri"/>
              </a:rPr>
              <a:t>Op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til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500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termineringer.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99835" y="2586012"/>
            <a:ext cx="1157605" cy="951865"/>
            <a:chOff x="399835" y="2586012"/>
            <a:chExt cx="1157605" cy="951865"/>
          </a:xfrm>
        </p:grpSpPr>
        <p:sp>
          <p:nvSpPr>
            <p:cNvPr id="5" name="object 5"/>
            <p:cNvSpPr/>
            <p:nvPr/>
          </p:nvSpPr>
          <p:spPr>
            <a:xfrm>
              <a:off x="408635" y="2943733"/>
              <a:ext cx="460375" cy="234950"/>
            </a:xfrm>
            <a:custGeom>
              <a:avLst/>
              <a:gdLst/>
              <a:ahLst/>
              <a:cxnLst/>
              <a:rect l="l" t="t" r="r" b="b"/>
              <a:pathLst>
                <a:path w="460375" h="234950">
                  <a:moveTo>
                    <a:pt x="459943" y="0"/>
                  </a:moveTo>
                  <a:lnTo>
                    <a:pt x="449567" y="0"/>
                  </a:lnTo>
                  <a:lnTo>
                    <a:pt x="449567" y="11430"/>
                  </a:lnTo>
                  <a:lnTo>
                    <a:pt x="449567" y="224790"/>
                  </a:lnTo>
                  <a:lnTo>
                    <a:pt x="235153" y="224790"/>
                  </a:lnTo>
                  <a:lnTo>
                    <a:pt x="235153" y="11430"/>
                  </a:lnTo>
                  <a:lnTo>
                    <a:pt x="449567" y="11430"/>
                  </a:lnTo>
                  <a:lnTo>
                    <a:pt x="449567" y="0"/>
                  </a:lnTo>
                  <a:lnTo>
                    <a:pt x="235153" y="0"/>
                  </a:lnTo>
                  <a:lnTo>
                    <a:pt x="224790" y="0"/>
                  </a:lnTo>
                  <a:lnTo>
                    <a:pt x="224777" y="11430"/>
                  </a:lnTo>
                  <a:lnTo>
                    <a:pt x="224777" y="224790"/>
                  </a:lnTo>
                  <a:lnTo>
                    <a:pt x="10363" y="224790"/>
                  </a:lnTo>
                  <a:lnTo>
                    <a:pt x="10363" y="11430"/>
                  </a:lnTo>
                  <a:lnTo>
                    <a:pt x="224777" y="11430"/>
                  </a:lnTo>
                  <a:lnTo>
                    <a:pt x="224777" y="0"/>
                  </a:lnTo>
                  <a:lnTo>
                    <a:pt x="0" y="0"/>
                  </a:lnTo>
                  <a:lnTo>
                    <a:pt x="0" y="11430"/>
                  </a:lnTo>
                  <a:lnTo>
                    <a:pt x="0" y="224790"/>
                  </a:lnTo>
                  <a:lnTo>
                    <a:pt x="0" y="234950"/>
                  </a:lnTo>
                  <a:lnTo>
                    <a:pt x="224790" y="234950"/>
                  </a:lnTo>
                  <a:lnTo>
                    <a:pt x="235153" y="234950"/>
                  </a:lnTo>
                  <a:lnTo>
                    <a:pt x="459943" y="234950"/>
                  </a:lnTo>
                  <a:lnTo>
                    <a:pt x="459943" y="225209"/>
                  </a:lnTo>
                  <a:lnTo>
                    <a:pt x="459943" y="224790"/>
                  </a:lnTo>
                  <a:lnTo>
                    <a:pt x="459943" y="11430"/>
                  </a:lnTo>
                  <a:lnTo>
                    <a:pt x="459943" y="10795"/>
                  </a:lnTo>
                  <a:lnTo>
                    <a:pt x="459943" y="0"/>
                  </a:lnTo>
                  <a:close/>
                </a:path>
              </a:pathLst>
            </a:custGeom>
            <a:solidFill>
              <a:srgbClr val="4FAB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5232" y="2591409"/>
              <a:ext cx="1146810" cy="941069"/>
            </a:xfrm>
            <a:custGeom>
              <a:avLst/>
              <a:gdLst/>
              <a:ahLst/>
              <a:cxnLst/>
              <a:rect l="l" t="t" r="r" b="b"/>
              <a:pathLst>
                <a:path w="1146810" h="941070">
                  <a:moveTo>
                    <a:pt x="1146390" y="575716"/>
                  </a:moveTo>
                  <a:lnTo>
                    <a:pt x="881837" y="575716"/>
                  </a:lnTo>
                  <a:lnTo>
                    <a:pt x="881837" y="940625"/>
                  </a:lnTo>
                  <a:lnTo>
                    <a:pt x="0" y="940625"/>
                  </a:lnTo>
                  <a:lnTo>
                    <a:pt x="0" y="0"/>
                  </a:lnTo>
                  <a:lnTo>
                    <a:pt x="881837" y="0"/>
                  </a:lnTo>
                  <a:lnTo>
                    <a:pt x="881837" y="311162"/>
                  </a:lnTo>
                </a:path>
              </a:pathLst>
            </a:custGeom>
            <a:ln w="10375">
              <a:solidFill>
                <a:srgbClr val="4FAB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45062" y="2902578"/>
              <a:ext cx="306705" cy="297180"/>
            </a:xfrm>
            <a:custGeom>
              <a:avLst/>
              <a:gdLst/>
              <a:ahLst/>
              <a:cxnLst/>
              <a:rect l="l" t="t" r="r" b="b"/>
              <a:pathLst>
                <a:path w="306705" h="297180">
                  <a:moveTo>
                    <a:pt x="0" y="3314"/>
                  </a:moveTo>
                  <a:lnTo>
                    <a:pt x="10323" y="1880"/>
                  </a:lnTo>
                  <a:lnTo>
                    <a:pt x="20772" y="842"/>
                  </a:lnTo>
                  <a:lnTo>
                    <a:pt x="31337" y="212"/>
                  </a:lnTo>
                  <a:lnTo>
                    <a:pt x="42011" y="0"/>
                  </a:lnTo>
                  <a:lnTo>
                    <a:pt x="89563" y="4262"/>
                  </a:lnTo>
                  <a:lnTo>
                    <a:pt x="134319" y="16550"/>
                  </a:lnTo>
                  <a:lnTo>
                    <a:pt x="175533" y="36117"/>
                  </a:lnTo>
                  <a:lnTo>
                    <a:pt x="212456" y="62217"/>
                  </a:lnTo>
                  <a:lnTo>
                    <a:pt x="244342" y="94101"/>
                  </a:lnTo>
                  <a:lnTo>
                    <a:pt x="270444" y="131022"/>
                  </a:lnTo>
                  <a:lnTo>
                    <a:pt x="290013" y="172234"/>
                  </a:lnTo>
                  <a:lnTo>
                    <a:pt x="302302" y="216989"/>
                  </a:lnTo>
                  <a:lnTo>
                    <a:pt x="306565" y="264540"/>
                  </a:lnTo>
                  <a:lnTo>
                    <a:pt x="306442" y="272647"/>
                  </a:lnTo>
                  <a:lnTo>
                    <a:pt x="306077" y="280695"/>
                  </a:lnTo>
                  <a:lnTo>
                    <a:pt x="305477" y="288676"/>
                  </a:lnTo>
                  <a:lnTo>
                    <a:pt x="304647" y="296583"/>
                  </a:lnTo>
                </a:path>
              </a:pathLst>
            </a:custGeom>
            <a:ln w="10502">
              <a:solidFill>
                <a:srgbClr val="4FAB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7935" y="3364542"/>
              <a:ext cx="798195" cy="0"/>
            </a:xfrm>
            <a:custGeom>
              <a:avLst/>
              <a:gdLst/>
              <a:ahLst/>
              <a:cxnLst/>
              <a:rect l="l" t="t" r="r" b="b"/>
              <a:pathLst>
                <a:path w="798194">
                  <a:moveTo>
                    <a:pt x="0" y="0"/>
                  </a:moveTo>
                  <a:lnTo>
                    <a:pt x="301555" y="0"/>
                  </a:lnTo>
                </a:path>
                <a:path w="798194">
                  <a:moveTo>
                    <a:pt x="521379" y="0"/>
                  </a:moveTo>
                  <a:lnTo>
                    <a:pt x="797902" y="0"/>
                  </a:lnTo>
                </a:path>
              </a:pathLst>
            </a:custGeom>
            <a:ln w="5181">
              <a:solidFill>
                <a:srgbClr val="8584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1993" y="3348850"/>
              <a:ext cx="890269" cy="30480"/>
            </a:xfrm>
            <a:custGeom>
              <a:avLst/>
              <a:gdLst/>
              <a:ahLst/>
              <a:cxnLst/>
              <a:rect l="l" t="t" r="r" b="b"/>
              <a:pathLst>
                <a:path w="890269" h="30479">
                  <a:moveTo>
                    <a:pt x="56210" y="0"/>
                  </a:moveTo>
                  <a:lnTo>
                    <a:pt x="0" y="15062"/>
                  </a:lnTo>
                  <a:lnTo>
                    <a:pt x="56210" y="30124"/>
                  </a:lnTo>
                  <a:lnTo>
                    <a:pt x="56210" y="0"/>
                  </a:lnTo>
                  <a:close/>
                </a:path>
                <a:path w="890269" h="30479">
                  <a:moveTo>
                    <a:pt x="889774" y="15062"/>
                  </a:moveTo>
                  <a:lnTo>
                    <a:pt x="833564" y="0"/>
                  </a:lnTo>
                  <a:lnTo>
                    <a:pt x="833564" y="30124"/>
                  </a:lnTo>
                  <a:lnTo>
                    <a:pt x="889774" y="15062"/>
                  </a:lnTo>
                  <a:close/>
                </a:path>
              </a:pathLst>
            </a:custGeom>
            <a:solidFill>
              <a:srgbClr val="8584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88602" y="3067367"/>
              <a:ext cx="127635" cy="0"/>
            </a:xfrm>
            <a:custGeom>
              <a:avLst/>
              <a:gdLst/>
              <a:ahLst/>
              <a:cxnLst/>
              <a:rect l="l" t="t" r="r" b="b"/>
              <a:pathLst>
                <a:path w="127634">
                  <a:moveTo>
                    <a:pt x="0" y="0"/>
                  </a:moveTo>
                  <a:lnTo>
                    <a:pt x="127139" y="0"/>
                  </a:lnTo>
                </a:path>
              </a:pathLst>
            </a:custGeom>
            <a:ln w="4927">
              <a:solidFill>
                <a:srgbClr val="8584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4931" y="3052470"/>
              <a:ext cx="214629" cy="29209"/>
            </a:xfrm>
            <a:custGeom>
              <a:avLst/>
              <a:gdLst/>
              <a:ahLst/>
              <a:cxnLst/>
              <a:rect l="l" t="t" r="r" b="b"/>
              <a:pathLst>
                <a:path w="214630" h="29210">
                  <a:moveTo>
                    <a:pt x="53428" y="0"/>
                  </a:moveTo>
                  <a:lnTo>
                    <a:pt x="0" y="14312"/>
                  </a:lnTo>
                  <a:lnTo>
                    <a:pt x="53428" y="28625"/>
                  </a:lnTo>
                  <a:lnTo>
                    <a:pt x="53428" y="0"/>
                  </a:lnTo>
                  <a:close/>
                </a:path>
                <a:path w="214630" h="29210">
                  <a:moveTo>
                    <a:pt x="214477" y="14312"/>
                  </a:moveTo>
                  <a:lnTo>
                    <a:pt x="161048" y="0"/>
                  </a:lnTo>
                  <a:lnTo>
                    <a:pt x="161048" y="28625"/>
                  </a:lnTo>
                  <a:lnTo>
                    <a:pt x="214477" y="14312"/>
                  </a:lnTo>
                  <a:close/>
                </a:path>
              </a:pathLst>
            </a:custGeom>
            <a:solidFill>
              <a:srgbClr val="8584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56975" y="3303948"/>
            <a:ext cx="207010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dirty="0">
                <a:solidFill>
                  <a:srgbClr val="858488"/>
                </a:solidFill>
                <a:latin typeface="Arial"/>
                <a:cs typeface="Arial"/>
              </a:rPr>
              <a:t>3,0</a:t>
            </a:r>
            <a:r>
              <a:rPr sz="550" spc="25" dirty="0">
                <a:solidFill>
                  <a:srgbClr val="858488"/>
                </a:solidFill>
                <a:latin typeface="Arial"/>
                <a:cs typeface="Arial"/>
              </a:rPr>
              <a:t> </a:t>
            </a:r>
            <a:r>
              <a:rPr sz="550" spc="-50" dirty="0">
                <a:solidFill>
                  <a:srgbClr val="858488"/>
                </a:solidFill>
                <a:latin typeface="Arial"/>
                <a:cs typeface="Arial"/>
              </a:rPr>
              <a:t>m</a:t>
            </a:r>
            <a:endParaRPr sz="55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88842" y="2591422"/>
            <a:ext cx="30480" cy="941069"/>
            <a:chOff x="1088842" y="2591422"/>
            <a:chExt cx="30480" cy="941069"/>
          </a:xfrm>
        </p:grpSpPr>
        <p:sp>
          <p:nvSpPr>
            <p:cNvPr id="14" name="object 14"/>
            <p:cNvSpPr/>
            <p:nvPr/>
          </p:nvSpPr>
          <p:spPr>
            <a:xfrm>
              <a:off x="1103273" y="2637346"/>
              <a:ext cx="0" cy="848994"/>
            </a:xfrm>
            <a:custGeom>
              <a:avLst/>
              <a:gdLst/>
              <a:ahLst/>
              <a:cxnLst/>
              <a:rect l="l" t="t" r="r" b="b"/>
              <a:pathLst>
                <a:path h="848995">
                  <a:moveTo>
                    <a:pt x="0" y="454684"/>
                  </a:moveTo>
                  <a:lnTo>
                    <a:pt x="0" y="848753"/>
                  </a:lnTo>
                </a:path>
                <a:path h="848995">
                  <a:moveTo>
                    <a:pt x="0" y="0"/>
                  </a:moveTo>
                  <a:lnTo>
                    <a:pt x="0" y="368273"/>
                  </a:lnTo>
                </a:path>
              </a:pathLst>
            </a:custGeom>
            <a:ln w="5181">
              <a:solidFill>
                <a:srgbClr val="8584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88834" y="2591422"/>
              <a:ext cx="30480" cy="941069"/>
            </a:xfrm>
            <a:custGeom>
              <a:avLst/>
              <a:gdLst/>
              <a:ahLst/>
              <a:cxnLst/>
              <a:rect l="l" t="t" r="r" b="b"/>
              <a:pathLst>
                <a:path w="30480" h="941070">
                  <a:moveTo>
                    <a:pt x="30124" y="884415"/>
                  </a:moveTo>
                  <a:lnTo>
                    <a:pt x="0" y="884415"/>
                  </a:lnTo>
                  <a:lnTo>
                    <a:pt x="15062" y="940625"/>
                  </a:lnTo>
                  <a:lnTo>
                    <a:pt x="30124" y="884415"/>
                  </a:lnTo>
                  <a:close/>
                </a:path>
                <a:path w="30480" h="941070">
                  <a:moveTo>
                    <a:pt x="30124" y="56197"/>
                  </a:moveTo>
                  <a:lnTo>
                    <a:pt x="15062" y="0"/>
                  </a:lnTo>
                  <a:lnTo>
                    <a:pt x="0" y="56197"/>
                  </a:lnTo>
                  <a:lnTo>
                    <a:pt x="30124" y="56197"/>
                  </a:lnTo>
                  <a:close/>
                </a:path>
              </a:pathLst>
            </a:custGeom>
            <a:solidFill>
              <a:srgbClr val="8584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78531" y="2982040"/>
            <a:ext cx="207010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dirty="0">
                <a:solidFill>
                  <a:srgbClr val="858488"/>
                </a:solidFill>
                <a:latin typeface="Arial"/>
                <a:cs typeface="Arial"/>
              </a:rPr>
              <a:t>3,2</a:t>
            </a:r>
            <a:r>
              <a:rPr sz="550" spc="25" dirty="0">
                <a:solidFill>
                  <a:srgbClr val="858488"/>
                </a:solidFill>
                <a:latin typeface="Arial"/>
                <a:cs typeface="Arial"/>
              </a:rPr>
              <a:t> </a:t>
            </a:r>
            <a:r>
              <a:rPr sz="550" spc="-50" dirty="0">
                <a:solidFill>
                  <a:srgbClr val="858488"/>
                </a:solidFill>
                <a:latin typeface="Arial"/>
                <a:cs typeface="Arial"/>
              </a:rPr>
              <a:t>m</a:t>
            </a:r>
            <a:endParaRPr sz="55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16848" y="2954484"/>
            <a:ext cx="29209" cy="214629"/>
            <a:chOff x="516848" y="2954484"/>
            <a:chExt cx="29209" cy="214629"/>
          </a:xfrm>
        </p:grpSpPr>
        <p:sp>
          <p:nvSpPr>
            <p:cNvPr id="18" name="object 18"/>
            <p:cNvSpPr/>
            <p:nvPr/>
          </p:nvSpPr>
          <p:spPr>
            <a:xfrm>
              <a:off x="530565" y="2998151"/>
              <a:ext cx="0" cy="127635"/>
            </a:xfrm>
            <a:custGeom>
              <a:avLst/>
              <a:gdLst/>
              <a:ahLst/>
              <a:cxnLst/>
              <a:rect l="l" t="t" r="r" b="b"/>
              <a:pathLst>
                <a:path h="127635">
                  <a:moveTo>
                    <a:pt x="0" y="101194"/>
                  </a:moveTo>
                  <a:lnTo>
                    <a:pt x="0" y="127139"/>
                  </a:lnTo>
                </a:path>
                <a:path h="127635">
                  <a:moveTo>
                    <a:pt x="0" y="0"/>
                  </a:moveTo>
                  <a:lnTo>
                    <a:pt x="0" y="25947"/>
                  </a:lnTo>
                </a:path>
              </a:pathLst>
            </a:custGeom>
            <a:ln w="4927">
              <a:solidFill>
                <a:srgbClr val="8584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16839" y="2954489"/>
              <a:ext cx="29209" cy="214629"/>
            </a:xfrm>
            <a:custGeom>
              <a:avLst/>
              <a:gdLst/>
              <a:ahLst/>
              <a:cxnLst/>
              <a:rect l="l" t="t" r="r" b="b"/>
              <a:pathLst>
                <a:path w="29209" h="214630">
                  <a:moveTo>
                    <a:pt x="28625" y="161048"/>
                  </a:moveTo>
                  <a:lnTo>
                    <a:pt x="0" y="161048"/>
                  </a:lnTo>
                  <a:lnTo>
                    <a:pt x="14312" y="214477"/>
                  </a:lnTo>
                  <a:lnTo>
                    <a:pt x="28625" y="161048"/>
                  </a:lnTo>
                  <a:close/>
                </a:path>
                <a:path w="29209" h="214630">
                  <a:moveTo>
                    <a:pt x="28625" y="53428"/>
                  </a:moveTo>
                  <a:lnTo>
                    <a:pt x="14312" y="0"/>
                  </a:lnTo>
                  <a:lnTo>
                    <a:pt x="0" y="53428"/>
                  </a:lnTo>
                  <a:lnTo>
                    <a:pt x="28625" y="53428"/>
                  </a:lnTo>
                  <a:close/>
                </a:path>
              </a:pathLst>
            </a:custGeom>
            <a:solidFill>
              <a:srgbClr val="8584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00475" y="2960844"/>
            <a:ext cx="483234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25" baseline="-35353" dirty="0">
                <a:solidFill>
                  <a:srgbClr val="858488"/>
                </a:solidFill>
                <a:latin typeface="Arial"/>
                <a:cs typeface="Arial"/>
              </a:rPr>
              <a:t>0,8</a:t>
            </a:r>
            <a:r>
              <a:rPr sz="825" spc="22" baseline="-35353" dirty="0">
                <a:solidFill>
                  <a:srgbClr val="858488"/>
                </a:solidFill>
                <a:latin typeface="Arial"/>
                <a:cs typeface="Arial"/>
              </a:rPr>
              <a:t> </a:t>
            </a:r>
            <a:r>
              <a:rPr sz="825" baseline="-35353" dirty="0">
                <a:solidFill>
                  <a:srgbClr val="858488"/>
                </a:solidFill>
                <a:latin typeface="Arial"/>
                <a:cs typeface="Arial"/>
              </a:rPr>
              <a:t>m</a:t>
            </a:r>
            <a:r>
              <a:rPr sz="825" spc="330" baseline="-35353" dirty="0">
                <a:solidFill>
                  <a:srgbClr val="858488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858488"/>
                </a:solidFill>
                <a:latin typeface="Arial"/>
                <a:cs typeface="Arial"/>
              </a:rPr>
              <a:t>0,8</a:t>
            </a:r>
            <a:r>
              <a:rPr sz="550" spc="15" dirty="0">
                <a:solidFill>
                  <a:srgbClr val="858488"/>
                </a:solidFill>
                <a:latin typeface="Arial"/>
                <a:cs typeface="Arial"/>
              </a:rPr>
              <a:t> </a:t>
            </a:r>
            <a:r>
              <a:rPr sz="550" spc="-50" dirty="0">
                <a:solidFill>
                  <a:srgbClr val="858488"/>
                </a:solidFill>
                <a:latin typeface="Arial"/>
                <a:cs typeface="Arial"/>
              </a:rPr>
              <a:t>m</a:t>
            </a:r>
            <a:endParaRPr sz="55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229780" y="2586869"/>
            <a:ext cx="1628775" cy="951865"/>
            <a:chOff x="2229780" y="2586869"/>
            <a:chExt cx="1628775" cy="951865"/>
          </a:xfrm>
        </p:grpSpPr>
        <p:sp>
          <p:nvSpPr>
            <p:cNvPr id="22" name="object 22"/>
            <p:cNvSpPr/>
            <p:nvPr/>
          </p:nvSpPr>
          <p:spPr>
            <a:xfrm>
              <a:off x="2238578" y="2945003"/>
              <a:ext cx="460375" cy="234950"/>
            </a:xfrm>
            <a:custGeom>
              <a:avLst/>
              <a:gdLst/>
              <a:ahLst/>
              <a:cxnLst/>
              <a:rect l="l" t="t" r="r" b="b"/>
              <a:pathLst>
                <a:path w="460375" h="234950">
                  <a:moveTo>
                    <a:pt x="459943" y="0"/>
                  </a:moveTo>
                  <a:lnTo>
                    <a:pt x="235153" y="0"/>
                  </a:lnTo>
                  <a:lnTo>
                    <a:pt x="224777" y="0"/>
                  </a:lnTo>
                  <a:lnTo>
                    <a:pt x="224777" y="10160"/>
                  </a:lnTo>
                  <a:lnTo>
                    <a:pt x="224777" y="10375"/>
                  </a:lnTo>
                  <a:lnTo>
                    <a:pt x="224777" y="224790"/>
                  </a:lnTo>
                  <a:lnTo>
                    <a:pt x="10363" y="224790"/>
                  </a:lnTo>
                  <a:lnTo>
                    <a:pt x="10363" y="10160"/>
                  </a:lnTo>
                  <a:lnTo>
                    <a:pt x="224777" y="10160"/>
                  </a:lnTo>
                  <a:lnTo>
                    <a:pt x="224777" y="0"/>
                  </a:lnTo>
                  <a:lnTo>
                    <a:pt x="0" y="0"/>
                  </a:lnTo>
                  <a:lnTo>
                    <a:pt x="0" y="10160"/>
                  </a:lnTo>
                  <a:lnTo>
                    <a:pt x="0" y="224790"/>
                  </a:lnTo>
                  <a:lnTo>
                    <a:pt x="0" y="234950"/>
                  </a:lnTo>
                  <a:lnTo>
                    <a:pt x="224777" y="234950"/>
                  </a:lnTo>
                  <a:lnTo>
                    <a:pt x="235153" y="234950"/>
                  </a:lnTo>
                  <a:lnTo>
                    <a:pt x="459943" y="234950"/>
                  </a:lnTo>
                  <a:lnTo>
                    <a:pt x="459943" y="224790"/>
                  </a:lnTo>
                  <a:lnTo>
                    <a:pt x="459943" y="10375"/>
                  </a:lnTo>
                  <a:lnTo>
                    <a:pt x="449580" y="10375"/>
                  </a:lnTo>
                  <a:lnTo>
                    <a:pt x="449580" y="224790"/>
                  </a:lnTo>
                  <a:lnTo>
                    <a:pt x="235153" y="224790"/>
                  </a:lnTo>
                  <a:lnTo>
                    <a:pt x="235153" y="10375"/>
                  </a:lnTo>
                  <a:lnTo>
                    <a:pt x="235140" y="10160"/>
                  </a:lnTo>
                  <a:lnTo>
                    <a:pt x="459943" y="10160"/>
                  </a:lnTo>
                  <a:lnTo>
                    <a:pt x="459943" y="0"/>
                  </a:lnTo>
                  <a:close/>
                </a:path>
              </a:pathLst>
            </a:custGeom>
            <a:solidFill>
              <a:srgbClr val="4FAB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235178" y="2592267"/>
              <a:ext cx="1617980" cy="941069"/>
            </a:xfrm>
            <a:custGeom>
              <a:avLst/>
              <a:gdLst/>
              <a:ahLst/>
              <a:cxnLst/>
              <a:rect l="l" t="t" r="r" b="b"/>
              <a:pathLst>
                <a:path w="1617979" h="941070">
                  <a:moveTo>
                    <a:pt x="1617675" y="575716"/>
                  </a:moveTo>
                  <a:lnTo>
                    <a:pt x="1353121" y="575716"/>
                  </a:lnTo>
                  <a:lnTo>
                    <a:pt x="1353121" y="940625"/>
                  </a:lnTo>
                  <a:lnTo>
                    <a:pt x="0" y="940625"/>
                  </a:lnTo>
                  <a:lnTo>
                    <a:pt x="0" y="0"/>
                  </a:lnTo>
                  <a:lnTo>
                    <a:pt x="1353121" y="0"/>
                  </a:lnTo>
                  <a:lnTo>
                    <a:pt x="1353121" y="311162"/>
                  </a:lnTo>
                </a:path>
              </a:pathLst>
            </a:custGeom>
            <a:ln w="10375">
              <a:solidFill>
                <a:srgbClr val="4FAB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546297" y="2903436"/>
              <a:ext cx="306705" cy="297180"/>
            </a:xfrm>
            <a:custGeom>
              <a:avLst/>
              <a:gdLst/>
              <a:ahLst/>
              <a:cxnLst/>
              <a:rect l="l" t="t" r="r" b="b"/>
              <a:pathLst>
                <a:path w="306704" h="297180">
                  <a:moveTo>
                    <a:pt x="0" y="3314"/>
                  </a:moveTo>
                  <a:lnTo>
                    <a:pt x="10323" y="1880"/>
                  </a:lnTo>
                  <a:lnTo>
                    <a:pt x="20772" y="842"/>
                  </a:lnTo>
                  <a:lnTo>
                    <a:pt x="31337" y="212"/>
                  </a:lnTo>
                  <a:lnTo>
                    <a:pt x="42011" y="0"/>
                  </a:lnTo>
                  <a:lnTo>
                    <a:pt x="89563" y="4262"/>
                  </a:lnTo>
                  <a:lnTo>
                    <a:pt x="134319" y="16550"/>
                  </a:lnTo>
                  <a:lnTo>
                    <a:pt x="175533" y="36117"/>
                  </a:lnTo>
                  <a:lnTo>
                    <a:pt x="212456" y="62217"/>
                  </a:lnTo>
                  <a:lnTo>
                    <a:pt x="244342" y="94101"/>
                  </a:lnTo>
                  <a:lnTo>
                    <a:pt x="270444" y="131022"/>
                  </a:lnTo>
                  <a:lnTo>
                    <a:pt x="290013" y="172234"/>
                  </a:lnTo>
                  <a:lnTo>
                    <a:pt x="302302" y="216989"/>
                  </a:lnTo>
                  <a:lnTo>
                    <a:pt x="306565" y="264540"/>
                  </a:lnTo>
                  <a:lnTo>
                    <a:pt x="306442" y="272647"/>
                  </a:lnTo>
                  <a:lnTo>
                    <a:pt x="306077" y="280695"/>
                  </a:lnTo>
                  <a:lnTo>
                    <a:pt x="305477" y="288676"/>
                  </a:lnTo>
                  <a:lnTo>
                    <a:pt x="304647" y="296583"/>
                  </a:lnTo>
                </a:path>
              </a:pathLst>
            </a:custGeom>
            <a:ln w="10502">
              <a:solidFill>
                <a:srgbClr val="4FAB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286702" y="3365399"/>
              <a:ext cx="1250950" cy="0"/>
            </a:xfrm>
            <a:custGeom>
              <a:avLst/>
              <a:gdLst/>
              <a:ahLst/>
              <a:cxnLst/>
              <a:rect l="l" t="t" r="r" b="b"/>
              <a:pathLst>
                <a:path w="1250950">
                  <a:moveTo>
                    <a:pt x="0" y="0"/>
                  </a:moveTo>
                  <a:lnTo>
                    <a:pt x="292743" y="0"/>
                  </a:lnTo>
                </a:path>
                <a:path w="1250950">
                  <a:moveTo>
                    <a:pt x="512568" y="0"/>
                  </a:moveTo>
                  <a:lnTo>
                    <a:pt x="1250886" y="0"/>
                  </a:lnTo>
                </a:path>
              </a:pathLst>
            </a:custGeom>
            <a:ln w="5168">
              <a:solidFill>
                <a:srgbClr val="8584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240851" y="3349739"/>
              <a:ext cx="1343025" cy="30480"/>
            </a:xfrm>
            <a:custGeom>
              <a:avLst/>
              <a:gdLst/>
              <a:ahLst/>
              <a:cxnLst/>
              <a:rect l="l" t="t" r="r" b="b"/>
              <a:pathLst>
                <a:path w="1343025" h="30479">
                  <a:moveTo>
                    <a:pt x="56095" y="0"/>
                  </a:moveTo>
                  <a:lnTo>
                    <a:pt x="0" y="15049"/>
                  </a:lnTo>
                  <a:lnTo>
                    <a:pt x="56095" y="30073"/>
                  </a:lnTo>
                  <a:lnTo>
                    <a:pt x="56095" y="0"/>
                  </a:lnTo>
                  <a:close/>
                </a:path>
                <a:path w="1343025" h="30479">
                  <a:moveTo>
                    <a:pt x="1342567" y="15049"/>
                  </a:moveTo>
                  <a:lnTo>
                    <a:pt x="1286471" y="0"/>
                  </a:lnTo>
                  <a:lnTo>
                    <a:pt x="1286471" y="30073"/>
                  </a:lnTo>
                  <a:lnTo>
                    <a:pt x="1342567" y="15049"/>
                  </a:lnTo>
                  <a:close/>
                </a:path>
              </a:pathLst>
            </a:custGeom>
            <a:solidFill>
              <a:srgbClr val="8584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517678" y="3068225"/>
              <a:ext cx="127635" cy="0"/>
            </a:xfrm>
            <a:custGeom>
              <a:avLst/>
              <a:gdLst/>
              <a:ahLst/>
              <a:cxnLst/>
              <a:rect l="l" t="t" r="r" b="b"/>
              <a:pathLst>
                <a:path w="127635">
                  <a:moveTo>
                    <a:pt x="0" y="0"/>
                  </a:moveTo>
                  <a:lnTo>
                    <a:pt x="127050" y="0"/>
                  </a:lnTo>
                </a:path>
              </a:pathLst>
            </a:custGeom>
            <a:ln w="4927">
              <a:solidFill>
                <a:srgbClr val="8584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474023" y="3053321"/>
              <a:ext cx="214629" cy="29209"/>
            </a:xfrm>
            <a:custGeom>
              <a:avLst/>
              <a:gdLst/>
              <a:ahLst/>
              <a:cxnLst/>
              <a:rect l="l" t="t" r="r" b="b"/>
              <a:pathLst>
                <a:path w="214630" h="29210">
                  <a:moveTo>
                    <a:pt x="53416" y="0"/>
                  </a:moveTo>
                  <a:lnTo>
                    <a:pt x="0" y="14325"/>
                  </a:lnTo>
                  <a:lnTo>
                    <a:pt x="53416" y="28625"/>
                  </a:lnTo>
                  <a:lnTo>
                    <a:pt x="53416" y="0"/>
                  </a:lnTo>
                  <a:close/>
                </a:path>
                <a:path w="214630" h="29210">
                  <a:moveTo>
                    <a:pt x="214363" y="14325"/>
                  </a:moveTo>
                  <a:lnTo>
                    <a:pt x="160947" y="0"/>
                  </a:lnTo>
                  <a:lnTo>
                    <a:pt x="160947" y="28625"/>
                  </a:lnTo>
                  <a:lnTo>
                    <a:pt x="214363" y="14325"/>
                  </a:lnTo>
                  <a:close/>
                </a:path>
              </a:pathLst>
            </a:custGeom>
            <a:solidFill>
              <a:srgbClr val="8584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2586920" y="3294436"/>
            <a:ext cx="207010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dirty="0">
                <a:solidFill>
                  <a:srgbClr val="858488"/>
                </a:solidFill>
                <a:latin typeface="Arial"/>
                <a:cs typeface="Arial"/>
              </a:rPr>
              <a:t>4,6</a:t>
            </a:r>
            <a:r>
              <a:rPr sz="550" spc="25" dirty="0">
                <a:solidFill>
                  <a:srgbClr val="858488"/>
                </a:solidFill>
                <a:latin typeface="Arial"/>
                <a:cs typeface="Arial"/>
              </a:rPr>
              <a:t> </a:t>
            </a:r>
            <a:r>
              <a:rPr sz="550" spc="-50" dirty="0">
                <a:solidFill>
                  <a:srgbClr val="858488"/>
                </a:solidFill>
                <a:latin typeface="Arial"/>
                <a:cs typeface="Arial"/>
              </a:rPr>
              <a:t>m</a:t>
            </a:r>
            <a:endParaRPr sz="55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3392421" y="2597434"/>
            <a:ext cx="30480" cy="930275"/>
            <a:chOff x="3392421" y="2597434"/>
            <a:chExt cx="30480" cy="930275"/>
          </a:xfrm>
        </p:grpSpPr>
        <p:sp>
          <p:nvSpPr>
            <p:cNvPr id="31" name="object 31"/>
            <p:cNvSpPr/>
            <p:nvPr/>
          </p:nvSpPr>
          <p:spPr>
            <a:xfrm>
              <a:off x="3406771" y="2643110"/>
              <a:ext cx="0" cy="838835"/>
            </a:xfrm>
            <a:custGeom>
              <a:avLst/>
              <a:gdLst/>
              <a:ahLst/>
              <a:cxnLst/>
              <a:rect l="l" t="t" r="r" b="b"/>
              <a:pathLst>
                <a:path h="838835">
                  <a:moveTo>
                    <a:pt x="0" y="449771"/>
                  </a:moveTo>
                  <a:lnTo>
                    <a:pt x="0" y="838606"/>
                  </a:lnTo>
                </a:path>
                <a:path h="838835">
                  <a:moveTo>
                    <a:pt x="0" y="0"/>
                  </a:moveTo>
                  <a:lnTo>
                    <a:pt x="0" y="363360"/>
                  </a:lnTo>
                </a:path>
              </a:pathLst>
            </a:custGeom>
            <a:ln w="5156">
              <a:solidFill>
                <a:srgbClr val="8584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392411" y="2597442"/>
              <a:ext cx="30480" cy="930275"/>
            </a:xfrm>
            <a:custGeom>
              <a:avLst/>
              <a:gdLst/>
              <a:ahLst/>
              <a:cxnLst/>
              <a:rect l="l" t="t" r="r" b="b"/>
              <a:pathLst>
                <a:path w="30479" h="930275">
                  <a:moveTo>
                    <a:pt x="29959" y="874064"/>
                  </a:moveTo>
                  <a:lnTo>
                    <a:pt x="0" y="874064"/>
                  </a:lnTo>
                  <a:lnTo>
                    <a:pt x="14960" y="929957"/>
                  </a:lnTo>
                  <a:lnTo>
                    <a:pt x="29959" y="874064"/>
                  </a:lnTo>
                  <a:close/>
                </a:path>
                <a:path w="30479" h="930275">
                  <a:moveTo>
                    <a:pt x="29959" y="55892"/>
                  </a:moveTo>
                  <a:lnTo>
                    <a:pt x="14960" y="0"/>
                  </a:lnTo>
                  <a:lnTo>
                    <a:pt x="0" y="55892"/>
                  </a:lnTo>
                  <a:lnTo>
                    <a:pt x="29959" y="55892"/>
                  </a:lnTo>
                  <a:close/>
                </a:path>
              </a:pathLst>
            </a:custGeom>
            <a:solidFill>
              <a:srgbClr val="8584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282031" y="2986177"/>
            <a:ext cx="207010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dirty="0">
                <a:solidFill>
                  <a:srgbClr val="858488"/>
                </a:solidFill>
                <a:latin typeface="Arial"/>
                <a:cs typeface="Arial"/>
              </a:rPr>
              <a:t>3,2</a:t>
            </a:r>
            <a:r>
              <a:rPr sz="550" spc="25" dirty="0">
                <a:solidFill>
                  <a:srgbClr val="858488"/>
                </a:solidFill>
                <a:latin typeface="Arial"/>
                <a:cs typeface="Arial"/>
              </a:rPr>
              <a:t> </a:t>
            </a:r>
            <a:r>
              <a:rPr sz="550" spc="-50" dirty="0">
                <a:solidFill>
                  <a:srgbClr val="858488"/>
                </a:solidFill>
                <a:latin typeface="Arial"/>
                <a:cs typeface="Arial"/>
              </a:rPr>
              <a:t>m</a:t>
            </a:r>
            <a:endParaRPr sz="55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2346794" y="2955342"/>
            <a:ext cx="29209" cy="214629"/>
            <a:chOff x="2346794" y="2955342"/>
            <a:chExt cx="29209" cy="214629"/>
          </a:xfrm>
        </p:grpSpPr>
        <p:sp>
          <p:nvSpPr>
            <p:cNvPr id="35" name="object 35"/>
            <p:cNvSpPr/>
            <p:nvPr/>
          </p:nvSpPr>
          <p:spPr>
            <a:xfrm>
              <a:off x="2360512" y="2999008"/>
              <a:ext cx="0" cy="127635"/>
            </a:xfrm>
            <a:custGeom>
              <a:avLst/>
              <a:gdLst/>
              <a:ahLst/>
              <a:cxnLst/>
              <a:rect l="l" t="t" r="r" b="b"/>
              <a:pathLst>
                <a:path h="127635">
                  <a:moveTo>
                    <a:pt x="0" y="101201"/>
                  </a:moveTo>
                  <a:lnTo>
                    <a:pt x="0" y="127139"/>
                  </a:lnTo>
                </a:path>
                <a:path h="127635">
                  <a:moveTo>
                    <a:pt x="0" y="0"/>
                  </a:moveTo>
                  <a:lnTo>
                    <a:pt x="0" y="25953"/>
                  </a:lnTo>
                </a:path>
              </a:pathLst>
            </a:custGeom>
            <a:ln w="4927">
              <a:solidFill>
                <a:srgbClr val="8584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346795" y="2955353"/>
              <a:ext cx="29209" cy="214629"/>
            </a:xfrm>
            <a:custGeom>
              <a:avLst/>
              <a:gdLst/>
              <a:ahLst/>
              <a:cxnLst/>
              <a:rect l="l" t="t" r="r" b="b"/>
              <a:pathLst>
                <a:path w="29210" h="214630">
                  <a:moveTo>
                    <a:pt x="28625" y="161048"/>
                  </a:moveTo>
                  <a:lnTo>
                    <a:pt x="0" y="161048"/>
                  </a:lnTo>
                  <a:lnTo>
                    <a:pt x="14312" y="214477"/>
                  </a:lnTo>
                  <a:lnTo>
                    <a:pt x="28625" y="161048"/>
                  </a:lnTo>
                  <a:close/>
                </a:path>
                <a:path w="29210" h="214630">
                  <a:moveTo>
                    <a:pt x="28625" y="53428"/>
                  </a:moveTo>
                  <a:lnTo>
                    <a:pt x="14312" y="0"/>
                  </a:lnTo>
                  <a:lnTo>
                    <a:pt x="0" y="53428"/>
                  </a:lnTo>
                  <a:lnTo>
                    <a:pt x="28625" y="53428"/>
                  </a:lnTo>
                  <a:close/>
                </a:path>
              </a:pathLst>
            </a:custGeom>
            <a:solidFill>
              <a:srgbClr val="8584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2230422" y="2961715"/>
            <a:ext cx="483234" cy="1130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825" baseline="-35353" dirty="0">
                <a:solidFill>
                  <a:srgbClr val="858488"/>
                </a:solidFill>
                <a:latin typeface="Arial"/>
                <a:cs typeface="Arial"/>
              </a:rPr>
              <a:t>0,8</a:t>
            </a:r>
            <a:r>
              <a:rPr sz="825" spc="22" baseline="-35353" dirty="0">
                <a:solidFill>
                  <a:srgbClr val="858488"/>
                </a:solidFill>
                <a:latin typeface="Arial"/>
                <a:cs typeface="Arial"/>
              </a:rPr>
              <a:t> </a:t>
            </a:r>
            <a:r>
              <a:rPr sz="825" baseline="-35353" dirty="0">
                <a:solidFill>
                  <a:srgbClr val="858488"/>
                </a:solidFill>
                <a:latin typeface="Arial"/>
                <a:cs typeface="Arial"/>
              </a:rPr>
              <a:t>m</a:t>
            </a:r>
            <a:r>
              <a:rPr sz="825" spc="330" baseline="-35353" dirty="0">
                <a:solidFill>
                  <a:srgbClr val="858488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858488"/>
                </a:solidFill>
                <a:latin typeface="Arial"/>
                <a:cs typeface="Arial"/>
              </a:rPr>
              <a:t>0,8</a:t>
            </a:r>
            <a:r>
              <a:rPr sz="550" spc="15" dirty="0">
                <a:solidFill>
                  <a:srgbClr val="858488"/>
                </a:solidFill>
                <a:latin typeface="Arial"/>
                <a:cs typeface="Arial"/>
              </a:rPr>
              <a:t> </a:t>
            </a:r>
            <a:r>
              <a:rPr sz="550" spc="-50" dirty="0">
                <a:solidFill>
                  <a:srgbClr val="858488"/>
                </a:solidFill>
                <a:latin typeface="Arial"/>
                <a:cs typeface="Arial"/>
              </a:rPr>
              <a:t>m</a:t>
            </a:r>
            <a:endParaRPr sz="55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689415" y="2945002"/>
            <a:ext cx="460375" cy="234950"/>
          </a:xfrm>
          <a:custGeom>
            <a:avLst/>
            <a:gdLst/>
            <a:ahLst/>
            <a:cxnLst/>
            <a:rect l="l" t="t" r="r" b="b"/>
            <a:pathLst>
              <a:path w="460375" h="234950">
                <a:moveTo>
                  <a:pt x="459955" y="0"/>
                </a:moveTo>
                <a:lnTo>
                  <a:pt x="235165" y="0"/>
                </a:lnTo>
                <a:lnTo>
                  <a:pt x="224790" y="0"/>
                </a:lnTo>
                <a:lnTo>
                  <a:pt x="224790" y="10160"/>
                </a:lnTo>
                <a:lnTo>
                  <a:pt x="224790" y="10375"/>
                </a:lnTo>
                <a:lnTo>
                  <a:pt x="224790" y="224790"/>
                </a:lnTo>
                <a:lnTo>
                  <a:pt x="10363" y="224790"/>
                </a:lnTo>
                <a:lnTo>
                  <a:pt x="10363" y="10160"/>
                </a:lnTo>
                <a:lnTo>
                  <a:pt x="224790" y="10160"/>
                </a:lnTo>
                <a:lnTo>
                  <a:pt x="224790" y="0"/>
                </a:lnTo>
                <a:lnTo>
                  <a:pt x="0" y="0"/>
                </a:lnTo>
                <a:lnTo>
                  <a:pt x="0" y="10160"/>
                </a:lnTo>
                <a:lnTo>
                  <a:pt x="0" y="224790"/>
                </a:lnTo>
                <a:lnTo>
                  <a:pt x="0" y="234950"/>
                </a:lnTo>
                <a:lnTo>
                  <a:pt x="224790" y="234950"/>
                </a:lnTo>
                <a:lnTo>
                  <a:pt x="235165" y="234950"/>
                </a:lnTo>
                <a:lnTo>
                  <a:pt x="459955" y="234950"/>
                </a:lnTo>
                <a:lnTo>
                  <a:pt x="459955" y="224790"/>
                </a:lnTo>
                <a:lnTo>
                  <a:pt x="459955" y="10375"/>
                </a:lnTo>
                <a:lnTo>
                  <a:pt x="449592" y="10375"/>
                </a:lnTo>
                <a:lnTo>
                  <a:pt x="449592" y="224790"/>
                </a:lnTo>
                <a:lnTo>
                  <a:pt x="235165" y="224790"/>
                </a:lnTo>
                <a:lnTo>
                  <a:pt x="235165" y="10375"/>
                </a:lnTo>
                <a:lnTo>
                  <a:pt x="235153" y="10160"/>
                </a:lnTo>
                <a:lnTo>
                  <a:pt x="459955" y="10160"/>
                </a:lnTo>
                <a:lnTo>
                  <a:pt x="459955" y="0"/>
                </a:lnTo>
                <a:close/>
              </a:path>
            </a:pathLst>
          </a:custGeom>
          <a:solidFill>
            <a:srgbClr val="4FAB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2219299" y="3585358"/>
            <a:ext cx="12369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5" dirty="0">
                <a:solidFill>
                  <a:srgbClr val="009735"/>
                </a:solidFill>
                <a:latin typeface="Calibri"/>
                <a:cs typeface="Calibri"/>
              </a:rPr>
              <a:t>Op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til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 1000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termineringer.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83299" y="1022586"/>
            <a:ext cx="1717675" cy="661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Rumstørrelser</a:t>
            </a:r>
            <a:endParaRPr sz="7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Den</a:t>
            </a:r>
            <a:r>
              <a:rPr sz="700" spc="2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internationale</a:t>
            </a:r>
            <a:r>
              <a:rPr sz="700" spc="2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standard</a:t>
            </a:r>
            <a:r>
              <a:rPr sz="700" spc="254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EN50174-</a:t>
            </a:r>
            <a:r>
              <a:rPr sz="700" spc="-25" dirty="0">
                <a:latin typeface="Arial"/>
                <a:cs typeface="Arial"/>
              </a:rPr>
              <a:t>2: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2009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/A1: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2011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kommer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idag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anbe-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falinger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rumstørrelse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forbindelse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rackskabe.</a:t>
            </a:r>
            <a:endParaRPr sz="7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83299" y="1784726"/>
            <a:ext cx="1717675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Nedenstående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skema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viser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anbefalingerne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rumstørrelser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forhold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antal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termine-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ringer,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samtidig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placeret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aktivt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udstyr.</a:t>
            </a:r>
            <a:endParaRPr sz="7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219262" y="1149802"/>
            <a:ext cx="1717675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Yderligere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EN50174-</a:t>
            </a:r>
            <a:r>
              <a:rPr sz="700" dirty="0">
                <a:latin typeface="Arial"/>
                <a:cs typeface="Arial"/>
              </a:rPr>
              <a:t>1:2009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anbe-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falinger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være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mindst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1,2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meter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frit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foran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alle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sider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rackskabet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kræves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adgang.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727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102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5854" y="251408"/>
            <a:ext cx="18059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0" dirty="0"/>
              <a:t>Valg</a:t>
            </a:r>
            <a:r>
              <a:rPr spc="100" dirty="0"/>
              <a:t> </a:t>
            </a:r>
            <a:r>
              <a:rPr spc="70" dirty="0"/>
              <a:t>af</a:t>
            </a:r>
            <a:r>
              <a:rPr spc="290" dirty="0"/>
              <a:t> </a:t>
            </a:r>
            <a:r>
              <a:rPr spc="135" dirty="0"/>
              <a:t>rackskab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11299" y="860683"/>
            <a:ext cx="1717675" cy="110680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143510">
              <a:lnSpc>
                <a:spcPct val="104200"/>
              </a:lnSpc>
              <a:spcBef>
                <a:spcPts val="60"/>
              </a:spcBef>
            </a:pP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Der</a:t>
            </a:r>
            <a:r>
              <a:rPr sz="800" spc="3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findes</a:t>
            </a:r>
            <a:r>
              <a:rPr sz="800" spc="30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forskelige</a:t>
            </a:r>
            <a:r>
              <a:rPr sz="800" spc="3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muligheder</a:t>
            </a:r>
            <a:r>
              <a:rPr sz="800" spc="2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for</a:t>
            </a:r>
            <a:r>
              <a:rPr sz="800" spc="12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009735"/>
                </a:solidFill>
                <a:latin typeface="Calibri"/>
                <a:cs typeface="Calibri"/>
              </a:rPr>
              <a:t>rackskabe</a:t>
            </a:r>
            <a:r>
              <a:rPr sz="800" spc="13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samt</a:t>
            </a:r>
            <a:r>
              <a:rPr sz="800" spc="13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tilbehør.</a:t>
            </a:r>
            <a:endParaRPr sz="800">
              <a:latin typeface="Calibri"/>
              <a:cs typeface="Calibri"/>
            </a:endParaRPr>
          </a:p>
          <a:p>
            <a:pPr marL="102235" marR="5080" indent="-90170">
              <a:lnSpc>
                <a:spcPts val="1000"/>
              </a:lnSpc>
              <a:spcBef>
                <a:spcPts val="40"/>
              </a:spcBef>
              <a:buChar char="-"/>
              <a:tabLst>
                <a:tab pos="102870" algn="l"/>
              </a:tabLst>
            </a:pPr>
            <a:r>
              <a:rPr sz="700" dirty="0">
                <a:latin typeface="Arial"/>
                <a:cs typeface="Arial"/>
              </a:rPr>
              <a:t>Vægrack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vælges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mindre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installationer,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150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drop</a:t>
            </a:r>
            <a:endParaRPr sz="700">
              <a:latin typeface="Arial"/>
              <a:cs typeface="Arial"/>
            </a:endParaRPr>
          </a:p>
          <a:p>
            <a:pPr marL="102235" marR="36830" indent="-90170">
              <a:lnSpc>
                <a:spcPts val="1000"/>
              </a:lnSpc>
              <a:buChar char="-"/>
              <a:tabLst>
                <a:tab pos="102870" algn="l"/>
              </a:tabLst>
            </a:pPr>
            <a:r>
              <a:rPr sz="700" dirty="0">
                <a:latin typeface="Arial"/>
                <a:cs typeface="Arial"/>
              </a:rPr>
              <a:t>Gulvrack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vælges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større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installationer,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150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drop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 marL="17145">
              <a:lnSpc>
                <a:spcPct val="100000"/>
              </a:lnSpc>
              <a:spcBef>
                <a:spcPts val="635"/>
              </a:spcBef>
            </a:pPr>
            <a:r>
              <a:rPr sz="700" dirty="0">
                <a:latin typeface="Arial"/>
                <a:cs typeface="Arial"/>
              </a:rPr>
              <a:t>Gulvrack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VDA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37908" y="1990775"/>
            <a:ext cx="1495425" cy="3891279"/>
            <a:chOff x="437908" y="1990775"/>
            <a:chExt cx="1495425" cy="3891279"/>
          </a:xfrm>
        </p:grpSpPr>
        <p:sp>
          <p:nvSpPr>
            <p:cNvPr id="6" name="object 6"/>
            <p:cNvSpPr/>
            <p:nvPr/>
          </p:nvSpPr>
          <p:spPr>
            <a:xfrm>
              <a:off x="437908" y="1990775"/>
              <a:ext cx="1495425" cy="3891279"/>
            </a:xfrm>
            <a:custGeom>
              <a:avLst/>
              <a:gdLst/>
              <a:ahLst/>
              <a:cxnLst/>
              <a:rect l="l" t="t" r="r" b="b"/>
              <a:pathLst>
                <a:path w="1495425" h="3891279">
                  <a:moveTo>
                    <a:pt x="1495044" y="0"/>
                  </a:moveTo>
                  <a:lnTo>
                    <a:pt x="0" y="0"/>
                  </a:lnTo>
                  <a:lnTo>
                    <a:pt x="0" y="3890772"/>
                  </a:lnTo>
                  <a:lnTo>
                    <a:pt x="1495044" y="3890772"/>
                  </a:lnTo>
                  <a:lnTo>
                    <a:pt x="1495044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0331" y="2023211"/>
              <a:ext cx="1376997" cy="3772801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2121331" y="3997782"/>
            <a:ext cx="1819910" cy="1888489"/>
            <a:chOff x="2121331" y="3997782"/>
            <a:chExt cx="1819910" cy="1888489"/>
          </a:xfrm>
        </p:grpSpPr>
        <p:sp>
          <p:nvSpPr>
            <p:cNvPr id="9" name="object 9"/>
            <p:cNvSpPr/>
            <p:nvPr/>
          </p:nvSpPr>
          <p:spPr>
            <a:xfrm>
              <a:off x="2121331" y="3997782"/>
              <a:ext cx="978535" cy="1888489"/>
            </a:xfrm>
            <a:custGeom>
              <a:avLst/>
              <a:gdLst/>
              <a:ahLst/>
              <a:cxnLst/>
              <a:rect l="l" t="t" r="r" b="b"/>
              <a:pathLst>
                <a:path w="978535" h="1888489">
                  <a:moveTo>
                    <a:pt x="978408" y="0"/>
                  </a:moveTo>
                  <a:lnTo>
                    <a:pt x="0" y="0"/>
                  </a:lnTo>
                  <a:lnTo>
                    <a:pt x="0" y="1888236"/>
                  </a:lnTo>
                  <a:lnTo>
                    <a:pt x="978408" y="1888236"/>
                  </a:lnTo>
                  <a:lnTo>
                    <a:pt x="978408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3754" y="4030205"/>
              <a:ext cx="861936" cy="177293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021723" y="3997782"/>
              <a:ext cx="919480" cy="1888489"/>
            </a:xfrm>
            <a:custGeom>
              <a:avLst/>
              <a:gdLst/>
              <a:ahLst/>
              <a:cxnLst/>
              <a:rect l="l" t="t" r="r" b="b"/>
              <a:pathLst>
                <a:path w="919479" h="1888489">
                  <a:moveTo>
                    <a:pt x="918971" y="0"/>
                  </a:moveTo>
                  <a:lnTo>
                    <a:pt x="0" y="0"/>
                  </a:lnTo>
                  <a:lnTo>
                    <a:pt x="0" y="1888236"/>
                  </a:lnTo>
                  <a:lnTo>
                    <a:pt x="918971" y="1888236"/>
                  </a:lnTo>
                  <a:lnTo>
                    <a:pt x="918971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4146" y="4030205"/>
              <a:ext cx="801712" cy="177293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147282" y="3796967"/>
            <a:ext cx="6604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Serverrack</a:t>
            </a:r>
            <a:r>
              <a:rPr sz="700" spc="-25" dirty="0">
                <a:latin typeface="Arial"/>
                <a:cs typeface="Arial"/>
              </a:rPr>
              <a:t> VDS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64085" y="5885840"/>
            <a:ext cx="1727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103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3575" y="372580"/>
            <a:ext cx="3454400" cy="3460115"/>
            <a:chOff x="363575" y="372580"/>
            <a:chExt cx="3454400" cy="3460115"/>
          </a:xfrm>
        </p:grpSpPr>
        <p:sp>
          <p:nvSpPr>
            <p:cNvPr id="4" name="object 4"/>
            <p:cNvSpPr/>
            <p:nvPr/>
          </p:nvSpPr>
          <p:spPr>
            <a:xfrm>
              <a:off x="1966010" y="1958454"/>
              <a:ext cx="1851660" cy="1861185"/>
            </a:xfrm>
            <a:custGeom>
              <a:avLst/>
              <a:gdLst/>
              <a:ahLst/>
              <a:cxnLst/>
              <a:rect l="l" t="t" r="r" b="b"/>
              <a:pathLst>
                <a:path w="1851660" h="1861185">
                  <a:moveTo>
                    <a:pt x="1851660" y="0"/>
                  </a:moveTo>
                  <a:lnTo>
                    <a:pt x="0" y="0"/>
                  </a:lnTo>
                  <a:lnTo>
                    <a:pt x="0" y="1860804"/>
                  </a:lnTo>
                  <a:lnTo>
                    <a:pt x="1851660" y="1860804"/>
                  </a:lnTo>
                  <a:lnTo>
                    <a:pt x="1851660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9399" y="1999170"/>
              <a:ext cx="1734489" cy="17399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89813" y="2630182"/>
              <a:ext cx="1815464" cy="1202690"/>
            </a:xfrm>
            <a:custGeom>
              <a:avLst/>
              <a:gdLst/>
              <a:ahLst/>
              <a:cxnLst/>
              <a:rect l="l" t="t" r="r" b="b"/>
              <a:pathLst>
                <a:path w="1815464" h="1202689">
                  <a:moveTo>
                    <a:pt x="1815083" y="0"/>
                  </a:moveTo>
                  <a:lnTo>
                    <a:pt x="0" y="0"/>
                  </a:lnTo>
                  <a:lnTo>
                    <a:pt x="0" y="1202436"/>
                  </a:lnTo>
                  <a:lnTo>
                    <a:pt x="1815083" y="1202436"/>
                  </a:lnTo>
                  <a:lnTo>
                    <a:pt x="1815083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385" y="2663873"/>
              <a:ext cx="1707464" cy="108839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63575" y="372580"/>
              <a:ext cx="1664335" cy="1568450"/>
            </a:xfrm>
            <a:custGeom>
              <a:avLst/>
              <a:gdLst/>
              <a:ahLst/>
              <a:cxnLst/>
              <a:rect l="l" t="t" r="r" b="b"/>
              <a:pathLst>
                <a:path w="1664335" h="1568450">
                  <a:moveTo>
                    <a:pt x="1664208" y="0"/>
                  </a:moveTo>
                  <a:lnTo>
                    <a:pt x="0" y="0"/>
                  </a:lnTo>
                  <a:lnTo>
                    <a:pt x="0" y="1568196"/>
                  </a:lnTo>
                  <a:lnTo>
                    <a:pt x="1664208" y="1568196"/>
                  </a:lnTo>
                  <a:lnTo>
                    <a:pt x="1664208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998" y="410121"/>
              <a:ext cx="1550228" cy="144780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372922" y="3935006"/>
            <a:ext cx="3627120" cy="2115185"/>
            <a:chOff x="372922" y="3935006"/>
            <a:chExt cx="3627120" cy="2115185"/>
          </a:xfrm>
        </p:grpSpPr>
        <p:sp>
          <p:nvSpPr>
            <p:cNvPr id="11" name="object 11"/>
            <p:cNvSpPr/>
            <p:nvPr/>
          </p:nvSpPr>
          <p:spPr>
            <a:xfrm>
              <a:off x="2459126" y="3935006"/>
              <a:ext cx="1541145" cy="1399540"/>
            </a:xfrm>
            <a:custGeom>
              <a:avLst/>
              <a:gdLst/>
              <a:ahLst/>
              <a:cxnLst/>
              <a:rect l="l" t="t" r="r" b="b"/>
              <a:pathLst>
                <a:path w="1541145" h="1399539">
                  <a:moveTo>
                    <a:pt x="1540764" y="0"/>
                  </a:moveTo>
                  <a:lnTo>
                    <a:pt x="0" y="0"/>
                  </a:lnTo>
                  <a:lnTo>
                    <a:pt x="0" y="1399032"/>
                  </a:lnTo>
                  <a:lnTo>
                    <a:pt x="1540764" y="1399032"/>
                  </a:lnTo>
                  <a:lnTo>
                    <a:pt x="1540764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91549" y="3967429"/>
              <a:ext cx="1423454" cy="128240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72922" y="4339996"/>
              <a:ext cx="2693035" cy="1710055"/>
            </a:xfrm>
            <a:custGeom>
              <a:avLst/>
              <a:gdLst/>
              <a:ahLst/>
              <a:cxnLst/>
              <a:rect l="l" t="t" r="r" b="b"/>
              <a:pathLst>
                <a:path w="2693035" h="1710054">
                  <a:moveTo>
                    <a:pt x="2692908" y="0"/>
                  </a:moveTo>
                  <a:lnTo>
                    <a:pt x="0" y="0"/>
                  </a:lnTo>
                  <a:lnTo>
                    <a:pt x="0" y="1709928"/>
                  </a:lnTo>
                  <a:lnTo>
                    <a:pt x="2692908" y="1709928"/>
                  </a:lnTo>
                  <a:lnTo>
                    <a:pt x="2692908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5358" y="4372419"/>
              <a:ext cx="2574480" cy="159542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83299" y="4014966"/>
            <a:ext cx="3930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Vægrack</a:t>
            </a:r>
            <a:endParaRPr sz="7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3299" y="2490242"/>
            <a:ext cx="72009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0" dirty="0">
                <a:latin typeface="Arial"/>
                <a:cs typeface="Arial"/>
              </a:rPr>
              <a:t>Flad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pak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vægrack</a:t>
            </a:r>
            <a:endParaRPr sz="7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3299" y="286945"/>
            <a:ext cx="10807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19” </a:t>
            </a:r>
            <a:r>
              <a:rPr sz="700" spc="-10" dirty="0">
                <a:latin typeface="Arial"/>
                <a:cs typeface="Arial"/>
              </a:rPr>
              <a:t>overhead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i="1" spc="-10" dirty="0">
                <a:latin typeface="Calibri"/>
                <a:cs typeface="Calibri"/>
              </a:rPr>
              <a:t>(VDIM33174)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450306"/>
            <a:ext cx="1368425" cy="5537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6034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telepatchpanel</a:t>
            </a:r>
            <a:endParaRPr sz="700">
              <a:latin typeface="Arial"/>
              <a:cs typeface="Arial"/>
            </a:endParaRPr>
          </a:p>
          <a:p>
            <a:pPr marL="95250" indent="-69850">
              <a:lnSpc>
                <a:spcPct val="100000"/>
              </a:lnSpc>
              <a:spcBef>
                <a:spcPts val="60"/>
              </a:spcBef>
              <a:buClr>
                <a:srgbClr val="009735"/>
              </a:buClr>
              <a:buChar char="•"/>
              <a:tabLst>
                <a:tab pos="95885" algn="l"/>
              </a:tabLst>
            </a:pPr>
            <a:r>
              <a:rPr sz="700" dirty="0">
                <a:latin typeface="Arial"/>
                <a:cs typeface="Arial"/>
              </a:rPr>
              <a:t>1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100" dirty="0">
                <a:solidFill>
                  <a:srgbClr val="009735"/>
                </a:solidFill>
                <a:latin typeface="Arial"/>
                <a:cs typeface="Arial"/>
              </a:rPr>
              <a:t>•</a:t>
            </a:r>
            <a:r>
              <a:rPr sz="700" spc="-10" dirty="0">
                <a:solidFill>
                  <a:srgbClr val="009735"/>
                </a:solidFill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50xRJ45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 front</a:t>
            </a:r>
            <a:endParaRPr sz="700">
              <a:latin typeface="Arial"/>
              <a:cs typeface="Arial"/>
            </a:endParaRPr>
          </a:p>
          <a:p>
            <a:pPr marL="95250" indent="-69850">
              <a:lnSpc>
                <a:spcPct val="100000"/>
              </a:lnSpc>
              <a:spcBef>
                <a:spcPts val="60"/>
              </a:spcBef>
              <a:buClr>
                <a:srgbClr val="009735"/>
              </a:buClr>
              <a:buChar char="•"/>
              <a:tabLst>
                <a:tab pos="95885" algn="l"/>
              </a:tabLst>
            </a:pPr>
            <a:r>
              <a:rPr sz="700" dirty="0">
                <a:latin typeface="Arial"/>
                <a:cs typeface="Arial"/>
              </a:rPr>
              <a:t>Med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LSA klemmer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 </a:t>
            </a:r>
            <a:r>
              <a:rPr sz="700" spc="-10" dirty="0">
                <a:latin typeface="Arial"/>
                <a:cs typeface="Arial"/>
              </a:rPr>
              <a:t>bagsiden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104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4000" y="3447903"/>
            <a:ext cx="1655479" cy="77897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1299" y="264717"/>
            <a:ext cx="10591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5" dirty="0"/>
              <a:t>Racktilbehør</a:t>
            </a:r>
            <a:endParaRPr sz="1400"/>
          </a:p>
        </p:txBody>
      </p:sp>
      <p:sp>
        <p:nvSpPr>
          <p:cNvPr id="5" name="object 5"/>
          <p:cNvSpPr txBox="1"/>
          <p:nvPr/>
        </p:nvSpPr>
        <p:spPr>
          <a:xfrm>
            <a:off x="2147299" y="5457952"/>
            <a:ext cx="113093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Blindplader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1,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3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HE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22097" y="674268"/>
            <a:ext cx="1627505" cy="970280"/>
            <a:chOff x="322097" y="674268"/>
            <a:chExt cx="1627505" cy="97028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9653" y="674268"/>
              <a:ext cx="1582038" cy="6032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2097" y="1056398"/>
              <a:ext cx="1626895" cy="58801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11299" y="1688623"/>
            <a:ext cx="118491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700" spc="-20" dirty="0">
                <a:latin typeface="Arial"/>
                <a:cs typeface="Arial"/>
              </a:rPr>
              <a:t>Actassi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patchpanel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24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huls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avanceret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standard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udgave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1299" y="4337480"/>
            <a:ext cx="152336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S1 vinklet patchpanel for </a:t>
            </a:r>
            <a:r>
              <a:rPr sz="700" spc="-10" dirty="0">
                <a:latin typeface="Arial"/>
                <a:cs typeface="Arial"/>
              </a:rPr>
              <a:t>opti-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maludnyttelse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pladsen.</a:t>
            </a:r>
            <a:endParaRPr sz="7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7919" y="4699660"/>
            <a:ext cx="1634637" cy="62687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60270" y="1018641"/>
            <a:ext cx="1509750" cy="60953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138300" y="1688623"/>
            <a:ext cx="152908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patchpanel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avanceret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udgave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plads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4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adapterplader</a:t>
            </a:r>
            <a:endParaRPr sz="7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56091" y="2218664"/>
            <a:ext cx="1535912" cy="60706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147299" y="2960259"/>
            <a:ext cx="152908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patchpanel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standard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udgave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plads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4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adapterplader</a:t>
            </a:r>
            <a:endParaRPr sz="7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58209" y="3653269"/>
            <a:ext cx="1437084" cy="546100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150926" y="4337480"/>
            <a:ext cx="107886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Kabelgennemføringsplade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børster</a:t>
            </a:r>
            <a:endParaRPr sz="7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161860" y="4949202"/>
            <a:ext cx="1388721" cy="348576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316113" y="2960259"/>
            <a:ext cx="122872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S1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patchpanel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24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huls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standard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udgave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36321" y="1901901"/>
            <a:ext cx="1657350" cy="1029335"/>
            <a:chOff x="336321" y="1901901"/>
            <a:chExt cx="1657350" cy="1029335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6321" y="1901901"/>
              <a:ext cx="1656867" cy="64262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2341" y="2288413"/>
              <a:ext cx="1630959" cy="6426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64085" y="5885840"/>
            <a:ext cx="1727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105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186" y="2436482"/>
            <a:ext cx="486244" cy="3657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7626" y="2442730"/>
            <a:ext cx="593333" cy="36846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83943" y="2960259"/>
            <a:ext cx="1356995" cy="25463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Patchkabel guide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montage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700" dirty="0">
                <a:latin typeface="Arial"/>
                <a:cs typeface="Arial"/>
              </a:rPr>
              <a:t>i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forbindelse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Quick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fix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udstyr</a:t>
            </a:r>
            <a:endParaRPr sz="7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0329" y="1188364"/>
            <a:ext cx="1678216" cy="46226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69054" y="1696269"/>
            <a:ext cx="106553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Patchkabel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guide,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vandret</a:t>
            </a:r>
            <a:endParaRPr sz="7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89624" y="5022083"/>
            <a:ext cx="844569" cy="34520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77880" y="3817785"/>
            <a:ext cx="1378412" cy="45101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219474" y="4335250"/>
            <a:ext cx="118046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Vinkelprofil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ekstra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19”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opspænding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i42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gulvrack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22942" y="5457968"/>
            <a:ext cx="5911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Clipsmøtrikker</a:t>
            </a:r>
            <a:endParaRPr sz="7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32977" y="1240434"/>
            <a:ext cx="1412316" cy="40767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36470" y="2502865"/>
            <a:ext cx="1353400" cy="332739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395350" y="4777562"/>
            <a:ext cx="1359535" cy="541020"/>
            <a:chOff x="395350" y="4777562"/>
            <a:chExt cx="1359535" cy="541020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5350" y="5000231"/>
              <a:ext cx="1353477" cy="31798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7903" y="4777562"/>
              <a:ext cx="1356716" cy="317106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83943" y="5450306"/>
            <a:ext cx="134683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Powerpanel</a:t>
            </a:r>
            <a:r>
              <a:rPr sz="700" spc="-10" dirty="0">
                <a:latin typeface="Arial"/>
                <a:cs typeface="Arial"/>
              </a:rPr>
              <a:t> leveres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5</a:t>
            </a:r>
            <a:r>
              <a:rPr sz="700" spc="-10" dirty="0">
                <a:latin typeface="Arial"/>
                <a:cs typeface="Arial"/>
              </a:rPr>
              <a:t> forskellige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versioner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22929" y="1688680"/>
            <a:ext cx="100965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Kabelgennemføring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børster</a:t>
            </a:r>
            <a:endParaRPr sz="7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3321" y="4342968"/>
            <a:ext cx="101346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Diverse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instrumenthylder</a:t>
            </a:r>
            <a:endParaRPr sz="7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19284" y="2967952"/>
            <a:ext cx="9493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Jordskinne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gulvrack</a:t>
            </a:r>
            <a:endParaRPr sz="700">
              <a:latin typeface="Arial"/>
              <a:cs typeface="Aria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91934" y="3448240"/>
            <a:ext cx="1376083" cy="754633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727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106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5854" y="264717"/>
            <a:ext cx="13131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70" dirty="0"/>
              <a:t>Jordforbindelse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315854" y="860683"/>
            <a:ext cx="1717675" cy="780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100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Alle</a:t>
            </a:r>
            <a:r>
              <a:rPr sz="800" spc="36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installationer</a:t>
            </a:r>
            <a:r>
              <a:rPr sz="800" spc="3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009735"/>
                </a:solidFill>
                <a:latin typeface="Calibri"/>
                <a:cs typeface="Calibri"/>
              </a:rPr>
              <a:t>kræver 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gennemtænkt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jordforbindelse.</a:t>
            </a:r>
            <a:r>
              <a:rPr sz="800" spc="400" dirty="0">
                <a:solidFill>
                  <a:srgbClr val="009735"/>
                </a:solidFill>
                <a:latin typeface="Calibri"/>
                <a:cs typeface="Calibri"/>
              </a:rPr>
              <a:t>  </a:t>
            </a:r>
            <a:r>
              <a:rPr sz="700" spc="-10" dirty="0">
                <a:latin typeface="Arial"/>
                <a:cs typeface="Arial"/>
              </a:rPr>
              <a:t>Sådan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undgår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du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jordsløjfer som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kan </a:t>
            </a:r>
            <a:r>
              <a:rPr sz="700" spc="-20" dirty="0">
                <a:latin typeface="Arial"/>
                <a:cs typeface="Arial"/>
              </a:rPr>
              <a:t>føre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strømme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rundt,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komme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resonans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forår-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sage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ulykker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almindelighed: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Stærkstrøms-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bekendgørelsen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skal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altid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overholdes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5854" y="3139456"/>
            <a:ext cx="1718310" cy="1042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60"/>
              </a:spcBef>
            </a:pP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Schneider</a:t>
            </a:r>
            <a:r>
              <a:rPr sz="700" spc="5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Electrics</a:t>
            </a:r>
            <a:r>
              <a:rPr sz="700" spc="5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anbefaling</a:t>
            </a:r>
            <a:endParaRPr sz="7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Det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gælder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videst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mulig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udstrækning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undgå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forstyrrelserne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overføres,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når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jordbeskyttelsen</a:t>
            </a:r>
            <a:r>
              <a:rPr sz="700" spc="305" dirty="0">
                <a:latin typeface="Arial"/>
                <a:cs typeface="Arial"/>
              </a:rPr>
              <a:t>  </a:t>
            </a:r>
            <a:r>
              <a:rPr sz="700" dirty="0">
                <a:latin typeface="Arial"/>
                <a:cs typeface="Arial"/>
              </a:rPr>
              <a:t>sammenkobles</a:t>
            </a:r>
            <a:r>
              <a:rPr sz="700" spc="305" dirty="0">
                <a:latin typeface="Arial"/>
                <a:cs typeface="Arial"/>
              </a:rPr>
              <a:t>  </a:t>
            </a:r>
            <a:r>
              <a:rPr sz="700" spc="-25" dirty="0">
                <a:latin typeface="Arial"/>
                <a:cs typeface="Arial"/>
              </a:rPr>
              <a:t>med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skærmens</a:t>
            </a:r>
            <a:r>
              <a:rPr sz="700" spc="2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jordforbindelse</a:t>
            </a:r>
            <a:r>
              <a:rPr sz="700" spc="2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datanetvær-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ket.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 forbindelser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mellem bygninger </a:t>
            </a:r>
            <a:r>
              <a:rPr sz="700" spc="-10" dirty="0">
                <a:latin typeface="Arial"/>
                <a:cs typeface="Arial"/>
              </a:rPr>
              <a:t>anbe-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fales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fiber.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undgår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overføre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forstyrrelser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findes.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67851" y="900460"/>
            <a:ext cx="1688464" cy="3023235"/>
            <a:chOff x="2167851" y="900460"/>
            <a:chExt cx="1688464" cy="3023235"/>
          </a:xfrm>
        </p:grpSpPr>
        <p:sp>
          <p:nvSpPr>
            <p:cNvPr id="7" name="object 7"/>
            <p:cNvSpPr/>
            <p:nvPr/>
          </p:nvSpPr>
          <p:spPr>
            <a:xfrm>
              <a:off x="2167851" y="2094268"/>
              <a:ext cx="1688464" cy="40640"/>
            </a:xfrm>
            <a:custGeom>
              <a:avLst/>
              <a:gdLst/>
              <a:ahLst/>
              <a:cxnLst/>
              <a:rect l="l" t="t" r="r" b="b"/>
              <a:pathLst>
                <a:path w="1688464" h="40639">
                  <a:moveTo>
                    <a:pt x="1688109" y="0"/>
                  </a:moveTo>
                  <a:lnTo>
                    <a:pt x="0" y="0"/>
                  </a:lnTo>
                  <a:lnTo>
                    <a:pt x="0" y="40017"/>
                  </a:lnTo>
                  <a:lnTo>
                    <a:pt x="1688109" y="40017"/>
                  </a:lnTo>
                  <a:lnTo>
                    <a:pt x="1688109" y="0"/>
                  </a:lnTo>
                  <a:close/>
                </a:path>
              </a:pathLst>
            </a:custGeom>
            <a:solidFill>
              <a:srgbClr val="DAE1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21834" y="3461880"/>
              <a:ext cx="476250" cy="48895"/>
            </a:xfrm>
            <a:custGeom>
              <a:avLst/>
              <a:gdLst/>
              <a:ahLst/>
              <a:cxnLst/>
              <a:rect l="l" t="t" r="r" b="b"/>
              <a:pathLst>
                <a:path w="476250" h="48895">
                  <a:moveTo>
                    <a:pt x="475957" y="0"/>
                  </a:moveTo>
                  <a:lnTo>
                    <a:pt x="215" y="0"/>
                  </a:lnTo>
                  <a:lnTo>
                    <a:pt x="0" y="48501"/>
                  </a:lnTo>
                  <a:lnTo>
                    <a:pt x="475742" y="48501"/>
                  </a:lnTo>
                  <a:lnTo>
                    <a:pt x="475957" y="0"/>
                  </a:lnTo>
                  <a:close/>
                </a:path>
              </a:pathLst>
            </a:custGeom>
            <a:solidFill>
              <a:srgbClr val="FFFD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21834" y="3461880"/>
              <a:ext cx="476250" cy="48895"/>
            </a:xfrm>
            <a:custGeom>
              <a:avLst/>
              <a:gdLst/>
              <a:ahLst/>
              <a:cxnLst/>
              <a:rect l="l" t="t" r="r" b="b"/>
              <a:pathLst>
                <a:path w="476250" h="48895">
                  <a:moveTo>
                    <a:pt x="475957" y="0"/>
                  </a:moveTo>
                  <a:lnTo>
                    <a:pt x="475742" y="48501"/>
                  </a:lnTo>
                  <a:lnTo>
                    <a:pt x="0" y="48501"/>
                  </a:lnTo>
                  <a:lnTo>
                    <a:pt x="215" y="0"/>
                  </a:lnTo>
                  <a:lnTo>
                    <a:pt x="475957" y="0"/>
                  </a:lnTo>
                  <a:close/>
                </a:path>
              </a:pathLst>
            </a:custGeom>
            <a:ln w="40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751082" y="903042"/>
              <a:ext cx="429259" cy="29845"/>
            </a:xfrm>
            <a:custGeom>
              <a:avLst/>
              <a:gdLst/>
              <a:ahLst/>
              <a:cxnLst/>
              <a:rect l="l" t="t" r="r" b="b"/>
              <a:pathLst>
                <a:path w="429260" h="29844">
                  <a:moveTo>
                    <a:pt x="139115" y="0"/>
                  </a:moveTo>
                  <a:lnTo>
                    <a:pt x="133807" y="0"/>
                  </a:lnTo>
                  <a:lnTo>
                    <a:pt x="0" y="26314"/>
                  </a:lnTo>
                  <a:lnTo>
                    <a:pt x="0" y="29311"/>
                  </a:lnTo>
                  <a:lnTo>
                    <a:pt x="428917" y="29311"/>
                  </a:lnTo>
                  <a:lnTo>
                    <a:pt x="139115" y="0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51086" y="932726"/>
              <a:ext cx="531495" cy="29209"/>
            </a:xfrm>
            <a:custGeom>
              <a:avLst/>
              <a:gdLst/>
              <a:ahLst/>
              <a:cxnLst/>
              <a:rect l="l" t="t" r="r" b="b"/>
              <a:pathLst>
                <a:path w="531495" h="29209">
                  <a:moveTo>
                    <a:pt x="530999" y="10160"/>
                  </a:moveTo>
                  <a:lnTo>
                    <a:pt x="482765" y="10160"/>
                  </a:lnTo>
                  <a:lnTo>
                    <a:pt x="482765" y="0"/>
                  </a:lnTo>
                  <a:lnTo>
                    <a:pt x="0" y="0"/>
                  </a:lnTo>
                  <a:lnTo>
                    <a:pt x="0" y="10160"/>
                  </a:lnTo>
                  <a:lnTo>
                    <a:pt x="0" y="29210"/>
                  </a:lnTo>
                  <a:lnTo>
                    <a:pt x="530999" y="29210"/>
                  </a:lnTo>
                  <a:lnTo>
                    <a:pt x="530999" y="10160"/>
                  </a:lnTo>
                  <a:close/>
                </a:path>
              </a:pathLst>
            </a:custGeom>
            <a:solidFill>
              <a:srgbClr val="ECEC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51086" y="962380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0999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0999" y="29311"/>
                  </a:lnTo>
                  <a:lnTo>
                    <a:pt x="530999" y="0"/>
                  </a:lnTo>
                  <a:close/>
                </a:path>
              </a:pathLst>
            </a:custGeom>
            <a:solidFill>
              <a:srgbClr val="EBE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51086" y="992060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0999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0999" y="29311"/>
                  </a:lnTo>
                  <a:lnTo>
                    <a:pt x="530999" y="0"/>
                  </a:lnTo>
                  <a:close/>
                </a:path>
              </a:pathLst>
            </a:custGeom>
            <a:solidFill>
              <a:srgbClr val="EAEB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51086" y="1021727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0999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0999" y="29311"/>
                  </a:lnTo>
                  <a:lnTo>
                    <a:pt x="530999" y="0"/>
                  </a:lnTo>
                  <a:close/>
                </a:path>
              </a:pathLst>
            </a:custGeom>
            <a:solidFill>
              <a:srgbClr val="EAEA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751086" y="1051395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0999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0999" y="29311"/>
                  </a:lnTo>
                  <a:lnTo>
                    <a:pt x="530999" y="0"/>
                  </a:lnTo>
                  <a:close/>
                </a:path>
              </a:pathLst>
            </a:custGeom>
            <a:solidFill>
              <a:srgbClr val="E9E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751086" y="1081062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0999" y="0"/>
                  </a:moveTo>
                  <a:lnTo>
                    <a:pt x="0" y="0"/>
                  </a:lnTo>
                  <a:lnTo>
                    <a:pt x="0" y="29324"/>
                  </a:lnTo>
                  <a:lnTo>
                    <a:pt x="530999" y="29324"/>
                  </a:lnTo>
                  <a:lnTo>
                    <a:pt x="530999" y="0"/>
                  </a:lnTo>
                  <a:close/>
                </a:path>
              </a:pathLst>
            </a:custGeom>
            <a:solidFill>
              <a:srgbClr val="E8E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751086" y="1110742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0999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0999" y="29311"/>
                  </a:lnTo>
                  <a:lnTo>
                    <a:pt x="530999" y="0"/>
                  </a:lnTo>
                  <a:close/>
                </a:path>
              </a:pathLst>
            </a:custGeom>
            <a:solidFill>
              <a:srgbClr val="E7E8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751086" y="1140409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0999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0999" y="29311"/>
                  </a:lnTo>
                  <a:lnTo>
                    <a:pt x="530999" y="0"/>
                  </a:lnTo>
                  <a:close/>
                </a:path>
              </a:pathLst>
            </a:custGeom>
            <a:solidFill>
              <a:srgbClr val="E6E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751086" y="1170076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0999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0999" y="29311"/>
                  </a:lnTo>
                  <a:lnTo>
                    <a:pt x="530999" y="0"/>
                  </a:lnTo>
                  <a:close/>
                </a:path>
              </a:pathLst>
            </a:custGeom>
            <a:solidFill>
              <a:srgbClr val="E6E6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751086" y="1199743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0999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0999" y="29311"/>
                  </a:lnTo>
                  <a:lnTo>
                    <a:pt x="530999" y="0"/>
                  </a:lnTo>
                  <a:close/>
                </a:path>
              </a:pathLst>
            </a:custGeom>
            <a:solidFill>
              <a:srgbClr val="E5E6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751086" y="1229423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0999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0999" y="29311"/>
                  </a:lnTo>
                  <a:lnTo>
                    <a:pt x="530999" y="0"/>
                  </a:lnTo>
                  <a:close/>
                </a:path>
              </a:pathLst>
            </a:custGeom>
            <a:solidFill>
              <a:srgbClr val="E4E5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751086" y="1259078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0999" y="0"/>
                  </a:moveTo>
                  <a:lnTo>
                    <a:pt x="0" y="0"/>
                  </a:lnTo>
                  <a:lnTo>
                    <a:pt x="0" y="29324"/>
                  </a:lnTo>
                  <a:lnTo>
                    <a:pt x="530999" y="29324"/>
                  </a:lnTo>
                  <a:lnTo>
                    <a:pt x="530999" y="0"/>
                  </a:lnTo>
                  <a:close/>
                </a:path>
              </a:pathLst>
            </a:custGeom>
            <a:solidFill>
              <a:srgbClr val="E3E4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751086" y="1288770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0999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0999" y="29311"/>
                  </a:lnTo>
                  <a:lnTo>
                    <a:pt x="530999" y="0"/>
                  </a:lnTo>
                  <a:close/>
                </a:path>
              </a:pathLst>
            </a:custGeom>
            <a:solidFill>
              <a:srgbClr val="E2E3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751086" y="1318425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0999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0999" y="29311"/>
                  </a:lnTo>
                  <a:lnTo>
                    <a:pt x="530999" y="0"/>
                  </a:lnTo>
                  <a:close/>
                </a:path>
              </a:pathLst>
            </a:custGeom>
            <a:solidFill>
              <a:srgbClr val="E1E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751086" y="1348092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0999" y="0"/>
                  </a:moveTo>
                  <a:lnTo>
                    <a:pt x="0" y="0"/>
                  </a:lnTo>
                  <a:lnTo>
                    <a:pt x="0" y="29324"/>
                  </a:lnTo>
                  <a:lnTo>
                    <a:pt x="530999" y="29324"/>
                  </a:lnTo>
                  <a:lnTo>
                    <a:pt x="530999" y="0"/>
                  </a:lnTo>
                  <a:close/>
                </a:path>
              </a:pathLst>
            </a:custGeom>
            <a:solidFill>
              <a:srgbClr val="E1E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751086" y="1377772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0999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0999" y="29311"/>
                  </a:lnTo>
                  <a:lnTo>
                    <a:pt x="530999" y="0"/>
                  </a:lnTo>
                  <a:close/>
                </a:path>
              </a:pathLst>
            </a:custGeom>
            <a:solidFill>
              <a:srgbClr val="E0E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751086" y="1407439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0999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0999" y="29311"/>
                  </a:lnTo>
                  <a:lnTo>
                    <a:pt x="530999" y="0"/>
                  </a:lnTo>
                  <a:close/>
                </a:path>
              </a:pathLst>
            </a:custGeom>
            <a:solidFill>
              <a:srgbClr val="DFE0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751086" y="1437119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0999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0999" y="29311"/>
                  </a:lnTo>
                  <a:lnTo>
                    <a:pt x="530999" y="0"/>
                  </a:lnTo>
                  <a:close/>
                </a:path>
              </a:pathLst>
            </a:custGeom>
            <a:solidFill>
              <a:srgbClr val="DEDF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751086" y="1466786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0999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0999" y="29311"/>
                  </a:lnTo>
                  <a:lnTo>
                    <a:pt x="530999" y="0"/>
                  </a:lnTo>
                  <a:close/>
                </a:path>
              </a:pathLst>
            </a:custGeom>
            <a:solidFill>
              <a:srgbClr val="DDDE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751086" y="1496453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0999" y="0"/>
                  </a:moveTo>
                  <a:lnTo>
                    <a:pt x="0" y="0"/>
                  </a:lnTo>
                  <a:lnTo>
                    <a:pt x="0" y="29324"/>
                  </a:lnTo>
                  <a:lnTo>
                    <a:pt x="530999" y="29324"/>
                  </a:lnTo>
                  <a:lnTo>
                    <a:pt x="530999" y="0"/>
                  </a:lnTo>
                  <a:close/>
                </a:path>
              </a:pathLst>
            </a:custGeom>
            <a:solidFill>
              <a:srgbClr val="DDD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751086" y="1526121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0999" y="0"/>
                  </a:moveTo>
                  <a:lnTo>
                    <a:pt x="0" y="0"/>
                  </a:lnTo>
                  <a:lnTo>
                    <a:pt x="0" y="29324"/>
                  </a:lnTo>
                  <a:lnTo>
                    <a:pt x="530999" y="29324"/>
                  </a:lnTo>
                  <a:lnTo>
                    <a:pt x="530999" y="0"/>
                  </a:lnTo>
                  <a:close/>
                </a:path>
              </a:pathLst>
            </a:custGeom>
            <a:solidFill>
              <a:srgbClr val="DCDD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751086" y="1555788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0999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0999" y="29311"/>
                  </a:lnTo>
                  <a:lnTo>
                    <a:pt x="530999" y="0"/>
                  </a:lnTo>
                  <a:close/>
                </a:path>
              </a:pathLst>
            </a:custGeom>
            <a:solidFill>
              <a:srgbClr val="DBDC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751086" y="1585470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0999" y="0"/>
                  </a:moveTo>
                  <a:lnTo>
                    <a:pt x="0" y="0"/>
                  </a:lnTo>
                  <a:lnTo>
                    <a:pt x="0" y="29324"/>
                  </a:lnTo>
                  <a:lnTo>
                    <a:pt x="428282" y="29324"/>
                  </a:lnTo>
                  <a:lnTo>
                    <a:pt x="530999" y="8661"/>
                  </a:lnTo>
                  <a:lnTo>
                    <a:pt x="530999" y="0"/>
                  </a:lnTo>
                  <a:close/>
                </a:path>
              </a:pathLst>
            </a:custGeom>
            <a:solidFill>
              <a:srgbClr val="DADB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751086" y="1615142"/>
              <a:ext cx="426720" cy="29845"/>
            </a:xfrm>
            <a:custGeom>
              <a:avLst/>
              <a:gdLst/>
              <a:ahLst/>
              <a:cxnLst/>
              <a:rect l="l" t="t" r="r" b="b"/>
              <a:pathLst>
                <a:path w="426719" h="29844">
                  <a:moveTo>
                    <a:pt x="426516" y="0"/>
                  </a:moveTo>
                  <a:lnTo>
                    <a:pt x="0" y="0"/>
                  </a:lnTo>
                  <a:lnTo>
                    <a:pt x="0" y="7823"/>
                  </a:lnTo>
                  <a:lnTo>
                    <a:pt x="56032" y="29311"/>
                  </a:lnTo>
                  <a:lnTo>
                    <a:pt x="280797" y="29311"/>
                  </a:lnTo>
                  <a:lnTo>
                    <a:pt x="426516" y="0"/>
                  </a:lnTo>
                  <a:close/>
                </a:path>
              </a:pathLst>
            </a:custGeom>
            <a:solidFill>
              <a:srgbClr val="D9DA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808069" y="1644815"/>
              <a:ext cx="222250" cy="29845"/>
            </a:xfrm>
            <a:custGeom>
              <a:avLst/>
              <a:gdLst/>
              <a:ahLst/>
              <a:cxnLst/>
              <a:rect l="l" t="t" r="r" b="b"/>
              <a:pathLst>
                <a:path w="222250" h="29844">
                  <a:moveTo>
                    <a:pt x="221996" y="0"/>
                  </a:moveTo>
                  <a:lnTo>
                    <a:pt x="0" y="0"/>
                  </a:lnTo>
                  <a:lnTo>
                    <a:pt x="76390" y="29286"/>
                  </a:lnTo>
                  <a:lnTo>
                    <a:pt x="221996" y="0"/>
                  </a:lnTo>
                  <a:close/>
                </a:path>
              </a:pathLst>
            </a:custGeom>
            <a:solidFill>
              <a:srgbClr val="D8D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841271" y="902690"/>
              <a:ext cx="441325" cy="771525"/>
            </a:xfrm>
            <a:custGeom>
              <a:avLst/>
              <a:gdLst/>
              <a:ahLst/>
              <a:cxnLst/>
              <a:rect l="l" t="t" r="r" b="b"/>
              <a:pathLst>
                <a:path w="441325" h="771525">
                  <a:moveTo>
                    <a:pt x="388218" y="537934"/>
                  </a:moveTo>
                  <a:lnTo>
                    <a:pt x="333410" y="596351"/>
                  </a:lnTo>
                  <a:lnTo>
                    <a:pt x="299346" y="625793"/>
                  </a:lnTo>
                  <a:lnTo>
                    <a:pt x="263176" y="652718"/>
                  </a:lnTo>
                  <a:lnTo>
                    <a:pt x="225038" y="676989"/>
                  </a:lnTo>
                  <a:lnTo>
                    <a:pt x="185069" y="698469"/>
                  </a:lnTo>
                  <a:lnTo>
                    <a:pt x="143405" y="717021"/>
                  </a:lnTo>
                  <a:lnTo>
                    <a:pt x="100186" y="732507"/>
                  </a:lnTo>
                  <a:lnTo>
                    <a:pt x="55546" y="744791"/>
                  </a:lnTo>
                  <a:lnTo>
                    <a:pt x="9624" y="753735"/>
                  </a:lnTo>
                  <a:lnTo>
                    <a:pt x="0" y="754853"/>
                  </a:lnTo>
                  <a:lnTo>
                    <a:pt x="43191" y="771410"/>
                  </a:lnTo>
                  <a:lnTo>
                    <a:pt x="342928" y="711126"/>
                  </a:lnTo>
                  <a:lnTo>
                    <a:pt x="383410" y="678265"/>
                  </a:lnTo>
                  <a:lnTo>
                    <a:pt x="416547" y="647170"/>
                  </a:lnTo>
                  <a:lnTo>
                    <a:pt x="441132" y="620971"/>
                  </a:lnTo>
                  <a:lnTo>
                    <a:pt x="388218" y="537934"/>
                  </a:lnTo>
                  <a:close/>
                </a:path>
                <a:path w="441325" h="771525">
                  <a:moveTo>
                    <a:pt x="45426" y="0"/>
                  </a:moveTo>
                  <a:lnTo>
                    <a:pt x="388218" y="537934"/>
                  </a:lnTo>
                  <a:lnTo>
                    <a:pt x="394674" y="530465"/>
                  </a:lnTo>
                  <a:lnTo>
                    <a:pt x="421599" y="494295"/>
                  </a:lnTo>
                  <a:lnTo>
                    <a:pt x="441132" y="463602"/>
                  </a:lnTo>
                  <a:lnTo>
                    <a:pt x="441132" y="40017"/>
                  </a:lnTo>
                  <a:lnTo>
                    <a:pt x="45426" y="0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751086" y="940946"/>
              <a:ext cx="531495" cy="716280"/>
            </a:xfrm>
            <a:custGeom>
              <a:avLst/>
              <a:gdLst/>
              <a:ahLst/>
              <a:cxnLst/>
              <a:rect l="l" t="t" r="r" b="b"/>
              <a:pathLst>
                <a:path w="531495" h="716280">
                  <a:moveTo>
                    <a:pt x="0" y="627898"/>
                  </a:moveTo>
                  <a:lnTo>
                    <a:pt x="0" y="682024"/>
                  </a:lnTo>
                  <a:lnTo>
                    <a:pt x="89191" y="716216"/>
                  </a:lnTo>
                  <a:lnTo>
                    <a:pt x="145728" y="706039"/>
                  </a:lnTo>
                  <a:lnTo>
                    <a:pt x="190367" y="693755"/>
                  </a:lnTo>
                  <a:lnTo>
                    <a:pt x="233586" y="678268"/>
                  </a:lnTo>
                  <a:lnTo>
                    <a:pt x="275249" y="659716"/>
                  </a:lnTo>
                  <a:lnTo>
                    <a:pt x="315218" y="638235"/>
                  </a:lnTo>
                  <a:lnTo>
                    <a:pt x="331132" y="628107"/>
                  </a:lnTo>
                  <a:lnTo>
                    <a:pt x="4667" y="628107"/>
                  </a:lnTo>
                  <a:lnTo>
                    <a:pt x="0" y="627898"/>
                  </a:lnTo>
                  <a:close/>
                </a:path>
                <a:path w="531495" h="716280">
                  <a:moveTo>
                    <a:pt x="513894" y="0"/>
                  </a:moveTo>
                  <a:lnTo>
                    <a:pt x="517035" y="13774"/>
                  </a:lnTo>
                  <a:lnTo>
                    <a:pt x="523301" y="59965"/>
                  </a:lnTo>
                  <a:lnTo>
                    <a:pt x="525430" y="107344"/>
                  </a:lnTo>
                  <a:lnTo>
                    <a:pt x="523301" y="154722"/>
                  </a:lnTo>
                  <a:lnTo>
                    <a:pt x="517035" y="200914"/>
                  </a:lnTo>
                  <a:lnTo>
                    <a:pt x="506817" y="245733"/>
                  </a:lnTo>
                  <a:lnTo>
                    <a:pt x="492832" y="288997"/>
                  </a:lnTo>
                  <a:lnTo>
                    <a:pt x="475263" y="330520"/>
                  </a:lnTo>
                  <a:lnTo>
                    <a:pt x="454296" y="370119"/>
                  </a:lnTo>
                  <a:lnTo>
                    <a:pt x="430113" y="407609"/>
                  </a:lnTo>
                  <a:lnTo>
                    <a:pt x="402901" y="442805"/>
                  </a:lnTo>
                  <a:lnTo>
                    <a:pt x="372843" y="475525"/>
                  </a:lnTo>
                  <a:lnTo>
                    <a:pt x="340123" y="505583"/>
                  </a:lnTo>
                  <a:lnTo>
                    <a:pt x="304926" y="532794"/>
                  </a:lnTo>
                  <a:lnTo>
                    <a:pt x="267436" y="556976"/>
                  </a:lnTo>
                  <a:lnTo>
                    <a:pt x="227837" y="577943"/>
                  </a:lnTo>
                  <a:lnTo>
                    <a:pt x="186314" y="595510"/>
                  </a:lnTo>
                  <a:lnTo>
                    <a:pt x="143051" y="609495"/>
                  </a:lnTo>
                  <a:lnTo>
                    <a:pt x="98233" y="619712"/>
                  </a:lnTo>
                  <a:lnTo>
                    <a:pt x="52043" y="625978"/>
                  </a:lnTo>
                  <a:lnTo>
                    <a:pt x="4667" y="628107"/>
                  </a:lnTo>
                  <a:lnTo>
                    <a:pt x="331132" y="628107"/>
                  </a:lnTo>
                  <a:lnTo>
                    <a:pt x="389526" y="587038"/>
                  </a:lnTo>
                  <a:lnTo>
                    <a:pt x="423591" y="557595"/>
                  </a:lnTo>
                  <a:lnTo>
                    <a:pt x="455413" y="525773"/>
                  </a:lnTo>
                  <a:lnTo>
                    <a:pt x="484856" y="491708"/>
                  </a:lnTo>
                  <a:lnTo>
                    <a:pt x="511782" y="455538"/>
                  </a:lnTo>
                  <a:lnTo>
                    <a:pt x="531317" y="424843"/>
                  </a:lnTo>
                  <a:lnTo>
                    <a:pt x="531317" y="1761"/>
                  </a:lnTo>
                  <a:lnTo>
                    <a:pt x="513894" y="0"/>
                  </a:lnTo>
                  <a:close/>
                </a:path>
              </a:pathLst>
            </a:custGeom>
            <a:solidFill>
              <a:srgbClr val="EEEE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751086" y="930816"/>
              <a:ext cx="525780" cy="638175"/>
            </a:xfrm>
            <a:custGeom>
              <a:avLst/>
              <a:gdLst/>
              <a:ahLst/>
              <a:cxnLst/>
              <a:rect l="l" t="t" r="r" b="b"/>
              <a:pathLst>
                <a:path w="525779" h="638175">
                  <a:moveTo>
                    <a:pt x="0" y="543308"/>
                  </a:moveTo>
                  <a:lnTo>
                    <a:pt x="0" y="637533"/>
                  </a:lnTo>
                  <a:lnTo>
                    <a:pt x="4667" y="637742"/>
                  </a:lnTo>
                  <a:lnTo>
                    <a:pt x="52043" y="635613"/>
                  </a:lnTo>
                  <a:lnTo>
                    <a:pt x="98233" y="629347"/>
                  </a:lnTo>
                  <a:lnTo>
                    <a:pt x="143051" y="619130"/>
                  </a:lnTo>
                  <a:lnTo>
                    <a:pt x="186314" y="605145"/>
                  </a:lnTo>
                  <a:lnTo>
                    <a:pt x="227837" y="587577"/>
                  </a:lnTo>
                  <a:lnTo>
                    <a:pt x="267436" y="566611"/>
                  </a:lnTo>
                  <a:lnTo>
                    <a:pt x="303174" y="543559"/>
                  </a:lnTo>
                  <a:lnTo>
                    <a:pt x="4667" y="543559"/>
                  </a:lnTo>
                  <a:lnTo>
                    <a:pt x="0" y="543308"/>
                  </a:lnTo>
                  <a:close/>
                </a:path>
                <a:path w="525779" h="638175">
                  <a:moveTo>
                    <a:pt x="413724" y="0"/>
                  </a:moveTo>
                  <a:lnTo>
                    <a:pt x="420906" y="26108"/>
                  </a:lnTo>
                  <a:lnTo>
                    <a:pt x="428237" y="71070"/>
                  </a:lnTo>
                  <a:lnTo>
                    <a:pt x="430739" y="117474"/>
                  </a:lnTo>
                  <a:lnTo>
                    <a:pt x="428237" y="163881"/>
                  </a:lnTo>
                  <a:lnTo>
                    <a:pt x="420906" y="208844"/>
                  </a:lnTo>
                  <a:lnTo>
                    <a:pt x="409006" y="252105"/>
                  </a:lnTo>
                  <a:lnTo>
                    <a:pt x="392797" y="293403"/>
                  </a:lnTo>
                  <a:lnTo>
                    <a:pt x="372541" y="332476"/>
                  </a:lnTo>
                  <a:lnTo>
                    <a:pt x="348497" y="369064"/>
                  </a:lnTo>
                  <a:lnTo>
                    <a:pt x="320926" y="402907"/>
                  </a:lnTo>
                  <a:lnTo>
                    <a:pt x="290089" y="433745"/>
                  </a:lnTo>
                  <a:lnTo>
                    <a:pt x="256247" y="461316"/>
                  </a:lnTo>
                  <a:lnTo>
                    <a:pt x="219659" y="485360"/>
                  </a:lnTo>
                  <a:lnTo>
                    <a:pt x="180588" y="505617"/>
                  </a:lnTo>
                  <a:lnTo>
                    <a:pt x="139292" y="521826"/>
                  </a:lnTo>
                  <a:lnTo>
                    <a:pt x="96033" y="533726"/>
                  </a:lnTo>
                  <a:lnTo>
                    <a:pt x="51071" y="541058"/>
                  </a:lnTo>
                  <a:lnTo>
                    <a:pt x="4667" y="543559"/>
                  </a:lnTo>
                  <a:lnTo>
                    <a:pt x="303174" y="543559"/>
                  </a:lnTo>
                  <a:lnTo>
                    <a:pt x="340123" y="515218"/>
                  </a:lnTo>
                  <a:lnTo>
                    <a:pt x="372843" y="485160"/>
                  </a:lnTo>
                  <a:lnTo>
                    <a:pt x="402901" y="452440"/>
                  </a:lnTo>
                  <a:lnTo>
                    <a:pt x="430114" y="417244"/>
                  </a:lnTo>
                  <a:lnTo>
                    <a:pt x="454296" y="379754"/>
                  </a:lnTo>
                  <a:lnTo>
                    <a:pt x="475263" y="340155"/>
                  </a:lnTo>
                  <a:lnTo>
                    <a:pt x="492832" y="298632"/>
                  </a:lnTo>
                  <a:lnTo>
                    <a:pt x="506817" y="255368"/>
                  </a:lnTo>
                  <a:lnTo>
                    <a:pt x="517035" y="210549"/>
                  </a:lnTo>
                  <a:lnTo>
                    <a:pt x="523301" y="164357"/>
                  </a:lnTo>
                  <a:lnTo>
                    <a:pt x="525430" y="116979"/>
                  </a:lnTo>
                  <a:lnTo>
                    <a:pt x="523301" y="69600"/>
                  </a:lnTo>
                  <a:lnTo>
                    <a:pt x="517035" y="23409"/>
                  </a:lnTo>
                  <a:lnTo>
                    <a:pt x="514010" y="10141"/>
                  </a:lnTo>
                  <a:lnTo>
                    <a:pt x="413724" y="0"/>
                  </a:lnTo>
                  <a:close/>
                </a:path>
              </a:pathLst>
            </a:custGeom>
            <a:solidFill>
              <a:srgbClr val="EEEF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751086" y="920296"/>
              <a:ext cx="431165" cy="553720"/>
            </a:xfrm>
            <a:custGeom>
              <a:avLst/>
              <a:gdLst/>
              <a:ahLst/>
              <a:cxnLst/>
              <a:rect l="l" t="t" r="r" b="b"/>
              <a:pathLst>
                <a:path w="431164" h="553719">
                  <a:moveTo>
                    <a:pt x="0" y="459045"/>
                  </a:moveTo>
                  <a:lnTo>
                    <a:pt x="0" y="553332"/>
                  </a:lnTo>
                  <a:lnTo>
                    <a:pt x="4668" y="553584"/>
                  </a:lnTo>
                  <a:lnTo>
                    <a:pt x="51072" y="551082"/>
                  </a:lnTo>
                  <a:lnTo>
                    <a:pt x="96034" y="543750"/>
                  </a:lnTo>
                  <a:lnTo>
                    <a:pt x="139293" y="531850"/>
                  </a:lnTo>
                  <a:lnTo>
                    <a:pt x="180589" y="515640"/>
                  </a:lnTo>
                  <a:lnTo>
                    <a:pt x="219661" y="495382"/>
                  </a:lnTo>
                  <a:lnTo>
                    <a:pt x="256248" y="471337"/>
                  </a:lnTo>
                  <a:lnTo>
                    <a:pt x="270915" y="459388"/>
                  </a:lnTo>
                  <a:lnTo>
                    <a:pt x="4668" y="459388"/>
                  </a:lnTo>
                  <a:lnTo>
                    <a:pt x="0" y="459045"/>
                  </a:lnTo>
                  <a:close/>
                </a:path>
                <a:path w="431164" h="553719">
                  <a:moveTo>
                    <a:pt x="309698" y="0"/>
                  </a:moveTo>
                  <a:lnTo>
                    <a:pt x="322023" y="32317"/>
                  </a:lnTo>
                  <a:lnTo>
                    <a:pt x="332467" y="79044"/>
                  </a:lnTo>
                  <a:lnTo>
                    <a:pt x="336062" y="127994"/>
                  </a:lnTo>
                  <a:lnTo>
                    <a:pt x="332467" y="176947"/>
                  </a:lnTo>
                  <a:lnTo>
                    <a:pt x="322023" y="223676"/>
                  </a:lnTo>
                  <a:lnTo>
                    <a:pt x="305246" y="267667"/>
                  </a:lnTo>
                  <a:lnTo>
                    <a:pt x="282649" y="308406"/>
                  </a:lnTo>
                  <a:lnTo>
                    <a:pt x="254745" y="345380"/>
                  </a:lnTo>
                  <a:lnTo>
                    <a:pt x="222049" y="378076"/>
                  </a:lnTo>
                  <a:lnTo>
                    <a:pt x="185074" y="405978"/>
                  </a:lnTo>
                  <a:lnTo>
                    <a:pt x="144335" y="428575"/>
                  </a:lnTo>
                  <a:lnTo>
                    <a:pt x="100345" y="445351"/>
                  </a:lnTo>
                  <a:lnTo>
                    <a:pt x="53618" y="455793"/>
                  </a:lnTo>
                  <a:lnTo>
                    <a:pt x="4668" y="459388"/>
                  </a:lnTo>
                  <a:lnTo>
                    <a:pt x="270915" y="459388"/>
                  </a:lnTo>
                  <a:lnTo>
                    <a:pt x="320927" y="412927"/>
                  </a:lnTo>
                  <a:lnTo>
                    <a:pt x="348498" y="379084"/>
                  </a:lnTo>
                  <a:lnTo>
                    <a:pt x="372542" y="342495"/>
                  </a:lnTo>
                  <a:lnTo>
                    <a:pt x="392798" y="303422"/>
                  </a:lnTo>
                  <a:lnTo>
                    <a:pt x="409007" y="262125"/>
                  </a:lnTo>
                  <a:lnTo>
                    <a:pt x="420907" y="218866"/>
                  </a:lnTo>
                  <a:lnTo>
                    <a:pt x="428239" y="173903"/>
                  </a:lnTo>
                  <a:lnTo>
                    <a:pt x="430740" y="127499"/>
                  </a:lnTo>
                  <a:lnTo>
                    <a:pt x="428239" y="81093"/>
                  </a:lnTo>
                  <a:lnTo>
                    <a:pt x="420907" y="36129"/>
                  </a:lnTo>
                  <a:lnTo>
                    <a:pt x="413867" y="10534"/>
                  </a:lnTo>
                  <a:lnTo>
                    <a:pt x="309698" y="0"/>
                  </a:lnTo>
                  <a:close/>
                </a:path>
              </a:pathLst>
            </a:custGeom>
            <a:solidFill>
              <a:srgbClr val="EFEF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751086" y="908688"/>
              <a:ext cx="336550" cy="471805"/>
            </a:xfrm>
            <a:custGeom>
              <a:avLst/>
              <a:gdLst/>
              <a:ahLst/>
              <a:cxnLst/>
              <a:rect l="l" t="t" r="r" b="b"/>
              <a:pathLst>
                <a:path w="336550" h="471805">
                  <a:moveTo>
                    <a:pt x="0" y="375852"/>
                  </a:moveTo>
                  <a:lnTo>
                    <a:pt x="0" y="471014"/>
                  </a:lnTo>
                  <a:lnTo>
                    <a:pt x="4657" y="471356"/>
                  </a:lnTo>
                  <a:lnTo>
                    <a:pt x="53607" y="467760"/>
                  </a:lnTo>
                  <a:lnTo>
                    <a:pt x="100335" y="457317"/>
                  </a:lnTo>
                  <a:lnTo>
                    <a:pt x="144326" y="440540"/>
                  </a:lnTo>
                  <a:lnTo>
                    <a:pt x="185067" y="417943"/>
                  </a:lnTo>
                  <a:lnTo>
                    <a:pt x="222043" y="390039"/>
                  </a:lnTo>
                  <a:lnTo>
                    <a:pt x="235761" y="376322"/>
                  </a:lnTo>
                  <a:lnTo>
                    <a:pt x="4657" y="376322"/>
                  </a:lnTo>
                  <a:lnTo>
                    <a:pt x="0" y="375852"/>
                  </a:lnTo>
                  <a:close/>
                </a:path>
                <a:path w="336550" h="471805">
                  <a:moveTo>
                    <a:pt x="194916" y="0"/>
                  </a:moveTo>
                  <a:lnTo>
                    <a:pt x="200928" y="7285"/>
                  </a:lnTo>
                  <a:lnTo>
                    <a:pt x="222761" y="47493"/>
                  </a:lnTo>
                  <a:lnTo>
                    <a:pt x="236560" y="91918"/>
                  </a:lnTo>
                  <a:lnTo>
                    <a:pt x="241372" y="139606"/>
                  </a:lnTo>
                  <a:lnTo>
                    <a:pt x="236560" y="187291"/>
                  </a:lnTo>
                  <a:lnTo>
                    <a:pt x="222761" y="231714"/>
                  </a:lnTo>
                  <a:lnTo>
                    <a:pt x="200928" y="271922"/>
                  </a:lnTo>
                  <a:lnTo>
                    <a:pt x="172016" y="306960"/>
                  </a:lnTo>
                  <a:lnTo>
                    <a:pt x="136978" y="335874"/>
                  </a:lnTo>
                  <a:lnTo>
                    <a:pt x="96770" y="357708"/>
                  </a:lnTo>
                  <a:lnTo>
                    <a:pt x="52345" y="371509"/>
                  </a:lnTo>
                  <a:lnTo>
                    <a:pt x="4657" y="376322"/>
                  </a:lnTo>
                  <a:lnTo>
                    <a:pt x="235761" y="376322"/>
                  </a:lnTo>
                  <a:lnTo>
                    <a:pt x="282646" y="320368"/>
                  </a:lnTo>
                  <a:lnTo>
                    <a:pt x="305245" y="279629"/>
                  </a:lnTo>
                  <a:lnTo>
                    <a:pt x="322024" y="235639"/>
                  </a:lnTo>
                  <a:lnTo>
                    <a:pt x="332468" y="188912"/>
                  </a:lnTo>
                  <a:lnTo>
                    <a:pt x="336063" y="139962"/>
                  </a:lnTo>
                  <a:lnTo>
                    <a:pt x="332468" y="91012"/>
                  </a:lnTo>
                  <a:lnTo>
                    <a:pt x="322024" y="44285"/>
                  </a:lnTo>
                  <a:lnTo>
                    <a:pt x="309554" y="11593"/>
                  </a:lnTo>
                  <a:lnTo>
                    <a:pt x="194916" y="0"/>
                  </a:lnTo>
                  <a:close/>
                </a:path>
              </a:pathLst>
            </a:custGeom>
            <a:solidFill>
              <a:srgbClr val="F0F0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751086" y="902690"/>
              <a:ext cx="241935" cy="382905"/>
            </a:xfrm>
            <a:custGeom>
              <a:avLst/>
              <a:gdLst/>
              <a:ahLst/>
              <a:cxnLst/>
              <a:rect l="l" t="t" r="r" b="b"/>
              <a:pathLst>
                <a:path w="241935" h="382905">
                  <a:moveTo>
                    <a:pt x="0" y="286876"/>
                  </a:moveTo>
                  <a:lnTo>
                    <a:pt x="0" y="382204"/>
                  </a:lnTo>
                  <a:lnTo>
                    <a:pt x="4660" y="382675"/>
                  </a:lnTo>
                  <a:lnTo>
                    <a:pt x="52348" y="377863"/>
                  </a:lnTo>
                  <a:lnTo>
                    <a:pt x="96774" y="364063"/>
                  </a:lnTo>
                  <a:lnTo>
                    <a:pt x="136982" y="342231"/>
                  </a:lnTo>
                  <a:lnTo>
                    <a:pt x="172019" y="313318"/>
                  </a:lnTo>
                  <a:lnTo>
                    <a:pt x="193219" y="287628"/>
                  </a:lnTo>
                  <a:lnTo>
                    <a:pt x="4660" y="287628"/>
                  </a:lnTo>
                  <a:lnTo>
                    <a:pt x="0" y="286876"/>
                  </a:lnTo>
                  <a:close/>
                </a:path>
                <a:path w="241935" h="382905">
                  <a:moveTo>
                    <a:pt x="135610" y="0"/>
                  </a:moveTo>
                  <a:lnTo>
                    <a:pt x="58106" y="15242"/>
                  </a:lnTo>
                  <a:lnTo>
                    <a:pt x="88530" y="30982"/>
                  </a:lnTo>
                  <a:lnTo>
                    <a:pt x="119282" y="61734"/>
                  </a:lnTo>
                  <a:lnTo>
                    <a:pt x="139453" y="100723"/>
                  </a:lnTo>
                  <a:lnTo>
                    <a:pt x="146697" y="145604"/>
                  </a:lnTo>
                  <a:lnTo>
                    <a:pt x="139453" y="190479"/>
                  </a:lnTo>
                  <a:lnTo>
                    <a:pt x="119282" y="229464"/>
                  </a:lnTo>
                  <a:lnTo>
                    <a:pt x="88530" y="260214"/>
                  </a:lnTo>
                  <a:lnTo>
                    <a:pt x="49542" y="280384"/>
                  </a:lnTo>
                  <a:lnTo>
                    <a:pt x="4660" y="287628"/>
                  </a:lnTo>
                  <a:lnTo>
                    <a:pt x="193219" y="287628"/>
                  </a:lnTo>
                  <a:lnTo>
                    <a:pt x="200932" y="278281"/>
                  </a:lnTo>
                  <a:lnTo>
                    <a:pt x="222764" y="238073"/>
                  </a:lnTo>
                  <a:lnTo>
                    <a:pt x="236564" y="193647"/>
                  </a:lnTo>
                  <a:lnTo>
                    <a:pt x="241376" y="145959"/>
                  </a:lnTo>
                  <a:lnTo>
                    <a:pt x="236564" y="98272"/>
                  </a:lnTo>
                  <a:lnTo>
                    <a:pt x="222764" y="53848"/>
                  </a:lnTo>
                  <a:lnTo>
                    <a:pt x="200932" y="13642"/>
                  </a:lnTo>
                  <a:lnTo>
                    <a:pt x="194596" y="5965"/>
                  </a:lnTo>
                  <a:lnTo>
                    <a:pt x="135610" y="0"/>
                  </a:lnTo>
                  <a:close/>
                </a:path>
              </a:pathLst>
            </a:custGeom>
            <a:solidFill>
              <a:srgbClr val="F1F1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751086" y="918034"/>
              <a:ext cx="147320" cy="273050"/>
            </a:xfrm>
            <a:custGeom>
              <a:avLst/>
              <a:gdLst/>
              <a:ahLst/>
              <a:cxnLst/>
              <a:rect l="l" t="t" r="r" b="b"/>
              <a:pathLst>
                <a:path w="147319" h="273050">
                  <a:moveTo>
                    <a:pt x="0" y="176662"/>
                  </a:moveTo>
                  <a:lnTo>
                    <a:pt x="0" y="271886"/>
                  </a:lnTo>
                  <a:lnTo>
                    <a:pt x="4668" y="272640"/>
                  </a:lnTo>
                  <a:lnTo>
                    <a:pt x="49543" y="265395"/>
                  </a:lnTo>
                  <a:lnTo>
                    <a:pt x="88528" y="245226"/>
                  </a:lnTo>
                  <a:lnTo>
                    <a:pt x="119278" y="214476"/>
                  </a:lnTo>
                  <a:lnTo>
                    <a:pt x="138353" y="177606"/>
                  </a:lnTo>
                  <a:lnTo>
                    <a:pt x="4668" y="177606"/>
                  </a:lnTo>
                  <a:lnTo>
                    <a:pt x="0" y="176662"/>
                  </a:lnTo>
                  <a:close/>
                </a:path>
                <a:path w="147319" h="273050">
                  <a:moveTo>
                    <a:pt x="137986" y="82914"/>
                  </a:moveTo>
                  <a:lnTo>
                    <a:pt x="4668" y="82914"/>
                  </a:lnTo>
                  <a:lnTo>
                    <a:pt x="23085" y="86637"/>
                  </a:lnTo>
                  <a:lnTo>
                    <a:pt x="38131" y="96786"/>
                  </a:lnTo>
                  <a:lnTo>
                    <a:pt x="48279" y="111836"/>
                  </a:lnTo>
                  <a:lnTo>
                    <a:pt x="52001" y="130260"/>
                  </a:lnTo>
                  <a:lnTo>
                    <a:pt x="48279" y="148679"/>
                  </a:lnTo>
                  <a:lnTo>
                    <a:pt x="38131" y="163729"/>
                  </a:lnTo>
                  <a:lnTo>
                    <a:pt x="23085" y="173882"/>
                  </a:lnTo>
                  <a:lnTo>
                    <a:pt x="4668" y="177606"/>
                  </a:lnTo>
                  <a:lnTo>
                    <a:pt x="138353" y="177606"/>
                  </a:lnTo>
                  <a:lnTo>
                    <a:pt x="139448" y="175491"/>
                  </a:lnTo>
                  <a:lnTo>
                    <a:pt x="146692" y="130616"/>
                  </a:lnTo>
                  <a:lnTo>
                    <a:pt x="139448" y="85741"/>
                  </a:lnTo>
                  <a:lnTo>
                    <a:pt x="137986" y="82914"/>
                  </a:lnTo>
                  <a:close/>
                </a:path>
                <a:path w="147319" h="273050">
                  <a:moveTo>
                    <a:pt x="57591" y="0"/>
                  </a:moveTo>
                  <a:lnTo>
                    <a:pt x="0" y="11326"/>
                  </a:lnTo>
                  <a:lnTo>
                    <a:pt x="0" y="83858"/>
                  </a:lnTo>
                  <a:lnTo>
                    <a:pt x="4668" y="82914"/>
                  </a:lnTo>
                  <a:lnTo>
                    <a:pt x="137986" y="82914"/>
                  </a:lnTo>
                  <a:lnTo>
                    <a:pt x="119278" y="46756"/>
                  </a:lnTo>
                  <a:lnTo>
                    <a:pt x="88528" y="16006"/>
                  </a:lnTo>
                  <a:lnTo>
                    <a:pt x="57591" y="0"/>
                  </a:lnTo>
                  <a:close/>
                </a:path>
              </a:pathLst>
            </a:custGeom>
            <a:solidFill>
              <a:srgbClr val="F2F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751086" y="1001317"/>
              <a:ext cx="52069" cy="95250"/>
            </a:xfrm>
            <a:custGeom>
              <a:avLst/>
              <a:gdLst/>
              <a:ahLst/>
              <a:cxnLst/>
              <a:rect l="l" t="t" r="r" b="b"/>
              <a:pathLst>
                <a:path w="52069" h="95250">
                  <a:moveTo>
                    <a:pt x="4659" y="0"/>
                  </a:moveTo>
                  <a:lnTo>
                    <a:pt x="0" y="941"/>
                  </a:lnTo>
                  <a:lnTo>
                    <a:pt x="0" y="93736"/>
                  </a:lnTo>
                  <a:lnTo>
                    <a:pt x="4659" y="94678"/>
                  </a:lnTo>
                  <a:lnTo>
                    <a:pt x="23083" y="90956"/>
                  </a:lnTo>
                  <a:lnTo>
                    <a:pt x="38133" y="80806"/>
                  </a:lnTo>
                  <a:lnTo>
                    <a:pt x="48282" y="65757"/>
                  </a:lnTo>
                  <a:lnTo>
                    <a:pt x="52005" y="47332"/>
                  </a:lnTo>
                  <a:lnTo>
                    <a:pt x="48282" y="28910"/>
                  </a:lnTo>
                  <a:lnTo>
                    <a:pt x="38133" y="13865"/>
                  </a:lnTo>
                  <a:lnTo>
                    <a:pt x="23083" y="3720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3F3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884462" y="903130"/>
              <a:ext cx="0" cy="771525"/>
            </a:xfrm>
            <a:custGeom>
              <a:avLst/>
              <a:gdLst/>
              <a:ahLst/>
              <a:cxnLst/>
              <a:rect l="l" t="t" r="r" b="b"/>
              <a:pathLst>
                <a:path h="771525">
                  <a:moveTo>
                    <a:pt x="0" y="0"/>
                  </a:moveTo>
                  <a:lnTo>
                    <a:pt x="0" y="770971"/>
                  </a:lnTo>
                </a:path>
              </a:pathLst>
            </a:custGeom>
            <a:ln w="3175">
              <a:solidFill>
                <a:srgbClr val="F3F3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880017" y="902690"/>
              <a:ext cx="8890" cy="771525"/>
            </a:xfrm>
            <a:custGeom>
              <a:avLst/>
              <a:gdLst/>
              <a:ahLst/>
              <a:cxnLst/>
              <a:rect l="l" t="t" r="r" b="b"/>
              <a:pathLst>
                <a:path w="8889" h="771525">
                  <a:moveTo>
                    <a:pt x="6680" y="0"/>
                  </a:moveTo>
                  <a:lnTo>
                    <a:pt x="0" y="1313"/>
                  </a:lnTo>
                  <a:lnTo>
                    <a:pt x="0" y="769706"/>
                  </a:lnTo>
                  <a:lnTo>
                    <a:pt x="4444" y="771410"/>
                  </a:lnTo>
                  <a:lnTo>
                    <a:pt x="8889" y="770516"/>
                  </a:lnTo>
                  <a:lnTo>
                    <a:pt x="8889" y="223"/>
                  </a:lnTo>
                  <a:lnTo>
                    <a:pt x="6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880017" y="902690"/>
              <a:ext cx="8890" cy="771525"/>
            </a:xfrm>
            <a:custGeom>
              <a:avLst/>
              <a:gdLst/>
              <a:ahLst/>
              <a:cxnLst/>
              <a:rect l="l" t="t" r="r" b="b"/>
              <a:pathLst>
                <a:path w="8889" h="771525">
                  <a:moveTo>
                    <a:pt x="0" y="1313"/>
                  </a:moveTo>
                  <a:lnTo>
                    <a:pt x="6680" y="0"/>
                  </a:lnTo>
                  <a:lnTo>
                    <a:pt x="8889" y="223"/>
                  </a:lnTo>
                  <a:lnTo>
                    <a:pt x="8889" y="770516"/>
                  </a:lnTo>
                  <a:lnTo>
                    <a:pt x="4444" y="771410"/>
                  </a:lnTo>
                  <a:lnTo>
                    <a:pt x="0" y="769706"/>
                  </a:lnTo>
                  <a:lnTo>
                    <a:pt x="0" y="1313"/>
                  </a:lnTo>
                </a:path>
              </a:pathLst>
            </a:custGeom>
            <a:ln w="3175">
              <a:solidFill>
                <a:srgbClr val="F3F3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751079" y="902683"/>
              <a:ext cx="531495" cy="771525"/>
            </a:xfrm>
            <a:custGeom>
              <a:avLst/>
              <a:gdLst/>
              <a:ahLst/>
              <a:cxnLst/>
              <a:rect l="l" t="t" r="r" b="b"/>
              <a:pathLst>
                <a:path w="531495" h="771525">
                  <a:moveTo>
                    <a:pt x="531317" y="40017"/>
                  </a:moveTo>
                  <a:lnTo>
                    <a:pt x="531317" y="691388"/>
                  </a:lnTo>
                  <a:lnTo>
                    <a:pt x="133388" y="771410"/>
                  </a:lnTo>
                  <a:lnTo>
                    <a:pt x="0" y="720280"/>
                  </a:lnTo>
                  <a:lnTo>
                    <a:pt x="0" y="26670"/>
                  </a:lnTo>
                  <a:lnTo>
                    <a:pt x="135610" y="0"/>
                  </a:lnTo>
                  <a:lnTo>
                    <a:pt x="531317" y="40017"/>
                  </a:lnTo>
                  <a:close/>
                </a:path>
              </a:pathLst>
            </a:custGeom>
            <a:ln w="40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900031" y="1626846"/>
              <a:ext cx="102235" cy="18415"/>
            </a:xfrm>
            <a:custGeom>
              <a:avLst/>
              <a:gdLst/>
              <a:ahLst/>
              <a:cxnLst/>
              <a:rect l="l" t="t" r="r" b="b"/>
              <a:pathLst>
                <a:path w="102235" h="18414">
                  <a:moveTo>
                    <a:pt x="102133" y="0"/>
                  </a:moveTo>
                  <a:lnTo>
                    <a:pt x="0" y="5346"/>
                  </a:lnTo>
                  <a:lnTo>
                    <a:pt x="596" y="18249"/>
                  </a:lnTo>
                  <a:lnTo>
                    <a:pt x="102133" y="0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900031" y="1608922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1"/>
                  </a:lnTo>
                  <a:lnTo>
                    <a:pt x="96100" y="18999"/>
                  </a:lnTo>
                  <a:lnTo>
                    <a:pt x="197853" y="711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CEC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900031" y="1596028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1"/>
                  </a:lnTo>
                  <a:lnTo>
                    <a:pt x="197853" y="13601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BE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900031" y="1583122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1"/>
                  </a:lnTo>
                  <a:lnTo>
                    <a:pt x="197853" y="13677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AEB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900031" y="1570229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1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AEA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900031" y="1557323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1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9E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900031" y="1544417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1"/>
                  </a:lnTo>
                  <a:lnTo>
                    <a:pt x="197853" y="13677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8E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900031" y="1531523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1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7E8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900031" y="1518617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1"/>
                  </a:lnTo>
                  <a:lnTo>
                    <a:pt x="197853" y="13677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6E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900031" y="1505724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28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6E6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900031" y="1492831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28"/>
                  </a:lnTo>
                  <a:lnTo>
                    <a:pt x="197853" y="13652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5E6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900031" y="1479926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28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4E5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900031" y="1467019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1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3E4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900031" y="1454127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28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2E3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900031" y="1441220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28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1E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900031" y="1428313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1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1E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900031" y="1415421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28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0E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900031" y="1402514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28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FE0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900031" y="1389608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1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EDF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900031" y="1376715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28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DDE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900031" y="1363808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1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DD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2900031" y="1350916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28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CDD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900031" y="1338011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28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BDC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900031" y="1325104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1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ADB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900031" y="1312212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28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9DA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900031" y="1299304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28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8D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2900031" y="1286412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28"/>
                  </a:lnTo>
                  <a:lnTo>
                    <a:pt x="197853" y="13652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7D9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900031" y="1273506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28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7D8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900031" y="1260599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1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6D7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900031" y="1247707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28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5D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900031" y="1234802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28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4D5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900031" y="1221893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1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3D4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900031" y="1209002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28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3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900031" y="1196093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1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2D3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900031" y="1183203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28"/>
                  </a:lnTo>
                  <a:lnTo>
                    <a:pt x="197853" y="13652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1D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900031" y="1170297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28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0D1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900031" y="1157389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1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FD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900031" y="1144497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28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EC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900031" y="1131589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28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DCF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900031" y="1118683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1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DCE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2900031" y="1105791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28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CCD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900031" y="1092884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1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BCC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900031" y="1079992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28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ACB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900031" y="1067087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28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9CA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900031" y="1054178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1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8C9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900031" y="1041287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28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7C8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900031" y="1028382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41"/>
                  </a:lnTo>
                  <a:lnTo>
                    <a:pt x="197853" y="13677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6C8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900031" y="1015488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28"/>
                  </a:lnTo>
                  <a:lnTo>
                    <a:pt x="197853" y="13652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6C7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900031" y="1002582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28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5C6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900031" y="989674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1"/>
                  </a:lnTo>
                  <a:lnTo>
                    <a:pt x="197853" y="13677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4C5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900031" y="976782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3"/>
                  </a:lnTo>
                  <a:lnTo>
                    <a:pt x="0" y="24041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3C4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900031" y="963874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1"/>
                  </a:lnTo>
                  <a:lnTo>
                    <a:pt x="197853" y="13677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2C3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2900031" y="950969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1"/>
                  </a:lnTo>
                  <a:lnTo>
                    <a:pt x="197853" y="13677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1C3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2900031" y="939652"/>
              <a:ext cx="198120" cy="22860"/>
            </a:xfrm>
            <a:custGeom>
              <a:avLst/>
              <a:gdLst/>
              <a:ahLst/>
              <a:cxnLst/>
              <a:rect l="l" t="t" r="r" b="b"/>
              <a:pathLst>
                <a:path w="198119" h="22859">
                  <a:moveTo>
                    <a:pt x="167716" y="0"/>
                  </a:moveTo>
                  <a:lnTo>
                    <a:pt x="0" y="8788"/>
                  </a:lnTo>
                  <a:lnTo>
                    <a:pt x="0" y="22453"/>
                  </a:lnTo>
                  <a:lnTo>
                    <a:pt x="197853" y="12090"/>
                  </a:lnTo>
                  <a:lnTo>
                    <a:pt x="197853" y="3048"/>
                  </a:lnTo>
                  <a:lnTo>
                    <a:pt x="167716" y="0"/>
                  </a:lnTo>
                  <a:close/>
                </a:path>
              </a:pathLst>
            </a:custGeom>
            <a:solidFill>
              <a:srgbClr val="C1C2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2900031" y="931151"/>
              <a:ext cx="172720" cy="18415"/>
            </a:xfrm>
            <a:custGeom>
              <a:avLst/>
              <a:gdLst/>
              <a:ahLst/>
              <a:cxnLst/>
              <a:rect l="l" t="t" r="r" b="b"/>
              <a:pathLst>
                <a:path w="172719" h="18415">
                  <a:moveTo>
                    <a:pt x="83693" y="0"/>
                  </a:moveTo>
                  <a:lnTo>
                    <a:pt x="0" y="4394"/>
                  </a:lnTo>
                  <a:lnTo>
                    <a:pt x="0" y="18059"/>
                  </a:lnTo>
                  <a:lnTo>
                    <a:pt x="172707" y="9004"/>
                  </a:lnTo>
                  <a:lnTo>
                    <a:pt x="83693" y="0"/>
                  </a:lnTo>
                  <a:close/>
                </a:path>
              </a:pathLst>
            </a:custGeom>
            <a:solidFill>
              <a:srgbClr val="C0C1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2900031" y="922685"/>
              <a:ext cx="88900" cy="13970"/>
            </a:xfrm>
            <a:custGeom>
              <a:avLst/>
              <a:gdLst/>
              <a:ahLst/>
              <a:cxnLst/>
              <a:rect l="l" t="t" r="r" b="b"/>
              <a:pathLst>
                <a:path w="88900" h="13969">
                  <a:moveTo>
                    <a:pt x="0" y="0"/>
                  </a:moveTo>
                  <a:lnTo>
                    <a:pt x="0" y="13627"/>
                  </a:lnTo>
                  <a:lnTo>
                    <a:pt x="88696" y="8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C0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2900031" y="925372"/>
              <a:ext cx="182880" cy="713105"/>
            </a:xfrm>
            <a:custGeom>
              <a:avLst/>
              <a:gdLst/>
              <a:ahLst/>
              <a:cxnLst/>
              <a:rect l="l" t="t" r="r" b="b"/>
              <a:pathLst>
                <a:path w="182880" h="713105">
                  <a:moveTo>
                    <a:pt x="0" y="0"/>
                  </a:moveTo>
                  <a:lnTo>
                    <a:pt x="0" y="712673"/>
                  </a:lnTo>
                  <a:lnTo>
                    <a:pt x="182295" y="680923"/>
                  </a:lnTo>
                  <a:lnTo>
                    <a:pt x="182295" y="18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2900032" y="943809"/>
              <a:ext cx="182880" cy="694690"/>
            </a:xfrm>
            <a:custGeom>
              <a:avLst/>
              <a:gdLst/>
              <a:ahLst/>
              <a:cxnLst/>
              <a:rect l="l" t="t" r="r" b="b"/>
              <a:pathLst>
                <a:path w="182880" h="694689">
                  <a:moveTo>
                    <a:pt x="182290" y="0"/>
                  </a:moveTo>
                  <a:lnTo>
                    <a:pt x="182290" y="662482"/>
                  </a:lnTo>
                  <a:lnTo>
                    <a:pt x="0" y="6942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9276" y="924624"/>
              <a:ext cx="183802" cy="307903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99276" y="1251888"/>
              <a:ext cx="173424" cy="229465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2900031" y="922698"/>
              <a:ext cx="198120" cy="722630"/>
            </a:xfrm>
            <a:custGeom>
              <a:avLst/>
              <a:gdLst/>
              <a:ahLst/>
              <a:cxnLst/>
              <a:rect l="l" t="t" r="r" b="b"/>
              <a:pathLst>
                <a:path w="198119" h="722630">
                  <a:moveTo>
                    <a:pt x="197853" y="20002"/>
                  </a:moveTo>
                  <a:lnTo>
                    <a:pt x="197853" y="686930"/>
                  </a:lnTo>
                  <a:lnTo>
                    <a:pt x="0" y="722502"/>
                  </a:lnTo>
                  <a:lnTo>
                    <a:pt x="0" y="0"/>
                  </a:lnTo>
                  <a:lnTo>
                    <a:pt x="197853" y="20002"/>
                  </a:lnTo>
                  <a:close/>
                </a:path>
              </a:pathLst>
            </a:custGeom>
            <a:ln w="40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113440" y="1590597"/>
              <a:ext cx="95885" cy="16510"/>
            </a:xfrm>
            <a:custGeom>
              <a:avLst/>
              <a:gdLst/>
              <a:ahLst/>
              <a:cxnLst/>
              <a:rect l="l" t="t" r="r" b="b"/>
              <a:pathLst>
                <a:path w="95885" h="16509">
                  <a:moveTo>
                    <a:pt x="95275" y="0"/>
                  </a:moveTo>
                  <a:lnTo>
                    <a:pt x="0" y="4991"/>
                  </a:lnTo>
                  <a:lnTo>
                    <a:pt x="0" y="16001"/>
                  </a:lnTo>
                  <a:lnTo>
                    <a:pt x="6464" y="15671"/>
                  </a:lnTo>
                  <a:lnTo>
                    <a:pt x="95275" y="0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3113440" y="1575835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01752" y="13614"/>
                  </a:lnTo>
                  <a:lnTo>
                    <a:pt x="151180" y="4889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CEC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3113440" y="1564007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BE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113440" y="1552178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AEB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113440" y="1540351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10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AEA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113440" y="1528511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9E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113440" y="1516683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8E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113440" y="1504854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7E8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3113440" y="1493027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6E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3113440" y="1481198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6E6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113440" y="1469371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5E6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113440" y="1457532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4E5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113440" y="1445716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2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3E4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113440" y="1433874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2E3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113440" y="1422059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2"/>
                  </a:lnTo>
                  <a:lnTo>
                    <a:pt x="0" y="18935"/>
                  </a:lnTo>
                  <a:lnTo>
                    <a:pt x="151180" y="11010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1E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113440" y="1410218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1E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113440" y="1398389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0E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3113440" y="1386562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FE0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3113440" y="1374723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51180" y="11036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EDF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113440" y="1362895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51180" y="11036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DDE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113440" y="1351066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DD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113440" y="1339239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CDD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113440" y="1327410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BDC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113440" y="1315581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ADB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113440" y="1303754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9DA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113440" y="1291915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51180" y="11036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8D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113440" y="1280097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10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7D9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113440" y="1268270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2"/>
                  </a:lnTo>
                  <a:lnTo>
                    <a:pt x="0" y="18935"/>
                  </a:lnTo>
                  <a:lnTo>
                    <a:pt x="151180" y="11010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7D8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113440" y="1256430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6D7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113440" y="1244600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5D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113440" y="1232773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4D5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113440" y="1220943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3D4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113440" y="1209116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3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113440" y="1197277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2D3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113440" y="1185449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51180" y="11036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1D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113440" y="1173621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0D1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113440" y="1161792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FD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113440" y="1149964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EC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3113440" y="1138136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DCF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3113440" y="1126307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DCE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3113440" y="1114469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CCD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3113440" y="1102642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51180" y="11036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BCC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3113440" y="1090810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ACB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113440" y="1078983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9CA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113440" y="1067154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8C9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3113440" y="1055326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7C8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3113440" y="1043498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6C8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3113440" y="1031660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6C7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3113440" y="1019841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5C6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3113440" y="1008002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4C5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3113440" y="996176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3C4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3113440" y="984346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2C3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3113440" y="972517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35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1C3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3113440" y="960681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4"/>
                  </a:lnTo>
                  <a:lnTo>
                    <a:pt x="0" y="18948"/>
                  </a:lnTo>
                  <a:lnTo>
                    <a:pt x="151180" y="11023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1C2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3113440" y="952777"/>
              <a:ext cx="147320" cy="15240"/>
            </a:xfrm>
            <a:custGeom>
              <a:avLst/>
              <a:gdLst/>
              <a:ahLst/>
              <a:cxnLst/>
              <a:rect l="l" t="t" r="r" b="b"/>
              <a:pathLst>
                <a:path w="147320" h="15240">
                  <a:moveTo>
                    <a:pt x="76314" y="0"/>
                  </a:moveTo>
                  <a:lnTo>
                    <a:pt x="0" y="4000"/>
                  </a:lnTo>
                  <a:lnTo>
                    <a:pt x="0" y="15024"/>
                  </a:lnTo>
                  <a:lnTo>
                    <a:pt x="147294" y="7315"/>
                  </a:lnTo>
                  <a:lnTo>
                    <a:pt x="76314" y="0"/>
                  </a:lnTo>
                  <a:close/>
                </a:path>
              </a:pathLst>
            </a:custGeom>
            <a:solidFill>
              <a:srgbClr val="C0C1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3113440" y="944950"/>
              <a:ext cx="71120" cy="11430"/>
            </a:xfrm>
            <a:custGeom>
              <a:avLst/>
              <a:gdLst/>
              <a:ahLst/>
              <a:cxnLst/>
              <a:rect l="l" t="t" r="r" b="b"/>
              <a:pathLst>
                <a:path w="71119" h="11430">
                  <a:moveTo>
                    <a:pt x="0" y="0"/>
                  </a:moveTo>
                  <a:lnTo>
                    <a:pt x="0" y="11023"/>
                  </a:lnTo>
                  <a:lnTo>
                    <a:pt x="71107" y="7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C0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3113440" y="947636"/>
              <a:ext cx="135890" cy="652780"/>
            </a:xfrm>
            <a:custGeom>
              <a:avLst/>
              <a:gdLst/>
              <a:ahLst/>
              <a:cxnLst/>
              <a:rect l="l" t="t" r="r" b="b"/>
              <a:pathLst>
                <a:path w="135889" h="652780">
                  <a:moveTo>
                    <a:pt x="0" y="0"/>
                  </a:moveTo>
                  <a:lnTo>
                    <a:pt x="0" y="652691"/>
                  </a:lnTo>
                  <a:lnTo>
                    <a:pt x="135610" y="629754"/>
                  </a:lnTo>
                  <a:lnTo>
                    <a:pt x="135610" y="139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3113443" y="947632"/>
              <a:ext cx="135890" cy="652780"/>
            </a:xfrm>
            <a:custGeom>
              <a:avLst/>
              <a:gdLst/>
              <a:ahLst/>
              <a:cxnLst/>
              <a:rect l="l" t="t" r="r" b="b"/>
              <a:pathLst>
                <a:path w="135889" h="652780">
                  <a:moveTo>
                    <a:pt x="135618" y="13967"/>
                  </a:moveTo>
                  <a:lnTo>
                    <a:pt x="135618" y="629765"/>
                  </a:lnTo>
                  <a:lnTo>
                    <a:pt x="0" y="652698"/>
                  </a:lnTo>
                </a:path>
                <a:path w="135889" h="652780">
                  <a:moveTo>
                    <a:pt x="0" y="0"/>
                  </a:moveTo>
                  <a:lnTo>
                    <a:pt x="135618" y="139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3113439" y="944927"/>
              <a:ext cx="151765" cy="662940"/>
            </a:xfrm>
            <a:custGeom>
              <a:avLst/>
              <a:gdLst/>
              <a:ahLst/>
              <a:cxnLst/>
              <a:rect l="l" t="t" r="r" b="b"/>
              <a:pathLst>
                <a:path w="151764" h="662940">
                  <a:moveTo>
                    <a:pt x="151180" y="15557"/>
                  </a:moveTo>
                  <a:lnTo>
                    <a:pt x="151180" y="635800"/>
                  </a:lnTo>
                  <a:lnTo>
                    <a:pt x="0" y="662470"/>
                  </a:lnTo>
                  <a:lnTo>
                    <a:pt x="0" y="0"/>
                  </a:lnTo>
                  <a:lnTo>
                    <a:pt x="151180" y="15557"/>
                  </a:lnTo>
                  <a:close/>
                </a:path>
              </a:pathLst>
            </a:custGeom>
            <a:ln w="40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3042297" y="997165"/>
              <a:ext cx="17145" cy="201295"/>
            </a:xfrm>
            <a:custGeom>
              <a:avLst/>
              <a:gdLst/>
              <a:ahLst/>
              <a:cxnLst/>
              <a:rect l="l" t="t" r="r" b="b"/>
              <a:pathLst>
                <a:path w="17144" h="201294">
                  <a:moveTo>
                    <a:pt x="16662" y="185661"/>
                  </a:moveTo>
                  <a:lnTo>
                    <a:pt x="12941" y="181178"/>
                  </a:lnTo>
                  <a:lnTo>
                    <a:pt x="3733" y="181178"/>
                  </a:lnTo>
                  <a:lnTo>
                    <a:pt x="0" y="185661"/>
                  </a:lnTo>
                  <a:lnTo>
                    <a:pt x="0" y="191185"/>
                  </a:lnTo>
                  <a:lnTo>
                    <a:pt x="0" y="196710"/>
                  </a:lnTo>
                  <a:lnTo>
                    <a:pt x="3733" y="201193"/>
                  </a:lnTo>
                  <a:lnTo>
                    <a:pt x="12941" y="201193"/>
                  </a:lnTo>
                  <a:lnTo>
                    <a:pt x="16662" y="196710"/>
                  </a:lnTo>
                  <a:lnTo>
                    <a:pt x="16662" y="185661"/>
                  </a:lnTo>
                  <a:close/>
                </a:path>
                <a:path w="17144" h="201294">
                  <a:moveTo>
                    <a:pt x="16662" y="97853"/>
                  </a:moveTo>
                  <a:lnTo>
                    <a:pt x="12941" y="93370"/>
                  </a:lnTo>
                  <a:lnTo>
                    <a:pt x="3733" y="93370"/>
                  </a:lnTo>
                  <a:lnTo>
                    <a:pt x="0" y="97853"/>
                  </a:lnTo>
                  <a:lnTo>
                    <a:pt x="0" y="103378"/>
                  </a:lnTo>
                  <a:lnTo>
                    <a:pt x="0" y="108902"/>
                  </a:lnTo>
                  <a:lnTo>
                    <a:pt x="3733" y="113385"/>
                  </a:lnTo>
                  <a:lnTo>
                    <a:pt x="12941" y="113385"/>
                  </a:lnTo>
                  <a:lnTo>
                    <a:pt x="16662" y="108902"/>
                  </a:lnTo>
                  <a:lnTo>
                    <a:pt x="16662" y="97853"/>
                  </a:lnTo>
                  <a:close/>
                </a:path>
                <a:path w="17144" h="201294">
                  <a:moveTo>
                    <a:pt x="16662" y="4483"/>
                  </a:moveTo>
                  <a:lnTo>
                    <a:pt x="12941" y="0"/>
                  </a:lnTo>
                  <a:lnTo>
                    <a:pt x="3733" y="0"/>
                  </a:lnTo>
                  <a:lnTo>
                    <a:pt x="0" y="4483"/>
                  </a:lnTo>
                  <a:lnTo>
                    <a:pt x="0" y="10007"/>
                  </a:lnTo>
                  <a:lnTo>
                    <a:pt x="0" y="15532"/>
                  </a:lnTo>
                  <a:lnTo>
                    <a:pt x="3733" y="20015"/>
                  </a:lnTo>
                  <a:lnTo>
                    <a:pt x="12941" y="20015"/>
                  </a:lnTo>
                  <a:lnTo>
                    <a:pt x="16662" y="15532"/>
                  </a:lnTo>
                  <a:lnTo>
                    <a:pt x="16662" y="44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3050082" y="1007169"/>
              <a:ext cx="172720" cy="547370"/>
            </a:xfrm>
            <a:custGeom>
              <a:avLst/>
              <a:gdLst/>
              <a:ahLst/>
              <a:cxnLst/>
              <a:rect l="l" t="t" r="r" b="b"/>
              <a:pathLst>
                <a:path w="172719" h="547369">
                  <a:moveTo>
                    <a:pt x="0" y="0"/>
                  </a:moveTo>
                  <a:lnTo>
                    <a:pt x="171183" y="537514"/>
                  </a:lnTo>
                </a:path>
                <a:path w="172719" h="547369">
                  <a:moveTo>
                    <a:pt x="0" y="93370"/>
                  </a:moveTo>
                  <a:lnTo>
                    <a:pt x="172110" y="542442"/>
                  </a:lnTo>
                </a:path>
                <a:path w="172719" h="547369">
                  <a:moveTo>
                    <a:pt x="2235" y="182295"/>
                  </a:moveTo>
                  <a:lnTo>
                    <a:pt x="172110" y="547370"/>
                  </a:lnTo>
                </a:path>
              </a:pathLst>
            </a:custGeom>
            <a:ln w="37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3213493" y="1540152"/>
              <a:ext cx="17145" cy="20320"/>
            </a:xfrm>
            <a:custGeom>
              <a:avLst/>
              <a:gdLst/>
              <a:ahLst/>
              <a:cxnLst/>
              <a:rect l="l" t="t" r="r" b="b"/>
              <a:pathLst>
                <a:path w="17144" h="20319">
                  <a:moveTo>
                    <a:pt x="12941" y="0"/>
                  </a:moveTo>
                  <a:lnTo>
                    <a:pt x="3733" y="0"/>
                  </a:lnTo>
                  <a:lnTo>
                    <a:pt x="0" y="4483"/>
                  </a:lnTo>
                  <a:lnTo>
                    <a:pt x="0" y="10007"/>
                  </a:lnTo>
                  <a:lnTo>
                    <a:pt x="0" y="15532"/>
                  </a:lnTo>
                  <a:lnTo>
                    <a:pt x="3733" y="20015"/>
                  </a:lnTo>
                  <a:lnTo>
                    <a:pt x="12941" y="20015"/>
                  </a:lnTo>
                  <a:lnTo>
                    <a:pt x="16662" y="15532"/>
                  </a:lnTo>
                  <a:lnTo>
                    <a:pt x="16662" y="4483"/>
                  </a:lnTo>
                  <a:lnTo>
                    <a:pt x="129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3113445" y="1551828"/>
              <a:ext cx="108585" cy="48260"/>
            </a:xfrm>
            <a:custGeom>
              <a:avLst/>
              <a:gdLst/>
              <a:ahLst/>
              <a:cxnLst/>
              <a:rect l="l" t="t" r="r" b="b"/>
              <a:pathLst>
                <a:path w="108585" h="48259">
                  <a:moveTo>
                    <a:pt x="108381" y="0"/>
                  </a:moveTo>
                  <a:lnTo>
                    <a:pt x="108381" y="28905"/>
                  </a:lnTo>
                  <a:lnTo>
                    <a:pt x="0" y="47790"/>
                  </a:lnTo>
                </a:path>
              </a:pathLst>
            </a:custGeom>
            <a:ln w="37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3591415" y="1664998"/>
              <a:ext cx="48260" cy="346710"/>
            </a:xfrm>
            <a:custGeom>
              <a:avLst/>
              <a:gdLst/>
              <a:ahLst/>
              <a:cxnLst/>
              <a:rect l="l" t="t" r="r" b="b"/>
              <a:pathLst>
                <a:path w="48260" h="346710">
                  <a:moveTo>
                    <a:pt x="0" y="0"/>
                  </a:moveTo>
                  <a:lnTo>
                    <a:pt x="0" y="345909"/>
                  </a:lnTo>
                  <a:lnTo>
                    <a:pt x="47802" y="346113"/>
                  </a:lnTo>
                  <a:lnTo>
                    <a:pt x="47802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D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3591415" y="1664998"/>
              <a:ext cx="48260" cy="346710"/>
            </a:xfrm>
            <a:custGeom>
              <a:avLst/>
              <a:gdLst/>
              <a:ahLst/>
              <a:cxnLst/>
              <a:rect l="l" t="t" r="r" b="b"/>
              <a:pathLst>
                <a:path w="48260" h="346710">
                  <a:moveTo>
                    <a:pt x="0" y="0"/>
                  </a:moveTo>
                  <a:lnTo>
                    <a:pt x="47802" y="215"/>
                  </a:lnTo>
                  <a:lnTo>
                    <a:pt x="47802" y="346113"/>
                  </a:lnTo>
                  <a:lnTo>
                    <a:pt x="0" y="345909"/>
                  </a:lnTo>
                  <a:lnTo>
                    <a:pt x="0" y="0"/>
                  </a:lnTo>
                  <a:close/>
                </a:path>
              </a:pathLst>
            </a:custGeom>
            <a:ln w="40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3605301" y="1681886"/>
              <a:ext cx="20320" cy="313690"/>
            </a:xfrm>
            <a:custGeom>
              <a:avLst/>
              <a:gdLst/>
              <a:ahLst/>
              <a:cxnLst/>
              <a:rect l="l" t="t" r="r" b="b"/>
              <a:pathLst>
                <a:path w="20320" h="313689">
                  <a:moveTo>
                    <a:pt x="20002" y="297929"/>
                  </a:moveTo>
                  <a:lnTo>
                    <a:pt x="15532" y="293446"/>
                  </a:lnTo>
                  <a:lnTo>
                    <a:pt x="4470" y="293446"/>
                  </a:lnTo>
                  <a:lnTo>
                    <a:pt x="0" y="297929"/>
                  </a:lnTo>
                  <a:lnTo>
                    <a:pt x="0" y="303453"/>
                  </a:lnTo>
                  <a:lnTo>
                    <a:pt x="0" y="308978"/>
                  </a:lnTo>
                  <a:lnTo>
                    <a:pt x="4470" y="313461"/>
                  </a:lnTo>
                  <a:lnTo>
                    <a:pt x="15532" y="313461"/>
                  </a:lnTo>
                  <a:lnTo>
                    <a:pt x="20002" y="308978"/>
                  </a:lnTo>
                  <a:lnTo>
                    <a:pt x="20002" y="297929"/>
                  </a:lnTo>
                  <a:close/>
                </a:path>
                <a:path w="20320" h="313689">
                  <a:moveTo>
                    <a:pt x="20002" y="224574"/>
                  </a:moveTo>
                  <a:lnTo>
                    <a:pt x="15532" y="220091"/>
                  </a:lnTo>
                  <a:lnTo>
                    <a:pt x="4470" y="220091"/>
                  </a:lnTo>
                  <a:lnTo>
                    <a:pt x="0" y="224574"/>
                  </a:lnTo>
                  <a:lnTo>
                    <a:pt x="0" y="230098"/>
                  </a:lnTo>
                  <a:lnTo>
                    <a:pt x="0" y="235623"/>
                  </a:lnTo>
                  <a:lnTo>
                    <a:pt x="4470" y="240106"/>
                  </a:lnTo>
                  <a:lnTo>
                    <a:pt x="15532" y="240106"/>
                  </a:lnTo>
                  <a:lnTo>
                    <a:pt x="20002" y="235623"/>
                  </a:lnTo>
                  <a:lnTo>
                    <a:pt x="20002" y="224574"/>
                  </a:lnTo>
                  <a:close/>
                </a:path>
                <a:path w="20320" h="313689">
                  <a:moveTo>
                    <a:pt x="20002" y="151206"/>
                  </a:moveTo>
                  <a:lnTo>
                    <a:pt x="15532" y="146723"/>
                  </a:lnTo>
                  <a:lnTo>
                    <a:pt x="4470" y="146723"/>
                  </a:lnTo>
                  <a:lnTo>
                    <a:pt x="0" y="151206"/>
                  </a:lnTo>
                  <a:lnTo>
                    <a:pt x="0" y="156730"/>
                  </a:lnTo>
                  <a:lnTo>
                    <a:pt x="0" y="162255"/>
                  </a:lnTo>
                  <a:lnTo>
                    <a:pt x="4470" y="166738"/>
                  </a:lnTo>
                  <a:lnTo>
                    <a:pt x="15532" y="166738"/>
                  </a:lnTo>
                  <a:lnTo>
                    <a:pt x="20002" y="162255"/>
                  </a:lnTo>
                  <a:lnTo>
                    <a:pt x="20002" y="151206"/>
                  </a:lnTo>
                  <a:close/>
                </a:path>
                <a:path w="20320" h="313689">
                  <a:moveTo>
                    <a:pt x="20002" y="77838"/>
                  </a:moveTo>
                  <a:lnTo>
                    <a:pt x="15532" y="73355"/>
                  </a:lnTo>
                  <a:lnTo>
                    <a:pt x="4470" y="73355"/>
                  </a:lnTo>
                  <a:lnTo>
                    <a:pt x="0" y="77838"/>
                  </a:lnTo>
                  <a:lnTo>
                    <a:pt x="0" y="83362"/>
                  </a:lnTo>
                  <a:lnTo>
                    <a:pt x="0" y="88887"/>
                  </a:lnTo>
                  <a:lnTo>
                    <a:pt x="4470" y="93370"/>
                  </a:lnTo>
                  <a:lnTo>
                    <a:pt x="15532" y="93370"/>
                  </a:lnTo>
                  <a:lnTo>
                    <a:pt x="20002" y="88887"/>
                  </a:lnTo>
                  <a:lnTo>
                    <a:pt x="20002" y="77838"/>
                  </a:lnTo>
                  <a:close/>
                </a:path>
                <a:path w="20320" h="313689">
                  <a:moveTo>
                    <a:pt x="20002" y="4483"/>
                  </a:moveTo>
                  <a:lnTo>
                    <a:pt x="15532" y="0"/>
                  </a:lnTo>
                  <a:lnTo>
                    <a:pt x="4470" y="0"/>
                  </a:lnTo>
                  <a:lnTo>
                    <a:pt x="0" y="4483"/>
                  </a:lnTo>
                  <a:lnTo>
                    <a:pt x="0" y="10007"/>
                  </a:lnTo>
                  <a:lnTo>
                    <a:pt x="0" y="15532"/>
                  </a:lnTo>
                  <a:lnTo>
                    <a:pt x="4470" y="20015"/>
                  </a:lnTo>
                  <a:lnTo>
                    <a:pt x="15532" y="20015"/>
                  </a:lnTo>
                  <a:lnTo>
                    <a:pt x="20002" y="15532"/>
                  </a:lnTo>
                  <a:lnTo>
                    <a:pt x="20002" y="44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2895311" y="1549604"/>
              <a:ext cx="803275" cy="1936750"/>
            </a:xfrm>
            <a:custGeom>
              <a:avLst/>
              <a:gdLst/>
              <a:ahLst/>
              <a:cxnLst/>
              <a:rect l="l" t="t" r="r" b="b"/>
              <a:pathLst>
                <a:path w="803275" h="1936750">
                  <a:moveTo>
                    <a:pt x="327063" y="0"/>
                  </a:moveTo>
                  <a:lnTo>
                    <a:pt x="498246" y="0"/>
                  </a:lnTo>
                  <a:lnTo>
                    <a:pt x="498246" y="145313"/>
                  </a:lnTo>
                  <a:lnTo>
                    <a:pt x="720559" y="145313"/>
                  </a:lnTo>
                </a:path>
                <a:path w="803275" h="1936750">
                  <a:moveTo>
                    <a:pt x="720559" y="435724"/>
                  </a:moveTo>
                  <a:lnTo>
                    <a:pt x="802805" y="435724"/>
                  </a:lnTo>
                  <a:lnTo>
                    <a:pt x="802805" y="1842947"/>
                  </a:lnTo>
                  <a:lnTo>
                    <a:pt x="0" y="1842947"/>
                  </a:lnTo>
                  <a:lnTo>
                    <a:pt x="0" y="1936318"/>
                  </a:lnTo>
                </a:path>
              </a:pathLst>
            </a:custGeom>
            <a:ln w="37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2751086" y="2232431"/>
              <a:ext cx="429259" cy="29845"/>
            </a:xfrm>
            <a:custGeom>
              <a:avLst/>
              <a:gdLst/>
              <a:ahLst/>
              <a:cxnLst/>
              <a:rect l="l" t="t" r="r" b="b"/>
              <a:pathLst>
                <a:path w="429260" h="29844">
                  <a:moveTo>
                    <a:pt x="138875" y="0"/>
                  </a:moveTo>
                  <a:lnTo>
                    <a:pt x="133932" y="0"/>
                  </a:lnTo>
                  <a:lnTo>
                    <a:pt x="0" y="26352"/>
                  </a:lnTo>
                  <a:lnTo>
                    <a:pt x="0" y="29311"/>
                  </a:lnTo>
                  <a:lnTo>
                    <a:pt x="428717" y="29311"/>
                  </a:lnTo>
                  <a:lnTo>
                    <a:pt x="138875" y="0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2751086" y="2261742"/>
              <a:ext cx="531495" cy="29209"/>
            </a:xfrm>
            <a:custGeom>
              <a:avLst/>
              <a:gdLst/>
              <a:ahLst/>
              <a:cxnLst/>
              <a:rect l="l" t="t" r="r" b="b"/>
              <a:pathLst>
                <a:path w="531495" h="29210">
                  <a:moveTo>
                    <a:pt x="531012" y="10160"/>
                  </a:moveTo>
                  <a:lnTo>
                    <a:pt x="478942" y="10160"/>
                  </a:lnTo>
                  <a:lnTo>
                    <a:pt x="478942" y="0"/>
                  </a:lnTo>
                  <a:lnTo>
                    <a:pt x="0" y="0"/>
                  </a:lnTo>
                  <a:lnTo>
                    <a:pt x="0" y="10160"/>
                  </a:lnTo>
                  <a:lnTo>
                    <a:pt x="0" y="29210"/>
                  </a:lnTo>
                  <a:lnTo>
                    <a:pt x="531012" y="29210"/>
                  </a:lnTo>
                  <a:lnTo>
                    <a:pt x="531012" y="10160"/>
                  </a:lnTo>
                  <a:close/>
                </a:path>
              </a:pathLst>
            </a:custGeom>
            <a:solidFill>
              <a:srgbClr val="ECEC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2751086" y="2291778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1012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1012" y="29311"/>
                  </a:lnTo>
                  <a:lnTo>
                    <a:pt x="531012" y="0"/>
                  </a:lnTo>
                  <a:close/>
                </a:path>
              </a:pathLst>
            </a:custGeom>
            <a:solidFill>
              <a:srgbClr val="EBE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2751086" y="2321445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1012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1012" y="29311"/>
                  </a:lnTo>
                  <a:lnTo>
                    <a:pt x="531012" y="0"/>
                  </a:lnTo>
                  <a:close/>
                </a:path>
              </a:pathLst>
            </a:custGeom>
            <a:solidFill>
              <a:srgbClr val="EAEB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2751086" y="2351113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1012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1012" y="29311"/>
                  </a:lnTo>
                  <a:lnTo>
                    <a:pt x="531012" y="0"/>
                  </a:lnTo>
                  <a:close/>
                </a:path>
              </a:pathLst>
            </a:custGeom>
            <a:solidFill>
              <a:srgbClr val="EAEA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2751086" y="2380780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1012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1012" y="29311"/>
                  </a:lnTo>
                  <a:lnTo>
                    <a:pt x="531012" y="0"/>
                  </a:lnTo>
                  <a:close/>
                </a:path>
              </a:pathLst>
            </a:custGeom>
            <a:solidFill>
              <a:srgbClr val="E9E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751086" y="2410460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1012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1012" y="29311"/>
                  </a:lnTo>
                  <a:lnTo>
                    <a:pt x="531012" y="0"/>
                  </a:lnTo>
                  <a:close/>
                </a:path>
              </a:pathLst>
            </a:custGeom>
            <a:solidFill>
              <a:srgbClr val="E8E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2751086" y="2440140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1012" y="0"/>
                  </a:moveTo>
                  <a:lnTo>
                    <a:pt x="0" y="0"/>
                  </a:lnTo>
                  <a:lnTo>
                    <a:pt x="0" y="29298"/>
                  </a:lnTo>
                  <a:lnTo>
                    <a:pt x="531012" y="29298"/>
                  </a:lnTo>
                  <a:lnTo>
                    <a:pt x="531012" y="0"/>
                  </a:lnTo>
                  <a:close/>
                </a:path>
              </a:pathLst>
            </a:custGeom>
            <a:solidFill>
              <a:srgbClr val="E7E8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2751086" y="2469794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1012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1012" y="29311"/>
                  </a:lnTo>
                  <a:lnTo>
                    <a:pt x="531012" y="0"/>
                  </a:lnTo>
                  <a:close/>
                </a:path>
              </a:pathLst>
            </a:custGeom>
            <a:solidFill>
              <a:srgbClr val="E6E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2751086" y="2499474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1012" y="0"/>
                  </a:moveTo>
                  <a:lnTo>
                    <a:pt x="0" y="0"/>
                  </a:lnTo>
                  <a:lnTo>
                    <a:pt x="0" y="29298"/>
                  </a:lnTo>
                  <a:lnTo>
                    <a:pt x="531012" y="29298"/>
                  </a:lnTo>
                  <a:lnTo>
                    <a:pt x="531012" y="0"/>
                  </a:lnTo>
                  <a:close/>
                </a:path>
              </a:pathLst>
            </a:custGeom>
            <a:solidFill>
              <a:srgbClr val="E6E6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751086" y="2529141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1012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1012" y="29311"/>
                  </a:lnTo>
                  <a:lnTo>
                    <a:pt x="531012" y="0"/>
                  </a:lnTo>
                  <a:close/>
                </a:path>
              </a:pathLst>
            </a:custGeom>
            <a:solidFill>
              <a:srgbClr val="E5E6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751086" y="2558808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1012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1012" y="29311"/>
                  </a:lnTo>
                  <a:lnTo>
                    <a:pt x="531012" y="0"/>
                  </a:lnTo>
                  <a:close/>
                </a:path>
              </a:pathLst>
            </a:custGeom>
            <a:solidFill>
              <a:srgbClr val="E4E5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751086" y="2588476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1012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1012" y="29311"/>
                  </a:lnTo>
                  <a:lnTo>
                    <a:pt x="531012" y="0"/>
                  </a:lnTo>
                  <a:close/>
                </a:path>
              </a:pathLst>
            </a:custGeom>
            <a:solidFill>
              <a:srgbClr val="E3E4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751086" y="2618143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1012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1012" y="29311"/>
                  </a:lnTo>
                  <a:lnTo>
                    <a:pt x="531012" y="0"/>
                  </a:lnTo>
                  <a:close/>
                </a:path>
              </a:pathLst>
            </a:custGeom>
            <a:solidFill>
              <a:srgbClr val="E2E3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751086" y="2647823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1012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1012" y="29311"/>
                  </a:lnTo>
                  <a:lnTo>
                    <a:pt x="531012" y="0"/>
                  </a:lnTo>
                  <a:close/>
                </a:path>
              </a:pathLst>
            </a:custGeom>
            <a:solidFill>
              <a:srgbClr val="E1E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751086" y="2677490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1012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1012" y="29311"/>
                  </a:lnTo>
                  <a:lnTo>
                    <a:pt x="531012" y="0"/>
                  </a:lnTo>
                  <a:close/>
                </a:path>
              </a:pathLst>
            </a:custGeom>
            <a:solidFill>
              <a:srgbClr val="E1E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751086" y="2707157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1012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1012" y="29311"/>
                  </a:lnTo>
                  <a:lnTo>
                    <a:pt x="531012" y="0"/>
                  </a:lnTo>
                  <a:close/>
                </a:path>
              </a:pathLst>
            </a:custGeom>
            <a:solidFill>
              <a:srgbClr val="E0E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2751086" y="2736837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1012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1012" y="29311"/>
                  </a:lnTo>
                  <a:lnTo>
                    <a:pt x="531012" y="0"/>
                  </a:lnTo>
                  <a:close/>
                </a:path>
              </a:pathLst>
            </a:custGeom>
            <a:solidFill>
              <a:srgbClr val="DFE0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2751086" y="2766504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1012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1012" y="29311"/>
                  </a:lnTo>
                  <a:lnTo>
                    <a:pt x="531012" y="0"/>
                  </a:lnTo>
                  <a:close/>
                </a:path>
              </a:pathLst>
            </a:custGeom>
            <a:solidFill>
              <a:srgbClr val="DEDF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2751086" y="2796184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1012" y="0"/>
                  </a:moveTo>
                  <a:lnTo>
                    <a:pt x="0" y="0"/>
                  </a:lnTo>
                  <a:lnTo>
                    <a:pt x="0" y="29298"/>
                  </a:lnTo>
                  <a:lnTo>
                    <a:pt x="531012" y="29298"/>
                  </a:lnTo>
                  <a:lnTo>
                    <a:pt x="531012" y="0"/>
                  </a:lnTo>
                  <a:close/>
                </a:path>
              </a:pathLst>
            </a:custGeom>
            <a:solidFill>
              <a:srgbClr val="DDDE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2751086" y="2825851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1012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1012" y="29311"/>
                  </a:lnTo>
                  <a:lnTo>
                    <a:pt x="531012" y="0"/>
                  </a:lnTo>
                  <a:close/>
                </a:path>
              </a:pathLst>
            </a:custGeom>
            <a:solidFill>
              <a:srgbClr val="DDD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2751086" y="2855531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1012" y="0"/>
                  </a:moveTo>
                  <a:lnTo>
                    <a:pt x="0" y="0"/>
                  </a:lnTo>
                  <a:lnTo>
                    <a:pt x="0" y="29298"/>
                  </a:lnTo>
                  <a:lnTo>
                    <a:pt x="531012" y="29298"/>
                  </a:lnTo>
                  <a:lnTo>
                    <a:pt x="531012" y="0"/>
                  </a:lnTo>
                  <a:close/>
                </a:path>
              </a:pathLst>
            </a:custGeom>
            <a:solidFill>
              <a:srgbClr val="DCDD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2751086" y="2885186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1012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531012" y="29311"/>
                  </a:lnTo>
                  <a:lnTo>
                    <a:pt x="531012" y="0"/>
                  </a:lnTo>
                  <a:close/>
                </a:path>
              </a:pathLst>
            </a:custGeom>
            <a:solidFill>
              <a:srgbClr val="DBDC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2751086" y="2914865"/>
              <a:ext cx="531495" cy="29845"/>
            </a:xfrm>
            <a:custGeom>
              <a:avLst/>
              <a:gdLst/>
              <a:ahLst/>
              <a:cxnLst/>
              <a:rect l="l" t="t" r="r" b="b"/>
              <a:pathLst>
                <a:path w="531495" h="29844">
                  <a:moveTo>
                    <a:pt x="531012" y="0"/>
                  </a:moveTo>
                  <a:lnTo>
                    <a:pt x="0" y="0"/>
                  </a:lnTo>
                  <a:lnTo>
                    <a:pt x="0" y="29311"/>
                  </a:lnTo>
                  <a:lnTo>
                    <a:pt x="428437" y="29311"/>
                  </a:lnTo>
                  <a:lnTo>
                    <a:pt x="531012" y="8684"/>
                  </a:lnTo>
                  <a:lnTo>
                    <a:pt x="531012" y="0"/>
                  </a:lnTo>
                  <a:close/>
                </a:path>
              </a:pathLst>
            </a:custGeom>
            <a:solidFill>
              <a:srgbClr val="DADB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2751086" y="2944533"/>
              <a:ext cx="426720" cy="29845"/>
            </a:xfrm>
            <a:custGeom>
              <a:avLst/>
              <a:gdLst/>
              <a:ahLst/>
              <a:cxnLst/>
              <a:rect l="l" t="t" r="r" b="b"/>
              <a:pathLst>
                <a:path w="426719" h="29844">
                  <a:moveTo>
                    <a:pt x="426668" y="0"/>
                  </a:moveTo>
                  <a:lnTo>
                    <a:pt x="0" y="0"/>
                  </a:lnTo>
                  <a:lnTo>
                    <a:pt x="0" y="7848"/>
                  </a:lnTo>
                  <a:lnTo>
                    <a:pt x="55987" y="29311"/>
                  </a:lnTo>
                  <a:lnTo>
                    <a:pt x="280906" y="29311"/>
                  </a:lnTo>
                  <a:lnTo>
                    <a:pt x="426668" y="0"/>
                  </a:lnTo>
                  <a:close/>
                </a:path>
              </a:pathLst>
            </a:custGeom>
            <a:solidFill>
              <a:srgbClr val="D9DA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2808001" y="2974200"/>
              <a:ext cx="222250" cy="29845"/>
            </a:xfrm>
            <a:custGeom>
              <a:avLst/>
              <a:gdLst/>
              <a:ahLst/>
              <a:cxnLst/>
              <a:rect l="l" t="t" r="r" b="b"/>
              <a:pathLst>
                <a:path w="222250" h="29844">
                  <a:moveTo>
                    <a:pt x="222223" y="0"/>
                  </a:moveTo>
                  <a:lnTo>
                    <a:pt x="0" y="0"/>
                  </a:lnTo>
                  <a:lnTo>
                    <a:pt x="76460" y="29311"/>
                  </a:lnTo>
                  <a:lnTo>
                    <a:pt x="222223" y="0"/>
                  </a:lnTo>
                  <a:close/>
                </a:path>
              </a:pathLst>
            </a:custGeom>
            <a:solidFill>
              <a:srgbClr val="D8D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2841377" y="2695751"/>
              <a:ext cx="441325" cy="307975"/>
            </a:xfrm>
            <a:custGeom>
              <a:avLst/>
              <a:gdLst/>
              <a:ahLst/>
              <a:cxnLst/>
              <a:rect l="l" t="t" r="r" b="b"/>
              <a:pathLst>
                <a:path w="441325" h="307975">
                  <a:moveTo>
                    <a:pt x="441026" y="0"/>
                  </a:moveTo>
                  <a:lnTo>
                    <a:pt x="394568" y="66862"/>
                  </a:lnTo>
                  <a:lnTo>
                    <a:pt x="365125" y="100927"/>
                  </a:lnTo>
                  <a:lnTo>
                    <a:pt x="333304" y="132749"/>
                  </a:lnTo>
                  <a:lnTo>
                    <a:pt x="299239" y="162192"/>
                  </a:lnTo>
                  <a:lnTo>
                    <a:pt x="263069" y="189118"/>
                  </a:lnTo>
                  <a:lnTo>
                    <a:pt x="224931" y="213390"/>
                  </a:lnTo>
                  <a:lnTo>
                    <a:pt x="184962" y="234870"/>
                  </a:lnTo>
                  <a:lnTo>
                    <a:pt x="143299" y="253423"/>
                  </a:lnTo>
                  <a:lnTo>
                    <a:pt x="100079" y="268909"/>
                  </a:lnTo>
                  <a:lnTo>
                    <a:pt x="55440" y="281193"/>
                  </a:lnTo>
                  <a:lnTo>
                    <a:pt x="9517" y="290138"/>
                  </a:lnTo>
                  <a:lnTo>
                    <a:pt x="0" y="291243"/>
                  </a:lnTo>
                  <a:lnTo>
                    <a:pt x="43084" y="307760"/>
                  </a:lnTo>
                  <a:lnTo>
                    <a:pt x="344137" y="247221"/>
                  </a:lnTo>
                  <a:lnTo>
                    <a:pt x="383304" y="215311"/>
                  </a:lnTo>
                  <a:lnTo>
                    <a:pt x="416440" y="184215"/>
                  </a:lnTo>
                  <a:lnTo>
                    <a:pt x="441026" y="158015"/>
                  </a:lnTo>
                  <a:lnTo>
                    <a:pt x="441026" y="0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2751086" y="2270355"/>
              <a:ext cx="531495" cy="716280"/>
            </a:xfrm>
            <a:custGeom>
              <a:avLst/>
              <a:gdLst/>
              <a:ahLst/>
              <a:cxnLst/>
              <a:rect l="l" t="t" r="r" b="b"/>
              <a:pathLst>
                <a:path w="531495" h="716280">
                  <a:moveTo>
                    <a:pt x="0" y="627948"/>
                  </a:moveTo>
                  <a:lnTo>
                    <a:pt x="0" y="682025"/>
                  </a:lnTo>
                  <a:lnTo>
                    <a:pt x="88857" y="716089"/>
                  </a:lnTo>
                  <a:lnTo>
                    <a:pt x="145728" y="705873"/>
                  </a:lnTo>
                  <a:lnTo>
                    <a:pt x="190367" y="693589"/>
                  </a:lnTo>
                  <a:lnTo>
                    <a:pt x="233586" y="678102"/>
                  </a:lnTo>
                  <a:lnTo>
                    <a:pt x="275249" y="659550"/>
                  </a:lnTo>
                  <a:lnTo>
                    <a:pt x="315218" y="638069"/>
                  </a:lnTo>
                  <a:lnTo>
                    <a:pt x="330793" y="628157"/>
                  </a:lnTo>
                  <a:lnTo>
                    <a:pt x="4667" y="628157"/>
                  </a:lnTo>
                  <a:lnTo>
                    <a:pt x="0" y="627948"/>
                  </a:lnTo>
                  <a:close/>
                </a:path>
                <a:path w="531495" h="716280">
                  <a:moveTo>
                    <a:pt x="513882" y="0"/>
                  </a:moveTo>
                  <a:lnTo>
                    <a:pt x="517035" y="13827"/>
                  </a:lnTo>
                  <a:lnTo>
                    <a:pt x="523301" y="60017"/>
                  </a:lnTo>
                  <a:lnTo>
                    <a:pt x="525430" y="107394"/>
                  </a:lnTo>
                  <a:lnTo>
                    <a:pt x="523301" y="154774"/>
                  </a:lnTo>
                  <a:lnTo>
                    <a:pt x="517035" y="200967"/>
                  </a:lnTo>
                  <a:lnTo>
                    <a:pt x="506817" y="245787"/>
                  </a:lnTo>
                  <a:lnTo>
                    <a:pt x="492832" y="289052"/>
                  </a:lnTo>
                  <a:lnTo>
                    <a:pt x="475263" y="330575"/>
                  </a:lnTo>
                  <a:lnTo>
                    <a:pt x="454296" y="370174"/>
                  </a:lnTo>
                  <a:lnTo>
                    <a:pt x="430113" y="407664"/>
                  </a:lnTo>
                  <a:lnTo>
                    <a:pt x="402901" y="442861"/>
                  </a:lnTo>
                  <a:lnTo>
                    <a:pt x="372843" y="475579"/>
                  </a:lnTo>
                  <a:lnTo>
                    <a:pt x="340123" y="505637"/>
                  </a:lnTo>
                  <a:lnTo>
                    <a:pt x="304926" y="532848"/>
                  </a:lnTo>
                  <a:lnTo>
                    <a:pt x="267436" y="557028"/>
                  </a:lnTo>
                  <a:lnTo>
                    <a:pt x="227837" y="577994"/>
                  </a:lnTo>
                  <a:lnTo>
                    <a:pt x="186314" y="595562"/>
                  </a:lnTo>
                  <a:lnTo>
                    <a:pt x="143051" y="609546"/>
                  </a:lnTo>
                  <a:lnTo>
                    <a:pt x="98233" y="619763"/>
                  </a:lnTo>
                  <a:lnTo>
                    <a:pt x="52043" y="626028"/>
                  </a:lnTo>
                  <a:lnTo>
                    <a:pt x="4667" y="628157"/>
                  </a:lnTo>
                  <a:lnTo>
                    <a:pt x="330793" y="628157"/>
                  </a:lnTo>
                  <a:lnTo>
                    <a:pt x="389526" y="586872"/>
                  </a:lnTo>
                  <a:lnTo>
                    <a:pt x="423591" y="557429"/>
                  </a:lnTo>
                  <a:lnTo>
                    <a:pt x="455413" y="525607"/>
                  </a:lnTo>
                  <a:lnTo>
                    <a:pt x="484856" y="491542"/>
                  </a:lnTo>
                  <a:lnTo>
                    <a:pt x="511782" y="455372"/>
                  </a:lnTo>
                  <a:lnTo>
                    <a:pt x="531317" y="424677"/>
                  </a:lnTo>
                  <a:lnTo>
                    <a:pt x="531317" y="1763"/>
                  </a:lnTo>
                  <a:lnTo>
                    <a:pt x="513882" y="0"/>
                  </a:lnTo>
                  <a:close/>
                </a:path>
              </a:pathLst>
            </a:custGeom>
            <a:solidFill>
              <a:srgbClr val="EEEE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2751086" y="2260225"/>
              <a:ext cx="525780" cy="638175"/>
            </a:xfrm>
            <a:custGeom>
              <a:avLst/>
              <a:gdLst/>
              <a:ahLst/>
              <a:cxnLst/>
              <a:rect l="l" t="t" r="r" b="b"/>
              <a:pathLst>
                <a:path w="525779" h="638175">
                  <a:moveTo>
                    <a:pt x="0" y="543358"/>
                  </a:moveTo>
                  <a:lnTo>
                    <a:pt x="0" y="637367"/>
                  </a:lnTo>
                  <a:lnTo>
                    <a:pt x="4667" y="637576"/>
                  </a:lnTo>
                  <a:lnTo>
                    <a:pt x="52043" y="635447"/>
                  </a:lnTo>
                  <a:lnTo>
                    <a:pt x="98233" y="629181"/>
                  </a:lnTo>
                  <a:lnTo>
                    <a:pt x="143051" y="618964"/>
                  </a:lnTo>
                  <a:lnTo>
                    <a:pt x="186314" y="604979"/>
                  </a:lnTo>
                  <a:lnTo>
                    <a:pt x="227837" y="587412"/>
                  </a:lnTo>
                  <a:lnTo>
                    <a:pt x="267436" y="566445"/>
                  </a:lnTo>
                  <a:lnTo>
                    <a:pt x="302839" y="543609"/>
                  </a:lnTo>
                  <a:lnTo>
                    <a:pt x="4667" y="543609"/>
                  </a:lnTo>
                  <a:lnTo>
                    <a:pt x="0" y="543358"/>
                  </a:lnTo>
                  <a:close/>
                </a:path>
                <a:path w="525779" h="638175">
                  <a:moveTo>
                    <a:pt x="413710" y="0"/>
                  </a:moveTo>
                  <a:lnTo>
                    <a:pt x="420906" y="26158"/>
                  </a:lnTo>
                  <a:lnTo>
                    <a:pt x="428237" y="71120"/>
                  </a:lnTo>
                  <a:lnTo>
                    <a:pt x="430739" y="117524"/>
                  </a:lnTo>
                  <a:lnTo>
                    <a:pt x="428237" y="163931"/>
                  </a:lnTo>
                  <a:lnTo>
                    <a:pt x="420906" y="208894"/>
                  </a:lnTo>
                  <a:lnTo>
                    <a:pt x="409006" y="252155"/>
                  </a:lnTo>
                  <a:lnTo>
                    <a:pt x="392797" y="293453"/>
                  </a:lnTo>
                  <a:lnTo>
                    <a:pt x="372541" y="332526"/>
                  </a:lnTo>
                  <a:lnTo>
                    <a:pt x="348497" y="369114"/>
                  </a:lnTo>
                  <a:lnTo>
                    <a:pt x="320926" y="402957"/>
                  </a:lnTo>
                  <a:lnTo>
                    <a:pt x="290089" y="433795"/>
                  </a:lnTo>
                  <a:lnTo>
                    <a:pt x="256247" y="461366"/>
                  </a:lnTo>
                  <a:lnTo>
                    <a:pt x="219659" y="485410"/>
                  </a:lnTo>
                  <a:lnTo>
                    <a:pt x="180588" y="505667"/>
                  </a:lnTo>
                  <a:lnTo>
                    <a:pt x="139292" y="521876"/>
                  </a:lnTo>
                  <a:lnTo>
                    <a:pt x="96033" y="533776"/>
                  </a:lnTo>
                  <a:lnTo>
                    <a:pt x="51071" y="541108"/>
                  </a:lnTo>
                  <a:lnTo>
                    <a:pt x="4667" y="543609"/>
                  </a:lnTo>
                  <a:lnTo>
                    <a:pt x="302839" y="543609"/>
                  </a:lnTo>
                  <a:lnTo>
                    <a:pt x="340123" y="515052"/>
                  </a:lnTo>
                  <a:lnTo>
                    <a:pt x="372843" y="484994"/>
                  </a:lnTo>
                  <a:lnTo>
                    <a:pt x="402901" y="452274"/>
                  </a:lnTo>
                  <a:lnTo>
                    <a:pt x="430114" y="417078"/>
                  </a:lnTo>
                  <a:lnTo>
                    <a:pt x="454296" y="379588"/>
                  </a:lnTo>
                  <a:lnTo>
                    <a:pt x="475263" y="339989"/>
                  </a:lnTo>
                  <a:lnTo>
                    <a:pt x="492832" y="298466"/>
                  </a:lnTo>
                  <a:lnTo>
                    <a:pt x="506817" y="255202"/>
                  </a:lnTo>
                  <a:lnTo>
                    <a:pt x="517035" y="210383"/>
                  </a:lnTo>
                  <a:lnTo>
                    <a:pt x="523301" y="164191"/>
                  </a:lnTo>
                  <a:lnTo>
                    <a:pt x="525430" y="116813"/>
                  </a:lnTo>
                  <a:lnTo>
                    <a:pt x="523301" y="69434"/>
                  </a:lnTo>
                  <a:lnTo>
                    <a:pt x="517035" y="23243"/>
                  </a:lnTo>
                  <a:lnTo>
                    <a:pt x="514049" y="10147"/>
                  </a:lnTo>
                  <a:lnTo>
                    <a:pt x="413710" y="0"/>
                  </a:lnTo>
                  <a:close/>
                </a:path>
              </a:pathLst>
            </a:custGeom>
            <a:solidFill>
              <a:srgbClr val="EEEF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2751086" y="2249704"/>
              <a:ext cx="431165" cy="554355"/>
            </a:xfrm>
            <a:custGeom>
              <a:avLst/>
              <a:gdLst/>
              <a:ahLst/>
              <a:cxnLst/>
              <a:rect l="l" t="t" r="r" b="b"/>
              <a:pathLst>
                <a:path w="431164" h="554355">
                  <a:moveTo>
                    <a:pt x="0" y="459101"/>
                  </a:moveTo>
                  <a:lnTo>
                    <a:pt x="0" y="554023"/>
                  </a:lnTo>
                  <a:lnTo>
                    <a:pt x="4668" y="554275"/>
                  </a:lnTo>
                  <a:lnTo>
                    <a:pt x="51072" y="551773"/>
                  </a:lnTo>
                  <a:lnTo>
                    <a:pt x="96034" y="544442"/>
                  </a:lnTo>
                  <a:lnTo>
                    <a:pt x="139293" y="532541"/>
                  </a:lnTo>
                  <a:lnTo>
                    <a:pt x="180589" y="516332"/>
                  </a:lnTo>
                  <a:lnTo>
                    <a:pt x="219661" y="496076"/>
                  </a:lnTo>
                  <a:lnTo>
                    <a:pt x="256248" y="472031"/>
                  </a:lnTo>
                  <a:lnTo>
                    <a:pt x="271699" y="459444"/>
                  </a:lnTo>
                  <a:lnTo>
                    <a:pt x="4668" y="459444"/>
                  </a:lnTo>
                  <a:lnTo>
                    <a:pt x="0" y="459101"/>
                  </a:lnTo>
                  <a:close/>
                </a:path>
                <a:path w="431164" h="554355">
                  <a:moveTo>
                    <a:pt x="309677" y="0"/>
                  </a:moveTo>
                  <a:lnTo>
                    <a:pt x="322023" y="32373"/>
                  </a:lnTo>
                  <a:lnTo>
                    <a:pt x="332467" y="79100"/>
                  </a:lnTo>
                  <a:lnTo>
                    <a:pt x="336062" y="128050"/>
                  </a:lnTo>
                  <a:lnTo>
                    <a:pt x="332467" y="177000"/>
                  </a:lnTo>
                  <a:lnTo>
                    <a:pt x="322023" y="223727"/>
                  </a:lnTo>
                  <a:lnTo>
                    <a:pt x="305246" y="267717"/>
                  </a:lnTo>
                  <a:lnTo>
                    <a:pt x="282649" y="308456"/>
                  </a:lnTo>
                  <a:lnTo>
                    <a:pt x="254745" y="345431"/>
                  </a:lnTo>
                  <a:lnTo>
                    <a:pt x="222049" y="378127"/>
                  </a:lnTo>
                  <a:lnTo>
                    <a:pt x="185074" y="406031"/>
                  </a:lnTo>
                  <a:lnTo>
                    <a:pt x="144335" y="428628"/>
                  </a:lnTo>
                  <a:lnTo>
                    <a:pt x="100345" y="445405"/>
                  </a:lnTo>
                  <a:lnTo>
                    <a:pt x="53618" y="455848"/>
                  </a:lnTo>
                  <a:lnTo>
                    <a:pt x="4668" y="459444"/>
                  </a:lnTo>
                  <a:lnTo>
                    <a:pt x="271699" y="459444"/>
                  </a:lnTo>
                  <a:lnTo>
                    <a:pt x="320927" y="413623"/>
                  </a:lnTo>
                  <a:lnTo>
                    <a:pt x="348498" y="379780"/>
                  </a:lnTo>
                  <a:lnTo>
                    <a:pt x="372542" y="343191"/>
                  </a:lnTo>
                  <a:lnTo>
                    <a:pt x="392798" y="304118"/>
                  </a:lnTo>
                  <a:lnTo>
                    <a:pt x="409007" y="262821"/>
                  </a:lnTo>
                  <a:lnTo>
                    <a:pt x="420907" y="219560"/>
                  </a:lnTo>
                  <a:lnTo>
                    <a:pt x="428239" y="174596"/>
                  </a:lnTo>
                  <a:lnTo>
                    <a:pt x="430740" y="128190"/>
                  </a:lnTo>
                  <a:lnTo>
                    <a:pt x="428239" y="81785"/>
                  </a:lnTo>
                  <a:lnTo>
                    <a:pt x="420907" y="36823"/>
                  </a:lnTo>
                  <a:lnTo>
                    <a:pt x="413671" y="10516"/>
                  </a:lnTo>
                  <a:lnTo>
                    <a:pt x="309677" y="0"/>
                  </a:lnTo>
                  <a:close/>
                </a:path>
              </a:pathLst>
            </a:custGeom>
            <a:solidFill>
              <a:srgbClr val="EFEF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2751086" y="2238094"/>
              <a:ext cx="336550" cy="471805"/>
            </a:xfrm>
            <a:custGeom>
              <a:avLst/>
              <a:gdLst/>
              <a:ahLst/>
              <a:cxnLst/>
              <a:rect l="l" t="t" r="r" b="b"/>
              <a:pathLst>
                <a:path w="336550" h="471805">
                  <a:moveTo>
                    <a:pt x="0" y="375905"/>
                  </a:moveTo>
                  <a:lnTo>
                    <a:pt x="0" y="470864"/>
                  </a:lnTo>
                  <a:lnTo>
                    <a:pt x="4657" y="471206"/>
                  </a:lnTo>
                  <a:lnTo>
                    <a:pt x="53607" y="467611"/>
                  </a:lnTo>
                  <a:lnTo>
                    <a:pt x="100335" y="457167"/>
                  </a:lnTo>
                  <a:lnTo>
                    <a:pt x="144326" y="440388"/>
                  </a:lnTo>
                  <a:lnTo>
                    <a:pt x="185067" y="417789"/>
                  </a:lnTo>
                  <a:lnTo>
                    <a:pt x="222043" y="389884"/>
                  </a:lnTo>
                  <a:lnTo>
                    <a:pt x="235552" y="376375"/>
                  </a:lnTo>
                  <a:lnTo>
                    <a:pt x="4657" y="376375"/>
                  </a:lnTo>
                  <a:lnTo>
                    <a:pt x="0" y="375905"/>
                  </a:lnTo>
                  <a:close/>
                </a:path>
                <a:path w="336550" h="471805">
                  <a:moveTo>
                    <a:pt x="194872" y="0"/>
                  </a:moveTo>
                  <a:lnTo>
                    <a:pt x="200928" y="7338"/>
                  </a:lnTo>
                  <a:lnTo>
                    <a:pt x="222761" y="47547"/>
                  </a:lnTo>
                  <a:lnTo>
                    <a:pt x="236560" y="91972"/>
                  </a:lnTo>
                  <a:lnTo>
                    <a:pt x="241372" y="139660"/>
                  </a:lnTo>
                  <a:lnTo>
                    <a:pt x="236560" y="187348"/>
                  </a:lnTo>
                  <a:lnTo>
                    <a:pt x="222761" y="231773"/>
                  </a:lnTo>
                  <a:lnTo>
                    <a:pt x="200928" y="271982"/>
                  </a:lnTo>
                  <a:lnTo>
                    <a:pt x="172016" y="307019"/>
                  </a:lnTo>
                  <a:lnTo>
                    <a:pt x="136978" y="335931"/>
                  </a:lnTo>
                  <a:lnTo>
                    <a:pt x="96770" y="357764"/>
                  </a:lnTo>
                  <a:lnTo>
                    <a:pt x="52345" y="371564"/>
                  </a:lnTo>
                  <a:lnTo>
                    <a:pt x="4657" y="376375"/>
                  </a:lnTo>
                  <a:lnTo>
                    <a:pt x="235552" y="376375"/>
                  </a:lnTo>
                  <a:lnTo>
                    <a:pt x="282646" y="320210"/>
                  </a:lnTo>
                  <a:lnTo>
                    <a:pt x="305245" y="279469"/>
                  </a:lnTo>
                  <a:lnTo>
                    <a:pt x="322024" y="235478"/>
                  </a:lnTo>
                  <a:lnTo>
                    <a:pt x="332468" y="188750"/>
                  </a:lnTo>
                  <a:lnTo>
                    <a:pt x="336063" y="139800"/>
                  </a:lnTo>
                  <a:lnTo>
                    <a:pt x="332468" y="90850"/>
                  </a:lnTo>
                  <a:lnTo>
                    <a:pt x="322024" y="44123"/>
                  </a:lnTo>
                  <a:lnTo>
                    <a:pt x="309620" y="11604"/>
                  </a:lnTo>
                  <a:lnTo>
                    <a:pt x="194872" y="0"/>
                  </a:lnTo>
                  <a:close/>
                </a:path>
              </a:pathLst>
            </a:custGeom>
            <a:solidFill>
              <a:srgbClr val="F0F0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2751086" y="2232101"/>
              <a:ext cx="241935" cy="382905"/>
            </a:xfrm>
            <a:custGeom>
              <a:avLst/>
              <a:gdLst/>
              <a:ahLst/>
              <a:cxnLst/>
              <a:rect l="l" t="t" r="r" b="b"/>
              <a:pathLst>
                <a:path w="241935" h="382905">
                  <a:moveTo>
                    <a:pt x="0" y="286925"/>
                  </a:moveTo>
                  <a:lnTo>
                    <a:pt x="0" y="382038"/>
                  </a:lnTo>
                  <a:lnTo>
                    <a:pt x="4660" y="382508"/>
                  </a:lnTo>
                  <a:lnTo>
                    <a:pt x="52348" y="377696"/>
                  </a:lnTo>
                  <a:lnTo>
                    <a:pt x="96774" y="363897"/>
                  </a:lnTo>
                  <a:lnTo>
                    <a:pt x="136982" y="342064"/>
                  </a:lnTo>
                  <a:lnTo>
                    <a:pt x="172019" y="313152"/>
                  </a:lnTo>
                  <a:lnTo>
                    <a:pt x="193041" y="287677"/>
                  </a:lnTo>
                  <a:lnTo>
                    <a:pt x="4660" y="287677"/>
                  </a:lnTo>
                  <a:lnTo>
                    <a:pt x="0" y="286925"/>
                  </a:lnTo>
                  <a:close/>
                </a:path>
                <a:path w="241935" h="382905">
                  <a:moveTo>
                    <a:pt x="135610" y="0"/>
                  </a:moveTo>
                  <a:lnTo>
                    <a:pt x="58029" y="15264"/>
                  </a:lnTo>
                  <a:lnTo>
                    <a:pt x="88530" y="31043"/>
                  </a:lnTo>
                  <a:lnTo>
                    <a:pt x="119282" y="61793"/>
                  </a:lnTo>
                  <a:lnTo>
                    <a:pt x="139453" y="100778"/>
                  </a:lnTo>
                  <a:lnTo>
                    <a:pt x="146697" y="145653"/>
                  </a:lnTo>
                  <a:lnTo>
                    <a:pt x="139453" y="190528"/>
                  </a:lnTo>
                  <a:lnTo>
                    <a:pt x="119282" y="229513"/>
                  </a:lnTo>
                  <a:lnTo>
                    <a:pt x="88530" y="260263"/>
                  </a:lnTo>
                  <a:lnTo>
                    <a:pt x="49542" y="280433"/>
                  </a:lnTo>
                  <a:lnTo>
                    <a:pt x="4660" y="287677"/>
                  </a:lnTo>
                  <a:lnTo>
                    <a:pt x="193041" y="287677"/>
                  </a:lnTo>
                  <a:lnTo>
                    <a:pt x="200932" y="278115"/>
                  </a:lnTo>
                  <a:lnTo>
                    <a:pt x="222764" y="237906"/>
                  </a:lnTo>
                  <a:lnTo>
                    <a:pt x="236564" y="193481"/>
                  </a:lnTo>
                  <a:lnTo>
                    <a:pt x="241376" y="145793"/>
                  </a:lnTo>
                  <a:lnTo>
                    <a:pt x="236564" y="98105"/>
                  </a:lnTo>
                  <a:lnTo>
                    <a:pt x="222764" y="53682"/>
                  </a:lnTo>
                  <a:lnTo>
                    <a:pt x="200932" y="13475"/>
                  </a:lnTo>
                  <a:lnTo>
                    <a:pt x="194746" y="5980"/>
                  </a:lnTo>
                  <a:lnTo>
                    <a:pt x="135610" y="0"/>
                  </a:lnTo>
                  <a:close/>
                </a:path>
              </a:pathLst>
            </a:custGeom>
            <a:solidFill>
              <a:srgbClr val="F1F1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2751086" y="2247404"/>
              <a:ext cx="147320" cy="273050"/>
            </a:xfrm>
            <a:custGeom>
              <a:avLst/>
              <a:gdLst/>
              <a:ahLst/>
              <a:cxnLst/>
              <a:rect l="l" t="t" r="r" b="b"/>
              <a:pathLst>
                <a:path w="147319" h="273050">
                  <a:moveTo>
                    <a:pt x="0" y="176752"/>
                  </a:moveTo>
                  <a:lnTo>
                    <a:pt x="0" y="271760"/>
                  </a:lnTo>
                  <a:lnTo>
                    <a:pt x="4668" y="272514"/>
                  </a:lnTo>
                  <a:lnTo>
                    <a:pt x="49543" y="265269"/>
                  </a:lnTo>
                  <a:lnTo>
                    <a:pt x="88528" y="245100"/>
                  </a:lnTo>
                  <a:lnTo>
                    <a:pt x="119278" y="214350"/>
                  </a:lnTo>
                  <a:lnTo>
                    <a:pt x="138242" y="177696"/>
                  </a:lnTo>
                  <a:lnTo>
                    <a:pt x="4668" y="177696"/>
                  </a:lnTo>
                  <a:lnTo>
                    <a:pt x="0" y="176752"/>
                  </a:lnTo>
                  <a:close/>
                </a:path>
                <a:path w="147319" h="273050">
                  <a:moveTo>
                    <a:pt x="138097" y="83004"/>
                  </a:moveTo>
                  <a:lnTo>
                    <a:pt x="4668" y="83004"/>
                  </a:lnTo>
                  <a:lnTo>
                    <a:pt x="23085" y="86727"/>
                  </a:lnTo>
                  <a:lnTo>
                    <a:pt x="38131" y="96876"/>
                  </a:lnTo>
                  <a:lnTo>
                    <a:pt x="48279" y="111926"/>
                  </a:lnTo>
                  <a:lnTo>
                    <a:pt x="52001" y="130350"/>
                  </a:lnTo>
                  <a:lnTo>
                    <a:pt x="48279" y="148774"/>
                  </a:lnTo>
                  <a:lnTo>
                    <a:pt x="38131" y="163824"/>
                  </a:lnTo>
                  <a:lnTo>
                    <a:pt x="23085" y="173973"/>
                  </a:lnTo>
                  <a:lnTo>
                    <a:pt x="4668" y="177696"/>
                  </a:lnTo>
                  <a:lnTo>
                    <a:pt x="138242" y="177696"/>
                  </a:lnTo>
                  <a:lnTo>
                    <a:pt x="139448" y="175365"/>
                  </a:lnTo>
                  <a:lnTo>
                    <a:pt x="146692" y="130490"/>
                  </a:lnTo>
                  <a:lnTo>
                    <a:pt x="139448" y="85615"/>
                  </a:lnTo>
                  <a:lnTo>
                    <a:pt x="138097" y="83004"/>
                  </a:lnTo>
                  <a:close/>
                </a:path>
                <a:path w="147319" h="273050">
                  <a:moveTo>
                    <a:pt x="57834" y="0"/>
                  </a:moveTo>
                  <a:lnTo>
                    <a:pt x="0" y="11379"/>
                  </a:lnTo>
                  <a:lnTo>
                    <a:pt x="0" y="83948"/>
                  </a:lnTo>
                  <a:lnTo>
                    <a:pt x="4668" y="83004"/>
                  </a:lnTo>
                  <a:lnTo>
                    <a:pt x="138097" y="83004"/>
                  </a:lnTo>
                  <a:lnTo>
                    <a:pt x="119278" y="46630"/>
                  </a:lnTo>
                  <a:lnTo>
                    <a:pt x="88528" y="15880"/>
                  </a:lnTo>
                  <a:lnTo>
                    <a:pt x="57834" y="0"/>
                  </a:lnTo>
                  <a:close/>
                </a:path>
              </a:pathLst>
            </a:custGeom>
            <a:solidFill>
              <a:srgbClr val="F2F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2751086" y="2330561"/>
              <a:ext cx="52069" cy="95250"/>
            </a:xfrm>
            <a:custGeom>
              <a:avLst/>
              <a:gdLst/>
              <a:ahLst/>
              <a:cxnLst/>
              <a:rect l="l" t="t" r="r" b="b"/>
              <a:pathLst>
                <a:path w="52069" h="95250">
                  <a:moveTo>
                    <a:pt x="4659" y="0"/>
                  </a:moveTo>
                  <a:lnTo>
                    <a:pt x="0" y="941"/>
                  </a:lnTo>
                  <a:lnTo>
                    <a:pt x="0" y="93736"/>
                  </a:lnTo>
                  <a:lnTo>
                    <a:pt x="4659" y="94678"/>
                  </a:lnTo>
                  <a:lnTo>
                    <a:pt x="23083" y="90956"/>
                  </a:lnTo>
                  <a:lnTo>
                    <a:pt x="38133" y="80806"/>
                  </a:lnTo>
                  <a:lnTo>
                    <a:pt x="48282" y="65757"/>
                  </a:lnTo>
                  <a:lnTo>
                    <a:pt x="52005" y="47332"/>
                  </a:lnTo>
                  <a:lnTo>
                    <a:pt x="48282" y="28910"/>
                  </a:lnTo>
                  <a:lnTo>
                    <a:pt x="38133" y="13865"/>
                  </a:lnTo>
                  <a:lnTo>
                    <a:pt x="23083" y="3720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3F3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2884462" y="2232541"/>
              <a:ext cx="0" cy="771525"/>
            </a:xfrm>
            <a:custGeom>
              <a:avLst/>
              <a:gdLst/>
              <a:ahLst/>
              <a:cxnLst/>
              <a:rect l="l" t="t" r="r" b="b"/>
              <a:pathLst>
                <a:path h="771525">
                  <a:moveTo>
                    <a:pt x="0" y="0"/>
                  </a:moveTo>
                  <a:lnTo>
                    <a:pt x="0" y="770970"/>
                  </a:lnTo>
                </a:path>
              </a:pathLst>
            </a:custGeom>
            <a:ln w="3175">
              <a:solidFill>
                <a:srgbClr val="F3F3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2880017" y="2232101"/>
              <a:ext cx="8890" cy="771525"/>
            </a:xfrm>
            <a:custGeom>
              <a:avLst/>
              <a:gdLst/>
              <a:ahLst/>
              <a:cxnLst/>
              <a:rect l="l" t="t" r="r" b="b"/>
              <a:pathLst>
                <a:path w="8889" h="771525">
                  <a:moveTo>
                    <a:pt x="6680" y="0"/>
                  </a:moveTo>
                  <a:lnTo>
                    <a:pt x="0" y="1314"/>
                  </a:lnTo>
                  <a:lnTo>
                    <a:pt x="0" y="769706"/>
                  </a:lnTo>
                  <a:lnTo>
                    <a:pt x="4444" y="771410"/>
                  </a:lnTo>
                  <a:lnTo>
                    <a:pt x="8889" y="770516"/>
                  </a:lnTo>
                  <a:lnTo>
                    <a:pt x="8889" y="223"/>
                  </a:lnTo>
                  <a:lnTo>
                    <a:pt x="6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2880017" y="2232101"/>
              <a:ext cx="8890" cy="771525"/>
            </a:xfrm>
            <a:custGeom>
              <a:avLst/>
              <a:gdLst/>
              <a:ahLst/>
              <a:cxnLst/>
              <a:rect l="l" t="t" r="r" b="b"/>
              <a:pathLst>
                <a:path w="8889" h="771525">
                  <a:moveTo>
                    <a:pt x="0" y="1314"/>
                  </a:moveTo>
                  <a:lnTo>
                    <a:pt x="6680" y="0"/>
                  </a:lnTo>
                  <a:lnTo>
                    <a:pt x="8889" y="223"/>
                  </a:lnTo>
                  <a:lnTo>
                    <a:pt x="8889" y="770516"/>
                  </a:lnTo>
                  <a:lnTo>
                    <a:pt x="4444" y="771410"/>
                  </a:lnTo>
                  <a:lnTo>
                    <a:pt x="0" y="769706"/>
                  </a:lnTo>
                  <a:lnTo>
                    <a:pt x="0" y="1314"/>
                  </a:lnTo>
                </a:path>
              </a:pathLst>
            </a:custGeom>
            <a:ln w="3175">
              <a:solidFill>
                <a:srgbClr val="F3F3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2751079" y="2232095"/>
              <a:ext cx="531495" cy="771525"/>
            </a:xfrm>
            <a:custGeom>
              <a:avLst/>
              <a:gdLst/>
              <a:ahLst/>
              <a:cxnLst/>
              <a:rect l="l" t="t" r="r" b="b"/>
              <a:pathLst>
                <a:path w="531495" h="771525">
                  <a:moveTo>
                    <a:pt x="531317" y="40017"/>
                  </a:moveTo>
                  <a:lnTo>
                    <a:pt x="531317" y="691388"/>
                  </a:lnTo>
                  <a:lnTo>
                    <a:pt x="133388" y="771423"/>
                  </a:lnTo>
                  <a:lnTo>
                    <a:pt x="0" y="720280"/>
                  </a:lnTo>
                  <a:lnTo>
                    <a:pt x="0" y="26682"/>
                  </a:lnTo>
                  <a:lnTo>
                    <a:pt x="135610" y="0"/>
                  </a:lnTo>
                  <a:lnTo>
                    <a:pt x="531317" y="40017"/>
                  </a:lnTo>
                  <a:close/>
                </a:path>
              </a:pathLst>
            </a:custGeom>
            <a:ln w="40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2900032" y="2956432"/>
              <a:ext cx="101600" cy="18415"/>
            </a:xfrm>
            <a:custGeom>
              <a:avLst/>
              <a:gdLst/>
              <a:ahLst/>
              <a:cxnLst/>
              <a:rect l="l" t="t" r="r" b="b"/>
              <a:pathLst>
                <a:path w="101600" h="18414">
                  <a:moveTo>
                    <a:pt x="101154" y="0"/>
                  </a:moveTo>
                  <a:lnTo>
                    <a:pt x="0" y="5299"/>
                  </a:lnTo>
                  <a:lnTo>
                    <a:pt x="0" y="6690"/>
                  </a:lnTo>
                  <a:lnTo>
                    <a:pt x="604" y="18078"/>
                  </a:lnTo>
                  <a:lnTo>
                    <a:pt x="101154" y="0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2900032" y="2938465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8"/>
                  </a:lnTo>
                  <a:lnTo>
                    <a:pt x="95168" y="19043"/>
                  </a:lnTo>
                  <a:lnTo>
                    <a:pt x="197853" y="581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CEC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2900032" y="2925564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8"/>
                  </a:lnTo>
                  <a:lnTo>
                    <a:pt x="196421" y="13739"/>
                  </a:lnTo>
                  <a:lnTo>
                    <a:pt x="197853" y="13481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BE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2900032" y="2912663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8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AEB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2900032" y="2899761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8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AEA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2900032" y="2886861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8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9E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2900032" y="2873959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8"/>
                  </a:lnTo>
                  <a:lnTo>
                    <a:pt x="197853" y="13663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8E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2900032" y="2861059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8"/>
                  </a:lnTo>
                  <a:lnTo>
                    <a:pt x="197853" y="13663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7E8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2900032" y="2848158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5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6E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2900032" y="2835256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5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6E6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2900032" y="2822354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5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5E6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2900032" y="2809453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4E5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2900032" y="2796552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3E4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2900032" y="2783651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2E3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2900032" y="2770750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1E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2900032" y="2757849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1E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2900032" y="2744948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E0E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2900032" y="2732047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8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FE0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2900032" y="2719145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8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EDF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2900032" y="2706244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8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DDE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2900032" y="2693338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3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DD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2900032" y="2680435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40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CDD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2900032" y="2667534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8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BDC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2900032" y="2654633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8"/>
                  </a:lnTo>
                  <a:lnTo>
                    <a:pt x="197853" y="13663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ADB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2900032" y="2641732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5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9DA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2900032" y="2628830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5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8D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2900032" y="2615928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5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7D9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2900032" y="2603027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7D8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2900032" y="2590126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6D7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2900032" y="2577219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0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5D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2900032" y="2564318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41"/>
                  </a:lnTo>
                  <a:lnTo>
                    <a:pt x="197853" y="13665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4D5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2900032" y="2551416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3D4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2900032" y="2538515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3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2900032" y="2525614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2D3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2900032" y="2512713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8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1D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2900032" y="2499812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8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D0D1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2900032" y="2486911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8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FD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2900032" y="2474009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8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EC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2900032" y="2461109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8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DCF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2900032" y="2448201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40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DCE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2900032" y="2435298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40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CCD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2900032" y="2422397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5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BCC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2900032" y="2409496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5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ACB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2900032" y="2396595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5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9CA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2900032" y="2383694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8C9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2900032" y="2370785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75"/>
                  </a:lnTo>
                  <a:lnTo>
                    <a:pt x="0" y="24040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7C8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2900032" y="2357885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40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6C8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2900032" y="2344984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40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6C7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2900032" y="2332083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5C6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2900032" y="2319181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4C5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2900032" y="2306279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9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3C4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2900032" y="2293379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8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2C3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2900032" y="2280478"/>
              <a:ext cx="198120" cy="24130"/>
            </a:xfrm>
            <a:custGeom>
              <a:avLst/>
              <a:gdLst/>
              <a:ahLst/>
              <a:cxnLst/>
              <a:rect l="l" t="t" r="r" b="b"/>
              <a:pathLst>
                <a:path w="198119" h="24130">
                  <a:moveTo>
                    <a:pt x="197853" y="0"/>
                  </a:moveTo>
                  <a:lnTo>
                    <a:pt x="0" y="10364"/>
                  </a:lnTo>
                  <a:lnTo>
                    <a:pt x="0" y="24028"/>
                  </a:lnTo>
                  <a:lnTo>
                    <a:pt x="197853" y="13664"/>
                  </a:lnTo>
                  <a:lnTo>
                    <a:pt x="197853" y="0"/>
                  </a:lnTo>
                  <a:close/>
                </a:path>
              </a:pathLst>
            </a:custGeom>
            <a:solidFill>
              <a:srgbClr val="C1C3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2900032" y="2269126"/>
              <a:ext cx="198120" cy="22860"/>
            </a:xfrm>
            <a:custGeom>
              <a:avLst/>
              <a:gdLst/>
              <a:ahLst/>
              <a:cxnLst/>
              <a:rect l="l" t="t" r="r" b="b"/>
              <a:pathLst>
                <a:path w="198119" h="22860">
                  <a:moveTo>
                    <a:pt x="168273" y="0"/>
                  </a:moveTo>
                  <a:lnTo>
                    <a:pt x="0" y="8815"/>
                  </a:lnTo>
                  <a:lnTo>
                    <a:pt x="0" y="22479"/>
                  </a:lnTo>
                  <a:lnTo>
                    <a:pt x="197853" y="12114"/>
                  </a:lnTo>
                  <a:lnTo>
                    <a:pt x="197853" y="2992"/>
                  </a:lnTo>
                  <a:lnTo>
                    <a:pt x="168273" y="0"/>
                  </a:lnTo>
                  <a:close/>
                </a:path>
              </a:pathLst>
            </a:custGeom>
            <a:solidFill>
              <a:srgbClr val="C1C2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2900032" y="2260627"/>
              <a:ext cx="173355" cy="18415"/>
            </a:xfrm>
            <a:custGeom>
              <a:avLst/>
              <a:gdLst/>
              <a:ahLst/>
              <a:cxnLst/>
              <a:rect l="l" t="t" r="r" b="b"/>
              <a:pathLst>
                <a:path w="173355" h="18414">
                  <a:moveTo>
                    <a:pt x="84257" y="0"/>
                  </a:moveTo>
                  <a:lnTo>
                    <a:pt x="0" y="4413"/>
                  </a:lnTo>
                  <a:lnTo>
                    <a:pt x="0" y="18078"/>
                  </a:lnTo>
                  <a:lnTo>
                    <a:pt x="173248" y="9002"/>
                  </a:lnTo>
                  <a:lnTo>
                    <a:pt x="84257" y="0"/>
                  </a:lnTo>
                  <a:close/>
                </a:path>
              </a:pathLst>
            </a:custGeom>
            <a:solidFill>
              <a:srgbClr val="C0C1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2900032" y="2252129"/>
              <a:ext cx="89535" cy="13970"/>
            </a:xfrm>
            <a:custGeom>
              <a:avLst/>
              <a:gdLst/>
              <a:ahLst/>
              <a:cxnLst/>
              <a:rect l="l" t="t" r="r" b="b"/>
              <a:pathLst>
                <a:path w="89535" h="13969">
                  <a:moveTo>
                    <a:pt x="255" y="0"/>
                  </a:moveTo>
                  <a:lnTo>
                    <a:pt x="0" y="13"/>
                  </a:lnTo>
                  <a:lnTo>
                    <a:pt x="0" y="13677"/>
                  </a:lnTo>
                  <a:lnTo>
                    <a:pt x="89215" y="8999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BFC0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2900032" y="2254786"/>
              <a:ext cx="182880" cy="713105"/>
            </a:xfrm>
            <a:custGeom>
              <a:avLst/>
              <a:gdLst/>
              <a:ahLst/>
              <a:cxnLst/>
              <a:rect l="l" t="t" r="r" b="b"/>
              <a:pathLst>
                <a:path w="182880" h="713105">
                  <a:moveTo>
                    <a:pt x="0" y="0"/>
                  </a:moveTo>
                  <a:lnTo>
                    <a:pt x="0" y="712668"/>
                  </a:lnTo>
                  <a:lnTo>
                    <a:pt x="182290" y="680923"/>
                  </a:lnTo>
                  <a:lnTo>
                    <a:pt x="182290" y="18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2900032" y="2273227"/>
              <a:ext cx="182880" cy="694690"/>
            </a:xfrm>
            <a:custGeom>
              <a:avLst/>
              <a:gdLst/>
              <a:ahLst/>
              <a:cxnLst/>
              <a:rect l="l" t="t" r="r" b="b"/>
              <a:pathLst>
                <a:path w="182880" h="694689">
                  <a:moveTo>
                    <a:pt x="182290" y="0"/>
                  </a:moveTo>
                  <a:lnTo>
                    <a:pt x="182290" y="662482"/>
                  </a:lnTo>
                  <a:lnTo>
                    <a:pt x="0" y="6942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2" name="object 27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99276" y="2254031"/>
              <a:ext cx="183802" cy="307908"/>
            </a:xfrm>
            <a:prstGeom prst="rect">
              <a:avLst/>
            </a:prstGeom>
          </p:spPr>
        </p:pic>
        <p:pic>
          <p:nvPicPr>
            <p:cNvPr id="273" name="object 27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99276" y="2581313"/>
              <a:ext cx="173424" cy="229453"/>
            </a:xfrm>
            <a:prstGeom prst="rect">
              <a:avLst/>
            </a:prstGeom>
          </p:spPr>
        </p:pic>
        <p:sp>
          <p:nvSpPr>
            <p:cNvPr id="274" name="object 274"/>
            <p:cNvSpPr/>
            <p:nvPr/>
          </p:nvSpPr>
          <p:spPr>
            <a:xfrm>
              <a:off x="2900031" y="2252110"/>
              <a:ext cx="198120" cy="722630"/>
            </a:xfrm>
            <a:custGeom>
              <a:avLst/>
              <a:gdLst/>
              <a:ahLst/>
              <a:cxnLst/>
              <a:rect l="l" t="t" r="r" b="b"/>
              <a:pathLst>
                <a:path w="198119" h="722630">
                  <a:moveTo>
                    <a:pt x="197853" y="20002"/>
                  </a:moveTo>
                  <a:lnTo>
                    <a:pt x="197853" y="686930"/>
                  </a:lnTo>
                  <a:lnTo>
                    <a:pt x="0" y="722502"/>
                  </a:lnTo>
                  <a:lnTo>
                    <a:pt x="0" y="0"/>
                  </a:lnTo>
                  <a:lnTo>
                    <a:pt x="197853" y="20002"/>
                  </a:lnTo>
                  <a:close/>
                </a:path>
              </a:pathLst>
            </a:custGeom>
            <a:ln w="40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3113443" y="2919869"/>
              <a:ext cx="96520" cy="16510"/>
            </a:xfrm>
            <a:custGeom>
              <a:avLst/>
              <a:gdLst/>
              <a:ahLst/>
              <a:cxnLst/>
              <a:rect l="l" t="t" r="r" b="b"/>
              <a:pathLst>
                <a:path w="96519" h="16510">
                  <a:moveTo>
                    <a:pt x="96039" y="0"/>
                  </a:moveTo>
                  <a:lnTo>
                    <a:pt x="0" y="5029"/>
                  </a:lnTo>
                  <a:lnTo>
                    <a:pt x="0" y="16057"/>
                  </a:lnTo>
                  <a:lnTo>
                    <a:pt x="7136" y="15683"/>
                  </a:lnTo>
                  <a:lnTo>
                    <a:pt x="96039" y="0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3113443" y="2905149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5"/>
                  </a:lnTo>
                  <a:lnTo>
                    <a:pt x="102516" y="13576"/>
                  </a:lnTo>
                  <a:lnTo>
                    <a:pt x="151180" y="4991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CEC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3113443" y="2893320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6"/>
                  </a:lnTo>
                  <a:lnTo>
                    <a:pt x="0" y="18943"/>
                  </a:lnTo>
                  <a:lnTo>
                    <a:pt x="151180" y="11026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BE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3113443" y="2881493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5"/>
                  </a:lnTo>
                  <a:lnTo>
                    <a:pt x="151180" y="1101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AEB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3113443" y="2869661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5"/>
                  </a:lnTo>
                  <a:lnTo>
                    <a:pt x="151180" y="11028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AEA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3113443" y="2857832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6"/>
                  </a:lnTo>
                  <a:lnTo>
                    <a:pt x="0" y="18943"/>
                  </a:lnTo>
                  <a:lnTo>
                    <a:pt x="151180" y="11026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9E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3113443" y="2846004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4"/>
                  </a:lnTo>
                  <a:lnTo>
                    <a:pt x="151180" y="1101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8E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3113443" y="2834173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5"/>
                  </a:lnTo>
                  <a:lnTo>
                    <a:pt x="151180" y="11028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7E8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3113443" y="2822343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6"/>
                  </a:lnTo>
                  <a:lnTo>
                    <a:pt x="0" y="18943"/>
                  </a:lnTo>
                  <a:lnTo>
                    <a:pt x="151180" y="11026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6E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3113443" y="2810516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5"/>
                  </a:lnTo>
                  <a:lnTo>
                    <a:pt x="0" y="18944"/>
                  </a:lnTo>
                  <a:lnTo>
                    <a:pt x="151180" y="1101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6E6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3113443" y="2798684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5"/>
                  </a:lnTo>
                  <a:lnTo>
                    <a:pt x="0" y="18944"/>
                  </a:lnTo>
                  <a:lnTo>
                    <a:pt x="151180" y="11028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5E6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3113443" y="2786853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6"/>
                  </a:lnTo>
                  <a:lnTo>
                    <a:pt x="0" y="18943"/>
                  </a:lnTo>
                  <a:lnTo>
                    <a:pt x="151180" y="1102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4E5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3113443" y="2775027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4"/>
                  </a:lnTo>
                  <a:lnTo>
                    <a:pt x="151180" y="1101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3E4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3113443" y="2763195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5"/>
                  </a:lnTo>
                  <a:lnTo>
                    <a:pt x="151180" y="11028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2E3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3113443" y="2751365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6"/>
                  </a:lnTo>
                  <a:lnTo>
                    <a:pt x="0" y="18943"/>
                  </a:lnTo>
                  <a:lnTo>
                    <a:pt x="151180" y="11026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1E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3113443" y="2739538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4"/>
                  </a:lnTo>
                  <a:lnTo>
                    <a:pt x="151180" y="1101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1E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3113443" y="2727706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5"/>
                  </a:lnTo>
                  <a:lnTo>
                    <a:pt x="151180" y="11028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E0E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3113443" y="2715881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4"/>
                  </a:lnTo>
                  <a:lnTo>
                    <a:pt x="151180" y="1101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FE0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3113443" y="2704050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5"/>
                  </a:lnTo>
                  <a:lnTo>
                    <a:pt x="151180" y="11028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EDF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3113443" y="2692225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4"/>
                  </a:lnTo>
                  <a:lnTo>
                    <a:pt x="151180" y="11016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DDE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3113443" y="2680393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4"/>
                  </a:lnTo>
                  <a:lnTo>
                    <a:pt x="151180" y="11016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DD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3113443" y="2668563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6"/>
                  </a:lnTo>
                  <a:lnTo>
                    <a:pt x="0" y="18955"/>
                  </a:lnTo>
                  <a:lnTo>
                    <a:pt x="151180" y="11028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CDD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3113443" y="2656737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4"/>
                  </a:lnTo>
                  <a:lnTo>
                    <a:pt x="151180" y="11016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BDC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3113443" y="2644904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5"/>
                  </a:lnTo>
                  <a:lnTo>
                    <a:pt x="0" y="18945"/>
                  </a:lnTo>
                  <a:lnTo>
                    <a:pt x="151180" y="11028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ADB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3113443" y="2633080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5"/>
                  </a:lnTo>
                  <a:lnTo>
                    <a:pt x="0" y="18943"/>
                  </a:lnTo>
                  <a:lnTo>
                    <a:pt x="151180" y="11016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9DA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3113443" y="2621248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5"/>
                  </a:lnTo>
                  <a:lnTo>
                    <a:pt x="0" y="18944"/>
                  </a:lnTo>
                  <a:lnTo>
                    <a:pt x="151180" y="11028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8D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3113443" y="2609417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6"/>
                  </a:lnTo>
                  <a:lnTo>
                    <a:pt x="0" y="18943"/>
                  </a:lnTo>
                  <a:lnTo>
                    <a:pt x="151180" y="1102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7D9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3113443" y="2597591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4"/>
                  </a:lnTo>
                  <a:lnTo>
                    <a:pt x="151180" y="1101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7D8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3113443" y="2585760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6"/>
                  </a:lnTo>
                  <a:lnTo>
                    <a:pt x="0" y="18944"/>
                  </a:lnTo>
                  <a:lnTo>
                    <a:pt x="151180" y="1102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6D7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3113443" y="2573934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3"/>
                  </a:lnTo>
                  <a:lnTo>
                    <a:pt x="151180" y="11016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5D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3113443" y="2562103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6"/>
                  </a:lnTo>
                  <a:lnTo>
                    <a:pt x="0" y="18944"/>
                  </a:lnTo>
                  <a:lnTo>
                    <a:pt x="151180" y="1102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4D5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3113443" y="2550277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3"/>
                  </a:lnTo>
                  <a:lnTo>
                    <a:pt x="151180" y="11016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3D4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3113443" y="2538445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6"/>
                  </a:lnTo>
                  <a:lnTo>
                    <a:pt x="0" y="18944"/>
                  </a:lnTo>
                  <a:lnTo>
                    <a:pt x="151180" y="1102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3D4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3113443" y="2526614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6"/>
                  </a:lnTo>
                  <a:lnTo>
                    <a:pt x="0" y="18955"/>
                  </a:lnTo>
                  <a:lnTo>
                    <a:pt x="151180" y="11028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2D3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3113443" y="2514788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5"/>
                  </a:lnTo>
                  <a:lnTo>
                    <a:pt x="151180" y="11028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1D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3113443" y="2502958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6"/>
                  </a:lnTo>
                  <a:lnTo>
                    <a:pt x="0" y="18944"/>
                  </a:lnTo>
                  <a:lnTo>
                    <a:pt x="151180" y="1102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D0D1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3113443" y="2491132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5"/>
                  </a:lnTo>
                  <a:lnTo>
                    <a:pt x="151180" y="11028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FD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3113443" y="2479301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6"/>
                  </a:lnTo>
                  <a:lnTo>
                    <a:pt x="0" y="18944"/>
                  </a:lnTo>
                  <a:lnTo>
                    <a:pt x="151180" y="1102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EC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3113443" y="2467476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3"/>
                  </a:lnTo>
                  <a:lnTo>
                    <a:pt x="151180" y="11016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DCF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3113443" y="2455644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5"/>
                  </a:lnTo>
                  <a:lnTo>
                    <a:pt x="0" y="18945"/>
                  </a:lnTo>
                  <a:lnTo>
                    <a:pt x="151180" y="11028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DCE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3113443" y="2443811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6"/>
                  </a:lnTo>
                  <a:lnTo>
                    <a:pt x="0" y="18955"/>
                  </a:lnTo>
                  <a:lnTo>
                    <a:pt x="151180" y="11028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CCD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3113443" y="2431986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5"/>
                  </a:lnTo>
                  <a:lnTo>
                    <a:pt x="0" y="18944"/>
                  </a:lnTo>
                  <a:lnTo>
                    <a:pt x="151180" y="11028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BCC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3113443" y="2420155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6"/>
                  </a:lnTo>
                  <a:lnTo>
                    <a:pt x="0" y="18944"/>
                  </a:lnTo>
                  <a:lnTo>
                    <a:pt x="151180" y="1102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ACB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3113443" y="2408329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3"/>
                  </a:lnTo>
                  <a:lnTo>
                    <a:pt x="151180" y="11015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9CA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3113443" y="2396498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5"/>
                  </a:lnTo>
                  <a:lnTo>
                    <a:pt x="151180" y="11028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8C9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3113443" y="2384665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6"/>
                  </a:lnTo>
                  <a:lnTo>
                    <a:pt x="0" y="18955"/>
                  </a:lnTo>
                  <a:lnTo>
                    <a:pt x="151180" y="11028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7C8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3113443" y="2372840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3"/>
                  </a:lnTo>
                  <a:lnTo>
                    <a:pt x="151180" y="11015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6C8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3113443" y="2361008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6"/>
                  </a:lnTo>
                  <a:lnTo>
                    <a:pt x="0" y="18944"/>
                  </a:lnTo>
                  <a:lnTo>
                    <a:pt x="151180" y="1102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6C7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3113443" y="2349184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3"/>
                  </a:lnTo>
                  <a:lnTo>
                    <a:pt x="151180" y="11015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5C6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3113443" y="2337352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6"/>
                  </a:lnTo>
                  <a:lnTo>
                    <a:pt x="0" y="18944"/>
                  </a:lnTo>
                  <a:lnTo>
                    <a:pt x="151180" y="11027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4C5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3113443" y="2325527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2"/>
                  </a:lnTo>
                  <a:lnTo>
                    <a:pt x="151180" y="11015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3C4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3113443" y="2313695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6"/>
                  </a:lnTo>
                  <a:lnTo>
                    <a:pt x="0" y="18945"/>
                  </a:lnTo>
                  <a:lnTo>
                    <a:pt x="151180" y="11028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2C3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3113443" y="2301864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26"/>
                  </a:lnTo>
                  <a:lnTo>
                    <a:pt x="0" y="18945"/>
                  </a:lnTo>
                  <a:lnTo>
                    <a:pt x="151180" y="11028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1C3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3113443" y="2290038"/>
              <a:ext cx="151765" cy="19050"/>
            </a:xfrm>
            <a:custGeom>
              <a:avLst/>
              <a:gdLst/>
              <a:ahLst/>
              <a:cxnLst/>
              <a:rect l="l" t="t" r="r" b="b"/>
              <a:pathLst>
                <a:path w="151764" h="19050">
                  <a:moveTo>
                    <a:pt x="151180" y="0"/>
                  </a:moveTo>
                  <a:lnTo>
                    <a:pt x="0" y="7916"/>
                  </a:lnTo>
                  <a:lnTo>
                    <a:pt x="0" y="18945"/>
                  </a:lnTo>
                  <a:lnTo>
                    <a:pt x="151180" y="11028"/>
                  </a:lnTo>
                  <a:lnTo>
                    <a:pt x="151180" y="0"/>
                  </a:lnTo>
                  <a:close/>
                </a:path>
              </a:pathLst>
            </a:custGeom>
            <a:solidFill>
              <a:srgbClr val="C1C2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3113443" y="2282151"/>
              <a:ext cx="147320" cy="15240"/>
            </a:xfrm>
            <a:custGeom>
              <a:avLst/>
              <a:gdLst/>
              <a:ahLst/>
              <a:cxnLst/>
              <a:rect l="l" t="t" r="r" b="b"/>
              <a:pathLst>
                <a:path w="147320" h="15239">
                  <a:moveTo>
                    <a:pt x="75952" y="0"/>
                  </a:moveTo>
                  <a:lnTo>
                    <a:pt x="0" y="3982"/>
                  </a:lnTo>
                  <a:lnTo>
                    <a:pt x="0" y="15000"/>
                  </a:lnTo>
                  <a:lnTo>
                    <a:pt x="146906" y="7307"/>
                  </a:lnTo>
                  <a:lnTo>
                    <a:pt x="75952" y="0"/>
                  </a:lnTo>
                  <a:close/>
                </a:path>
              </a:pathLst>
            </a:custGeom>
            <a:solidFill>
              <a:srgbClr val="C0C1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3113443" y="2274328"/>
              <a:ext cx="71120" cy="11430"/>
            </a:xfrm>
            <a:custGeom>
              <a:avLst/>
              <a:gdLst/>
              <a:ahLst/>
              <a:cxnLst/>
              <a:rect l="l" t="t" r="r" b="b"/>
              <a:pathLst>
                <a:path w="71119" h="11430">
                  <a:moveTo>
                    <a:pt x="0" y="0"/>
                  </a:moveTo>
                  <a:lnTo>
                    <a:pt x="0" y="10997"/>
                  </a:lnTo>
                  <a:lnTo>
                    <a:pt x="70789" y="7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C0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3113443" y="2277044"/>
              <a:ext cx="135890" cy="652780"/>
            </a:xfrm>
            <a:custGeom>
              <a:avLst/>
              <a:gdLst/>
              <a:ahLst/>
              <a:cxnLst/>
              <a:rect l="l" t="t" r="r" b="b"/>
              <a:pathLst>
                <a:path w="135889" h="652780">
                  <a:moveTo>
                    <a:pt x="0" y="0"/>
                  </a:moveTo>
                  <a:lnTo>
                    <a:pt x="0" y="652698"/>
                  </a:lnTo>
                  <a:lnTo>
                    <a:pt x="135618" y="629765"/>
                  </a:lnTo>
                  <a:lnTo>
                    <a:pt x="135618" y="139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3113443" y="2277044"/>
              <a:ext cx="135890" cy="652780"/>
            </a:xfrm>
            <a:custGeom>
              <a:avLst/>
              <a:gdLst/>
              <a:ahLst/>
              <a:cxnLst/>
              <a:rect l="l" t="t" r="r" b="b"/>
              <a:pathLst>
                <a:path w="135889" h="652780">
                  <a:moveTo>
                    <a:pt x="135618" y="13967"/>
                  </a:moveTo>
                  <a:lnTo>
                    <a:pt x="135618" y="629765"/>
                  </a:lnTo>
                  <a:lnTo>
                    <a:pt x="0" y="652698"/>
                  </a:lnTo>
                </a:path>
                <a:path w="135889" h="652780">
                  <a:moveTo>
                    <a:pt x="0" y="0"/>
                  </a:moveTo>
                  <a:lnTo>
                    <a:pt x="135618" y="139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3113439" y="2274337"/>
              <a:ext cx="151765" cy="662940"/>
            </a:xfrm>
            <a:custGeom>
              <a:avLst/>
              <a:gdLst/>
              <a:ahLst/>
              <a:cxnLst/>
              <a:rect l="l" t="t" r="r" b="b"/>
              <a:pathLst>
                <a:path w="151764" h="662939">
                  <a:moveTo>
                    <a:pt x="151180" y="15557"/>
                  </a:moveTo>
                  <a:lnTo>
                    <a:pt x="151180" y="635800"/>
                  </a:lnTo>
                  <a:lnTo>
                    <a:pt x="0" y="662482"/>
                  </a:lnTo>
                  <a:lnTo>
                    <a:pt x="0" y="0"/>
                  </a:lnTo>
                  <a:lnTo>
                    <a:pt x="151180" y="15557"/>
                  </a:lnTo>
                  <a:close/>
                </a:path>
              </a:pathLst>
            </a:custGeom>
            <a:ln w="40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3042297" y="2326576"/>
              <a:ext cx="17145" cy="201295"/>
            </a:xfrm>
            <a:custGeom>
              <a:avLst/>
              <a:gdLst/>
              <a:ahLst/>
              <a:cxnLst/>
              <a:rect l="l" t="t" r="r" b="b"/>
              <a:pathLst>
                <a:path w="17144" h="201294">
                  <a:moveTo>
                    <a:pt x="16662" y="185674"/>
                  </a:moveTo>
                  <a:lnTo>
                    <a:pt x="12941" y="181190"/>
                  </a:lnTo>
                  <a:lnTo>
                    <a:pt x="3733" y="181190"/>
                  </a:lnTo>
                  <a:lnTo>
                    <a:pt x="0" y="185674"/>
                  </a:lnTo>
                  <a:lnTo>
                    <a:pt x="0" y="191198"/>
                  </a:lnTo>
                  <a:lnTo>
                    <a:pt x="0" y="196723"/>
                  </a:lnTo>
                  <a:lnTo>
                    <a:pt x="3733" y="201206"/>
                  </a:lnTo>
                  <a:lnTo>
                    <a:pt x="12941" y="201206"/>
                  </a:lnTo>
                  <a:lnTo>
                    <a:pt x="16662" y="196723"/>
                  </a:lnTo>
                  <a:lnTo>
                    <a:pt x="16662" y="185674"/>
                  </a:lnTo>
                  <a:close/>
                </a:path>
                <a:path w="17144" h="201294">
                  <a:moveTo>
                    <a:pt x="16662" y="97853"/>
                  </a:moveTo>
                  <a:lnTo>
                    <a:pt x="12941" y="93370"/>
                  </a:lnTo>
                  <a:lnTo>
                    <a:pt x="3733" y="93370"/>
                  </a:lnTo>
                  <a:lnTo>
                    <a:pt x="0" y="97853"/>
                  </a:lnTo>
                  <a:lnTo>
                    <a:pt x="0" y="103378"/>
                  </a:lnTo>
                  <a:lnTo>
                    <a:pt x="0" y="108902"/>
                  </a:lnTo>
                  <a:lnTo>
                    <a:pt x="3733" y="113385"/>
                  </a:lnTo>
                  <a:lnTo>
                    <a:pt x="12941" y="113385"/>
                  </a:lnTo>
                  <a:lnTo>
                    <a:pt x="16662" y="108902"/>
                  </a:lnTo>
                  <a:lnTo>
                    <a:pt x="16662" y="97853"/>
                  </a:lnTo>
                  <a:close/>
                </a:path>
                <a:path w="17144" h="201294">
                  <a:moveTo>
                    <a:pt x="16662" y="4483"/>
                  </a:moveTo>
                  <a:lnTo>
                    <a:pt x="12941" y="0"/>
                  </a:lnTo>
                  <a:lnTo>
                    <a:pt x="3733" y="0"/>
                  </a:lnTo>
                  <a:lnTo>
                    <a:pt x="0" y="4483"/>
                  </a:lnTo>
                  <a:lnTo>
                    <a:pt x="0" y="10007"/>
                  </a:lnTo>
                  <a:lnTo>
                    <a:pt x="0" y="15532"/>
                  </a:lnTo>
                  <a:lnTo>
                    <a:pt x="3733" y="20015"/>
                  </a:lnTo>
                  <a:lnTo>
                    <a:pt x="12941" y="20015"/>
                  </a:lnTo>
                  <a:lnTo>
                    <a:pt x="16662" y="15532"/>
                  </a:lnTo>
                  <a:lnTo>
                    <a:pt x="16662" y="44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3050082" y="2336581"/>
              <a:ext cx="172720" cy="544195"/>
            </a:xfrm>
            <a:custGeom>
              <a:avLst/>
              <a:gdLst/>
              <a:ahLst/>
              <a:cxnLst/>
              <a:rect l="l" t="t" r="r" b="b"/>
              <a:pathLst>
                <a:path w="172719" h="544194">
                  <a:moveTo>
                    <a:pt x="0" y="0"/>
                  </a:moveTo>
                  <a:lnTo>
                    <a:pt x="171183" y="541604"/>
                  </a:lnTo>
                </a:path>
                <a:path w="172719" h="544194">
                  <a:moveTo>
                    <a:pt x="0" y="93370"/>
                  </a:moveTo>
                  <a:lnTo>
                    <a:pt x="172288" y="544144"/>
                  </a:lnTo>
                </a:path>
                <a:path w="172719" h="544194">
                  <a:moveTo>
                    <a:pt x="2235" y="182295"/>
                  </a:moveTo>
                  <a:lnTo>
                    <a:pt x="171183" y="544144"/>
                  </a:lnTo>
                </a:path>
              </a:pathLst>
            </a:custGeom>
            <a:ln w="37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3213493" y="2869570"/>
              <a:ext cx="17145" cy="20320"/>
            </a:xfrm>
            <a:custGeom>
              <a:avLst/>
              <a:gdLst/>
              <a:ahLst/>
              <a:cxnLst/>
              <a:rect l="l" t="t" r="r" b="b"/>
              <a:pathLst>
                <a:path w="17144" h="20319">
                  <a:moveTo>
                    <a:pt x="12941" y="0"/>
                  </a:moveTo>
                  <a:lnTo>
                    <a:pt x="3733" y="0"/>
                  </a:lnTo>
                  <a:lnTo>
                    <a:pt x="0" y="4483"/>
                  </a:lnTo>
                  <a:lnTo>
                    <a:pt x="0" y="10007"/>
                  </a:lnTo>
                  <a:lnTo>
                    <a:pt x="0" y="15532"/>
                  </a:lnTo>
                  <a:lnTo>
                    <a:pt x="3733" y="20015"/>
                  </a:lnTo>
                  <a:lnTo>
                    <a:pt x="12941" y="20015"/>
                  </a:lnTo>
                  <a:lnTo>
                    <a:pt x="16662" y="15532"/>
                  </a:lnTo>
                  <a:lnTo>
                    <a:pt x="16662" y="4483"/>
                  </a:lnTo>
                  <a:lnTo>
                    <a:pt x="129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3113445" y="2881246"/>
              <a:ext cx="108585" cy="48260"/>
            </a:xfrm>
            <a:custGeom>
              <a:avLst/>
              <a:gdLst/>
              <a:ahLst/>
              <a:cxnLst/>
              <a:rect l="l" t="t" r="r" b="b"/>
              <a:pathLst>
                <a:path w="108585" h="48260">
                  <a:moveTo>
                    <a:pt x="108381" y="0"/>
                  </a:moveTo>
                  <a:lnTo>
                    <a:pt x="108381" y="28892"/>
                  </a:lnTo>
                  <a:lnTo>
                    <a:pt x="0" y="47790"/>
                  </a:lnTo>
                </a:path>
              </a:pathLst>
            </a:custGeom>
            <a:ln w="37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3591415" y="2994409"/>
              <a:ext cx="48260" cy="346710"/>
            </a:xfrm>
            <a:custGeom>
              <a:avLst/>
              <a:gdLst/>
              <a:ahLst/>
              <a:cxnLst/>
              <a:rect l="l" t="t" r="r" b="b"/>
              <a:pathLst>
                <a:path w="48260" h="346710">
                  <a:moveTo>
                    <a:pt x="0" y="0"/>
                  </a:moveTo>
                  <a:lnTo>
                    <a:pt x="0" y="345909"/>
                  </a:lnTo>
                  <a:lnTo>
                    <a:pt x="47802" y="346113"/>
                  </a:lnTo>
                  <a:lnTo>
                    <a:pt x="47802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D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3591415" y="2994409"/>
              <a:ext cx="48260" cy="346710"/>
            </a:xfrm>
            <a:custGeom>
              <a:avLst/>
              <a:gdLst/>
              <a:ahLst/>
              <a:cxnLst/>
              <a:rect l="l" t="t" r="r" b="b"/>
              <a:pathLst>
                <a:path w="48260" h="346710">
                  <a:moveTo>
                    <a:pt x="0" y="0"/>
                  </a:moveTo>
                  <a:lnTo>
                    <a:pt x="47802" y="215"/>
                  </a:lnTo>
                  <a:lnTo>
                    <a:pt x="47802" y="346113"/>
                  </a:lnTo>
                  <a:lnTo>
                    <a:pt x="0" y="345909"/>
                  </a:lnTo>
                  <a:lnTo>
                    <a:pt x="0" y="0"/>
                  </a:lnTo>
                  <a:close/>
                </a:path>
              </a:pathLst>
            </a:custGeom>
            <a:ln w="40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3605301" y="3011297"/>
              <a:ext cx="20320" cy="313690"/>
            </a:xfrm>
            <a:custGeom>
              <a:avLst/>
              <a:gdLst/>
              <a:ahLst/>
              <a:cxnLst/>
              <a:rect l="l" t="t" r="r" b="b"/>
              <a:pathLst>
                <a:path w="20320" h="313689">
                  <a:moveTo>
                    <a:pt x="20002" y="297929"/>
                  </a:moveTo>
                  <a:lnTo>
                    <a:pt x="15532" y="293446"/>
                  </a:lnTo>
                  <a:lnTo>
                    <a:pt x="4470" y="293446"/>
                  </a:lnTo>
                  <a:lnTo>
                    <a:pt x="0" y="297929"/>
                  </a:lnTo>
                  <a:lnTo>
                    <a:pt x="0" y="303453"/>
                  </a:lnTo>
                  <a:lnTo>
                    <a:pt x="0" y="308978"/>
                  </a:lnTo>
                  <a:lnTo>
                    <a:pt x="4470" y="313461"/>
                  </a:lnTo>
                  <a:lnTo>
                    <a:pt x="15532" y="313461"/>
                  </a:lnTo>
                  <a:lnTo>
                    <a:pt x="20002" y="308978"/>
                  </a:lnTo>
                  <a:lnTo>
                    <a:pt x="20002" y="297929"/>
                  </a:lnTo>
                  <a:close/>
                </a:path>
                <a:path w="20320" h="313689">
                  <a:moveTo>
                    <a:pt x="20002" y="224574"/>
                  </a:moveTo>
                  <a:lnTo>
                    <a:pt x="15532" y="220091"/>
                  </a:lnTo>
                  <a:lnTo>
                    <a:pt x="4470" y="220091"/>
                  </a:lnTo>
                  <a:lnTo>
                    <a:pt x="0" y="224574"/>
                  </a:lnTo>
                  <a:lnTo>
                    <a:pt x="0" y="230098"/>
                  </a:lnTo>
                  <a:lnTo>
                    <a:pt x="0" y="235623"/>
                  </a:lnTo>
                  <a:lnTo>
                    <a:pt x="4470" y="240106"/>
                  </a:lnTo>
                  <a:lnTo>
                    <a:pt x="15532" y="240106"/>
                  </a:lnTo>
                  <a:lnTo>
                    <a:pt x="20002" y="235623"/>
                  </a:lnTo>
                  <a:lnTo>
                    <a:pt x="20002" y="224574"/>
                  </a:lnTo>
                  <a:close/>
                </a:path>
                <a:path w="20320" h="313689">
                  <a:moveTo>
                    <a:pt x="20002" y="151206"/>
                  </a:moveTo>
                  <a:lnTo>
                    <a:pt x="15532" y="146723"/>
                  </a:lnTo>
                  <a:lnTo>
                    <a:pt x="4470" y="146723"/>
                  </a:lnTo>
                  <a:lnTo>
                    <a:pt x="0" y="151206"/>
                  </a:lnTo>
                  <a:lnTo>
                    <a:pt x="0" y="156730"/>
                  </a:lnTo>
                  <a:lnTo>
                    <a:pt x="0" y="162255"/>
                  </a:lnTo>
                  <a:lnTo>
                    <a:pt x="4470" y="166738"/>
                  </a:lnTo>
                  <a:lnTo>
                    <a:pt x="15532" y="166738"/>
                  </a:lnTo>
                  <a:lnTo>
                    <a:pt x="20002" y="162255"/>
                  </a:lnTo>
                  <a:lnTo>
                    <a:pt x="20002" y="151206"/>
                  </a:lnTo>
                  <a:close/>
                </a:path>
                <a:path w="20320" h="313689">
                  <a:moveTo>
                    <a:pt x="20002" y="77851"/>
                  </a:moveTo>
                  <a:lnTo>
                    <a:pt x="15532" y="73367"/>
                  </a:lnTo>
                  <a:lnTo>
                    <a:pt x="4470" y="73367"/>
                  </a:lnTo>
                  <a:lnTo>
                    <a:pt x="0" y="77851"/>
                  </a:lnTo>
                  <a:lnTo>
                    <a:pt x="0" y="83375"/>
                  </a:lnTo>
                  <a:lnTo>
                    <a:pt x="0" y="88900"/>
                  </a:lnTo>
                  <a:lnTo>
                    <a:pt x="4470" y="93383"/>
                  </a:lnTo>
                  <a:lnTo>
                    <a:pt x="15532" y="93383"/>
                  </a:lnTo>
                  <a:lnTo>
                    <a:pt x="20002" y="88900"/>
                  </a:lnTo>
                  <a:lnTo>
                    <a:pt x="20002" y="77851"/>
                  </a:lnTo>
                  <a:close/>
                </a:path>
                <a:path w="20320" h="313689">
                  <a:moveTo>
                    <a:pt x="20002" y="4483"/>
                  </a:moveTo>
                  <a:lnTo>
                    <a:pt x="15532" y="0"/>
                  </a:lnTo>
                  <a:lnTo>
                    <a:pt x="4470" y="0"/>
                  </a:lnTo>
                  <a:lnTo>
                    <a:pt x="0" y="4483"/>
                  </a:lnTo>
                  <a:lnTo>
                    <a:pt x="0" y="10007"/>
                  </a:lnTo>
                  <a:lnTo>
                    <a:pt x="0" y="15532"/>
                  </a:lnTo>
                  <a:lnTo>
                    <a:pt x="4470" y="20015"/>
                  </a:lnTo>
                  <a:lnTo>
                    <a:pt x="15532" y="20015"/>
                  </a:lnTo>
                  <a:lnTo>
                    <a:pt x="20002" y="15532"/>
                  </a:lnTo>
                  <a:lnTo>
                    <a:pt x="20002" y="44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2828624" y="2879016"/>
              <a:ext cx="787400" cy="609600"/>
            </a:xfrm>
            <a:custGeom>
              <a:avLst/>
              <a:gdLst/>
              <a:ahLst/>
              <a:cxnLst/>
              <a:rect l="l" t="t" r="r" b="b"/>
              <a:pathLst>
                <a:path w="787400" h="609600">
                  <a:moveTo>
                    <a:pt x="393750" y="0"/>
                  </a:moveTo>
                  <a:lnTo>
                    <a:pt x="564934" y="0"/>
                  </a:lnTo>
                  <a:lnTo>
                    <a:pt x="564934" y="143662"/>
                  </a:lnTo>
                  <a:lnTo>
                    <a:pt x="787247" y="143662"/>
                  </a:lnTo>
                </a:path>
                <a:path w="787400" h="609600">
                  <a:moveTo>
                    <a:pt x="787247" y="435737"/>
                  </a:moveTo>
                  <a:lnTo>
                    <a:pt x="0" y="435737"/>
                  </a:lnTo>
                  <a:lnTo>
                    <a:pt x="0" y="609130"/>
                  </a:lnTo>
                </a:path>
              </a:pathLst>
            </a:custGeom>
            <a:ln w="37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2549829" y="3475774"/>
              <a:ext cx="423545" cy="20320"/>
            </a:xfrm>
            <a:custGeom>
              <a:avLst/>
              <a:gdLst/>
              <a:ahLst/>
              <a:cxnLst/>
              <a:rect l="l" t="t" r="r" b="b"/>
              <a:pathLst>
                <a:path w="423544" h="20320">
                  <a:moveTo>
                    <a:pt x="20015" y="4483"/>
                  </a:moveTo>
                  <a:lnTo>
                    <a:pt x="15532" y="12"/>
                  </a:lnTo>
                  <a:lnTo>
                    <a:pt x="10007" y="12"/>
                  </a:lnTo>
                  <a:lnTo>
                    <a:pt x="4483" y="12"/>
                  </a:lnTo>
                  <a:lnTo>
                    <a:pt x="0" y="4483"/>
                  </a:lnTo>
                  <a:lnTo>
                    <a:pt x="0" y="15532"/>
                  </a:lnTo>
                  <a:lnTo>
                    <a:pt x="4483" y="20015"/>
                  </a:lnTo>
                  <a:lnTo>
                    <a:pt x="15532" y="20015"/>
                  </a:lnTo>
                  <a:lnTo>
                    <a:pt x="20015" y="15532"/>
                  </a:lnTo>
                  <a:lnTo>
                    <a:pt x="20015" y="4483"/>
                  </a:lnTo>
                  <a:close/>
                </a:path>
                <a:path w="423544" h="20320">
                  <a:moveTo>
                    <a:pt x="87223" y="4483"/>
                  </a:moveTo>
                  <a:lnTo>
                    <a:pt x="82753" y="0"/>
                  </a:lnTo>
                  <a:lnTo>
                    <a:pt x="71704" y="0"/>
                  </a:lnTo>
                  <a:lnTo>
                    <a:pt x="67221" y="4483"/>
                  </a:lnTo>
                  <a:lnTo>
                    <a:pt x="67221" y="10007"/>
                  </a:lnTo>
                  <a:lnTo>
                    <a:pt x="67221" y="15532"/>
                  </a:lnTo>
                  <a:lnTo>
                    <a:pt x="71704" y="20015"/>
                  </a:lnTo>
                  <a:lnTo>
                    <a:pt x="82753" y="20015"/>
                  </a:lnTo>
                  <a:lnTo>
                    <a:pt x="87223" y="15532"/>
                  </a:lnTo>
                  <a:lnTo>
                    <a:pt x="87223" y="4483"/>
                  </a:lnTo>
                  <a:close/>
                </a:path>
                <a:path w="423544" h="20320">
                  <a:moveTo>
                    <a:pt x="154432" y="4483"/>
                  </a:moveTo>
                  <a:lnTo>
                    <a:pt x="149961" y="0"/>
                  </a:lnTo>
                  <a:lnTo>
                    <a:pt x="138912" y="0"/>
                  </a:lnTo>
                  <a:lnTo>
                    <a:pt x="134429" y="4483"/>
                  </a:lnTo>
                  <a:lnTo>
                    <a:pt x="134429" y="10007"/>
                  </a:lnTo>
                  <a:lnTo>
                    <a:pt x="134429" y="15532"/>
                  </a:lnTo>
                  <a:lnTo>
                    <a:pt x="138912" y="20015"/>
                  </a:lnTo>
                  <a:lnTo>
                    <a:pt x="149961" y="20015"/>
                  </a:lnTo>
                  <a:lnTo>
                    <a:pt x="154432" y="15532"/>
                  </a:lnTo>
                  <a:lnTo>
                    <a:pt x="154432" y="4483"/>
                  </a:lnTo>
                  <a:close/>
                </a:path>
                <a:path w="423544" h="20320">
                  <a:moveTo>
                    <a:pt x="221640" y="4483"/>
                  </a:moveTo>
                  <a:lnTo>
                    <a:pt x="217170" y="0"/>
                  </a:lnTo>
                  <a:lnTo>
                    <a:pt x="206121" y="0"/>
                  </a:lnTo>
                  <a:lnTo>
                    <a:pt x="201637" y="4483"/>
                  </a:lnTo>
                  <a:lnTo>
                    <a:pt x="201637" y="10007"/>
                  </a:lnTo>
                  <a:lnTo>
                    <a:pt x="201637" y="15532"/>
                  </a:lnTo>
                  <a:lnTo>
                    <a:pt x="206121" y="20015"/>
                  </a:lnTo>
                  <a:lnTo>
                    <a:pt x="217170" y="20015"/>
                  </a:lnTo>
                  <a:lnTo>
                    <a:pt x="221640" y="15532"/>
                  </a:lnTo>
                  <a:lnTo>
                    <a:pt x="221640" y="4483"/>
                  </a:lnTo>
                  <a:close/>
                </a:path>
                <a:path w="423544" h="20320">
                  <a:moveTo>
                    <a:pt x="288861" y="4483"/>
                  </a:moveTo>
                  <a:lnTo>
                    <a:pt x="284391" y="0"/>
                  </a:lnTo>
                  <a:lnTo>
                    <a:pt x="273329" y="0"/>
                  </a:lnTo>
                  <a:lnTo>
                    <a:pt x="268859" y="4483"/>
                  </a:lnTo>
                  <a:lnTo>
                    <a:pt x="268859" y="10007"/>
                  </a:lnTo>
                  <a:lnTo>
                    <a:pt x="268859" y="15532"/>
                  </a:lnTo>
                  <a:lnTo>
                    <a:pt x="273329" y="20015"/>
                  </a:lnTo>
                  <a:lnTo>
                    <a:pt x="284391" y="20015"/>
                  </a:lnTo>
                  <a:lnTo>
                    <a:pt x="288861" y="15532"/>
                  </a:lnTo>
                  <a:lnTo>
                    <a:pt x="288861" y="4483"/>
                  </a:lnTo>
                  <a:close/>
                </a:path>
                <a:path w="423544" h="20320">
                  <a:moveTo>
                    <a:pt x="356069" y="4483"/>
                  </a:moveTo>
                  <a:lnTo>
                    <a:pt x="351599" y="0"/>
                  </a:lnTo>
                  <a:lnTo>
                    <a:pt x="340537" y="0"/>
                  </a:lnTo>
                  <a:lnTo>
                    <a:pt x="336067" y="4483"/>
                  </a:lnTo>
                  <a:lnTo>
                    <a:pt x="336067" y="10007"/>
                  </a:lnTo>
                  <a:lnTo>
                    <a:pt x="336067" y="15532"/>
                  </a:lnTo>
                  <a:lnTo>
                    <a:pt x="340537" y="20015"/>
                  </a:lnTo>
                  <a:lnTo>
                    <a:pt x="351599" y="20015"/>
                  </a:lnTo>
                  <a:lnTo>
                    <a:pt x="356069" y="15532"/>
                  </a:lnTo>
                  <a:lnTo>
                    <a:pt x="356069" y="4483"/>
                  </a:lnTo>
                  <a:close/>
                </a:path>
                <a:path w="423544" h="20320">
                  <a:moveTo>
                    <a:pt x="423291" y="4483"/>
                  </a:moveTo>
                  <a:lnTo>
                    <a:pt x="418807" y="12"/>
                  </a:lnTo>
                  <a:lnTo>
                    <a:pt x="413283" y="12"/>
                  </a:lnTo>
                  <a:lnTo>
                    <a:pt x="407758" y="12"/>
                  </a:lnTo>
                  <a:lnTo>
                    <a:pt x="403275" y="4483"/>
                  </a:lnTo>
                  <a:lnTo>
                    <a:pt x="403275" y="15532"/>
                  </a:lnTo>
                  <a:lnTo>
                    <a:pt x="407758" y="20015"/>
                  </a:lnTo>
                  <a:lnTo>
                    <a:pt x="418807" y="20015"/>
                  </a:lnTo>
                  <a:lnTo>
                    <a:pt x="423291" y="15532"/>
                  </a:lnTo>
                  <a:lnTo>
                    <a:pt x="423291" y="44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2175027" y="3637102"/>
              <a:ext cx="1681480" cy="40640"/>
            </a:xfrm>
            <a:custGeom>
              <a:avLst/>
              <a:gdLst/>
              <a:ahLst/>
              <a:cxnLst/>
              <a:rect l="l" t="t" r="r" b="b"/>
              <a:pathLst>
                <a:path w="1681479" h="40639">
                  <a:moveTo>
                    <a:pt x="1680921" y="0"/>
                  </a:moveTo>
                  <a:lnTo>
                    <a:pt x="0" y="0"/>
                  </a:lnTo>
                  <a:lnTo>
                    <a:pt x="0" y="40017"/>
                  </a:lnTo>
                  <a:lnTo>
                    <a:pt x="1680921" y="40017"/>
                  </a:lnTo>
                  <a:lnTo>
                    <a:pt x="1680921" y="0"/>
                  </a:lnTo>
                  <a:close/>
                </a:path>
              </a:pathLst>
            </a:custGeom>
            <a:solidFill>
              <a:srgbClr val="DAE1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2695237" y="3483704"/>
              <a:ext cx="0" cy="316230"/>
            </a:xfrm>
            <a:custGeom>
              <a:avLst/>
              <a:gdLst/>
              <a:ahLst/>
              <a:cxnLst/>
              <a:rect l="l" t="t" r="r" b="b"/>
              <a:pathLst>
                <a:path h="316229">
                  <a:moveTo>
                    <a:pt x="0" y="0"/>
                  </a:moveTo>
                  <a:lnTo>
                    <a:pt x="0" y="315671"/>
                  </a:lnTo>
                </a:path>
              </a:pathLst>
            </a:custGeom>
            <a:ln w="37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2667520" y="3907498"/>
              <a:ext cx="55244" cy="15240"/>
            </a:xfrm>
            <a:custGeom>
              <a:avLst/>
              <a:gdLst/>
              <a:ahLst/>
              <a:cxnLst/>
              <a:rect l="l" t="t" r="r" b="b"/>
              <a:pathLst>
                <a:path w="55244" h="15239">
                  <a:moveTo>
                    <a:pt x="55016" y="0"/>
                  </a:moveTo>
                  <a:lnTo>
                    <a:pt x="0" y="0"/>
                  </a:lnTo>
                  <a:lnTo>
                    <a:pt x="0" y="15011"/>
                  </a:lnTo>
                  <a:lnTo>
                    <a:pt x="55016" y="15011"/>
                  </a:lnTo>
                  <a:lnTo>
                    <a:pt x="55016" y="0"/>
                  </a:lnTo>
                  <a:close/>
                </a:path>
              </a:pathLst>
            </a:custGeom>
            <a:solidFill>
              <a:srgbClr val="008A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2667520" y="3907498"/>
              <a:ext cx="55244" cy="15240"/>
            </a:xfrm>
            <a:custGeom>
              <a:avLst/>
              <a:gdLst/>
              <a:ahLst/>
              <a:cxnLst/>
              <a:rect l="l" t="t" r="r" b="b"/>
              <a:pathLst>
                <a:path w="55244" h="15239">
                  <a:moveTo>
                    <a:pt x="0" y="0"/>
                  </a:moveTo>
                  <a:lnTo>
                    <a:pt x="55016" y="0"/>
                  </a:lnTo>
                  <a:lnTo>
                    <a:pt x="55016" y="15011"/>
                  </a:lnTo>
                  <a:lnTo>
                    <a:pt x="0" y="1501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85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2643441" y="3868623"/>
              <a:ext cx="103505" cy="15240"/>
            </a:xfrm>
            <a:custGeom>
              <a:avLst/>
              <a:gdLst/>
              <a:ahLst/>
              <a:cxnLst/>
              <a:rect l="l" t="t" r="r" b="b"/>
              <a:pathLst>
                <a:path w="103505" h="15239">
                  <a:moveTo>
                    <a:pt x="103162" y="0"/>
                  </a:moveTo>
                  <a:lnTo>
                    <a:pt x="0" y="0"/>
                  </a:lnTo>
                  <a:lnTo>
                    <a:pt x="0" y="15214"/>
                  </a:lnTo>
                  <a:lnTo>
                    <a:pt x="103162" y="15214"/>
                  </a:lnTo>
                  <a:lnTo>
                    <a:pt x="103162" y="0"/>
                  </a:lnTo>
                  <a:close/>
                </a:path>
              </a:pathLst>
            </a:custGeom>
            <a:solidFill>
              <a:srgbClr val="008A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2643441" y="3868623"/>
              <a:ext cx="103505" cy="15240"/>
            </a:xfrm>
            <a:custGeom>
              <a:avLst/>
              <a:gdLst/>
              <a:ahLst/>
              <a:cxnLst/>
              <a:rect l="l" t="t" r="r" b="b"/>
              <a:pathLst>
                <a:path w="103505" h="15239">
                  <a:moveTo>
                    <a:pt x="0" y="0"/>
                  </a:moveTo>
                  <a:lnTo>
                    <a:pt x="103162" y="0"/>
                  </a:lnTo>
                  <a:lnTo>
                    <a:pt x="103162" y="15214"/>
                  </a:lnTo>
                  <a:lnTo>
                    <a:pt x="0" y="1521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85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2619362" y="3782771"/>
              <a:ext cx="151765" cy="62230"/>
            </a:xfrm>
            <a:custGeom>
              <a:avLst/>
              <a:gdLst/>
              <a:ahLst/>
              <a:cxnLst/>
              <a:rect l="l" t="t" r="r" b="b"/>
              <a:pathLst>
                <a:path w="151764" h="62229">
                  <a:moveTo>
                    <a:pt x="151307" y="46990"/>
                  </a:moveTo>
                  <a:lnTo>
                    <a:pt x="83159" y="46990"/>
                  </a:lnTo>
                  <a:lnTo>
                    <a:pt x="83159" y="0"/>
                  </a:lnTo>
                  <a:lnTo>
                    <a:pt x="68148" y="0"/>
                  </a:lnTo>
                  <a:lnTo>
                    <a:pt x="68148" y="46990"/>
                  </a:lnTo>
                  <a:lnTo>
                    <a:pt x="0" y="46990"/>
                  </a:lnTo>
                  <a:lnTo>
                    <a:pt x="0" y="62230"/>
                  </a:lnTo>
                  <a:lnTo>
                    <a:pt x="151307" y="62230"/>
                  </a:lnTo>
                  <a:lnTo>
                    <a:pt x="151307" y="46990"/>
                  </a:lnTo>
                  <a:close/>
                </a:path>
              </a:pathLst>
            </a:custGeom>
            <a:solidFill>
              <a:srgbClr val="008A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2619371" y="3783286"/>
              <a:ext cx="151765" cy="62230"/>
            </a:xfrm>
            <a:custGeom>
              <a:avLst/>
              <a:gdLst/>
              <a:ahLst/>
              <a:cxnLst/>
              <a:rect l="l" t="t" r="r" b="b"/>
              <a:pathLst>
                <a:path w="151764" h="62229">
                  <a:moveTo>
                    <a:pt x="0" y="46469"/>
                  </a:moveTo>
                  <a:lnTo>
                    <a:pt x="68148" y="46469"/>
                  </a:lnTo>
                  <a:lnTo>
                    <a:pt x="68148" y="0"/>
                  </a:lnTo>
                  <a:lnTo>
                    <a:pt x="83159" y="0"/>
                  </a:lnTo>
                  <a:lnTo>
                    <a:pt x="83159" y="46469"/>
                  </a:lnTo>
                  <a:lnTo>
                    <a:pt x="151307" y="46469"/>
                  </a:lnTo>
                  <a:lnTo>
                    <a:pt x="151307" y="61899"/>
                  </a:lnTo>
                  <a:lnTo>
                    <a:pt x="0" y="61899"/>
                  </a:lnTo>
                  <a:lnTo>
                    <a:pt x="0" y="46469"/>
                  </a:lnTo>
                  <a:close/>
                </a:path>
              </a:pathLst>
            </a:custGeom>
            <a:ln w="3175">
              <a:solidFill>
                <a:srgbClr val="0085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3816003" y="902684"/>
              <a:ext cx="40005" cy="2774950"/>
            </a:xfrm>
            <a:custGeom>
              <a:avLst/>
              <a:gdLst/>
              <a:ahLst/>
              <a:cxnLst/>
              <a:rect l="l" t="t" r="r" b="b"/>
              <a:pathLst>
                <a:path w="40004" h="2774950">
                  <a:moveTo>
                    <a:pt x="13284" y="0"/>
                  </a:moveTo>
                  <a:lnTo>
                    <a:pt x="0" y="8889"/>
                  </a:lnTo>
                  <a:lnTo>
                    <a:pt x="0" y="2774429"/>
                  </a:lnTo>
                  <a:lnTo>
                    <a:pt x="39954" y="2774429"/>
                  </a:lnTo>
                  <a:lnTo>
                    <a:pt x="39954" y="8889"/>
                  </a:lnTo>
                  <a:lnTo>
                    <a:pt x="18834" y="18897"/>
                  </a:lnTo>
                  <a:lnTo>
                    <a:pt x="13284" y="0"/>
                  </a:lnTo>
                  <a:close/>
                </a:path>
              </a:pathLst>
            </a:custGeom>
            <a:solidFill>
              <a:srgbClr val="DAE1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2" name="object 35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49433" y="3292160"/>
              <a:ext cx="114503" cy="114503"/>
            </a:xfrm>
            <a:prstGeom prst="rect">
              <a:avLst/>
            </a:prstGeom>
          </p:spPr>
        </p:pic>
        <p:pic>
          <p:nvPicPr>
            <p:cNvPr id="353" name="object 35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60092" y="3105360"/>
              <a:ext cx="114503" cy="114503"/>
            </a:xfrm>
            <a:prstGeom prst="rect">
              <a:avLst/>
            </a:prstGeom>
          </p:spPr>
        </p:pic>
        <p:pic>
          <p:nvPicPr>
            <p:cNvPr id="354" name="object 35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16442" y="1090193"/>
              <a:ext cx="114503" cy="114503"/>
            </a:xfrm>
            <a:prstGeom prst="rect">
              <a:avLst/>
            </a:prstGeom>
          </p:spPr>
        </p:pic>
      </p:grpSp>
      <p:sp>
        <p:nvSpPr>
          <p:cNvPr id="355" name="object 355"/>
          <p:cNvSpPr txBox="1"/>
          <p:nvPr/>
        </p:nvSpPr>
        <p:spPr>
          <a:xfrm>
            <a:off x="2676111" y="3285990"/>
            <a:ext cx="6159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356" name="object 356"/>
          <p:cNvSpPr txBox="1"/>
          <p:nvPr/>
        </p:nvSpPr>
        <p:spPr>
          <a:xfrm>
            <a:off x="3143089" y="1084000"/>
            <a:ext cx="6159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357" name="object 357"/>
          <p:cNvSpPr txBox="1"/>
          <p:nvPr/>
        </p:nvSpPr>
        <p:spPr>
          <a:xfrm>
            <a:off x="3486751" y="3099173"/>
            <a:ext cx="6159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358" name="object 35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4693" y="1784093"/>
            <a:ext cx="114503" cy="114503"/>
          </a:xfrm>
          <a:prstGeom prst="rect">
            <a:avLst/>
          </a:prstGeom>
        </p:spPr>
      </p:pic>
      <p:pic>
        <p:nvPicPr>
          <p:cNvPr id="359" name="object 35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4693" y="2288093"/>
            <a:ext cx="114503" cy="114503"/>
          </a:xfrm>
          <a:prstGeom prst="rect">
            <a:avLst/>
          </a:prstGeom>
        </p:spPr>
      </p:pic>
      <p:pic>
        <p:nvPicPr>
          <p:cNvPr id="360" name="object 36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4693" y="2675093"/>
            <a:ext cx="114503" cy="114503"/>
          </a:xfrm>
          <a:prstGeom prst="rect">
            <a:avLst/>
          </a:prstGeom>
        </p:spPr>
      </p:pic>
      <p:sp>
        <p:nvSpPr>
          <p:cNvPr id="361" name="object 361"/>
          <p:cNvSpPr txBox="1"/>
          <p:nvPr/>
        </p:nvSpPr>
        <p:spPr>
          <a:xfrm>
            <a:off x="285969" y="1742126"/>
            <a:ext cx="1769110" cy="1296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0495" marR="30480" indent="-113030">
              <a:lnSpc>
                <a:spcPct val="119100"/>
              </a:lnSpc>
              <a:spcBef>
                <a:spcPts val="100"/>
              </a:spcBef>
            </a:pPr>
            <a:r>
              <a:rPr sz="750" baseline="1111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spc="315" baseline="11111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sz="700" spc="-35" dirty="0">
                <a:latin typeface="Arial"/>
                <a:cs typeface="Arial"/>
              </a:rPr>
              <a:t>Træk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separat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jord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-20" dirty="0">
                <a:latin typeface="Arial"/>
                <a:cs typeface="Arial"/>
              </a:rPr>
              <a:t> hver </a:t>
            </a:r>
            <a:r>
              <a:rPr sz="700" spc="-10" dirty="0">
                <a:latin typeface="Arial"/>
                <a:cs typeface="Arial"/>
              </a:rPr>
              <a:t>enhed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kan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bidrage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støj,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dvs.</a:t>
            </a:r>
            <a:r>
              <a:rPr sz="700" spc="-10" dirty="0">
                <a:latin typeface="Arial"/>
                <a:cs typeface="Arial"/>
              </a:rPr>
              <a:t> patchpaneler,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aktivt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udstyr,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som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eksempelvis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switche,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router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osv.,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krydsfeltets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jordplint</a:t>
            </a:r>
            <a:endParaRPr sz="700">
              <a:latin typeface="Arial"/>
              <a:cs typeface="Arial"/>
            </a:endParaRPr>
          </a:p>
          <a:p>
            <a:pPr marL="150495" marR="187960" indent="-113030">
              <a:lnSpc>
                <a:spcPct val="119100"/>
              </a:lnSpc>
            </a:pPr>
            <a:r>
              <a:rPr sz="750" baseline="1111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700" dirty="0">
                <a:solidFill>
                  <a:srgbClr val="009735"/>
                </a:solidFill>
                <a:latin typeface="Arial"/>
                <a:cs typeface="Arial"/>
              </a:rPr>
              <a:t>•</a:t>
            </a:r>
            <a:r>
              <a:rPr sz="700" spc="290" dirty="0">
                <a:solidFill>
                  <a:srgbClr val="009735"/>
                </a:solidFill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Træk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separat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jord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(SE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anbefalinger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min.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6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kvadrat)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hvert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skab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til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etageplansjordplint</a:t>
            </a:r>
            <a:endParaRPr sz="700">
              <a:latin typeface="Arial"/>
              <a:cs typeface="Arial"/>
            </a:endParaRPr>
          </a:p>
          <a:p>
            <a:pPr marL="150495" marR="187960" indent="-113030" algn="just">
              <a:lnSpc>
                <a:spcPct val="119100"/>
              </a:lnSpc>
            </a:pPr>
            <a:r>
              <a:rPr sz="750" baseline="555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700" dirty="0">
                <a:solidFill>
                  <a:srgbClr val="009735"/>
                </a:solidFill>
                <a:latin typeface="Arial"/>
                <a:cs typeface="Arial"/>
              </a:rPr>
              <a:t>•</a:t>
            </a:r>
            <a:r>
              <a:rPr sz="700" spc="290" dirty="0">
                <a:solidFill>
                  <a:srgbClr val="009735"/>
                </a:solidFill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Træk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separat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jord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(SE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anbefalinger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min.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6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kvadrat)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hvert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etageplan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bygningens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jordplint.</a:t>
            </a:r>
            <a:endParaRPr sz="700">
              <a:latin typeface="Arial"/>
              <a:cs typeface="Arial"/>
            </a:endParaRPr>
          </a:p>
        </p:txBody>
      </p:sp>
      <p:pic>
        <p:nvPicPr>
          <p:cNvPr id="362" name="object 36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60092" y="1771561"/>
            <a:ext cx="114503" cy="114503"/>
          </a:xfrm>
          <a:prstGeom prst="rect">
            <a:avLst/>
          </a:prstGeom>
        </p:spPr>
      </p:pic>
      <p:sp>
        <p:nvSpPr>
          <p:cNvPr id="363" name="object 363"/>
          <p:cNvSpPr txBox="1"/>
          <p:nvPr/>
        </p:nvSpPr>
        <p:spPr>
          <a:xfrm>
            <a:off x="3486769" y="1765390"/>
            <a:ext cx="6159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64085" y="5885840"/>
            <a:ext cx="1727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107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6003" y="900003"/>
            <a:ext cx="3528060" cy="2563495"/>
          </a:xfrm>
          <a:custGeom>
            <a:avLst/>
            <a:gdLst/>
            <a:ahLst/>
            <a:cxnLst/>
            <a:rect l="l" t="t" r="r" b="b"/>
            <a:pathLst>
              <a:path w="3528060" h="2563495">
                <a:moveTo>
                  <a:pt x="3456000" y="0"/>
                </a:moveTo>
                <a:lnTo>
                  <a:pt x="71996" y="0"/>
                </a:ln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2491193"/>
                </a:lnTo>
                <a:lnTo>
                  <a:pt x="1124" y="2532824"/>
                </a:lnTo>
                <a:lnTo>
                  <a:pt x="8999" y="2554201"/>
                </a:lnTo>
                <a:lnTo>
                  <a:pt x="30373" y="2562077"/>
                </a:lnTo>
                <a:lnTo>
                  <a:pt x="71996" y="2563202"/>
                </a:lnTo>
                <a:lnTo>
                  <a:pt x="3456000" y="2563202"/>
                </a:lnTo>
                <a:lnTo>
                  <a:pt x="3497623" y="2562077"/>
                </a:lnTo>
                <a:lnTo>
                  <a:pt x="3518996" y="2554201"/>
                </a:lnTo>
                <a:lnTo>
                  <a:pt x="3526871" y="2532824"/>
                </a:lnTo>
                <a:lnTo>
                  <a:pt x="3527996" y="2491193"/>
                </a:lnTo>
                <a:lnTo>
                  <a:pt x="3527996" y="71996"/>
                </a:lnTo>
                <a:lnTo>
                  <a:pt x="3526871" y="30373"/>
                </a:lnTo>
                <a:lnTo>
                  <a:pt x="3518996" y="8999"/>
                </a:lnTo>
                <a:lnTo>
                  <a:pt x="3497623" y="1124"/>
                </a:lnTo>
                <a:lnTo>
                  <a:pt x="3456000" y="0"/>
                </a:lnTo>
                <a:close/>
              </a:path>
            </a:pathLst>
          </a:custGeom>
          <a:solidFill>
            <a:srgbClr val="009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18299" y="1557699"/>
            <a:ext cx="1584325" cy="915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takt</a:t>
            </a:r>
            <a:r>
              <a:rPr sz="7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med</a:t>
            </a:r>
            <a:r>
              <a:rPr sz="7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7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hastigheden</a:t>
            </a:r>
            <a:r>
              <a:rPr sz="7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på</a:t>
            </a:r>
            <a:r>
              <a:rPr sz="7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netvær-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ket</a:t>
            </a:r>
            <a:r>
              <a:rPr sz="7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øges,</a:t>
            </a:r>
            <a:r>
              <a:rPr sz="7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øges</a:t>
            </a:r>
            <a:r>
              <a:rPr sz="700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også</a:t>
            </a:r>
            <a:r>
              <a:rPr sz="7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dets</a:t>
            </a:r>
            <a:r>
              <a:rPr sz="700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følsomhed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over</a:t>
            </a:r>
            <a:r>
              <a:rPr sz="700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700" spc="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forstyrrelser</a:t>
            </a:r>
            <a:r>
              <a:rPr sz="700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fra</a:t>
            </a:r>
            <a:r>
              <a:rPr sz="70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omgivende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magnetiske</a:t>
            </a:r>
            <a:r>
              <a:rPr sz="7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felter.</a:t>
            </a:r>
            <a:r>
              <a:rPr sz="7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Med</a:t>
            </a:r>
            <a:r>
              <a:rPr sz="7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øgede</a:t>
            </a:r>
            <a:r>
              <a:rPr sz="7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overfø-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ringshastigheder</a:t>
            </a:r>
            <a:r>
              <a:rPr sz="700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forstyrrer</a:t>
            </a:r>
            <a:r>
              <a:rPr sz="700" spc="2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netværket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også</a:t>
            </a:r>
            <a:r>
              <a:rPr sz="7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7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omgivende</a:t>
            </a:r>
            <a:r>
              <a:rPr sz="7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systemer</a:t>
            </a:r>
            <a:r>
              <a:rPr sz="7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stadig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højere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 grad.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8299" y="2573915"/>
            <a:ext cx="1584325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Den</a:t>
            </a:r>
            <a:r>
              <a:rPr sz="700" spc="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almindeligste</a:t>
            </a:r>
            <a:r>
              <a:rPr sz="700" spc="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måde</a:t>
            </a:r>
            <a:r>
              <a:rPr sz="700" spc="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700" spc="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mindske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forstyrrelser</a:t>
            </a:r>
            <a:r>
              <a:rPr sz="700" spc="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på</a:t>
            </a:r>
            <a:r>
              <a:rPr sz="700" spc="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700" spc="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anvendelsen.</a:t>
            </a:r>
            <a:r>
              <a:rPr sz="700" spc="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Det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indebære</a:t>
            </a:r>
            <a:r>
              <a:rPr sz="700" spc="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700" spc="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700" spc="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ofte</a:t>
            </a:r>
            <a:r>
              <a:rPr sz="700" spc="3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bliver</a:t>
            </a:r>
            <a:r>
              <a:rPr sz="700" spc="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mange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koblingspunkter</a:t>
            </a:r>
            <a:r>
              <a:rPr sz="700" spc="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mellem</a:t>
            </a:r>
            <a:r>
              <a:rPr sz="700" spc="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skærmen</a:t>
            </a:r>
            <a:r>
              <a:rPr sz="7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og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el-systemets</a:t>
            </a:r>
            <a:r>
              <a:rPr sz="7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jordbeskyttelse.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3999" y="999002"/>
            <a:ext cx="483870" cy="483870"/>
            <a:chOff x="503999" y="999002"/>
            <a:chExt cx="483870" cy="483870"/>
          </a:xfrm>
        </p:grpSpPr>
        <p:sp>
          <p:nvSpPr>
            <p:cNvPr id="7" name="object 7"/>
            <p:cNvSpPr/>
            <p:nvPr/>
          </p:nvSpPr>
          <p:spPr>
            <a:xfrm>
              <a:off x="517099" y="1012102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457073" y="228536"/>
                  </a:moveTo>
                  <a:lnTo>
                    <a:pt x="452429" y="274593"/>
                  </a:lnTo>
                  <a:lnTo>
                    <a:pt x="439112" y="317491"/>
                  </a:lnTo>
                  <a:lnTo>
                    <a:pt x="418041" y="356311"/>
                  </a:lnTo>
                  <a:lnTo>
                    <a:pt x="390134" y="390134"/>
                  </a:lnTo>
                  <a:lnTo>
                    <a:pt x="356311" y="418041"/>
                  </a:lnTo>
                  <a:lnTo>
                    <a:pt x="317491" y="439112"/>
                  </a:lnTo>
                  <a:lnTo>
                    <a:pt x="274593" y="452429"/>
                  </a:lnTo>
                  <a:lnTo>
                    <a:pt x="228536" y="457073"/>
                  </a:lnTo>
                  <a:lnTo>
                    <a:pt x="182476" y="452429"/>
                  </a:lnTo>
                  <a:lnTo>
                    <a:pt x="139576" y="439112"/>
                  </a:lnTo>
                  <a:lnTo>
                    <a:pt x="100756" y="418041"/>
                  </a:lnTo>
                  <a:lnTo>
                    <a:pt x="66933" y="390134"/>
                  </a:lnTo>
                  <a:lnTo>
                    <a:pt x="39028" y="356311"/>
                  </a:lnTo>
                  <a:lnTo>
                    <a:pt x="17958" y="317491"/>
                  </a:lnTo>
                  <a:lnTo>
                    <a:pt x="4642" y="274593"/>
                  </a:lnTo>
                  <a:lnTo>
                    <a:pt x="0" y="228536"/>
                  </a:lnTo>
                  <a:lnTo>
                    <a:pt x="4642" y="182476"/>
                  </a:lnTo>
                  <a:lnTo>
                    <a:pt x="17958" y="139576"/>
                  </a:lnTo>
                  <a:lnTo>
                    <a:pt x="39028" y="100756"/>
                  </a:lnTo>
                  <a:lnTo>
                    <a:pt x="66933" y="66933"/>
                  </a:lnTo>
                  <a:lnTo>
                    <a:pt x="100756" y="39028"/>
                  </a:lnTo>
                  <a:lnTo>
                    <a:pt x="139576" y="17958"/>
                  </a:lnTo>
                  <a:lnTo>
                    <a:pt x="182476" y="4642"/>
                  </a:lnTo>
                  <a:lnTo>
                    <a:pt x="228536" y="0"/>
                  </a:lnTo>
                  <a:lnTo>
                    <a:pt x="274593" y="4642"/>
                  </a:lnTo>
                  <a:lnTo>
                    <a:pt x="317491" y="17958"/>
                  </a:lnTo>
                  <a:lnTo>
                    <a:pt x="356311" y="39028"/>
                  </a:lnTo>
                  <a:lnTo>
                    <a:pt x="390134" y="66933"/>
                  </a:lnTo>
                  <a:lnTo>
                    <a:pt x="418041" y="100756"/>
                  </a:lnTo>
                  <a:lnTo>
                    <a:pt x="439112" y="139576"/>
                  </a:lnTo>
                  <a:lnTo>
                    <a:pt x="452429" y="182476"/>
                  </a:lnTo>
                  <a:lnTo>
                    <a:pt x="457073" y="228536"/>
                  </a:lnTo>
                  <a:close/>
                </a:path>
              </a:pathLst>
            </a:custGeom>
            <a:ln w="2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8281" y="1084349"/>
              <a:ext cx="353695" cy="306070"/>
            </a:xfrm>
            <a:custGeom>
              <a:avLst/>
              <a:gdLst/>
              <a:ahLst/>
              <a:cxnLst/>
              <a:rect l="l" t="t" r="r" b="b"/>
              <a:pathLst>
                <a:path w="353694" h="306069">
                  <a:moveTo>
                    <a:pt x="0" y="125488"/>
                  </a:moveTo>
                  <a:lnTo>
                    <a:pt x="353644" y="125488"/>
                  </a:lnTo>
                </a:path>
                <a:path w="353694" h="306069">
                  <a:moveTo>
                    <a:pt x="177355" y="0"/>
                  </a:moveTo>
                  <a:lnTo>
                    <a:pt x="177355" y="125488"/>
                  </a:lnTo>
                </a:path>
                <a:path w="353694" h="306069">
                  <a:moveTo>
                    <a:pt x="57086" y="216293"/>
                  </a:moveTo>
                  <a:lnTo>
                    <a:pt x="298170" y="216293"/>
                  </a:lnTo>
                </a:path>
                <a:path w="353694" h="306069">
                  <a:moveTo>
                    <a:pt x="112560" y="306057"/>
                  </a:moveTo>
                  <a:lnTo>
                    <a:pt x="242989" y="306057"/>
                  </a:lnTo>
                </a:path>
              </a:pathLst>
            </a:custGeom>
            <a:ln w="349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219299" y="1557699"/>
            <a:ext cx="1582420" cy="104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el-installationens</a:t>
            </a:r>
            <a:r>
              <a:rPr sz="7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jordbeskyttelse</a:t>
            </a:r>
            <a:r>
              <a:rPr sz="7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fore-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kommer alle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mulige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forstyrrelser: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Blandt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andet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såkaldte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vagabonderende</a:t>
            </a:r>
            <a:r>
              <a:rPr sz="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strøm-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700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som</a:t>
            </a:r>
            <a:r>
              <a:rPr sz="700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følge</a:t>
            </a:r>
            <a:r>
              <a:rPr sz="700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af</a:t>
            </a:r>
            <a:r>
              <a:rPr sz="700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potentielle</a:t>
            </a:r>
            <a:r>
              <a:rPr sz="700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forskelle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mellem</a:t>
            </a:r>
            <a:r>
              <a:rPr sz="700" spc="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bygningens</a:t>
            </a:r>
            <a:r>
              <a:rPr sz="700" spc="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forskellige</a:t>
            </a:r>
            <a:r>
              <a:rPr sz="700" spc="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dele,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lækstrømme</a:t>
            </a:r>
            <a:r>
              <a:rPr sz="700" spc="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fra</a:t>
            </a:r>
            <a:r>
              <a:rPr sz="7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indkoblet</a:t>
            </a:r>
            <a:r>
              <a:rPr sz="7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udstyr,</a:t>
            </a:r>
            <a:r>
              <a:rPr sz="7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for-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styrrelser</a:t>
            </a:r>
            <a:r>
              <a:rPr sz="7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fra</a:t>
            </a:r>
            <a:r>
              <a:rPr sz="7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det</a:t>
            </a:r>
            <a:r>
              <a:rPr sz="7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fælles</a:t>
            </a:r>
            <a:r>
              <a:rPr sz="7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distributionsnet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med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 videre.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19299" y="2700953"/>
            <a:ext cx="158305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Bemærk</a:t>
            </a:r>
            <a:r>
              <a:rPr sz="7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7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00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dag</a:t>
            </a:r>
            <a:r>
              <a:rPr sz="700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findes</a:t>
            </a:r>
            <a:r>
              <a:rPr sz="7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700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standard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som</a:t>
            </a:r>
            <a:r>
              <a:rPr sz="7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beskriver</a:t>
            </a:r>
            <a:r>
              <a:rPr sz="7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hvordan</a:t>
            </a:r>
            <a:r>
              <a:rPr sz="7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man</a:t>
            </a:r>
            <a:r>
              <a:rPr sz="7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opbygger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jordforbindelsen</a:t>
            </a:r>
            <a:r>
              <a:rPr sz="700" spc="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EN50310.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999" y="5890878"/>
            <a:ext cx="147320" cy="110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90"/>
              </a:lnSpc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108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47997" cy="61200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11299" y="251408"/>
            <a:ext cx="34112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10" dirty="0">
                <a:solidFill>
                  <a:srgbClr val="FFFFFF"/>
                </a:solidFill>
                <a:latin typeface="Calibri"/>
                <a:cs typeface="Calibri"/>
              </a:rPr>
              <a:t>Farvemærkning</a:t>
            </a:r>
            <a:r>
              <a:rPr sz="18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70" dirty="0">
                <a:solidFill>
                  <a:srgbClr val="FFFFFF"/>
                </a:solidFill>
                <a:latin typeface="Calibri"/>
                <a:cs typeface="Calibri"/>
              </a:rPr>
              <a:t>og</a:t>
            </a:r>
            <a:r>
              <a:rPr sz="18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Calibri"/>
                <a:cs typeface="Calibri"/>
              </a:rPr>
              <a:t>opmærkning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64085" y="5885840"/>
            <a:ext cx="1727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109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47997" cy="612000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11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6003" y="2033105"/>
            <a:ext cx="1698625" cy="850265"/>
            <a:chOff x="396003" y="2033105"/>
            <a:chExt cx="1698625" cy="8502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3664" y="2049846"/>
              <a:ext cx="1047615" cy="8334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97591" y="2034692"/>
              <a:ext cx="1695450" cy="847090"/>
            </a:xfrm>
            <a:custGeom>
              <a:avLst/>
              <a:gdLst/>
              <a:ahLst/>
              <a:cxnLst/>
              <a:rect l="l" t="t" r="r" b="b"/>
              <a:pathLst>
                <a:path w="1695450" h="847089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774992"/>
                  </a:lnTo>
                  <a:lnTo>
                    <a:pt x="1124" y="816622"/>
                  </a:lnTo>
                  <a:lnTo>
                    <a:pt x="8999" y="837999"/>
                  </a:lnTo>
                  <a:lnTo>
                    <a:pt x="30373" y="845875"/>
                  </a:lnTo>
                  <a:lnTo>
                    <a:pt x="71996" y="847001"/>
                  </a:lnTo>
                  <a:lnTo>
                    <a:pt x="1623174" y="847001"/>
                  </a:lnTo>
                  <a:lnTo>
                    <a:pt x="1664797" y="845875"/>
                  </a:lnTo>
                  <a:lnTo>
                    <a:pt x="1686171" y="837999"/>
                  </a:lnTo>
                  <a:lnTo>
                    <a:pt x="1694045" y="816622"/>
                  </a:lnTo>
                  <a:lnTo>
                    <a:pt x="1695170" y="774992"/>
                  </a:lnTo>
                  <a:lnTo>
                    <a:pt x="1695170" y="71996"/>
                  </a:lnTo>
                  <a:lnTo>
                    <a:pt x="1694045" y="30373"/>
                  </a:lnTo>
                  <a:lnTo>
                    <a:pt x="1686171" y="8999"/>
                  </a:lnTo>
                  <a:lnTo>
                    <a:pt x="1664797" y="1124"/>
                  </a:lnTo>
                  <a:lnTo>
                    <a:pt x="162317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83299" y="842585"/>
            <a:ext cx="1522730" cy="1042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i="1" spc="55" dirty="0">
                <a:solidFill>
                  <a:srgbClr val="494C53"/>
                </a:solidFill>
                <a:latin typeface="Calibri"/>
                <a:cs typeface="Calibri"/>
              </a:rPr>
              <a:t>Den</a:t>
            </a:r>
            <a:r>
              <a:rPr sz="700" i="1" spc="229" dirty="0">
                <a:solidFill>
                  <a:srgbClr val="494C53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494C53"/>
                </a:solidFill>
                <a:latin typeface="Calibri"/>
                <a:cs typeface="Calibri"/>
              </a:rPr>
              <a:t>Horisontale</a:t>
            </a:r>
            <a:r>
              <a:rPr sz="700" i="1" spc="229" dirty="0">
                <a:solidFill>
                  <a:srgbClr val="494C53"/>
                </a:solidFill>
                <a:latin typeface="Calibri"/>
                <a:cs typeface="Calibri"/>
              </a:rPr>
              <a:t> </a:t>
            </a:r>
            <a:r>
              <a:rPr sz="700" i="1" dirty="0">
                <a:solidFill>
                  <a:srgbClr val="494C53"/>
                </a:solidFill>
                <a:latin typeface="Calibri"/>
                <a:cs typeface="Calibri"/>
              </a:rPr>
              <a:t>kabling</a:t>
            </a:r>
            <a:r>
              <a:rPr sz="700" i="1" spc="229" dirty="0">
                <a:solidFill>
                  <a:srgbClr val="494C53"/>
                </a:solidFill>
                <a:latin typeface="Calibri"/>
                <a:cs typeface="Calibri"/>
              </a:rPr>
              <a:t> </a:t>
            </a:r>
            <a:r>
              <a:rPr sz="700" i="1" spc="-10" dirty="0">
                <a:solidFill>
                  <a:srgbClr val="494C53"/>
                </a:solidFill>
                <a:latin typeface="Calibri"/>
                <a:cs typeface="Calibri"/>
              </a:rPr>
              <a:t>indeholder:</a:t>
            </a:r>
            <a:endParaRPr sz="700">
              <a:latin typeface="Calibri"/>
              <a:cs typeface="Calibri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Patchkablet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brugerens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computer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Dataudtaget</a:t>
            </a:r>
            <a:endParaRPr sz="700">
              <a:latin typeface="Arial"/>
              <a:cs typeface="Arial"/>
            </a:endParaRPr>
          </a:p>
          <a:p>
            <a:pPr marL="120650" marR="1016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Datakabel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(installationskabel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solid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inderleder)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Patchpanelet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etagekrydsfeltet</a:t>
            </a:r>
            <a:endParaRPr sz="700">
              <a:latin typeface="Arial"/>
              <a:cs typeface="Arial"/>
            </a:endParaRPr>
          </a:p>
          <a:p>
            <a:pPr marL="120650" marR="508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Patchkabel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mellem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patchpanel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switch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etagekrydsfeltet.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3299" y="2988924"/>
            <a:ext cx="1717675" cy="118173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18500"/>
              </a:lnSpc>
              <a:spcBef>
                <a:spcPts val="80"/>
              </a:spcBef>
            </a:pP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Bygningsbackbone</a:t>
            </a:r>
            <a:r>
              <a:rPr sz="800" spc="49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700" dirty="0">
                <a:latin typeface="Arial"/>
                <a:cs typeface="Arial"/>
              </a:rPr>
              <a:t>Bygningsbackbone</a:t>
            </a:r>
            <a:r>
              <a:rPr sz="700" spc="4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(building</a:t>
            </a:r>
            <a:r>
              <a:rPr sz="700" spc="4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backbone)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3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forbindelsen</a:t>
            </a:r>
            <a:r>
              <a:rPr sz="700" spc="3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mellem</a:t>
            </a:r>
            <a:r>
              <a:rPr sz="700" spc="3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etagekrydsfeltet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bygningskrydsfeltet.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Switchen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etage-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krydsfeltet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er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ofte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forsynet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fiberport,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forbindes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fiberpatchpanel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etagekrydsfeltet.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Forbindelsen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laves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fiberpatchkabel,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kort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fleksibelt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fiberkabel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han-stik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begge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ender.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3299" y="5287878"/>
            <a:ext cx="1717675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Den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næste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forbindelse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mellem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patchpanelet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etagekrydsfeltet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patchpanel</a:t>
            </a:r>
            <a:r>
              <a:rPr sz="700" spc="229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29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bygningskrydsfeltet.</a:t>
            </a:r>
            <a:r>
              <a:rPr sz="700" spc="25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Denne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forbindelse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sker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ofte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12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24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99178" y="4322017"/>
            <a:ext cx="1695450" cy="854075"/>
            <a:chOff x="399178" y="4322017"/>
            <a:chExt cx="1695450" cy="85407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761" y="4324820"/>
              <a:ext cx="1634775" cy="77216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00766" y="4323604"/>
              <a:ext cx="1692275" cy="850900"/>
            </a:xfrm>
            <a:custGeom>
              <a:avLst/>
              <a:gdLst/>
              <a:ahLst/>
              <a:cxnLst/>
              <a:rect l="l" t="t" r="r" b="b"/>
              <a:pathLst>
                <a:path w="1692275" h="85090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778713"/>
                  </a:lnTo>
                  <a:lnTo>
                    <a:pt x="1124" y="820336"/>
                  </a:lnTo>
                  <a:lnTo>
                    <a:pt x="8999" y="841709"/>
                  </a:lnTo>
                  <a:lnTo>
                    <a:pt x="30373" y="849584"/>
                  </a:lnTo>
                  <a:lnTo>
                    <a:pt x="71996" y="850709"/>
                  </a:lnTo>
                  <a:lnTo>
                    <a:pt x="1619999" y="850709"/>
                  </a:lnTo>
                  <a:lnTo>
                    <a:pt x="1661622" y="849584"/>
                  </a:lnTo>
                  <a:lnTo>
                    <a:pt x="1682996" y="841709"/>
                  </a:lnTo>
                  <a:lnTo>
                    <a:pt x="1690870" y="820336"/>
                  </a:lnTo>
                  <a:lnTo>
                    <a:pt x="1691995" y="778713"/>
                  </a:lnTo>
                  <a:lnTo>
                    <a:pt x="1691995" y="71996"/>
                  </a:lnTo>
                  <a:lnTo>
                    <a:pt x="1690870" y="30373"/>
                  </a:lnTo>
                  <a:lnTo>
                    <a:pt x="1682996" y="8999"/>
                  </a:lnTo>
                  <a:lnTo>
                    <a:pt x="1661622" y="1124"/>
                  </a:lnTo>
                  <a:lnTo>
                    <a:pt x="161999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219299" y="844511"/>
            <a:ext cx="171958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leder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fiberkabel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hver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switch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etage-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krydsfeltet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have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sin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egen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forbindelse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bygningskrydsfeltet.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Fiberkabel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for-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delen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kunne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række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længere,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bliver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forstyrret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støj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immun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evt.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potentielle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forskelle.</a:t>
            </a:r>
            <a:endParaRPr sz="7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19299" y="2749728"/>
            <a:ext cx="1717675" cy="915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spc="-50" dirty="0">
                <a:latin typeface="Arial"/>
                <a:cs typeface="Arial"/>
              </a:rPr>
              <a:t>F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35" dirty="0">
                <a:latin typeface="Arial"/>
                <a:cs typeface="Arial"/>
              </a:rPr>
              <a:t>b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10" dirty="0">
                <a:latin typeface="Arial"/>
                <a:cs typeface="Arial"/>
              </a:rPr>
              <a:t>bl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spc="-5" dirty="0">
                <a:latin typeface="Arial"/>
                <a:cs typeface="Arial"/>
              </a:rPr>
              <a:t>l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m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ner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s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i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h</a:t>
            </a:r>
            <a:r>
              <a:rPr sz="700" spc="-10" dirty="0">
                <a:latin typeface="Arial"/>
                <a:cs typeface="Arial"/>
              </a:rPr>
              <a:t>ve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5" dirty="0">
                <a:latin typeface="Arial"/>
                <a:cs typeface="Arial"/>
              </a:rPr>
              <a:t>e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</a:t>
            </a:r>
            <a:r>
              <a:rPr sz="700" dirty="0">
                <a:latin typeface="Arial"/>
                <a:cs typeface="Arial"/>
              </a:rPr>
              <a:t>e</a:t>
            </a:r>
            <a:r>
              <a:rPr sz="700" spc="25" dirty="0">
                <a:latin typeface="Arial"/>
                <a:cs typeface="Arial"/>
              </a:rPr>
              <a:t>d </a:t>
            </a:r>
            <a:r>
              <a:rPr sz="700" dirty="0">
                <a:latin typeface="Arial"/>
                <a:cs typeface="Arial"/>
              </a:rPr>
              <a:t>f</a:t>
            </a:r>
            <a:r>
              <a:rPr sz="700" spc="-5" dirty="0">
                <a:latin typeface="Arial"/>
                <a:cs typeface="Arial"/>
              </a:rPr>
              <a:t>i</a:t>
            </a:r>
            <a:r>
              <a:rPr sz="700" spc="35" dirty="0">
                <a:latin typeface="Arial"/>
                <a:cs typeface="Arial"/>
              </a:rPr>
              <a:t>b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dirty="0">
                <a:latin typeface="Arial"/>
                <a:cs typeface="Arial"/>
              </a:rPr>
              <a:t>k.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D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1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t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15" dirty="0">
                <a:latin typeface="Arial"/>
                <a:cs typeface="Arial"/>
              </a:rPr>
              <a:t>k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15" dirty="0">
                <a:latin typeface="Arial"/>
                <a:cs typeface="Arial"/>
              </a:rPr>
              <a:t>nt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35" dirty="0">
                <a:latin typeface="Arial"/>
                <a:cs typeface="Arial"/>
              </a:rPr>
              <a:t>d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</a:t>
            </a:r>
            <a:r>
              <a:rPr sz="700" spc="-10" dirty="0">
                <a:latin typeface="Arial"/>
                <a:cs typeface="Arial"/>
              </a:rPr>
              <a:t>usion</a:t>
            </a:r>
            <a:r>
              <a:rPr sz="700" spc="5" dirty="0">
                <a:latin typeface="Arial"/>
                <a:cs typeface="Arial"/>
              </a:rPr>
              <a:t>s</a:t>
            </a:r>
            <a:r>
              <a:rPr sz="700" dirty="0">
                <a:latin typeface="Arial"/>
                <a:cs typeface="Arial"/>
              </a:rPr>
              <a:t>- 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20" dirty="0">
                <a:latin typeface="Arial"/>
                <a:cs typeface="Arial"/>
              </a:rPr>
              <a:t>p</a:t>
            </a:r>
            <a:r>
              <a:rPr sz="700" dirty="0">
                <a:latin typeface="Arial"/>
                <a:cs typeface="Arial"/>
              </a:rPr>
              <a:t>l</a:t>
            </a:r>
            <a:r>
              <a:rPr sz="700" spc="-10" dirty="0">
                <a:latin typeface="Arial"/>
                <a:cs typeface="Arial"/>
              </a:rPr>
              <a:t>isn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10" dirty="0">
                <a:latin typeface="Arial"/>
                <a:cs typeface="Arial"/>
              </a:rPr>
              <a:t>n</a:t>
            </a:r>
            <a:r>
              <a:rPr sz="700" spc="15" dirty="0">
                <a:latin typeface="Arial"/>
                <a:cs typeface="Arial"/>
              </a:rPr>
              <a:t>g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9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f </a:t>
            </a:r>
            <a:r>
              <a:rPr sz="700" spc="-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</a:t>
            </a:r>
            <a:r>
              <a:rPr sz="700" spc="20" dirty="0">
                <a:latin typeface="Arial"/>
                <a:cs typeface="Arial"/>
              </a:rPr>
              <a:t>b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10" dirty="0">
                <a:latin typeface="Arial"/>
                <a:cs typeface="Arial"/>
              </a:rPr>
              <a:t>pi</a:t>
            </a:r>
            <a:r>
              <a:rPr sz="700" spc="30" dirty="0">
                <a:latin typeface="Arial"/>
                <a:cs typeface="Arial"/>
              </a:rPr>
              <a:t>g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ai</a:t>
            </a:r>
            <a:r>
              <a:rPr sz="700" spc="-10" dirty="0">
                <a:latin typeface="Arial"/>
                <a:cs typeface="Arial"/>
              </a:rPr>
              <a:t>ls</a:t>
            </a:r>
            <a:r>
              <a:rPr sz="700" dirty="0">
                <a:latin typeface="Arial"/>
                <a:cs typeface="Arial"/>
              </a:rPr>
              <a:t>, </a:t>
            </a:r>
            <a:r>
              <a:rPr sz="700" spc="-9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</a:t>
            </a:r>
            <a:r>
              <a:rPr sz="700" dirty="0">
                <a:latin typeface="Arial"/>
                <a:cs typeface="Arial"/>
              </a:rPr>
              <a:t>e</a:t>
            </a:r>
            <a:r>
              <a:rPr sz="700" spc="35" dirty="0">
                <a:latin typeface="Arial"/>
                <a:cs typeface="Arial"/>
              </a:rPr>
              <a:t>d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</a:t>
            </a:r>
            <a:r>
              <a:rPr sz="700" spc="20" dirty="0">
                <a:latin typeface="Arial"/>
                <a:cs typeface="Arial"/>
              </a:rPr>
              <a:t>b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dirty="0">
                <a:latin typeface="Arial"/>
                <a:cs typeface="Arial"/>
              </a:rPr>
              <a:t>k </a:t>
            </a:r>
            <a:r>
              <a:rPr sz="700" spc="-90" dirty="0">
                <a:latin typeface="Arial"/>
                <a:cs typeface="Arial"/>
              </a:rPr>
              <a:t> 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dirty="0">
                <a:latin typeface="Arial"/>
                <a:cs typeface="Arial"/>
              </a:rPr>
              <a:t>i- </a:t>
            </a:r>
            <a:r>
              <a:rPr sz="700" spc="-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15" dirty="0">
                <a:latin typeface="Arial"/>
                <a:cs typeface="Arial"/>
              </a:rPr>
              <a:t>k</a:t>
            </a:r>
            <a:r>
              <a:rPr sz="700" spc="-15" dirty="0">
                <a:latin typeface="Arial"/>
                <a:cs typeface="Arial"/>
              </a:rPr>
              <a:t>t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30" dirty="0">
                <a:latin typeface="Arial"/>
                <a:cs typeface="Arial"/>
              </a:rPr>
              <a:t>p</a:t>
            </a:r>
            <a:r>
              <a:rPr sz="700" spc="-5" dirty="0">
                <a:latin typeface="Arial"/>
                <a:cs typeface="Arial"/>
              </a:rPr>
              <a:t>å</a:t>
            </a:r>
            <a:r>
              <a:rPr sz="700" dirty="0">
                <a:latin typeface="Arial"/>
                <a:cs typeface="Arial"/>
              </a:rPr>
              <a:t> fi</a:t>
            </a:r>
            <a:r>
              <a:rPr sz="700" spc="20" dirty="0">
                <a:latin typeface="Arial"/>
                <a:cs typeface="Arial"/>
              </a:rPr>
              <a:t>b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10" dirty="0">
                <a:latin typeface="Arial"/>
                <a:cs typeface="Arial"/>
              </a:rPr>
              <a:t>bl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t 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10" dirty="0">
                <a:latin typeface="Arial"/>
                <a:cs typeface="Arial"/>
              </a:rPr>
              <a:t>le</a:t>
            </a:r>
            <a:r>
              <a:rPr sz="700" dirty="0">
                <a:latin typeface="Arial"/>
                <a:cs typeface="Arial"/>
              </a:rPr>
              <a:t>r </a:t>
            </a:r>
            <a:r>
              <a:rPr sz="700" spc="-5" dirty="0">
                <a:latin typeface="Arial"/>
                <a:cs typeface="Arial"/>
              </a:rPr>
              <a:t>m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-15" dirty="0">
                <a:latin typeface="Arial"/>
                <a:cs typeface="Arial"/>
              </a:rPr>
              <a:t>n</a:t>
            </a:r>
            <a:r>
              <a:rPr sz="700" spc="-10" dirty="0">
                <a:latin typeface="Arial"/>
                <a:cs typeface="Arial"/>
              </a:rPr>
              <a:t>ven</a:t>
            </a:r>
            <a:r>
              <a:rPr sz="700" spc="10" dirty="0">
                <a:latin typeface="Arial"/>
                <a:cs typeface="Arial"/>
              </a:rPr>
              <a:t>de pre</a:t>
            </a:r>
            <a:r>
              <a:rPr sz="700" dirty="0">
                <a:latin typeface="Arial"/>
                <a:cs typeface="Arial"/>
              </a:rPr>
              <a:t>-</a:t>
            </a:r>
            <a:r>
              <a:rPr sz="700" spc="-15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m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ner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t </a:t>
            </a:r>
            <a:r>
              <a:rPr sz="700" spc="-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</a:t>
            </a:r>
            <a:r>
              <a:rPr sz="700" spc="20" dirty="0">
                <a:latin typeface="Arial"/>
                <a:cs typeface="Arial"/>
              </a:rPr>
              <a:t>b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10" dirty="0">
                <a:latin typeface="Arial"/>
                <a:cs typeface="Arial"/>
              </a:rPr>
              <a:t>bl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r </a:t>
            </a:r>
            <a:r>
              <a:rPr sz="700" spc="-8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h</a:t>
            </a:r>
            <a:r>
              <a:rPr sz="700" spc="-10" dirty="0">
                <a:latin typeface="Arial"/>
                <a:cs typeface="Arial"/>
              </a:rPr>
              <a:t>vo</a:t>
            </a:r>
            <a:r>
              <a:rPr sz="700" dirty="0">
                <a:latin typeface="Arial"/>
                <a:cs typeface="Arial"/>
              </a:rPr>
              <a:t>r </a:t>
            </a:r>
            <a:r>
              <a:rPr sz="700" spc="-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</a:t>
            </a:r>
            <a:r>
              <a:rPr sz="700" spc="20" dirty="0">
                <a:latin typeface="Arial"/>
                <a:cs typeface="Arial"/>
              </a:rPr>
              <a:t>b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10" dirty="0">
                <a:latin typeface="Arial"/>
                <a:cs typeface="Arial"/>
              </a:rPr>
              <a:t>bl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t </a:t>
            </a:r>
            <a:r>
              <a:rPr sz="700" spc="20" dirty="0">
                <a:latin typeface="Arial"/>
                <a:cs typeface="Arial"/>
              </a:rPr>
              <a:t>b</a:t>
            </a:r>
            <a:r>
              <a:rPr sz="700" dirty="0">
                <a:latin typeface="Arial"/>
                <a:cs typeface="Arial"/>
              </a:rPr>
              <a:t>l</a:t>
            </a:r>
            <a:r>
              <a:rPr sz="700" spc="-10" dirty="0">
                <a:latin typeface="Arial"/>
                <a:cs typeface="Arial"/>
              </a:rPr>
              <a:t>ive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-10" dirty="0">
                <a:latin typeface="Arial"/>
                <a:cs typeface="Arial"/>
              </a:rPr>
              <a:t>ver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</a:t>
            </a:r>
            <a:r>
              <a:rPr sz="700" dirty="0">
                <a:latin typeface="Arial"/>
                <a:cs typeface="Arial"/>
              </a:rPr>
              <a:t>e</a:t>
            </a:r>
            <a:r>
              <a:rPr sz="700" spc="35" dirty="0">
                <a:latin typeface="Arial"/>
                <a:cs typeface="Arial"/>
              </a:rPr>
              <a:t>d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</a:t>
            </a:r>
            <a:r>
              <a:rPr sz="700" spc="20" dirty="0">
                <a:latin typeface="Arial"/>
                <a:cs typeface="Arial"/>
              </a:rPr>
              <a:t>b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dirty="0">
                <a:latin typeface="Arial"/>
                <a:cs typeface="Arial"/>
              </a:rPr>
              <a:t>k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m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spc="-15" dirty="0">
                <a:latin typeface="Arial"/>
                <a:cs typeface="Arial"/>
              </a:rPr>
              <a:t>nt</a:t>
            </a:r>
            <a:r>
              <a:rPr sz="700" spc="-10" dirty="0">
                <a:latin typeface="Arial"/>
                <a:cs typeface="Arial"/>
              </a:rPr>
              <a:t>er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</a:t>
            </a:r>
            <a:r>
              <a:rPr sz="700" spc="-5" dirty="0">
                <a:latin typeface="Arial"/>
                <a:cs typeface="Arial"/>
              </a:rPr>
              <a:t>a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f</a:t>
            </a:r>
            <a:r>
              <a:rPr sz="700" dirty="0">
                <a:latin typeface="Arial"/>
                <a:cs typeface="Arial"/>
              </a:rPr>
              <a:t>a- </a:t>
            </a:r>
            <a:r>
              <a:rPr sz="700" spc="15" dirty="0">
                <a:latin typeface="Arial"/>
                <a:cs typeface="Arial"/>
              </a:rPr>
              <a:t>br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dirty="0">
                <a:latin typeface="Arial"/>
                <a:cs typeface="Arial"/>
              </a:rPr>
              <a:t>k</a:t>
            </a:r>
            <a:r>
              <a:rPr sz="700" spc="-15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15" dirty="0">
                <a:latin typeface="Arial"/>
                <a:cs typeface="Arial"/>
              </a:rPr>
              <a:t>n</a:t>
            </a:r>
            <a:r>
              <a:rPr sz="700" dirty="0">
                <a:latin typeface="Arial"/>
                <a:cs typeface="Arial"/>
              </a:rPr>
              <a:t>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19299" y="3765944"/>
            <a:ext cx="1717675" cy="1423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i="1" spc="-10" dirty="0">
                <a:solidFill>
                  <a:srgbClr val="494C53"/>
                </a:solidFill>
                <a:latin typeface="Arial"/>
                <a:cs typeface="Arial"/>
              </a:rPr>
              <a:t>Bygningskrydsfeltet</a:t>
            </a:r>
            <a:endParaRPr sz="7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Bygningskrydsfeltet</a:t>
            </a:r>
            <a:r>
              <a:rPr sz="700" spc="155" dirty="0">
                <a:latin typeface="Arial"/>
                <a:cs typeface="Arial"/>
              </a:rPr>
              <a:t>  </a:t>
            </a:r>
            <a:r>
              <a:rPr sz="700" dirty="0">
                <a:latin typeface="Arial"/>
                <a:cs typeface="Arial"/>
              </a:rPr>
              <a:t>kaldes</a:t>
            </a:r>
            <a:r>
              <a:rPr sz="700" spc="160" dirty="0">
                <a:latin typeface="Arial"/>
                <a:cs typeface="Arial"/>
              </a:rPr>
              <a:t>  </a:t>
            </a:r>
            <a:r>
              <a:rPr sz="700" dirty="0">
                <a:latin typeface="Arial"/>
                <a:cs typeface="Arial"/>
              </a:rPr>
              <a:t>også</a:t>
            </a:r>
            <a:r>
              <a:rPr sz="700" spc="155" dirty="0">
                <a:latin typeface="Arial"/>
                <a:cs typeface="Arial"/>
              </a:rPr>
              <a:t>  </a:t>
            </a:r>
            <a:r>
              <a:rPr sz="700" spc="-20" dirty="0">
                <a:latin typeface="Arial"/>
                <a:cs typeface="Arial"/>
              </a:rPr>
              <a:t>byg-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ningskrydsfeltet</a:t>
            </a:r>
            <a:r>
              <a:rPr sz="700" spc="3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3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building</a:t>
            </a:r>
            <a:r>
              <a:rPr sz="700" spc="3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distributi-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on.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findes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kun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bygningskrydsfelter,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hvis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netværket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består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flere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bygninger.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Her</a:t>
            </a:r>
            <a:r>
              <a:rPr sz="700" spc="2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vil</a:t>
            </a:r>
            <a:r>
              <a:rPr sz="700" spc="229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etagekrydsfelterne</a:t>
            </a:r>
            <a:r>
              <a:rPr sz="700" spc="229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være</a:t>
            </a:r>
            <a:r>
              <a:rPr sz="700" spc="229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forbun-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bygningskrydsfelt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f.eks.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stue-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etagen,</a:t>
            </a:r>
            <a:r>
              <a:rPr sz="700" spc="229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229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enkelte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bygningers</a:t>
            </a:r>
            <a:r>
              <a:rPr sz="700" spc="229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byg-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ningskrydsfelter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vil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være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forbundet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områdekrydsfelt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stueetagen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hoved-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bygningen.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19299" y="5290311"/>
            <a:ext cx="171767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Hvis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kun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én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netværket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vil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etagekrydsfelterne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være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forbundet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direk-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områdekrydsfelt.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232003" y="1783116"/>
            <a:ext cx="1695450" cy="854075"/>
            <a:chOff x="2232003" y="1783116"/>
            <a:chExt cx="1695450" cy="854075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34120" y="1865769"/>
              <a:ext cx="1559420" cy="76964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233590" y="1784704"/>
              <a:ext cx="1692275" cy="850900"/>
            </a:xfrm>
            <a:custGeom>
              <a:avLst/>
              <a:gdLst/>
              <a:ahLst/>
              <a:cxnLst/>
              <a:rect l="l" t="t" r="r" b="b"/>
              <a:pathLst>
                <a:path w="1692275" h="85090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778713"/>
                  </a:lnTo>
                  <a:lnTo>
                    <a:pt x="1124" y="820336"/>
                  </a:lnTo>
                  <a:lnTo>
                    <a:pt x="8999" y="841709"/>
                  </a:lnTo>
                  <a:lnTo>
                    <a:pt x="30373" y="849584"/>
                  </a:lnTo>
                  <a:lnTo>
                    <a:pt x="71996" y="850709"/>
                  </a:lnTo>
                  <a:lnTo>
                    <a:pt x="1619999" y="850709"/>
                  </a:lnTo>
                  <a:lnTo>
                    <a:pt x="1661622" y="849584"/>
                  </a:lnTo>
                  <a:lnTo>
                    <a:pt x="1682996" y="841709"/>
                  </a:lnTo>
                  <a:lnTo>
                    <a:pt x="1690870" y="820336"/>
                  </a:lnTo>
                  <a:lnTo>
                    <a:pt x="1691995" y="778713"/>
                  </a:lnTo>
                  <a:lnTo>
                    <a:pt x="1691995" y="71996"/>
                  </a:lnTo>
                  <a:lnTo>
                    <a:pt x="1690870" y="30373"/>
                  </a:lnTo>
                  <a:lnTo>
                    <a:pt x="1682996" y="8999"/>
                  </a:lnTo>
                  <a:lnTo>
                    <a:pt x="1661622" y="1124"/>
                  </a:lnTo>
                  <a:lnTo>
                    <a:pt x="161999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727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110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392043" y="2453596"/>
            <a:ext cx="349250" cy="295275"/>
            <a:chOff x="1392043" y="2453596"/>
            <a:chExt cx="349250" cy="295275"/>
          </a:xfrm>
        </p:grpSpPr>
        <p:sp>
          <p:nvSpPr>
            <p:cNvPr id="4" name="object 4"/>
            <p:cNvSpPr/>
            <p:nvPr/>
          </p:nvSpPr>
          <p:spPr>
            <a:xfrm>
              <a:off x="1403995" y="2458359"/>
              <a:ext cx="122555" cy="104775"/>
            </a:xfrm>
            <a:custGeom>
              <a:avLst/>
              <a:gdLst/>
              <a:ahLst/>
              <a:cxnLst/>
              <a:rect l="l" t="t" r="r" b="b"/>
              <a:pathLst>
                <a:path w="122555" h="104775">
                  <a:moveTo>
                    <a:pt x="122402" y="0"/>
                  </a:moveTo>
                  <a:lnTo>
                    <a:pt x="122402" y="104394"/>
                  </a:lnTo>
                  <a:lnTo>
                    <a:pt x="0" y="104394"/>
                  </a:lnTo>
                </a:path>
              </a:pathLst>
            </a:custGeom>
            <a:ln w="9525">
              <a:solidFill>
                <a:srgbClr val="FFE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00401" y="2458359"/>
              <a:ext cx="173990" cy="148590"/>
            </a:xfrm>
            <a:custGeom>
              <a:avLst/>
              <a:gdLst/>
              <a:ahLst/>
              <a:cxnLst/>
              <a:rect l="l" t="t" r="r" b="b"/>
              <a:pathLst>
                <a:path w="173990" h="148589">
                  <a:moveTo>
                    <a:pt x="173647" y="0"/>
                  </a:moveTo>
                  <a:lnTo>
                    <a:pt x="173647" y="148501"/>
                  </a:lnTo>
                  <a:lnTo>
                    <a:pt x="0" y="148501"/>
                  </a:lnTo>
                </a:path>
              </a:pathLst>
            </a:custGeom>
            <a:ln w="9525">
              <a:solidFill>
                <a:srgbClr val="00A6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00392" y="2458359"/>
              <a:ext cx="230504" cy="195580"/>
            </a:xfrm>
            <a:custGeom>
              <a:avLst/>
              <a:gdLst/>
              <a:ahLst/>
              <a:cxnLst/>
              <a:rect l="l" t="t" r="r" b="b"/>
              <a:pathLst>
                <a:path w="230505" h="195580">
                  <a:moveTo>
                    <a:pt x="230403" y="0"/>
                  </a:moveTo>
                  <a:lnTo>
                    <a:pt x="230403" y="195249"/>
                  </a:lnTo>
                  <a:lnTo>
                    <a:pt x="0" y="195249"/>
                  </a:lnTo>
                </a:path>
              </a:pathLst>
            </a:custGeom>
            <a:ln w="9525">
              <a:solidFill>
                <a:srgbClr val="E40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96805" y="2458359"/>
              <a:ext cx="285750" cy="234950"/>
            </a:xfrm>
            <a:custGeom>
              <a:avLst/>
              <a:gdLst/>
              <a:ahLst/>
              <a:cxnLst/>
              <a:rect l="l" t="t" r="r" b="b"/>
              <a:pathLst>
                <a:path w="285750" h="234950">
                  <a:moveTo>
                    <a:pt x="285242" y="0"/>
                  </a:moveTo>
                  <a:lnTo>
                    <a:pt x="285242" y="234835"/>
                  </a:lnTo>
                  <a:lnTo>
                    <a:pt x="0" y="234835"/>
                  </a:lnTo>
                </a:path>
              </a:pathLst>
            </a:custGeom>
            <a:ln w="952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00399" y="2458359"/>
              <a:ext cx="335915" cy="285750"/>
            </a:xfrm>
            <a:custGeom>
              <a:avLst/>
              <a:gdLst/>
              <a:ahLst/>
              <a:cxnLst/>
              <a:rect l="l" t="t" r="r" b="b"/>
              <a:pathLst>
                <a:path w="335914" h="285750">
                  <a:moveTo>
                    <a:pt x="335648" y="0"/>
                  </a:moveTo>
                  <a:lnTo>
                    <a:pt x="335648" y="285242"/>
                  </a:lnTo>
                  <a:lnTo>
                    <a:pt x="0" y="285242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779192" y="2504580"/>
            <a:ext cx="473709" cy="28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Horisontal-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kabling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1275" y="842594"/>
            <a:ext cx="1717675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For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lette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installationen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endnu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høje-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grad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serviceringen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datanetværk</a:t>
            </a:r>
            <a:endParaRPr sz="7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–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udviklet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system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farve-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mærkningsbjælker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farveclips.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Farver-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</a:t>
            </a:r>
            <a:r>
              <a:rPr sz="700" spc="2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2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specificeret</a:t>
            </a:r>
            <a:r>
              <a:rPr sz="700" spc="2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henhold</a:t>
            </a:r>
            <a:r>
              <a:rPr sz="700" spc="2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2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EIA/TIA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15854" y="264717"/>
            <a:ext cx="13093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75" dirty="0"/>
              <a:t>Farvemærkning</a:t>
            </a:r>
            <a:endParaRPr sz="1400"/>
          </a:p>
        </p:txBody>
      </p:sp>
      <p:sp>
        <p:nvSpPr>
          <p:cNvPr id="12" name="object 12"/>
          <p:cNvSpPr txBox="1"/>
          <p:nvPr/>
        </p:nvSpPr>
        <p:spPr>
          <a:xfrm>
            <a:off x="2147299" y="842585"/>
            <a:ext cx="1718945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606.</a:t>
            </a:r>
            <a:r>
              <a:rPr sz="700" spc="4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Netværksinstallationen</a:t>
            </a:r>
            <a:r>
              <a:rPr sz="700" spc="459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opmærkes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anvende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farvede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montagebjælker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3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konnektorerne</a:t>
            </a:r>
            <a:r>
              <a:rPr sz="700" spc="3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patchpanelerne</a:t>
            </a:r>
            <a:r>
              <a:rPr sz="700" spc="39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dataudtag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farveclips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enderne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af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patchkablerne.</a:t>
            </a:r>
            <a:endParaRPr sz="7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1336" y="2094208"/>
            <a:ext cx="441325" cy="28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Bygnings-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backbone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33583" y="4032939"/>
            <a:ext cx="7740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Områdebackbone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47299" y="5408489"/>
            <a:ext cx="16230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Farvemærkning</a:t>
            </a:r>
            <a:r>
              <a:rPr sz="600" spc="8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sikrer</a:t>
            </a:r>
            <a:r>
              <a:rPr sz="600" spc="8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større</a:t>
            </a:r>
            <a:r>
              <a:rPr sz="600" spc="8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overskuelighed</a:t>
            </a:r>
            <a:r>
              <a:rPr sz="600" spc="85" dirty="0">
                <a:latin typeface="Arial"/>
                <a:cs typeface="Arial"/>
              </a:rPr>
              <a:t> </a:t>
            </a:r>
            <a:r>
              <a:rPr sz="600" spc="-50" dirty="0">
                <a:latin typeface="Arial"/>
                <a:cs typeface="Arial"/>
              </a:rPr>
              <a:t>i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netværket.</a:t>
            </a:r>
            <a:r>
              <a:rPr sz="600" spc="6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Farverne</a:t>
            </a:r>
            <a:r>
              <a:rPr sz="600" spc="6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er</a:t>
            </a:r>
            <a:r>
              <a:rPr sz="600" spc="6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specificeret</a:t>
            </a:r>
            <a:r>
              <a:rPr sz="600" spc="6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</a:t>
            </a:r>
            <a:r>
              <a:rPr sz="600" spc="6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henhold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til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EIA/TIA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606.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036370" y="1698866"/>
            <a:ext cx="2571115" cy="2465070"/>
            <a:chOff x="1036370" y="1698866"/>
            <a:chExt cx="2571115" cy="2465070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0993" y="1698866"/>
              <a:ext cx="416496" cy="111732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6370" y="3038919"/>
              <a:ext cx="416471" cy="111732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6778" y="2991612"/>
              <a:ext cx="530148" cy="117187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934628" y="2814144"/>
            <a:ext cx="71310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Områdekrydsfelt</a:t>
            </a:r>
            <a:endParaRPr sz="7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4600" y="3026349"/>
            <a:ext cx="441959" cy="23431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45085" marR="5080" indent="-33020">
              <a:lnSpc>
                <a:spcPts val="800"/>
              </a:lnSpc>
              <a:spcBef>
                <a:spcPts val="160"/>
              </a:spcBef>
            </a:pPr>
            <a:r>
              <a:rPr sz="700" spc="-10" dirty="0">
                <a:latin typeface="Arial"/>
                <a:cs typeface="Arial"/>
              </a:rPr>
              <a:t>Bygnings-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krydsfelt</a:t>
            </a:r>
            <a:endParaRPr sz="70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324002" y="4450715"/>
          <a:ext cx="1691005" cy="12573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6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4150">
                <a:tc gridSpan="2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Horisontal</a:t>
                      </a:r>
                      <a:r>
                        <a:rPr sz="700" spc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kabling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5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Standard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spc="-20" dirty="0">
                          <a:latin typeface="Arial"/>
                          <a:cs typeface="Arial"/>
                        </a:rPr>
                        <a:t>Sort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5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spc="-20" dirty="0">
                          <a:latin typeface="Arial"/>
                          <a:cs typeface="Arial"/>
                        </a:rPr>
                        <a:t>Data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spc="-20" dirty="0">
                          <a:latin typeface="Arial"/>
                          <a:cs typeface="Arial"/>
                        </a:rPr>
                        <a:t>Grøn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5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Telefoni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Rød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65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Horisontal</a:t>
                      </a:r>
                      <a:r>
                        <a:rPr sz="700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kabling,</a:t>
                      </a:r>
                      <a:r>
                        <a:rPr sz="700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video,</a:t>
                      </a:r>
                      <a:r>
                        <a:rPr sz="700" spc="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audio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Blå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65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Alarm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mm.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Gul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Horisontal</a:t>
                      </a:r>
                      <a:r>
                        <a:rPr sz="70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kabling,</a:t>
                      </a:r>
                      <a:r>
                        <a:rPr sz="70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video,</a:t>
                      </a:r>
                      <a:r>
                        <a:rPr sz="70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audio.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5560" marR="339090">
                        <a:lnSpc>
                          <a:spcPct val="119100"/>
                        </a:lnSpc>
                      </a:pPr>
                      <a:r>
                        <a:rPr sz="700" dirty="0">
                          <a:latin typeface="Arial"/>
                          <a:cs typeface="Arial"/>
                        </a:rPr>
                        <a:t>Ses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også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ofte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anvendt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til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Trådløse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Access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point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Blå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2160003" y="4450715"/>
          <a:ext cx="1691005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6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4150">
                <a:tc gridSpan="2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7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Backbonekabling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6194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5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Områdebackbone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spc="-20" dirty="0">
                          <a:latin typeface="Arial"/>
                          <a:cs typeface="Arial"/>
                        </a:rPr>
                        <a:t>Hvid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5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Bygningsbackbone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grå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object 24"/>
          <p:cNvSpPr txBox="1"/>
          <p:nvPr/>
        </p:nvSpPr>
        <p:spPr>
          <a:xfrm>
            <a:off x="362450" y="1700995"/>
            <a:ext cx="6165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Etagekrydsfelt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25379" y="2407238"/>
            <a:ext cx="3063875" cy="1824355"/>
            <a:chOff x="325379" y="2407238"/>
            <a:chExt cx="3063875" cy="1824355"/>
          </a:xfrm>
        </p:grpSpPr>
        <p:sp>
          <p:nvSpPr>
            <p:cNvPr id="26" name="object 26"/>
            <p:cNvSpPr/>
            <p:nvPr/>
          </p:nvSpPr>
          <p:spPr>
            <a:xfrm>
              <a:off x="328554" y="2419938"/>
              <a:ext cx="745490" cy="1355090"/>
            </a:xfrm>
            <a:custGeom>
              <a:avLst/>
              <a:gdLst/>
              <a:ahLst/>
              <a:cxnLst/>
              <a:rect l="l" t="t" r="r" b="b"/>
              <a:pathLst>
                <a:path w="745490" h="1355089">
                  <a:moveTo>
                    <a:pt x="736257" y="0"/>
                  </a:moveTo>
                  <a:lnTo>
                    <a:pt x="0" y="0"/>
                  </a:lnTo>
                  <a:lnTo>
                    <a:pt x="0" y="1354582"/>
                  </a:lnTo>
                  <a:lnTo>
                    <a:pt x="745299" y="1354582"/>
                  </a:lnTo>
                </a:path>
              </a:pathLst>
            </a:custGeom>
            <a:ln w="6350">
              <a:solidFill>
                <a:srgbClr val="E733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52106" y="2407246"/>
              <a:ext cx="34925" cy="1380490"/>
            </a:xfrm>
            <a:custGeom>
              <a:avLst/>
              <a:gdLst/>
              <a:ahLst/>
              <a:cxnLst/>
              <a:rect l="l" t="t" r="r" b="b"/>
              <a:pathLst>
                <a:path w="34925" h="1380489">
                  <a:moveTo>
                    <a:pt x="25400" y="5702"/>
                  </a:moveTo>
                  <a:lnTo>
                    <a:pt x="19710" y="0"/>
                  </a:lnTo>
                  <a:lnTo>
                    <a:pt x="5689" y="0"/>
                  </a:lnTo>
                  <a:lnTo>
                    <a:pt x="0" y="5702"/>
                  </a:lnTo>
                  <a:lnTo>
                    <a:pt x="0" y="19697"/>
                  </a:lnTo>
                  <a:lnTo>
                    <a:pt x="5689" y="25400"/>
                  </a:lnTo>
                  <a:lnTo>
                    <a:pt x="12700" y="25400"/>
                  </a:lnTo>
                  <a:lnTo>
                    <a:pt x="19710" y="25400"/>
                  </a:lnTo>
                  <a:lnTo>
                    <a:pt x="25400" y="19697"/>
                  </a:lnTo>
                  <a:lnTo>
                    <a:pt x="25400" y="5702"/>
                  </a:lnTo>
                  <a:close/>
                </a:path>
                <a:path w="34925" h="1380489">
                  <a:moveTo>
                    <a:pt x="34442" y="1360233"/>
                  </a:moveTo>
                  <a:lnTo>
                    <a:pt x="28752" y="1354582"/>
                  </a:lnTo>
                  <a:lnTo>
                    <a:pt x="14732" y="1354582"/>
                  </a:lnTo>
                  <a:lnTo>
                    <a:pt x="9042" y="1360233"/>
                  </a:lnTo>
                  <a:lnTo>
                    <a:pt x="9042" y="1374279"/>
                  </a:lnTo>
                  <a:lnTo>
                    <a:pt x="14732" y="1379982"/>
                  </a:lnTo>
                  <a:lnTo>
                    <a:pt x="21742" y="1379982"/>
                  </a:lnTo>
                  <a:lnTo>
                    <a:pt x="28752" y="1379982"/>
                  </a:lnTo>
                  <a:lnTo>
                    <a:pt x="34442" y="1374279"/>
                  </a:lnTo>
                  <a:lnTo>
                    <a:pt x="34442" y="1360233"/>
                  </a:lnTo>
                  <a:close/>
                </a:path>
              </a:pathLst>
            </a:custGeom>
            <a:solidFill>
              <a:srgbClr val="E733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62772" y="4105762"/>
              <a:ext cx="2113915" cy="122555"/>
            </a:xfrm>
            <a:custGeom>
              <a:avLst/>
              <a:gdLst/>
              <a:ahLst/>
              <a:cxnLst/>
              <a:rect l="l" t="t" r="r" b="b"/>
              <a:pathLst>
                <a:path w="2113915" h="122554">
                  <a:moveTo>
                    <a:pt x="0" y="0"/>
                  </a:moveTo>
                  <a:lnTo>
                    <a:pt x="0" y="122440"/>
                  </a:lnTo>
                  <a:lnTo>
                    <a:pt x="2113699" y="122440"/>
                  </a:lnTo>
                  <a:lnTo>
                    <a:pt x="2113699" y="0"/>
                  </a:lnTo>
                </a:path>
              </a:pathLst>
            </a:custGeom>
            <a:ln w="6350">
              <a:solidFill>
                <a:srgbClr val="E733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50061" y="4093070"/>
              <a:ext cx="2139315" cy="25400"/>
            </a:xfrm>
            <a:custGeom>
              <a:avLst/>
              <a:gdLst/>
              <a:ahLst/>
              <a:cxnLst/>
              <a:rect l="l" t="t" r="r" b="b"/>
              <a:pathLst>
                <a:path w="2139315" h="25400">
                  <a:moveTo>
                    <a:pt x="25400" y="5702"/>
                  </a:moveTo>
                  <a:lnTo>
                    <a:pt x="19710" y="0"/>
                  </a:lnTo>
                  <a:lnTo>
                    <a:pt x="5689" y="0"/>
                  </a:lnTo>
                  <a:lnTo>
                    <a:pt x="0" y="5702"/>
                  </a:lnTo>
                  <a:lnTo>
                    <a:pt x="0" y="19748"/>
                  </a:lnTo>
                  <a:lnTo>
                    <a:pt x="5689" y="25400"/>
                  </a:lnTo>
                  <a:lnTo>
                    <a:pt x="12700" y="25400"/>
                  </a:lnTo>
                  <a:lnTo>
                    <a:pt x="19710" y="25400"/>
                  </a:lnTo>
                  <a:lnTo>
                    <a:pt x="25400" y="19748"/>
                  </a:lnTo>
                  <a:lnTo>
                    <a:pt x="25400" y="5702"/>
                  </a:lnTo>
                  <a:close/>
                </a:path>
                <a:path w="2139315" h="25400">
                  <a:moveTo>
                    <a:pt x="2139099" y="5702"/>
                  </a:moveTo>
                  <a:lnTo>
                    <a:pt x="2133409" y="0"/>
                  </a:lnTo>
                  <a:lnTo>
                    <a:pt x="2119388" y="0"/>
                  </a:lnTo>
                  <a:lnTo>
                    <a:pt x="2113699" y="5702"/>
                  </a:lnTo>
                  <a:lnTo>
                    <a:pt x="2113699" y="19748"/>
                  </a:lnTo>
                  <a:lnTo>
                    <a:pt x="2119388" y="25400"/>
                  </a:lnTo>
                  <a:lnTo>
                    <a:pt x="2126399" y="25400"/>
                  </a:lnTo>
                  <a:lnTo>
                    <a:pt x="2133409" y="25400"/>
                  </a:lnTo>
                  <a:lnTo>
                    <a:pt x="2139099" y="19748"/>
                  </a:lnTo>
                  <a:lnTo>
                    <a:pt x="2139099" y="5702"/>
                  </a:lnTo>
                  <a:close/>
                </a:path>
              </a:pathLst>
            </a:custGeom>
            <a:solidFill>
              <a:srgbClr val="E733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64085" y="5885840"/>
            <a:ext cx="1727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111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307" y="842543"/>
            <a:ext cx="1718945" cy="155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Dataudtag,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patchpaneler,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patchkabler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patchbokse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opmærkes.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Konnektorer-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monteres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direkte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panel,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udtag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eller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boks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uden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brug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værktøj.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Herefter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muligt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påsætte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farvemærknings-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bjælke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given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farve.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5715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Dataudtag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patchboks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fordel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forsynes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støvlåg.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Disse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udover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fungere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beskyttelse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støv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også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anvendes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opmærkning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øget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drifts-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sikkerhed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brugervenlighed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følge.</a:t>
            </a:r>
            <a:endParaRPr sz="7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3299" y="264717"/>
            <a:ext cx="11010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85" dirty="0"/>
              <a:t>Opmærkning</a:t>
            </a:r>
            <a:endParaRPr sz="14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41194" y="1706906"/>
            <a:ext cx="1673338" cy="18190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04999" y="2687769"/>
            <a:ext cx="859243" cy="59055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219299" y="842585"/>
            <a:ext cx="1717675" cy="788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60"/>
              </a:spcBef>
            </a:pP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Ikonark</a:t>
            </a:r>
            <a:r>
              <a:rPr sz="700" spc="1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for</a:t>
            </a:r>
            <a:r>
              <a:rPr sz="700" spc="1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støvlåg</a:t>
            </a:r>
            <a:endParaRPr sz="7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Ikonarket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indeholder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selvklæbende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sym-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boler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ISDN,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fax,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data,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alarm,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modem,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printer,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telefon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analog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telefon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digital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følger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standarden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markering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net-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værk.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Ikonerne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påklæbes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støvlåget.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19299" y="1985750"/>
            <a:ext cx="1717675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Clips</a:t>
            </a:r>
            <a:r>
              <a:rPr sz="700" spc="1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for</a:t>
            </a:r>
            <a:r>
              <a:rPr sz="700" spc="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patchkabel</a:t>
            </a:r>
            <a:r>
              <a:rPr sz="700" spc="400" dirty="0">
                <a:solidFill>
                  <a:srgbClr val="494C53"/>
                </a:solidFill>
                <a:latin typeface="Arial"/>
                <a:cs typeface="Arial"/>
              </a:rPr>
              <a:t>  </a:t>
            </a:r>
            <a:r>
              <a:rPr sz="700" dirty="0">
                <a:latin typeface="Arial"/>
                <a:cs typeface="Arial"/>
              </a:rPr>
              <a:t>Farvemærkningsclips</a:t>
            </a:r>
            <a:r>
              <a:rPr sz="700" spc="3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3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patchkabler</a:t>
            </a:r>
            <a:r>
              <a:rPr sz="700" spc="3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bi-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drager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sikre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overskuelig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on.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Røde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grønne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farvemærkningsclips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leveres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patchkablerne.</a:t>
            </a:r>
            <a:endParaRPr sz="7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5998" y="3528009"/>
            <a:ext cx="3527996" cy="2268004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727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112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35275" y="842616"/>
            <a:ext cx="2329815" cy="116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Der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findes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mange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forskellige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måde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opmærke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sit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på.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Generelt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anbefales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mærke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alle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konnekterings-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punkter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(dataudtag,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patchpaneler,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fiberpaneler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mm.)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unikt nummer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bestående af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tal eller/og bogstaver.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Lige-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ledes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bør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alle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(horisontal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backbone)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markeres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entydigt i begge ender.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Endvidere er det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anbefalelsesvær-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digt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også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markere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patchkabler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begge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ender,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specielt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krydsfeltet,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hvor </a:t>
            </a:r>
            <a:r>
              <a:rPr sz="700" dirty="0">
                <a:latin typeface="Arial"/>
                <a:cs typeface="Arial"/>
              </a:rPr>
              <a:t>denne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opmærkning</a:t>
            </a:r>
            <a:r>
              <a:rPr sz="700" spc="-10" dirty="0">
                <a:latin typeface="Arial"/>
                <a:cs typeface="Arial"/>
              </a:rPr>
              <a:t> ville lette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-10" dirty="0">
                <a:latin typeface="Arial"/>
                <a:cs typeface="Arial"/>
              </a:rPr>
              <a:t> såkaldte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MAC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(moves,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adds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&amp;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changes)</a:t>
            </a:r>
            <a:endParaRPr sz="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35275" y="2112908"/>
            <a:ext cx="2329815" cy="788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60"/>
              </a:spcBef>
            </a:pPr>
            <a:r>
              <a:rPr sz="700" spc="-20" dirty="0">
                <a:solidFill>
                  <a:srgbClr val="494C53"/>
                </a:solidFill>
                <a:latin typeface="Arial"/>
                <a:cs typeface="Arial"/>
              </a:rPr>
              <a:t>Standarder</a:t>
            </a:r>
            <a:r>
              <a:rPr sz="700" spc="1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for</a:t>
            </a:r>
            <a:r>
              <a:rPr sz="700" spc="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opmærkning</a:t>
            </a:r>
            <a:endParaRPr sz="7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spc="-35" dirty="0">
                <a:latin typeface="Arial"/>
                <a:cs typeface="Arial"/>
              </a:rPr>
              <a:t>S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10" dirty="0">
                <a:latin typeface="Arial"/>
                <a:cs typeface="Arial"/>
              </a:rPr>
              <a:t>nd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-5" dirty="0">
                <a:latin typeface="Arial"/>
                <a:cs typeface="Arial"/>
              </a:rPr>
              <a:t>r</a:t>
            </a:r>
            <a:r>
              <a:rPr sz="700" spc="5" dirty="0">
                <a:latin typeface="Arial"/>
                <a:cs typeface="Arial"/>
              </a:rPr>
              <a:t>der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spc="10" dirty="0">
                <a:latin typeface="Arial"/>
                <a:cs typeface="Arial"/>
              </a:rPr>
              <a:t>pm</a:t>
            </a:r>
            <a:r>
              <a:rPr sz="700" spc="-10" dirty="0">
                <a:latin typeface="Arial"/>
                <a:cs typeface="Arial"/>
              </a:rPr>
              <a:t>æ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n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n</a:t>
            </a:r>
            <a:r>
              <a:rPr sz="700" spc="35" dirty="0">
                <a:latin typeface="Arial"/>
                <a:cs typeface="Arial"/>
              </a:rPr>
              <a:t>g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o</a:t>
            </a:r>
            <a:r>
              <a:rPr sz="700" spc="35" dirty="0">
                <a:latin typeface="Arial"/>
                <a:cs typeface="Arial"/>
              </a:rPr>
              <a:t>g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nu</a:t>
            </a:r>
            <a:r>
              <a:rPr sz="700" spc="-10" dirty="0">
                <a:latin typeface="Arial"/>
                <a:cs typeface="Arial"/>
              </a:rPr>
              <a:t>m</a:t>
            </a:r>
            <a:r>
              <a:rPr sz="700" spc="-5" dirty="0">
                <a:latin typeface="Arial"/>
                <a:cs typeface="Arial"/>
              </a:rPr>
              <a:t>mer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10" dirty="0">
                <a:latin typeface="Arial"/>
                <a:cs typeface="Arial"/>
              </a:rPr>
              <a:t>n</a:t>
            </a:r>
            <a:r>
              <a:rPr sz="700" spc="15" dirty="0">
                <a:latin typeface="Arial"/>
                <a:cs typeface="Arial"/>
              </a:rPr>
              <a:t>g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f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</a:t>
            </a:r>
            <a:r>
              <a:rPr sz="700" spc="30" dirty="0">
                <a:latin typeface="Arial"/>
                <a:cs typeface="Arial"/>
              </a:rPr>
              <a:t>d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spc="35" dirty="0">
                <a:latin typeface="Arial"/>
                <a:cs typeface="Arial"/>
              </a:rPr>
              <a:t>g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i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-10" dirty="0">
                <a:latin typeface="Arial"/>
                <a:cs typeface="Arial"/>
              </a:rPr>
              <a:t>t</a:t>
            </a:r>
            <a:r>
              <a:rPr sz="700" dirty="0">
                <a:latin typeface="Arial"/>
                <a:cs typeface="Arial"/>
              </a:rPr>
              <a:t>- </a:t>
            </a:r>
            <a:r>
              <a:rPr sz="700" spc="-10" dirty="0">
                <a:latin typeface="Arial"/>
                <a:cs typeface="Arial"/>
              </a:rPr>
              <a:t>væ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ns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al</a:t>
            </a:r>
            <a:r>
              <a:rPr sz="700" spc="-10" dirty="0">
                <a:latin typeface="Arial"/>
                <a:cs typeface="Arial"/>
              </a:rPr>
              <a:t>l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ione</a:t>
            </a:r>
            <a:r>
              <a:rPr sz="700" spc="-5" dirty="0">
                <a:latin typeface="Arial"/>
                <a:cs typeface="Arial"/>
              </a:rPr>
              <a:t>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spc="5" dirty="0">
                <a:latin typeface="Arial"/>
                <a:cs typeface="Arial"/>
              </a:rPr>
              <a:t>ger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s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dirty="0">
                <a:latin typeface="Arial"/>
                <a:cs typeface="Arial"/>
              </a:rPr>
              <a:t>m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re</a:t>
            </a:r>
            <a:r>
              <a:rPr sz="700" spc="10" dirty="0">
                <a:latin typeface="Arial"/>
                <a:cs typeface="Arial"/>
              </a:rPr>
              <a:t>ge</a:t>
            </a:r>
            <a:r>
              <a:rPr sz="700" spc="5" dirty="0">
                <a:latin typeface="Arial"/>
                <a:cs typeface="Arial"/>
              </a:rPr>
              <a:t>l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</a:t>
            </a:r>
            <a:r>
              <a:rPr sz="700" spc="30" dirty="0">
                <a:latin typeface="Arial"/>
                <a:cs typeface="Arial"/>
              </a:rPr>
              <a:t>dg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10" dirty="0">
                <a:latin typeface="Arial"/>
                <a:cs typeface="Arial"/>
              </a:rPr>
              <a:t>ng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30" dirty="0">
                <a:latin typeface="Arial"/>
                <a:cs typeface="Arial"/>
              </a:rPr>
              <a:t>p</a:t>
            </a:r>
            <a:r>
              <a:rPr sz="700" spc="-15" dirty="0">
                <a:latin typeface="Arial"/>
                <a:cs typeface="Arial"/>
              </a:rPr>
              <a:t>un</a:t>
            </a:r>
            <a:r>
              <a:rPr sz="700" spc="15" dirty="0">
                <a:latin typeface="Arial"/>
                <a:cs typeface="Arial"/>
              </a:rPr>
              <a:t>k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i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</a:t>
            </a:r>
            <a:r>
              <a:rPr sz="700" spc="30" dirty="0">
                <a:latin typeface="Arial"/>
                <a:cs typeface="Arial"/>
              </a:rPr>
              <a:t>d</a:t>
            </a:r>
            <a:r>
              <a:rPr sz="700" dirty="0">
                <a:latin typeface="Arial"/>
                <a:cs typeface="Arial"/>
              </a:rPr>
              <a:t>ta- gen</a:t>
            </a:r>
            <a:r>
              <a:rPr sz="700" spc="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s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10" dirty="0">
                <a:latin typeface="Arial"/>
                <a:cs typeface="Arial"/>
              </a:rPr>
              <a:t>plac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10" dirty="0">
                <a:latin typeface="Arial"/>
                <a:cs typeface="Arial"/>
              </a:rPr>
              <a:t>n</a:t>
            </a:r>
            <a:r>
              <a:rPr sz="700" spc="15" dirty="0">
                <a:latin typeface="Arial"/>
                <a:cs typeface="Arial"/>
              </a:rPr>
              <a:t>g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i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</a:t>
            </a:r>
            <a:r>
              <a:rPr sz="700" spc="2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y</a:t>
            </a:r>
            <a:r>
              <a:rPr sz="700" spc="30" dirty="0">
                <a:latin typeface="Arial"/>
                <a:cs typeface="Arial"/>
              </a:rPr>
              <a:t>d</a:t>
            </a:r>
            <a:r>
              <a:rPr sz="700" spc="-5" dirty="0">
                <a:latin typeface="Arial"/>
                <a:cs typeface="Arial"/>
              </a:rPr>
              <a:t>s</a:t>
            </a:r>
            <a:r>
              <a:rPr sz="700" spc="-10" dirty="0">
                <a:latin typeface="Arial"/>
                <a:cs typeface="Arial"/>
              </a:rPr>
              <a:t>f</a:t>
            </a:r>
            <a:r>
              <a:rPr sz="700" spc="-5" dirty="0">
                <a:latin typeface="Arial"/>
                <a:cs typeface="Arial"/>
              </a:rPr>
              <a:t>el</a:t>
            </a:r>
            <a:r>
              <a:rPr sz="700" spc="-15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10" dirty="0">
                <a:latin typeface="Arial"/>
                <a:cs typeface="Arial"/>
              </a:rPr>
              <a:t>le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i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10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u</a:t>
            </a:r>
            <a:r>
              <a:rPr sz="700" spc="-10" dirty="0">
                <a:latin typeface="Arial"/>
                <a:cs typeface="Arial"/>
              </a:rPr>
              <a:t>m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10" dirty="0">
                <a:latin typeface="Arial"/>
                <a:cs typeface="Arial"/>
              </a:rPr>
              <a:t>ndde</a:t>
            </a:r>
            <a:r>
              <a:rPr sz="700" spc="-5" dirty="0">
                <a:latin typeface="Arial"/>
                <a:cs typeface="Arial"/>
              </a:rPr>
              <a:t>l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10" dirty="0">
                <a:latin typeface="Arial"/>
                <a:cs typeface="Arial"/>
              </a:rPr>
              <a:t>n</a:t>
            </a:r>
            <a:r>
              <a:rPr sz="700" spc="5" dirty="0">
                <a:latin typeface="Arial"/>
                <a:cs typeface="Arial"/>
              </a:rPr>
              <a:t>g</a:t>
            </a:r>
            <a:r>
              <a:rPr sz="700" dirty="0">
                <a:latin typeface="Arial"/>
                <a:cs typeface="Arial"/>
              </a:rPr>
              <a:t>.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Li</a:t>
            </a:r>
            <a:r>
              <a:rPr sz="700" spc="5" dirty="0">
                <a:latin typeface="Arial"/>
                <a:cs typeface="Arial"/>
              </a:rPr>
              <a:t>gel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10" dirty="0">
                <a:latin typeface="Arial"/>
                <a:cs typeface="Arial"/>
              </a:rPr>
              <a:t>d</a:t>
            </a:r>
            <a:r>
              <a:rPr sz="700" spc="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s t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spc="10" dirty="0">
                <a:latin typeface="Arial"/>
                <a:cs typeface="Arial"/>
              </a:rPr>
              <a:t>g</a:t>
            </a:r>
            <a:r>
              <a:rPr sz="700" spc="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s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5" dirty="0">
                <a:latin typeface="Arial"/>
                <a:cs typeface="Arial"/>
              </a:rPr>
              <a:t>der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o</a:t>
            </a:r>
            <a:r>
              <a:rPr sz="700" spc="30" dirty="0">
                <a:latin typeface="Arial"/>
                <a:cs typeface="Arial"/>
              </a:rPr>
              <a:t>g</a:t>
            </a:r>
            <a:r>
              <a:rPr sz="700" dirty="0">
                <a:latin typeface="Arial"/>
                <a:cs typeface="Arial"/>
              </a:rPr>
              <a:t>s</a:t>
            </a:r>
            <a:r>
              <a:rPr sz="700" spc="-5" dirty="0">
                <a:latin typeface="Arial"/>
                <a:cs typeface="Arial"/>
              </a:rPr>
              <a:t>å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hen</a:t>
            </a:r>
            <a:r>
              <a:rPr sz="700" spc="-15" dirty="0">
                <a:latin typeface="Arial"/>
                <a:cs typeface="Arial"/>
              </a:rPr>
              <a:t>s</a:t>
            </a:r>
            <a:r>
              <a:rPr sz="700" dirty="0">
                <a:latin typeface="Arial"/>
                <a:cs typeface="Arial"/>
              </a:rPr>
              <a:t>y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l</a:t>
            </a:r>
            <a:r>
              <a:rPr sz="700" dirty="0">
                <a:latin typeface="Arial"/>
                <a:cs typeface="Arial"/>
              </a:rPr>
              <a:t>,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h</a:t>
            </a:r>
            <a:r>
              <a:rPr sz="700" spc="-10" dirty="0">
                <a:latin typeface="Arial"/>
                <a:cs typeface="Arial"/>
              </a:rPr>
              <a:t>vo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i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20" dirty="0">
                <a:latin typeface="Arial"/>
                <a:cs typeface="Arial"/>
              </a:rPr>
              <a:t>b</a:t>
            </a:r>
            <a:r>
              <a:rPr sz="700" spc="-10" dirty="0">
                <a:latin typeface="Arial"/>
                <a:cs typeface="Arial"/>
              </a:rPr>
              <a:t>y</a:t>
            </a:r>
            <a:r>
              <a:rPr sz="700" spc="25" dirty="0">
                <a:latin typeface="Arial"/>
                <a:cs typeface="Arial"/>
              </a:rPr>
              <a:t>g</a:t>
            </a:r>
            <a:r>
              <a:rPr sz="700" spc="-10" dirty="0">
                <a:latin typeface="Arial"/>
                <a:cs typeface="Arial"/>
              </a:rPr>
              <a:t>n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dirty="0">
                <a:latin typeface="Arial"/>
                <a:cs typeface="Arial"/>
              </a:rPr>
              <a:t>nge</a:t>
            </a:r>
            <a:r>
              <a:rPr sz="700" spc="5" dirty="0">
                <a:latin typeface="Arial"/>
                <a:cs typeface="Arial"/>
              </a:rPr>
              <a:t>n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</a:t>
            </a:r>
            <a:r>
              <a:rPr sz="700" spc="2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y</a:t>
            </a:r>
            <a:r>
              <a:rPr sz="700" spc="30" dirty="0">
                <a:latin typeface="Arial"/>
                <a:cs typeface="Arial"/>
              </a:rPr>
              <a:t>d</a:t>
            </a:r>
            <a:r>
              <a:rPr sz="700" spc="-5" dirty="0">
                <a:latin typeface="Arial"/>
                <a:cs typeface="Arial"/>
              </a:rPr>
              <a:t>s</a:t>
            </a:r>
            <a:r>
              <a:rPr sz="700" spc="-10" dirty="0">
                <a:latin typeface="Arial"/>
                <a:cs typeface="Arial"/>
              </a:rPr>
              <a:t>f</a:t>
            </a:r>
            <a:r>
              <a:rPr sz="700" spc="-5" dirty="0">
                <a:latin typeface="Arial"/>
                <a:cs typeface="Arial"/>
              </a:rPr>
              <a:t>el</a:t>
            </a:r>
            <a:r>
              <a:rPr sz="700" spc="-15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ne e</a:t>
            </a:r>
            <a:r>
              <a:rPr sz="700" spc="-5" dirty="0">
                <a:latin typeface="Arial"/>
                <a:cs typeface="Arial"/>
              </a:rPr>
              <a:t>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10" dirty="0">
                <a:latin typeface="Arial"/>
                <a:cs typeface="Arial"/>
              </a:rPr>
              <a:t>plac</a:t>
            </a:r>
            <a:r>
              <a:rPr sz="700" spc="-10" dirty="0">
                <a:latin typeface="Arial"/>
                <a:cs typeface="Arial"/>
              </a:rPr>
              <a:t>er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t.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35275" y="4272288"/>
            <a:ext cx="2329815" cy="661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60"/>
              </a:spcBef>
            </a:pPr>
            <a:r>
              <a:rPr sz="700" spc="-20" dirty="0">
                <a:solidFill>
                  <a:srgbClr val="494C53"/>
                </a:solidFill>
                <a:latin typeface="Arial"/>
                <a:cs typeface="Arial"/>
              </a:rPr>
              <a:t>Flere</a:t>
            </a:r>
            <a:r>
              <a:rPr sz="700" spc="-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krydsfelter</a:t>
            </a:r>
            <a:r>
              <a:rPr sz="700" spc="-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i</a:t>
            </a:r>
            <a:r>
              <a:rPr sz="700" spc="-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494C53"/>
                </a:solidFill>
                <a:latin typeface="Arial"/>
                <a:cs typeface="Arial"/>
              </a:rPr>
              <a:t>samme</a:t>
            </a:r>
            <a:r>
              <a:rPr sz="700" spc="-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494C53"/>
                </a:solidFill>
                <a:latin typeface="Arial"/>
                <a:cs typeface="Arial"/>
              </a:rPr>
              <a:t>rum</a:t>
            </a:r>
            <a:endParaRPr sz="7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flere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skabe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samme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rum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får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disse</a:t>
            </a:r>
            <a:r>
              <a:rPr sz="700" spc="-20" dirty="0">
                <a:latin typeface="Arial"/>
                <a:cs typeface="Arial"/>
              </a:rPr>
              <a:t> samme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bogstaver.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Man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adskiller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dem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hjælp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cifre.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anven-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to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cifre,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startende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venstre.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første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krydsfelt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2.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etage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får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således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betegnelsen </a:t>
            </a:r>
            <a:r>
              <a:rPr sz="700" spc="-20" dirty="0">
                <a:latin typeface="Arial"/>
                <a:cs typeface="Arial"/>
              </a:rPr>
              <a:t>AB01.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35275" y="5034428"/>
            <a:ext cx="2329815" cy="40703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spc="-20" dirty="0">
                <a:solidFill>
                  <a:srgbClr val="494C53"/>
                </a:solidFill>
                <a:latin typeface="Arial"/>
                <a:cs typeface="Arial"/>
              </a:rPr>
              <a:t>Inddeling</a:t>
            </a:r>
            <a:r>
              <a:rPr sz="700" spc="-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i</a:t>
            </a:r>
            <a:r>
              <a:rPr sz="700" spc="-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krydsfeltet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Standarden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inddeling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krydsfeltet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bygger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på,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dette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inddeles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10</a:t>
            </a:r>
            <a:r>
              <a:rPr sz="700" spc="-25" dirty="0">
                <a:latin typeface="Arial"/>
                <a:cs typeface="Arial"/>
              </a:rPr>
              <a:t> felter. </a:t>
            </a:r>
            <a:r>
              <a:rPr sz="700" spc="-10" dirty="0">
                <a:latin typeface="Arial"/>
                <a:cs typeface="Arial"/>
              </a:rPr>
              <a:t>Hvert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felt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rummer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4</a:t>
            </a:r>
            <a:r>
              <a:rPr sz="700" spc="-25" dirty="0">
                <a:latin typeface="Arial"/>
                <a:cs typeface="Arial"/>
              </a:rPr>
              <a:t> HE </a:t>
            </a:r>
            <a:r>
              <a:rPr sz="700" spc="-20" dirty="0">
                <a:latin typeface="Arial"/>
                <a:cs typeface="Arial"/>
              </a:rPr>
              <a:t>eller </a:t>
            </a:r>
            <a:r>
              <a:rPr sz="700" dirty="0">
                <a:latin typeface="Arial"/>
                <a:cs typeface="Arial"/>
              </a:rPr>
              <a:t>96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huller.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35275" y="5542492"/>
            <a:ext cx="2329815" cy="28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Hvert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felt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panel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identificeres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-10" dirty="0">
                <a:latin typeface="Arial"/>
                <a:cs typeface="Arial"/>
              </a:rPr>
              <a:t> nummer f.eks. </a:t>
            </a:r>
            <a:r>
              <a:rPr sz="700" spc="-25" dirty="0">
                <a:latin typeface="Arial"/>
                <a:cs typeface="Arial"/>
              </a:rPr>
              <a:t>01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øverste </a:t>
            </a:r>
            <a:r>
              <a:rPr sz="700" spc="-10" dirty="0">
                <a:latin typeface="Arial"/>
                <a:cs typeface="Arial"/>
              </a:rPr>
              <a:t>panel.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1299" y="264717"/>
            <a:ext cx="19100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95" dirty="0"/>
              <a:t>Forslag</a:t>
            </a:r>
            <a:r>
              <a:rPr sz="1400" spc="70" dirty="0"/>
              <a:t> </a:t>
            </a:r>
            <a:r>
              <a:rPr sz="1400" dirty="0"/>
              <a:t>til</a:t>
            </a:r>
            <a:r>
              <a:rPr sz="1400" spc="75" dirty="0"/>
              <a:t> opmærkning</a:t>
            </a:r>
            <a:endParaRPr sz="1400"/>
          </a:p>
        </p:txBody>
      </p:sp>
      <p:grpSp>
        <p:nvGrpSpPr>
          <p:cNvPr id="9" name="object 9"/>
          <p:cNvGrpSpPr/>
          <p:nvPr/>
        </p:nvGrpSpPr>
        <p:grpSpPr>
          <a:xfrm>
            <a:off x="241373" y="1927617"/>
            <a:ext cx="1158875" cy="944880"/>
            <a:chOff x="241373" y="1927617"/>
            <a:chExt cx="1158875" cy="94488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1496" y="1927617"/>
              <a:ext cx="1158271" cy="91836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42605" y="2278166"/>
              <a:ext cx="477520" cy="567055"/>
            </a:xfrm>
            <a:custGeom>
              <a:avLst/>
              <a:gdLst/>
              <a:ahLst/>
              <a:cxnLst/>
              <a:rect l="l" t="t" r="r" b="b"/>
              <a:pathLst>
                <a:path w="477520" h="567055">
                  <a:moveTo>
                    <a:pt x="9232" y="281660"/>
                  </a:moveTo>
                  <a:lnTo>
                    <a:pt x="468439" y="281177"/>
                  </a:lnTo>
                  <a:lnTo>
                    <a:pt x="468439" y="8166"/>
                  </a:lnTo>
                  <a:lnTo>
                    <a:pt x="9232" y="8166"/>
                  </a:lnTo>
                  <a:lnTo>
                    <a:pt x="9232" y="281660"/>
                  </a:lnTo>
                  <a:close/>
                </a:path>
                <a:path w="477520" h="567055">
                  <a:moveTo>
                    <a:pt x="468109" y="555002"/>
                  </a:moveTo>
                  <a:lnTo>
                    <a:pt x="468439" y="554520"/>
                  </a:lnTo>
                  <a:lnTo>
                    <a:pt x="468439" y="291287"/>
                  </a:lnTo>
                  <a:lnTo>
                    <a:pt x="9232" y="291287"/>
                  </a:lnTo>
                  <a:lnTo>
                    <a:pt x="9232" y="555002"/>
                  </a:lnTo>
                  <a:lnTo>
                    <a:pt x="468109" y="555002"/>
                  </a:lnTo>
                  <a:close/>
                </a:path>
                <a:path w="477520" h="567055">
                  <a:moveTo>
                    <a:pt x="127" y="566585"/>
                  </a:moveTo>
                  <a:lnTo>
                    <a:pt x="0" y="330"/>
                  </a:lnTo>
                  <a:lnTo>
                    <a:pt x="476897" y="0"/>
                  </a:lnTo>
                  <a:lnTo>
                    <a:pt x="477418" y="566585"/>
                  </a:lnTo>
                  <a:lnTo>
                    <a:pt x="127" y="56658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84364" y="2417114"/>
              <a:ext cx="430530" cy="247650"/>
            </a:xfrm>
            <a:custGeom>
              <a:avLst/>
              <a:gdLst/>
              <a:ahLst/>
              <a:cxnLst/>
              <a:rect l="l" t="t" r="r" b="b"/>
              <a:pathLst>
                <a:path w="430530" h="247650">
                  <a:moveTo>
                    <a:pt x="430098" y="237490"/>
                  </a:moveTo>
                  <a:lnTo>
                    <a:pt x="430085" y="236220"/>
                  </a:lnTo>
                  <a:lnTo>
                    <a:pt x="429971" y="0"/>
                  </a:lnTo>
                  <a:lnTo>
                    <a:pt x="422008" y="0"/>
                  </a:lnTo>
                  <a:lnTo>
                    <a:pt x="422008" y="236220"/>
                  </a:lnTo>
                  <a:lnTo>
                    <a:pt x="421817" y="236220"/>
                  </a:lnTo>
                  <a:lnTo>
                    <a:pt x="421817" y="237490"/>
                  </a:lnTo>
                  <a:lnTo>
                    <a:pt x="8242" y="237490"/>
                  </a:lnTo>
                  <a:lnTo>
                    <a:pt x="8242" y="0"/>
                  </a:lnTo>
                  <a:lnTo>
                    <a:pt x="0" y="0"/>
                  </a:lnTo>
                  <a:lnTo>
                    <a:pt x="0" y="237490"/>
                  </a:lnTo>
                  <a:lnTo>
                    <a:pt x="25" y="247650"/>
                  </a:lnTo>
                  <a:lnTo>
                    <a:pt x="430098" y="247650"/>
                  </a:lnTo>
                  <a:lnTo>
                    <a:pt x="430098" y="2374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4288" y="2154834"/>
              <a:ext cx="430174" cy="50949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84295" y="2154839"/>
              <a:ext cx="430530" cy="509905"/>
            </a:xfrm>
            <a:custGeom>
              <a:avLst/>
              <a:gdLst/>
              <a:ahLst/>
              <a:cxnLst/>
              <a:rect l="l" t="t" r="r" b="b"/>
              <a:pathLst>
                <a:path w="430530" h="509905">
                  <a:moveTo>
                    <a:pt x="421779" y="499275"/>
                  </a:moveTo>
                  <a:lnTo>
                    <a:pt x="422084" y="498843"/>
                  </a:lnTo>
                  <a:lnTo>
                    <a:pt x="422084" y="262039"/>
                  </a:lnTo>
                  <a:lnTo>
                    <a:pt x="8318" y="262039"/>
                  </a:lnTo>
                  <a:lnTo>
                    <a:pt x="8318" y="499275"/>
                  </a:lnTo>
                  <a:lnTo>
                    <a:pt x="421779" y="499275"/>
                  </a:lnTo>
                  <a:close/>
                </a:path>
                <a:path w="430530" h="509905">
                  <a:moveTo>
                    <a:pt x="101" y="509689"/>
                  </a:moveTo>
                  <a:lnTo>
                    <a:pt x="0" y="292"/>
                  </a:lnTo>
                  <a:lnTo>
                    <a:pt x="429691" y="0"/>
                  </a:lnTo>
                  <a:lnTo>
                    <a:pt x="430174" y="509689"/>
                  </a:lnTo>
                  <a:lnTo>
                    <a:pt x="101" y="50968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48839" y="2342422"/>
              <a:ext cx="37465" cy="207645"/>
            </a:xfrm>
            <a:custGeom>
              <a:avLst/>
              <a:gdLst/>
              <a:ahLst/>
              <a:cxnLst/>
              <a:rect l="l" t="t" r="r" b="b"/>
              <a:pathLst>
                <a:path w="37465" h="207644">
                  <a:moveTo>
                    <a:pt x="36728" y="0"/>
                  </a:moveTo>
                  <a:lnTo>
                    <a:pt x="0" y="0"/>
                  </a:lnTo>
                  <a:lnTo>
                    <a:pt x="0" y="207606"/>
                  </a:lnTo>
                  <a:lnTo>
                    <a:pt x="37122" y="207606"/>
                  </a:lnTo>
                </a:path>
              </a:pathLst>
            </a:custGeom>
            <a:ln w="6299">
              <a:solidFill>
                <a:srgbClr val="28A6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62738" y="2462354"/>
              <a:ext cx="744855" cy="407034"/>
            </a:xfrm>
            <a:custGeom>
              <a:avLst/>
              <a:gdLst/>
              <a:ahLst/>
              <a:cxnLst/>
              <a:rect l="l" t="t" r="r" b="b"/>
              <a:pathLst>
                <a:path w="744855" h="407035">
                  <a:moveTo>
                    <a:pt x="144907" y="287210"/>
                  </a:moveTo>
                  <a:lnTo>
                    <a:pt x="0" y="406895"/>
                  </a:lnTo>
                  <a:lnTo>
                    <a:pt x="524916" y="406895"/>
                  </a:lnTo>
                  <a:lnTo>
                    <a:pt x="744537" y="102323"/>
                  </a:lnTo>
                </a:path>
                <a:path w="744855" h="407035">
                  <a:moveTo>
                    <a:pt x="119684" y="0"/>
                  </a:moveTo>
                  <a:lnTo>
                    <a:pt x="83756" y="0"/>
                  </a:lnTo>
                  <a:lnTo>
                    <a:pt x="83756" y="274129"/>
                  </a:lnTo>
                  <a:lnTo>
                    <a:pt x="120878" y="274129"/>
                  </a:lnTo>
                </a:path>
              </a:pathLst>
            </a:custGeom>
            <a:ln w="6299">
              <a:solidFill>
                <a:srgbClr val="28A6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91972" y="2343912"/>
              <a:ext cx="52705" cy="147955"/>
            </a:xfrm>
            <a:custGeom>
              <a:avLst/>
              <a:gdLst/>
              <a:ahLst/>
              <a:cxnLst/>
              <a:rect l="l" t="t" r="r" b="b"/>
              <a:pathLst>
                <a:path w="52704" h="147955">
                  <a:moveTo>
                    <a:pt x="52489" y="0"/>
                  </a:moveTo>
                  <a:lnTo>
                    <a:pt x="0" y="0"/>
                  </a:lnTo>
                  <a:lnTo>
                    <a:pt x="0" y="147840"/>
                  </a:lnTo>
                  <a:lnTo>
                    <a:pt x="52489" y="147840"/>
                  </a:lnTo>
                  <a:lnTo>
                    <a:pt x="52489" y="0"/>
                  </a:lnTo>
                  <a:close/>
                </a:path>
              </a:pathLst>
            </a:custGeom>
            <a:solidFill>
              <a:srgbClr val="F6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1972" y="2343912"/>
              <a:ext cx="52705" cy="147955"/>
            </a:xfrm>
            <a:custGeom>
              <a:avLst/>
              <a:gdLst/>
              <a:ahLst/>
              <a:cxnLst/>
              <a:rect l="l" t="t" r="r" b="b"/>
              <a:pathLst>
                <a:path w="52704" h="147955">
                  <a:moveTo>
                    <a:pt x="0" y="0"/>
                  </a:moveTo>
                  <a:lnTo>
                    <a:pt x="52489" y="0"/>
                  </a:lnTo>
                  <a:lnTo>
                    <a:pt x="52489" y="147840"/>
                  </a:lnTo>
                  <a:lnTo>
                    <a:pt x="0" y="14784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89408" y="2342170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0" y="0"/>
                  </a:lnTo>
                  <a:lnTo>
                    <a:pt x="0" y="5829"/>
                  </a:lnTo>
                  <a:lnTo>
                    <a:pt x="2362" y="5829"/>
                  </a:lnTo>
                  <a:lnTo>
                    <a:pt x="2362" y="2984"/>
                  </a:lnTo>
                  <a:lnTo>
                    <a:pt x="55016" y="2984"/>
                  </a:lnTo>
                  <a:lnTo>
                    <a:pt x="55016" y="5829"/>
                  </a:lnTo>
                  <a:lnTo>
                    <a:pt x="57391" y="5829"/>
                  </a:lnTo>
                  <a:lnTo>
                    <a:pt x="57391" y="0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89407" y="2347912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18"/>
                  </a:lnTo>
                  <a:lnTo>
                    <a:pt x="57391" y="5918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18"/>
                  </a:lnTo>
                  <a:lnTo>
                    <a:pt x="2362" y="5918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ECEC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9407" y="2353754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18"/>
                  </a:lnTo>
                  <a:lnTo>
                    <a:pt x="57391" y="5918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18"/>
                  </a:lnTo>
                  <a:lnTo>
                    <a:pt x="2362" y="5918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EBE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89407" y="2359583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18"/>
                  </a:lnTo>
                  <a:lnTo>
                    <a:pt x="57391" y="5918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18"/>
                  </a:lnTo>
                  <a:lnTo>
                    <a:pt x="2362" y="5918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EAEB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89407" y="2365425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18"/>
                  </a:lnTo>
                  <a:lnTo>
                    <a:pt x="57391" y="5918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18"/>
                  </a:lnTo>
                  <a:lnTo>
                    <a:pt x="2362" y="5918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EAEA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89407" y="2371255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30"/>
                  </a:lnTo>
                  <a:lnTo>
                    <a:pt x="57391" y="5930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30"/>
                  </a:lnTo>
                  <a:lnTo>
                    <a:pt x="2362" y="5930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E9E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89407" y="2377097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18"/>
                  </a:lnTo>
                  <a:lnTo>
                    <a:pt x="57391" y="5918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18"/>
                  </a:lnTo>
                  <a:lnTo>
                    <a:pt x="2362" y="5918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E8E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89407" y="2382913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30"/>
                  </a:lnTo>
                  <a:lnTo>
                    <a:pt x="57391" y="5930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30"/>
                  </a:lnTo>
                  <a:lnTo>
                    <a:pt x="2362" y="5930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E7E8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89407" y="2388768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18"/>
                  </a:lnTo>
                  <a:lnTo>
                    <a:pt x="57391" y="5918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18"/>
                  </a:lnTo>
                  <a:lnTo>
                    <a:pt x="2362" y="5918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E6E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89407" y="2394597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18"/>
                  </a:lnTo>
                  <a:lnTo>
                    <a:pt x="57391" y="5918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18"/>
                  </a:lnTo>
                  <a:lnTo>
                    <a:pt x="2362" y="5918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E6E6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89407" y="2400427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30"/>
                  </a:lnTo>
                  <a:lnTo>
                    <a:pt x="57391" y="5930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30"/>
                  </a:lnTo>
                  <a:lnTo>
                    <a:pt x="2362" y="5930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E5E6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89407" y="2406269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18"/>
                  </a:lnTo>
                  <a:lnTo>
                    <a:pt x="57391" y="5918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18"/>
                  </a:lnTo>
                  <a:lnTo>
                    <a:pt x="2362" y="5918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E4E5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89407" y="2412098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30"/>
                  </a:lnTo>
                  <a:lnTo>
                    <a:pt x="57391" y="5930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30"/>
                  </a:lnTo>
                  <a:lnTo>
                    <a:pt x="2362" y="5930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E3E4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89407" y="2417940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18"/>
                  </a:lnTo>
                  <a:lnTo>
                    <a:pt x="57391" y="5918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18"/>
                  </a:lnTo>
                  <a:lnTo>
                    <a:pt x="2362" y="5918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E2E3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89407" y="2423769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30"/>
                  </a:lnTo>
                  <a:lnTo>
                    <a:pt x="57391" y="5930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30"/>
                  </a:lnTo>
                  <a:lnTo>
                    <a:pt x="2362" y="5930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E1E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89407" y="2429611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18"/>
                  </a:lnTo>
                  <a:lnTo>
                    <a:pt x="57391" y="5918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18"/>
                  </a:lnTo>
                  <a:lnTo>
                    <a:pt x="2362" y="5918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E1E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89407" y="2435453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18"/>
                  </a:lnTo>
                  <a:lnTo>
                    <a:pt x="57391" y="5918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18"/>
                  </a:lnTo>
                  <a:lnTo>
                    <a:pt x="2362" y="5918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E0E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89407" y="2441283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18"/>
                  </a:lnTo>
                  <a:lnTo>
                    <a:pt x="57391" y="5918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18"/>
                  </a:lnTo>
                  <a:lnTo>
                    <a:pt x="2362" y="5918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DFE0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89407" y="2447125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18"/>
                  </a:lnTo>
                  <a:lnTo>
                    <a:pt x="57391" y="5918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18"/>
                  </a:lnTo>
                  <a:lnTo>
                    <a:pt x="2362" y="5918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DEDF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89407" y="2452954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30"/>
                  </a:lnTo>
                  <a:lnTo>
                    <a:pt x="57391" y="5930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30"/>
                  </a:lnTo>
                  <a:lnTo>
                    <a:pt x="2362" y="5930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DDDE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89407" y="2458796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18"/>
                  </a:lnTo>
                  <a:lnTo>
                    <a:pt x="57391" y="5918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18"/>
                  </a:lnTo>
                  <a:lnTo>
                    <a:pt x="2362" y="5918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DDD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89407" y="2464625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30"/>
                  </a:lnTo>
                  <a:lnTo>
                    <a:pt x="57391" y="5930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30"/>
                  </a:lnTo>
                  <a:lnTo>
                    <a:pt x="2362" y="5930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DCDD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89407" y="2470467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18"/>
                  </a:lnTo>
                  <a:lnTo>
                    <a:pt x="57391" y="5918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18"/>
                  </a:lnTo>
                  <a:lnTo>
                    <a:pt x="2362" y="5918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DBDC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89407" y="2476296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30"/>
                  </a:lnTo>
                  <a:lnTo>
                    <a:pt x="57391" y="5930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30"/>
                  </a:lnTo>
                  <a:lnTo>
                    <a:pt x="2362" y="5930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DADB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89407" y="2482138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5930"/>
                  </a:lnTo>
                  <a:lnTo>
                    <a:pt x="57391" y="5930"/>
                  </a:lnTo>
                  <a:lnTo>
                    <a:pt x="57391" y="0"/>
                  </a:lnTo>
                  <a:close/>
                </a:path>
                <a:path w="57784" h="6350">
                  <a:moveTo>
                    <a:pt x="2362" y="0"/>
                  </a:moveTo>
                  <a:lnTo>
                    <a:pt x="0" y="0"/>
                  </a:lnTo>
                  <a:lnTo>
                    <a:pt x="0" y="5930"/>
                  </a:lnTo>
                  <a:lnTo>
                    <a:pt x="2362" y="5930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D9DA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89404" y="2487972"/>
              <a:ext cx="57785" cy="6350"/>
            </a:xfrm>
            <a:custGeom>
              <a:avLst/>
              <a:gdLst/>
              <a:ahLst/>
              <a:cxnLst/>
              <a:rect l="l" t="t" r="r" b="b"/>
              <a:pathLst>
                <a:path w="57784" h="6350">
                  <a:moveTo>
                    <a:pt x="57391" y="0"/>
                  </a:moveTo>
                  <a:lnTo>
                    <a:pt x="55016" y="0"/>
                  </a:lnTo>
                  <a:lnTo>
                    <a:pt x="55016" y="2933"/>
                  </a:lnTo>
                  <a:lnTo>
                    <a:pt x="2374" y="2933"/>
                  </a:lnTo>
                  <a:lnTo>
                    <a:pt x="2374" y="0"/>
                  </a:lnTo>
                  <a:lnTo>
                    <a:pt x="0" y="0"/>
                  </a:lnTo>
                  <a:lnTo>
                    <a:pt x="0" y="5918"/>
                  </a:lnTo>
                  <a:lnTo>
                    <a:pt x="57391" y="5918"/>
                  </a:lnTo>
                  <a:lnTo>
                    <a:pt x="57391" y="0"/>
                  </a:lnTo>
                  <a:close/>
                </a:path>
              </a:pathLst>
            </a:custGeom>
            <a:solidFill>
              <a:srgbClr val="D8D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89394" y="2342172"/>
              <a:ext cx="57785" cy="151765"/>
            </a:xfrm>
            <a:custGeom>
              <a:avLst/>
              <a:gdLst/>
              <a:ahLst/>
              <a:cxnLst/>
              <a:rect l="l" t="t" r="r" b="b"/>
              <a:pathLst>
                <a:path w="57784" h="151764">
                  <a:moveTo>
                    <a:pt x="2374" y="148729"/>
                  </a:moveTo>
                  <a:lnTo>
                    <a:pt x="55029" y="148729"/>
                  </a:lnTo>
                  <a:lnTo>
                    <a:pt x="55029" y="2971"/>
                  </a:lnTo>
                  <a:lnTo>
                    <a:pt x="2374" y="2971"/>
                  </a:lnTo>
                  <a:lnTo>
                    <a:pt x="2374" y="148729"/>
                  </a:lnTo>
                  <a:close/>
                </a:path>
                <a:path w="57784" h="151764">
                  <a:moveTo>
                    <a:pt x="0" y="0"/>
                  </a:moveTo>
                  <a:lnTo>
                    <a:pt x="57403" y="0"/>
                  </a:lnTo>
                  <a:lnTo>
                    <a:pt x="57403" y="151714"/>
                  </a:lnTo>
                  <a:lnTo>
                    <a:pt x="0" y="15171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92379" y="2346468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4" h="7619">
                  <a:moveTo>
                    <a:pt x="1689" y="0"/>
                  </a:moveTo>
                  <a:lnTo>
                    <a:pt x="165" y="0"/>
                  </a:lnTo>
                  <a:lnTo>
                    <a:pt x="0" y="444"/>
                  </a:lnTo>
                  <a:lnTo>
                    <a:pt x="0" y="7391"/>
                  </a:lnTo>
                  <a:lnTo>
                    <a:pt x="1816" y="2387"/>
                  </a:lnTo>
                  <a:lnTo>
                    <a:pt x="1816" y="50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rgbClr val="D3DA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92380" y="2349328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887"/>
                  </a:lnTo>
                  <a:lnTo>
                    <a:pt x="1816" y="6896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D4D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92380" y="2356688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25"/>
                  </a:lnTo>
                  <a:lnTo>
                    <a:pt x="1816" y="693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D5DC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92380" y="2364084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25"/>
                  </a:lnTo>
                  <a:lnTo>
                    <a:pt x="1816" y="693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D6DD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92380" y="2371473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899"/>
                  </a:lnTo>
                  <a:lnTo>
                    <a:pt x="1816" y="6908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D7D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92380" y="2378851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12"/>
                  </a:lnTo>
                  <a:lnTo>
                    <a:pt x="1816" y="6921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D8DF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92380" y="2386231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25"/>
                  </a:lnTo>
                  <a:lnTo>
                    <a:pt x="1816" y="693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D9E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92380" y="2393611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25"/>
                  </a:lnTo>
                  <a:lnTo>
                    <a:pt x="1816" y="693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DAE1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92380" y="2400999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12"/>
                  </a:lnTo>
                  <a:lnTo>
                    <a:pt x="1816" y="6921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DCE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92380" y="2408388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12"/>
                  </a:lnTo>
                  <a:lnTo>
                    <a:pt x="1816" y="6921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DDE3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92380" y="2415773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12"/>
                  </a:lnTo>
                  <a:lnTo>
                    <a:pt x="1816" y="6921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DEE3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92380" y="2423144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25"/>
                  </a:lnTo>
                  <a:lnTo>
                    <a:pt x="1816" y="693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DFE4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92380" y="2430545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12"/>
                  </a:lnTo>
                  <a:lnTo>
                    <a:pt x="1816" y="6921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E0E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92380" y="2437923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899"/>
                  </a:lnTo>
                  <a:lnTo>
                    <a:pt x="1816" y="6908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E1E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92380" y="2445302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25"/>
                  </a:lnTo>
                  <a:lnTo>
                    <a:pt x="1816" y="693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E2E7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92380" y="2452695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12"/>
                  </a:lnTo>
                  <a:lnTo>
                    <a:pt x="1816" y="6921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E3E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92380" y="2460060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25"/>
                  </a:lnTo>
                  <a:lnTo>
                    <a:pt x="1816" y="693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E4E9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92380" y="2467460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25"/>
                  </a:lnTo>
                  <a:lnTo>
                    <a:pt x="1816" y="693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E6EA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92380" y="2474846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899"/>
                  </a:lnTo>
                  <a:lnTo>
                    <a:pt x="1816" y="6908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E7E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92380" y="2482217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4" h="6985">
                  <a:moveTo>
                    <a:pt x="1816" y="0"/>
                  </a:moveTo>
                  <a:lnTo>
                    <a:pt x="0" y="4991"/>
                  </a:lnTo>
                  <a:lnTo>
                    <a:pt x="0" y="6972"/>
                  </a:lnTo>
                  <a:lnTo>
                    <a:pt x="1803" y="6972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92379" y="2346477"/>
              <a:ext cx="1905" cy="142875"/>
            </a:xfrm>
            <a:custGeom>
              <a:avLst/>
              <a:gdLst/>
              <a:ahLst/>
              <a:cxnLst/>
              <a:rect l="l" t="t" r="r" b="b"/>
              <a:pathLst>
                <a:path w="1904" h="142875">
                  <a:moveTo>
                    <a:pt x="0" y="0"/>
                  </a:moveTo>
                  <a:lnTo>
                    <a:pt x="1816" y="0"/>
                  </a:lnTo>
                  <a:lnTo>
                    <a:pt x="1816" y="142709"/>
                  </a:lnTo>
                  <a:lnTo>
                    <a:pt x="0" y="14270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41834" y="2346468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4" h="7619">
                  <a:moveTo>
                    <a:pt x="1714" y="0"/>
                  </a:moveTo>
                  <a:lnTo>
                    <a:pt x="190" y="0"/>
                  </a:lnTo>
                  <a:lnTo>
                    <a:pt x="0" y="508"/>
                  </a:lnTo>
                  <a:lnTo>
                    <a:pt x="0" y="7416"/>
                  </a:lnTo>
                  <a:lnTo>
                    <a:pt x="1816" y="2425"/>
                  </a:lnTo>
                  <a:lnTo>
                    <a:pt x="1816" y="38"/>
                  </a:lnTo>
                  <a:close/>
                </a:path>
              </a:pathLst>
            </a:custGeom>
            <a:solidFill>
              <a:srgbClr val="D3DA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41838" y="2349361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12"/>
                  </a:lnTo>
                  <a:lnTo>
                    <a:pt x="1816" y="6921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D4D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41838" y="2356748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25"/>
                  </a:lnTo>
                  <a:lnTo>
                    <a:pt x="1816" y="693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D5DC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441838" y="2364121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25"/>
                  </a:lnTo>
                  <a:lnTo>
                    <a:pt x="1816" y="693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D6DD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441838" y="2371505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25"/>
                  </a:lnTo>
                  <a:lnTo>
                    <a:pt x="1816" y="693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D7D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41838" y="2378905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899"/>
                  </a:lnTo>
                  <a:lnTo>
                    <a:pt x="1816" y="6908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D8DF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41838" y="2386273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12"/>
                  </a:lnTo>
                  <a:lnTo>
                    <a:pt x="1816" y="6921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D9E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41838" y="2393661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25"/>
                  </a:lnTo>
                  <a:lnTo>
                    <a:pt x="1816" y="693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DAE1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41838" y="2401062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899"/>
                  </a:lnTo>
                  <a:lnTo>
                    <a:pt x="1816" y="6908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DCE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41838" y="2408434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12"/>
                  </a:lnTo>
                  <a:lnTo>
                    <a:pt x="1816" y="6921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DDE3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41838" y="2415819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899"/>
                  </a:lnTo>
                  <a:lnTo>
                    <a:pt x="1816" y="6908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DEE3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41838" y="2423194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12"/>
                  </a:lnTo>
                  <a:lnTo>
                    <a:pt x="1816" y="6908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DFE4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41838" y="2430576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25"/>
                  </a:lnTo>
                  <a:lnTo>
                    <a:pt x="1816" y="693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E0E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41838" y="2437965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12"/>
                  </a:lnTo>
                  <a:lnTo>
                    <a:pt x="1816" y="6921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E1E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41838" y="2445357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899"/>
                  </a:lnTo>
                  <a:lnTo>
                    <a:pt x="1816" y="6908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E2E7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41838" y="2452732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12"/>
                  </a:lnTo>
                  <a:lnTo>
                    <a:pt x="1816" y="6921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E3E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41838" y="2460117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25"/>
                  </a:lnTo>
                  <a:lnTo>
                    <a:pt x="1816" y="693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E4E9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41838" y="2467490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12"/>
                  </a:lnTo>
                  <a:lnTo>
                    <a:pt x="1816" y="6921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E6EA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41838" y="2474879"/>
              <a:ext cx="1905" cy="12065"/>
            </a:xfrm>
            <a:custGeom>
              <a:avLst/>
              <a:gdLst/>
              <a:ahLst/>
              <a:cxnLst/>
              <a:rect l="l" t="t" r="r" b="b"/>
              <a:pathLst>
                <a:path w="1904" h="12064">
                  <a:moveTo>
                    <a:pt x="1816" y="0"/>
                  </a:moveTo>
                  <a:lnTo>
                    <a:pt x="0" y="4991"/>
                  </a:lnTo>
                  <a:lnTo>
                    <a:pt x="0" y="11925"/>
                  </a:lnTo>
                  <a:lnTo>
                    <a:pt x="1816" y="693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E7E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41838" y="2482279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4" h="6985">
                  <a:moveTo>
                    <a:pt x="1816" y="0"/>
                  </a:moveTo>
                  <a:lnTo>
                    <a:pt x="0" y="4991"/>
                  </a:lnTo>
                  <a:lnTo>
                    <a:pt x="0" y="6908"/>
                  </a:lnTo>
                  <a:lnTo>
                    <a:pt x="1816" y="6908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41832" y="2346477"/>
              <a:ext cx="1905" cy="142875"/>
            </a:xfrm>
            <a:custGeom>
              <a:avLst/>
              <a:gdLst/>
              <a:ahLst/>
              <a:cxnLst/>
              <a:rect l="l" t="t" r="r" b="b"/>
              <a:pathLst>
                <a:path w="1904" h="142875">
                  <a:moveTo>
                    <a:pt x="0" y="0"/>
                  </a:moveTo>
                  <a:lnTo>
                    <a:pt x="1816" y="0"/>
                  </a:lnTo>
                  <a:lnTo>
                    <a:pt x="1816" y="142709"/>
                  </a:lnTo>
                  <a:lnTo>
                    <a:pt x="0" y="14270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392819" y="2348465"/>
              <a:ext cx="50800" cy="13970"/>
            </a:xfrm>
            <a:custGeom>
              <a:avLst/>
              <a:gdLst/>
              <a:ahLst/>
              <a:cxnLst/>
              <a:rect l="l" t="t" r="r" b="b"/>
              <a:pathLst>
                <a:path w="50800" h="13969">
                  <a:moveTo>
                    <a:pt x="50558" y="0"/>
                  </a:moveTo>
                  <a:lnTo>
                    <a:pt x="0" y="0"/>
                  </a:lnTo>
                  <a:lnTo>
                    <a:pt x="0" y="13461"/>
                  </a:lnTo>
                  <a:lnTo>
                    <a:pt x="50558" y="13461"/>
                  </a:lnTo>
                  <a:lnTo>
                    <a:pt x="50558" y="12445"/>
                  </a:lnTo>
                  <a:lnTo>
                    <a:pt x="647" y="12445"/>
                  </a:lnTo>
                  <a:lnTo>
                    <a:pt x="508" y="12318"/>
                  </a:lnTo>
                  <a:lnTo>
                    <a:pt x="508" y="11810"/>
                  </a:lnTo>
                  <a:lnTo>
                    <a:pt x="647" y="11683"/>
                  </a:lnTo>
                  <a:lnTo>
                    <a:pt x="1739" y="11683"/>
                  </a:lnTo>
                  <a:lnTo>
                    <a:pt x="1739" y="10794"/>
                  </a:lnTo>
                  <a:lnTo>
                    <a:pt x="50558" y="10794"/>
                  </a:lnTo>
                  <a:lnTo>
                    <a:pt x="50558" y="9143"/>
                  </a:lnTo>
                  <a:lnTo>
                    <a:pt x="1739" y="9143"/>
                  </a:lnTo>
                  <a:lnTo>
                    <a:pt x="1739" y="7619"/>
                  </a:lnTo>
                  <a:lnTo>
                    <a:pt x="50558" y="7619"/>
                  </a:lnTo>
                  <a:lnTo>
                    <a:pt x="50558" y="5968"/>
                  </a:lnTo>
                  <a:lnTo>
                    <a:pt x="1739" y="5968"/>
                  </a:lnTo>
                  <a:lnTo>
                    <a:pt x="1739" y="4317"/>
                  </a:lnTo>
                  <a:lnTo>
                    <a:pt x="50558" y="4317"/>
                  </a:lnTo>
                  <a:lnTo>
                    <a:pt x="50558" y="2666"/>
                  </a:lnTo>
                  <a:lnTo>
                    <a:pt x="1739" y="2666"/>
                  </a:lnTo>
                  <a:lnTo>
                    <a:pt x="1739" y="1777"/>
                  </a:lnTo>
                  <a:lnTo>
                    <a:pt x="647" y="1777"/>
                  </a:lnTo>
                  <a:lnTo>
                    <a:pt x="508" y="1650"/>
                  </a:lnTo>
                  <a:lnTo>
                    <a:pt x="508" y="1142"/>
                  </a:lnTo>
                  <a:lnTo>
                    <a:pt x="647" y="1015"/>
                  </a:lnTo>
                  <a:lnTo>
                    <a:pt x="50558" y="1015"/>
                  </a:lnTo>
                  <a:lnTo>
                    <a:pt x="50558" y="0"/>
                  </a:lnTo>
                  <a:close/>
                </a:path>
                <a:path w="50800" h="13969">
                  <a:moveTo>
                    <a:pt x="1739" y="11683"/>
                  </a:moveTo>
                  <a:lnTo>
                    <a:pt x="1003" y="11683"/>
                  </a:lnTo>
                  <a:lnTo>
                    <a:pt x="1143" y="11810"/>
                  </a:lnTo>
                  <a:lnTo>
                    <a:pt x="1143" y="12318"/>
                  </a:lnTo>
                  <a:lnTo>
                    <a:pt x="1003" y="12445"/>
                  </a:lnTo>
                  <a:lnTo>
                    <a:pt x="1739" y="12445"/>
                  </a:lnTo>
                  <a:lnTo>
                    <a:pt x="1739" y="11683"/>
                  </a:lnTo>
                  <a:close/>
                </a:path>
                <a:path w="50800" h="13969">
                  <a:moveTo>
                    <a:pt x="4775" y="10794"/>
                  </a:moveTo>
                  <a:lnTo>
                    <a:pt x="3124" y="10794"/>
                  </a:lnTo>
                  <a:lnTo>
                    <a:pt x="3124" y="12445"/>
                  </a:lnTo>
                  <a:lnTo>
                    <a:pt x="4775" y="12445"/>
                  </a:lnTo>
                  <a:lnTo>
                    <a:pt x="4775" y="10794"/>
                  </a:lnTo>
                  <a:close/>
                </a:path>
                <a:path w="50800" h="13969">
                  <a:moveTo>
                    <a:pt x="7810" y="10794"/>
                  </a:moveTo>
                  <a:lnTo>
                    <a:pt x="6159" y="10794"/>
                  </a:lnTo>
                  <a:lnTo>
                    <a:pt x="6159" y="12445"/>
                  </a:lnTo>
                  <a:lnTo>
                    <a:pt x="7810" y="12445"/>
                  </a:lnTo>
                  <a:lnTo>
                    <a:pt x="7810" y="10794"/>
                  </a:lnTo>
                  <a:close/>
                </a:path>
                <a:path w="50800" h="13969">
                  <a:moveTo>
                    <a:pt x="10845" y="10794"/>
                  </a:moveTo>
                  <a:lnTo>
                    <a:pt x="9194" y="10794"/>
                  </a:lnTo>
                  <a:lnTo>
                    <a:pt x="9194" y="12445"/>
                  </a:lnTo>
                  <a:lnTo>
                    <a:pt x="10845" y="12445"/>
                  </a:lnTo>
                  <a:lnTo>
                    <a:pt x="10845" y="10794"/>
                  </a:lnTo>
                  <a:close/>
                </a:path>
                <a:path w="50800" h="13969">
                  <a:moveTo>
                    <a:pt x="13881" y="10794"/>
                  </a:moveTo>
                  <a:lnTo>
                    <a:pt x="12230" y="10794"/>
                  </a:lnTo>
                  <a:lnTo>
                    <a:pt x="12230" y="12445"/>
                  </a:lnTo>
                  <a:lnTo>
                    <a:pt x="13881" y="12445"/>
                  </a:lnTo>
                  <a:lnTo>
                    <a:pt x="13881" y="10794"/>
                  </a:lnTo>
                  <a:close/>
                </a:path>
                <a:path w="50800" h="13969">
                  <a:moveTo>
                    <a:pt x="16916" y="10794"/>
                  </a:moveTo>
                  <a:lnTo>
                    <a:pt x="15265" y="10794"/>
                  </a:lnTo>
                  <a:lnTo>
                    <a:pt x="15265" y="12445"/>
                  </a:lnTo>
                  <a:lnTo>
                    <a:pt x="16916" y="12445"/>
                  </a:lnTo>
                  <a:lnTo>
                    <a:pt x="16916" y="10794"/>
                  </a:lnTo>
                  <a:close/>
                </a:path>
                <a:path w="50800" h="13969">
                  <a:moveTo>
                    <a:pt x="19951" y="10794"/>
                  </a:moveTo>
                  <a:lnTo>
                    <a:pt x="18300" y="10794"/>
                  </a:lnTo>
                  <a:lnTo>
                    <a:pt x="18300" y="12445"/>
                  </a:lnTo>
                  <a:lnTo>
                    <a:pt x="19951" y="12445"/>
                  </a:lnTo>
                  <a:lnTo>
                    <a:pt x="19951" y="10794"/>
                  </a:lnTo>
                  <a:close/>
                </a:path>
                <a:path w="50800" h="13969">
                  <a:moveTo>
                    <a:pt x="22987" y="10794"/>
                  </a:moveTo>
                  <a:lnTo>
                    <a:pt x="21336" y="10794"/>
                  </a:lnTo>
                  <a:lnTo>
                    <a:pt x="21336" y="12445"/>
                  </a:lnTo>
                  <a:lnTo>
                    <a:pt x="22987" y="12445"/>
                  </a:lnTo>
                  <a:lnTo>
                    <a:pt x="22987" y="10794"/>
                  </a:lnTo>
                  <a:close/>
                </a:path>
                <a:path w="50800" h="13969">
                  <a:moveTo>
                    <a:pt x="26022" y="10794"/>
                  </a:moveTo>
                  <a:lnTo>
                    <a:pt x="24371" y="10794"/>
                  </a:lnTo>
                  <a:lnTo>
                    <a:pt x="24371" y="12445"/>
                  </a:lnTo>
                  <a:lnTo>
                    <a:pt x="26022" y="12445"/>
                  </a:lnTo>
                  <a:lnTo>
                    <a:pt x="26022" y="10794"/>
                  </a:lnTo>
                  <a:close/>
                </a:path>
                <a:path w="50800" h="13969">
                  <a:moveTo>
                    <a:pt x="29057" y="10794"/>
                  </a:moveTo>
                  <a:lnTo>
                    <a:pt x="27406" y="10794"/>
                  </a:lnTo>
                  <a:lnTo>
                    <a:pt x="27406" y="12445"/>
                  </a:lnTo>
                  <a:lnTo>
                    <a:pt x="29057" y="12445"/>
                  </a:lnTo>
                  <a:lnTo>
                    <a:pt x="29057" y="10794"/>
                  </a:lnTo>
                  <a:close/>
                </a:path>
                <a:path w="50800" h="13969">
                  <a:moveTo>
                    <a:pt x="32092" y="10794"/>
                  </a:moveTo>
                  <a:lnTo>
                    <a:pt x="30441" y="10794"/>
                  </a:lnTo>
                  <a:lnTo>
                    <a:pt x="30441" y="12445"/>
                  </a:lnTo>
                  <a:lnTo>
                    <a:pt x="32092" y="12445"/>
                  </a:lnTo>
                  <a:lnTo>
                    <a:pt x="32092" y="10794"/>
                  </a:lnTo>
                  <a:close/>
                </a:path>
                <a:path w="50800" h="13969">
                  <a:moveTo>
                    <a:pt x="35128" y="10794"/>
                  </a:moveTo>
                  <a:lnTo>
                    <a:pt x="33477" y="10794"/>
                  </a:lnTo>
                  <a:lnTo>
                    <a:pt x="33477" y="12445"/>
                  </a:lnTo>
                  <a:lnTo>
                    <a:pt x="35128" y="12445"/>
                  </a:lnTo>
                  <a:lnTo>
                    <a:pt x="35128" y="10794"/>
                  </a:lnTo>
                  <a:close/>
                </a:path>
                <a:path w="50800" h="13969">
                  <a:moveTo>
                    <a:pt x="38163" y="10794"/>
                  </a:moveTo>
                  <a:lnTo>
                    <a:pt x="36512" y="10794"/>
                  </a:lnTo>
                  <a:lnTo>
                    <a:pt x="36512" y="12445"/>
                  </a:lnTo>
                  <a:lnTo>
                    <a:pt x="38163" y="12445"/>
                  </a:lnTo>
                  <a:lnTo>
                    <a:pt x="38163" y="10794"/>
                  </a:lnTo>
                  <a:close/>
                </a:path>
                <a:path w="50800" h="13969">
                  <a:moveTo>
                    <a:pt x="41198" y="10794"/>
                  </a:moveTo>
                  <a:lnTo>
                    <a:pt x="39547" y="10794"/>
                  </a:lnTo>
                  <a:lnTo>
                    <a:pt x="39547" y="12445"/>
                  </a:lnTo>
                  <a:lnTo>
                    <a:pt x="41198" y="12445"/>
                  </a:lnTo>
                  <a:lnTo>
                    <a:pt x="41198" y="10794"/>
                  </a:lnTo>
                  <a:close/>
                </a:path>
                <a:path w="50800" h="13969">
                  <a:moveTo>
                    <a:pt x="44234" y="10794"/>
                  </a:moveTo>
                  <a:lnTo>
                    <a:pt x="42595" y="10794"/>
                  </a:lnTo>
                  <a:lnTo>
                    <a:pt x="42595" y="12445"/>
                  </a:lnTo>
                  <a:lnTo>
                    <a:pt x="44234" y="12445"/>
                  </a:lnTo>
                  <a:lnTo>
                    <a:pt x="44234" y="10794"/>
                  </a:lnTo>
                  <a:close/>
                </a:path>
                <a:path w="50800" h="13969">
                  <a:moveTo>
                    <a:pt x="47269" y="10794"/>
                  </a:moveTo>
                  <a:lnTo>
                    <a:pt x="45618" y="10794"/>
                  </a:lnTo>
                  <a:lnTo>
                    <a:pt x="45618" y="12445"/>
                  </a:lnTo>
                  <a:lnTo>
                    <a:pt x="47269" y="12445"/>
                  </a:lnTo>
                  <a:lnTo>
                    <a:pt x="47269" y="10794"/>
                  </a:lnTo>
                  <a:close/>
                </a:path>
                <a:path w="50800" h="13969">
                  <a:moveTo>
                    <a:pt x="50558" y="10794"/>
                  </a:moveTo>
                  <a:lnTo>
                    <a:pt x="48666" y="10794"/>
                  </a:lnTo>
                  <a:lnTo>
                    <a:pt x="48666" y="12445"/>
                  </a:lnTo>
                  <a:lnTo>
                    <a:pt x="49504" y="12445"/>
                  </a:lnTo>
                  <a:lnTo>
                    <a:pt x="49364" y="12318"/>
                  </a:lnTo>
                  <a:lnTo>
                    <a:pt x="49364" y="11810"/>
                  </a:lnTo>
                  <a:lnTo>
                    <a:pt x="49504" y="11683"/>
                  </a:lnTo>
                  <a:lnTo>
                    <a:pt x="50558" y="11683"/>
                  </a:lnTo>
                  <a:lnTo>
                    <a:pt x="50558" y="10794"/>
                  </a:lnTo>
                  <a:close/>
                </a:path>
                <a:path w="50800" h="13969">
                  <a:moveTo>
                    <a:pt x="50558" y="11683"/>
                  </a:moveTo>
                  <a:lnTo>
                    <a:pt x="49860" y="11683"/>
                  </a:lnTo>
                  <a:lnTo>
                    <a:pt x="49999" y="11810"/>
                  </a:lnTo>
                  <a:lnTo>
                    <a:pt x="49999" y="12318"/>
                  </a:lnTo>
                  <a:lnTo>
                    <a:pt x="49860" y="12445"/>
                  </a:lnTo>
                  <a:lnTo>
                    <a:pt x="50558" y="12445"/>
                  </a:lnTo>
                  <a:lnTo>
                    <a:pt x="50558" y="11683"/>
                  </a:lnTo>
                  <a:close/>
                </a:path>
                <a:path w="50800" h="13969">
                  <a:moveTo>
                    <a:pt x="4775" y="7619"/>
                  </a:moveTo>
                  <a:lnTo>
                    <a:pt x="3124" y="7619"/>
                  </a:lnTo>
                  <a:lnTo>
                    <a:pt x="3124" y="9143"/>
                  </a:lnTo>
                  <a:lnTo>
                    <a:pt x="4775" y="9143"/>
                  </a:lnTo>
                  <a:lnTo>
                    <a:pt x="4775" y="7619"/>
                  </a:lnTo>
                  <a:close/>
                </a:path>
                <a:path w="50800" h="13969">
                  <a:moveTo>
                    <a:pt x="7810" y="7619"/>
                  </a:moveTo>
                  <a:lnTo>
                    <a:pt x="6159" y="7619"/>
                  </a:lnTo>
                  <a:lnTo>
                    <a:pt x="6159" y="9143"/>
                  </a:lnTo>
                  <a:lnTo>
                    <a:pt x="7810" y="9143"/>
                  </a:lnTo>
                  <a:lnTo>
                    <a:pt x="7810" y="7619"/>
                  </a:lnTo>
                  <a:close/>
                </a:path>
                <a:path w="50800" h="13969">
                  <a:moveTo>
                    <a:pt x="10845" y="7619"/>
                  </a:moveTo>
                  <a:lnTo>
                    <a:pt x="9194" y="7619"/>
                  </a:lnTo>
                  <a:lnTo>
                    <a:pt x="9194" y="9143"/>
                  </a:lnTo>
                  <a:lnTo>
                    <a:pt x="10845" y="9143"/>
                  </a:lnTo>
                  <a:lnTo>
                    <a:pt x="10845" y="7619"/>
                  </a:lnTo>
                  <a:close/>
                </a:path>
                <a:path w="50800" h="13969">
                  <a:moveTo>
                    <a:pt x="13881" y="7619"/>
                  </a:moveTo>
                  <a:lnTo>
                    <a:pt x="12230" y="7619"/>
                  </a:lnTo>
                  <a:lnTo>
                    <a:pt x="12230" y="9143"/>
                  </a:lnTo>
                  <a:lnTo>
                    <a:pt x="13881" y="9143"/>
                  </a:lnTo>
                  <a:lnTo>
                    <a:pt x="13881" y="7619"/>
                  </a:lnTo>
                  <a:close/>
                </a:path>
                <a:path w="50800" h="13969">
                  <a:moveTo>
                    <a:pt x="16916" y="7619"/>
                  </a:moveTo>
                  <a:lnTo>
                    <a:pt x="15265" y="7619"/>
                  </a:lnTo>
                  <a:lnTo>
                    <a:pt x="15265" y="9143"/>
                  </a:lnTo>
                  <a:lnTo>
                    <a:pt x="16916" y="9143"/>
                  </a:lnTo>
                  <a:lnTo>
                    <a:pt x="16916" y="7619"/>
                  </a:lnTo>
                  <a:close/>
                </a:path>
                <a:path w="50800" h="13969">
                  <a:moveTo>
                    <a:pt x="19951" y="7619"/>
                  </a:moveTo>
                  <a:lnTo>
                    <a:pt x="18300" y="7619"/>
                  </a:lnTo>
                  <a:lnTo>
                    <a:pt x="18300" y="9143"/>
                  </a:lnTo>
                  <a:lnTo>
                    <a:pt x="19951" y="9143"/>
                  </a:lnTo>
                  <a:lnTo>
                    <a:pt x="19951" y="7619"/>
                  </a:lnTo>
                  <a:close/>
                </a:path>
                <a:path w="50800" h="13969">
                  <a:moveTo>
                    <a:pt x="22987" y="7619"/>
                  </a:moveTo>
                  <a:lnTo>
                    <a:pt x="21336" y="7619"/>
                  </a:lnTo>
                  <a:lnTo>
                    <a:pt x="21336" y="9143"/>
                  </a:lnTo>
                  <a:lnTo>
                    <a:pt x="22987" y="9143"/>
                  </a:lnTo>
                  <a:lnTo>
                    <a:pt x="22987" y="7619"/>
                  </a:lnTo>
                  <a:close/>
                </a:path>
                <a:path w="50800" h="13969">
                  <a:moveTo>
                    <a:pt x="26022" y="7619"/>
                  </a:moveTo>
                  <a:lnTo>
                    <a:pt x="24371" y="7619"/>
                  </a:lnTo>
                  <a:lnTo>
                    <a:pt x="24371" y="9143"/>
                  </a:lnTo>
                  <a:lnTo>
                    <a:pt x="26022" y="9143"/>
                  </a:lnTo>
                  <a:lnTo>
                    <a:pt x="26022" y="7619"/>
                  </a:lnTo>
                  <a:close/>
                </a:path>
                <a:path w="50800" h="13969">
                  <a:moveTo>
                    <a:pt x="29057" y="7619"/>
                  </a:moveTo>
                  <a:lnTo>
                    <a:pt x="27406" y="7619"/>
                  </a:lnTo>
                  <a:lnTo>
                    <a:pt x="27406" y="9143"/>
                  </a:lnTo>
                  <a:lnTo>
                    <a:pt x="29057" y="9143"/>
                  </a:lnTo>
                  <a:lnTo>
                    <a:pt x="29057" y="7619"/>
                  </a:lnTo>
                  <a:close/>
                </a:path>
                <a:path w="50800" h="13969">
                  <a:moveTo>
                    <a:pt x="32092" y="7619"/>
                  </a:moveTo>
                  <a:lnTo>
                    <a:pt x="30441" y="7619"/>
                  </a:lnTo>
                  <a:lnTo>
                    <a:pt x="30441" y="9143"/>
                  </a:lnTo>
                  <a:lnTo>
                    <a:pt x="32092" y="9143"/>
                  </a:lnTo>
                  <a:lnTo>
                    <a:pt x="32092" y="7619"/>
                  </a:lnTo>
                  <a:close/>
                </a:path>
                <a:path w="50800" h="13969">
                  <a:moveTo>
                    <a:pt x="35128" y="7619"/>
                  </a:moveTo>
                  <a:lnTo>
                    <a:pt x="33477" y="7619"/>
                  </a:lnTo>
                  <a:lnTo>
                    <a:pt x="33477" y="9143"/>
                  </a:lnTo>
                  <a:lnTo>
                    <a:pt x="35128" y="9143"/>
                  </a:lnTo>
                  <a:lnTo>
                    <a:pt x="35128" y="7619"/>
                  </a:lnTo>
                  <a:close/>
                </a:path>
                <a:path w="50800" h="13969">
                  <a:moveTo>
                    <a:pt x="38163" y="7619"/>
                  </a:moveTo>
                  <a:lnTo>
                    <a:pt x="36512" y="7619"/>
                  </a:lnTo>
                  <a:lnTo>
                    <a:pt x="36512" y="9143"/>
                  </a:lnTo>
                  <a:lnTo>
                    <a:pt x="38163" y="9143"/>
                  </a:lnTo>
                  <a:lnTo>
                    <a:pt x="38163" y="7619"/>
                  </a:lnTo>
                  <a:close/>
                </a:path>
                <a:path w="50800" h="13969">
                  <a:moveTo>
                    <a:pt x="41198" y="7619"/>
                  </a:moveTo>
                  <a:lnTo>
                    <a:pt x="39547" y="7619"/>
                  </a:lnTo>
                  <a:lnTo>
                    <a:pt x="39547" y="9143"/>
                  </a:lnTo>
                  <a:lnTo>
                    <a:pt x="41198" y="9143"/>
                  </a:lnTo>
                  <a:lnTo>
                    <a:pt x="41198" y="7619"/>
                  </a:lnTo>
                  <a:close/>
                </a:path>
                <a:path w="50800" h="13969">
                  <a:moveTo>
                    <a:pt x="44234" y="7619"/>
                  </a:moveTo>
                  <a:lnTo>
                    <a:pt x="42595" y="7619"/>
                  </a:lnTo>
                  <a:lnTo>
                    <a:pt x="42595" y="9143"/>
                  </a:lnTo>
                  <a:lnTo>
                    <a:pt x="44234" y="9143"/>
                  </a:lnTo>
                  <a:lnTo>
                    <a:pt x="44234" y="7619"/>
                  </a:lnTo>
                  <a:close/>
                </a:path>
                <a:path w="50800" h="13969">
                  <a:moveTo>
                    <a:pt x="47269" y="7619"/>
                  </a:moveTo>
                  <a:lnTo>
                    <a:pt x="45618" y="7619"/>
                  </a:lnTo>
                  <a:lnTo>
                    <a:pt x="45618" y="9143"/>
                  </a:lnTo>
                  <a:lnTo>
                    <a:pt x="47269" y="9143"/>
                  </a:lnTo>
                  <a:lnTo>
                    <a:pt x="47269" y="7619"/>
                  </a:lnTo>
                  <a:close/>
                </a:path>
                <a:path w="50800" h="13969">
                  <a:moveTo>
                    <a:pt x="50558" y="7619"/>
                  </a:moveTo>
                  <a:lnTo>
                    <a:pt x="48666" y="7619"/>
                  </a:lnTo>
                  <a:lnTo>
                    <a:pt x="48666" y="9143"/>
                  </a:lnTo>
                  <a:lnTo>
                    <a:pt x="50558" y="9143"/>
                  </a:lnTo>
                  <a:lnTo>
                    <a:pt x="50558" y="7619"/>
                  </a:lnTo>
                  <a:close/>
                </a:path>
                <a:path w="50800" h="13969">
                  <a:moveTo>
                    <a:pt x="4775" y="4317"/>
                  </a:moveTo>
                  <a:lnTo>
                    <a:pt x="3124" y="4317"/>
                  </a:lnTo>
                  <a:lnTo>
                    <a:pt x="3124" y="5968"/>
                  </a:lnTo>
                  <a:lnTo>
                    <a:pt x="4775" y="5968"/>
                  </a:lnTo>
                  <a:lnTo>
                    <a:pt x="4775" y="4317"/>
                  </a:lnTo>
                  <a:close/>
                </a:path>
                <a:path w="50800" h="13969">
                  <a:moveTo>
                    <a:pt x="7810" y="4317"/>
                  </a:moveTo>
                  <a:lnTo>
                    <a:pt x="6159" y="4317"/>
                  </a:lnTo>
                  <a:lnTo>
                    <a:pt x="6159" y="5968"/>
                  </a:lnTo>
                  <a:lnTo>
                    <a:pt x="7810" y="5968"/>
                  </a:lnTo>
                  <a:lnTo>
                    <a:pt x="7810" y="4317"/>
                  </a:lnTo>
                  <a:close/>
                </a:path>
                <a:path w="50800" h="13969">
                  <a:moveTo>
                    <a:pt x="10845" y="4317"/>
                  </a:moveTo>
                  <a:lnTo>
                    <a:pt x="9194" y="4317"/>
                  </a:lnTo>
                  <a:lnTo>
                    <a:pt x="9194" y="5968"/>
                  </a:lnTo>
                  <a:lnTo>
                    <a:pt x="10845" y="5968"/>
                  </a:lnTo>
                  <a:lnTo>
                    <a:pt x="10845" y="4317"/>
                  </a:lnTo>
                  <a:close/>
                </a:path>
                <a:path w="50800" h="13969">
                  <a:moveTo>
                    <a:pt x="13881" y="4317"/>
                  </a:moveTo>
                  <a:lnTo>
                    <a:pt x="12230" y="4317"/>
                  </a:lnTo>
                  <a:lnTo>
                    <a:pt x="12230" y="5968"/>
                  </a:lnTo>
                  <a:lnTo>
                    <a:pt x="13881" y="5968"/>
                  </a:lnTo>
                  <a:lnTo>
                    <a:pt x="13881" y="4317"/>
                  </a:lnTo>
                  <a:close/>
                </a:path>
                <a:path w="50800" h="13969">
                  <a:moveTo>
                    <a:pt x="16916" y="4317"/>
                  </a:moveTo>
                  <a:lnTo>
                    <a:pt x="15265" y="4317"/>
                  </a:lnTo>
                  <a:lnTo>
                    <a:pt x="15265" y="5968"/>
                  </a:lnTo>
                  <a:lnTo>
                    <a:pt x="16916" y="5968"/>
                  </a:lnTo>
                  <a:lnTo>
                    <a:pt x="16916" y="4317"/>
                  </a:lnTo>
                  <a:close/>
                </a:path>
                <a:path w="50800" h="13969">
                  <a:moveTo>
                    <a:pt x="19951" y="4317"/>
                  </a:moveTo>
                  <a:lnTo>
                    <a:pt x="18300" y="4317"/>
                  </a:lnTo>
                  <a:lnTo>
                    <a:pt x="18300" y="5968"/>
                  </a:lnTo>
                  <a:lnTo>
                    <a:pt x="19951" y="5968"/>
                  </a:lnTo>
                  <a:lnTo>
                    <a:pt x="19951" y="4317"/>
                  </a:lnTo>
                  <a:close/>
                </a:path>
                <a:path w="50800" h="13969">
                  <a:moveTo>
                    <a:pt x="22987" y="4317"/>
                  </a:moveTo>
                  <a:lnTo>
                    <a:pt x="21336" y="4317"/>
                  </a:lnTo>
                  <a:lnTo>
                    <a:pt x="21336" y="5968"/>
                  </a:lnTo>
                  <a:lnTo>
                    <a:pt x="22987" y="5968"/>
                  </a:lnTo>
                  <a:lnTo>
                    <a:pt x="22987" y="4317"/>
                  </a:lnTo>
                  <a:close/>
                </a:path>
                <a:path w="50800" h="13969">
                  <a:moveTo>
                    <a:pt x="26022" y="4317"/>
                  </a:moveTo>
                  <a:lnTo>
                    <a:pt x="24371" y="4317"/>
                  </a:lnTo>
                  <a:lnTo>
                    <a:pt x="24371" y="5968"/>
                  </a:lnTo>
                  <a:lnTo>
                    <a:pt x="26022" y="5968"/>
                  </a:lnTo>
                  <a:lnTo>
                    <a:pt x="26022" y="4317"/>
                  </a:lnTo>
                  <a:close/>
                </a:path>
                <a:path w="50800" h="13969">
                  <a:moveTo>
                    <a:pt x="29057" y="4317"/>
                  </a:moveTo>
                  <a:lnTo>
                    <a:pt x="27406" y="4317"/>
                  </a:lnTo>
                  <a:lnTo>
                    <a:pt x="27406" y="5968"/>
                  </a:lnTo>
                  <a:lnTo>
                    <a:pt x="29057" y="5968"/>
                  </a:lnTo>
                  <a:lnTo>
                    <a:pt x="29057" y="4317"/>
                  </a:lnTo>
                  <a:close/>
                </a:path>
                <a:path w="50800" h="13969">
                  <a:moveTo>
                    <a:pt x="32092" y="4317"/>
                  </a:moveTo>
                  <a:lnTo>
                    <a:pt x="30441" y="4317"/>
                  </a:lnTo>
                  <a:lnTo>
                    <a:pt x="30441" y="5968"/>
                  </a:lnTo>
                  <a:lnTo>
                    <a:pt x="32092" y="5968"/>
                  </a:lnTo>
                  <a:lnTo>
                    <a:pt x="32092" y="4317"/>
                  </a:lnTo>
                  <a:close/>
                </a:path>
                <a:path w="50800" h="13969">
                  <a:moveTo>
                    <a:pt x="35128" y="4317"/>
                  </a:moveTo>
                  <a:lnTo>
                    <a:pt x="33477" y="4317"/>
                  </a:lnTo>
                  <a:lnTo>
                    <a:pt x="33477" y="5968"/>
                  </a:lnTo>
                  <a:lnTo>
                    <a:pt x="35128" y="5968"/>
                  </a:lnTo>
                  <a:lnTo>
                    <a:pt x="35128" y="4317"/>
                  </a:lnTo>
                  <a:close/>
                </a:path>
                <a:path w="50800" h="13969">
                  <a:moveTo>
                    <a:pt x="38163" y="4317"/>
                  </a:moveTo>
                  <a:lnTo>
                    <a:pt x="36512" y="4317"/>
                  </a:lnTo>
                  <a:lnTo>
                    <a:pt x="36512" y="5968"/>
                  </a:lnTo>
                  <a:lnTo>
                    <a:pt x="38163" y="5968"/>
                  </a:lnTo>
                  <a:lnTo>
                    <a:pt x="38163" y="4317"/>
                  </a:lnTo>
                  <a:close/>
                </a:path>
                <a:path w="50800" h="13969">
                  <a:moveTo>
                    <a:pt x="41198" y="4317"/>
                  </a:moveTo>
                  <a:lnTo>
                    <a:pt x="39547" y="4317"/>
                  </a:lnTo>
                  <a:lnTo>
                    <a:pt x="39547" y="5968"/>
                  </a:lnTo>
                  <a:lnTo>
                    <a:pt x="41198" y="5968"/>
                  </a:lnTo>
                  <a:lnTo>
                    <a:pt x="41198" y="4317"/>
                  </a:lnTo>
                  <a:close/>
                </a:path>
                <a:path w="50800" h="13969">
                  <a:moveTo>
                    <a:pt x="44234" y="4317"/>
                  </a:moveTo>
                  <a:lnTo>
                    <a:pt x="42595" y="4317"/>
                  </a:lnTo>
                  <a:lnTo>
                    <a:pt x="42595" y="5968"/>
                  </a:lnTo>
                  <a:lnTo>
                    <a:pt x="44234" y="5968"/>
                  </a:lnTo>
                  <a:lnTo>
                    <a:pt x="44234" y="4317"/>
                  </a:lnTo>
                  <a:close/>
                </a:path>
                <a:path w="50800" h="13969">
                  <a:moveTo>
                    <a:pt x="47269" y="4317"/>
                  </a:moveTo>
                  <a:lnTo>
                    <a:pt x="45618" y="4317"/>
                  </a:lnTo>
                  <a:lnTo>
                    <a:pt x="45618" y="5968"/>
                  </a:lnTo>
                  <a:lnTo>
                    <a:pt x="47269" y="5968"/>
                  </a:lnTo>
                  <a:lnTo>
                    <a:pt x="47269" y="4317"/>
                  </a:lnTo>
                  <a:close/>
                </a:path>
                <a:path w="50800" h="13969">
                  <a:moveTo>
                    <a:pt x="50558" y="4317"/>
                  </a:moveTo>
                  <a:lnTo>
                    <a:pt x="48666" y="4317"/>
                  </a:lnTo>
                  <a:lnTo>
                    <a:pt x="48666" y="5968"/>
                  </a:lnTo>
                  <a:lnTo>
                    <a:pt x="50558" y="5968"/>
                  </a:lnTo>
                  <a:lnTo>
                    <a:pt x="50558" y="4317"/>
                  </a:lnTo>
                  <a:close/>
                </a:path>
                <a:path w="50800" h="13969">
                  <a:moveTo>
                    <a:pt x="4775" y="1015"/>
                  </a:moveTo>
                  <a:lnTo>
                    <a:pt x="3124" y="1015"/>
                  </a:lnTo>
                  <a:lnTo>
                    <a:pt x="3124" y="2666"/>
                  </a:lnTo>
                  <a:lnTo>
                    <a:pt x="4775" y="2666"/>
                  </a:lnTo>
                  <a:lnTo>
                    <a:pt x="4775" y="1015"/>
                  </a:lnTo>
                  <a:close/>
                </a:path>
                <a:path w="50800" h="13969">
                  <a:moveTo>
                    <a:pt x="7810" y="1015"/>
                  </a:moveTo>
                  <a:lnTo>
                    <a:pt x="6159" y="1015"/>
                  </a:lnTo>
                  <a:lnTo>
                    <a:pt x="6159" y="2666"/>
                  </a:lnTo>
                  <a:lnTo>
                    <a:pt x="7810" y="2666"/>
                  </a:lnTo>
                  <a:lnTo>
                    <a:pt x="7810" y="1015"/>
                  </a:lnTo>
                  <a:close/>
                </a:path>
                <a:path w="50800" h="13969">
                  <a:moveTo>
                    <a:pt x="10845" y="1015"/>
                  </a:moveTo>
                  <a:lnTo>
                    <a:pt x="9194" y="1015"/>
                  </a:lnTo>
                  <a:lnTo>
                    <a:pt x="9194" y="2666"/>
                  </a:lnTo>
                  <a:lnTo>
                    <a:pt x="10845" y="2666"/>
                  </a:lnTo>
                  <a:lnTo>
                    <a:pt x="10845" y="1015"/>
                  </a:lnTo>
                  <a:close/>
                </a:path>
                <a:path w="50800" h="13969">
                  <a:moveTo>
                    <a:pt x="13881" y="1015"/>
                  </a:moveTo>
                  <a:lnTo>
                    <a:pt x="12230" y="1015"/>
                  </a:lnTo>
                  <a:lnTo>
                    <a:pt x="12230" y="2666"/>
                  </a:lnTo>
                  <a:lnTo>
                    <a:pt x="13881" y="2666"/>
                  </a:lnTo>
                  <a:lnTo>
                    <a:pt x="13881" y="1015"/>
                  </a:lnTo>
                  <a:close/>
                </a:path>
                <a:path w="50800" h="13969">
                  <a:moveTo>
                    <a:pt x="16916" y="1015"/>
                  </a:moveTo>
                  <a:lnTo>
                    <a:pt x="15265" y="1015"/>
                  </a:lnTo>
                  <a:lnTo>
                    <a:pt x="15265" y="2666"/>
                  </a:lnTo>
                  <a:lnTo>
                    <a:pt x="16916" y="2666"/>
                  </a:lnTo>
                  <a:lnTo>
                    <a:pt x="16916" y="1015"/>
                  </a:lnTo>
                  <a:close/>
                </a:path>
                <a:path w="50800" h="13969">
                  <a:moveTo>
                    <a:pt x="19951" y="1015"/>
                  </a:moveTo>
                  <a:lnTo>
                    <a:pt x="18300" y="1015"/>
                  </a:lnTo>
                  <a:lnTo>
                    <a:pt x="18300" y="2666"/>
                  </a:lnTo>
                  <a:lnTo>
                    <a:pt x="19951" y="2666"/>
                  </a:lnTo>
                  <a:lnTo>
                    <a:pt x="19951" y="1015"/>
                  </a:lnTo>
                  <a:close/>
                </a:path>
                <a:path w="50800" h="13969">
                  <a:moveTo>
                    <a:pt x="22987" y="1015"/>
                  </a:moveTo>
                  <a:lnTo>
                    <a:pt x="21336" y="1015"/>
                  </a:lnTo>
                  <a:lnTo>
                    <a:pt x="21336" y="2666"/>
                  </a:lnTo>
                  <a:lnTo>
                    <a:pt x="22987" y="2666"/>
                  </a:lnTo>
                  <a:lnTo>
                    <a:pt x="22987" y="1015"/>
                  </a:lnTo>
                  <a:close/>
                </a:path>
                <a:path w="50800" h="13969">
                  <a:moveTo>
                    <a:pt x="26022" y="1015"/>
                  </a:moveTo>
                  <a:lnTo>
                    <a:pt x="24371" y="1015"/>
                  </a:lnTo>
                  <a:lnTo>
                    <a:pt x="24371" y="2666"/>
                  </a:lnTo>
                  <a:lnTo>
                    <a:pt x="26022" y="2666"/>
                  </a:lnTo>
                  <a:lnTo>
                    <a:pt x="26022" y="1015"/>
                  </a:lnTo>
                  <a:close/>
                </a:path>
                <a:path w="50800" h="13969">
                  <a:moveTo>
                    <a:pt x="29057" y="1015"/>
                  </a:moveTo>
                  <a:lnTo>
                    <a:pt x="27406" y="1015"/>
                  </a:lnTo>
                  <a:lnTo>
                    <a:pt x="27406" y="2666"/>
                  </a:lnTo>
                  <a:lnTo>
                    <a:pt x="29057" y="2666"/>
                  </a:lnTo>
                  <a:lnTo>
                    <a:pt x="29057" y="1015"/>
                  </a:lnTo>
                  <a:close/>
                </a:path>
                <a:path w="50800" h="13969">
                  <a:moveTo>
                    <a:pt x="32092" y="1015"/>
                  </a:moveTo>
                  <a:lnTo>
                    <a:pt x="30441" y="1015"/>
                  </a:lnTo>
                  <a:lnTo>
                    <a:pt x="30441" y="2666"/>
                  </a:lnTo>
                  <a:lnTo>
                    <a:pt x="32092" y="2666"/>
                  </a:lnTo>
                  <a:lnTo>
                    <a:pt x="32092" y="1015"/>
                  </a:lnTo>
                  <a:close/>
                </a:path>
                <a:path w="50800" h="13969">
                  <a:moveTo>
                    <a:pt x="35128" y="1015"/>
                  </a:moveTo>
                  <a:lnTo>
                    <a:pt x="33477" y="1015"/>
                  </a:lnTo>
                  <a:lnTo>
                    <a:pt x="33477" y="2666"/>
                  </a:lnTo>
                  <a:lnTo>
                    <a:pt x="35128" y="2666"/>
                  </a:lnTo>
                  <a:lnTo>
                    <a:pt x="35128" y="1015"/>
                  </a:lnTo>
                  <a:close/>
                </a:path>
                <a:path w="50800" h="13969">
                  <a:moveTo>
                    <a:pt x="38163" y="1015"/>
                  </a:moveTo>
                  <a:lnTo>
                    <a:pt x="36512" y="1015"/>
                  </a:lnTo>
                  <a:lnTo>
                    <a:pt x="36512" y="2666"/>
                  </a:lnTo>
                  <a:lnTo>
                    <a:pt x="38163" y="2666"/>
                  </a:lnTo>
                  <a:lnTo>
                    <a:pt x="38163" y="1015"/>
                  </a:lnTo>
                  <a:close/>
                </a:path>
                <a:path w="50800" h="13969">
                  <a:moveTo>
                    <a:pt x="41198" y="1015"/>
                  </a:moveTo>
                  <a:lnTo>
                    <a:pt x="39547" y="1015"/>
                  </a:lnTo>
                  <a:lnTo>
                    <a:pt x="39547" y="2666"/>
                  </a:lnTo>
                  <a:lnTo>
                    <a:pt x="41198" y="2666"/>
                  </a:lnTo>
                  <a:lnTo>
                    <a:pt x="41198" y="1015"/>
                  </a:lnTo>
                  <a:close/>
                </a:path>
                <a:path w="50800" h="13969">
                  <a:moveTo>
                    <a:pt x="44234" y="1015"/>
                  </a:moveTo>
                  <a:lnTo>
                    <a:pt x="42595" y="1015"/>
                  </a:lnTo>
                  <a:lnTo>
                    <a:pt x="42595" y="2666"/>
                  </a:lnTo>
                  <a:lnTo>
                    <a:pt x="44234" y="2666"/>
                  </a:lnTo>
                  <a:lnTo>
                    <a:pt x="44234" y="1015"/>
                  </a:lnTo>
                  <a:close/>
                </a:path>
                <a:path w="50800" h="13969">
                  <a:moveTo>
                    <a:pt x="47269" y="1015"/>
                  </a:moveTo>
                  <a:lnTo>
                    <a:pt x="45618" y="1015"/>
                  </a:lnTo>
                  <a:lnTo>
                    <a:pt x="45618" y="2666"/>
                  </a:lnTo>
                  <a:lnTo>
                    <a:pt x="47269" y="2666"/>
                  </a:lnTo>
                  <a:lnTo>
                    <a:pt x="47269" y="1015"/>
                  </a:lnTo>
                  <a:close/>
                </a:path>
                <a:path w="50800" h="13969">
                  <a:moveTo>
                    <a:pt x="49504" y="1015"/>
                  </a:moveTo>
                  <a:lnTo>
                    <a:pt x="48666" y="1015"/>
                  </a:lnTo>
                  <a:lnTo>
                    <a:pt x="48666" y="2666"/>
                  </a:lnTo>
                  <a:lnTo>
                    <a:pt x="50558" y="2666"/>
                  </a:lnTo>
                  <a:lnTo>
                    <a:pt x="50558" y="1777"/>
                  </a:lnTo>
                  <a:lnTo>
                    <a:pt x="49504" y="1777"/>
                  </a:lnTo>
                  <a:lnTo>
                    <a:pt x="49364" y="1650"/>
                  </a:lnTo>
                  <a:lnTo>
                    <a:pt x="49364" y="1142"/>
                  </a:lnTo>
                  <a:lnTo>
                    <a:pt x="49504" y="1015"/>
                  </a:lnTo>
                  <a:close/>
                </a:path>
                <a:path w="50800" h="13969">
                  <a:moveTo>
                    <a:pt x="1739" y="1015"/>
                  </a:moveTo>
                  <a:lnTo>
                    <a:pt x="1003" y="1015"/>
                  </a:lnTo>
                  <a:lnTo>
                    <a:pt x="1143" y="1142"/>
                  </a:lnTo>
                  <a:lnTo>
                    <a:pt x="1143" y="1650"/>
                  </a:lnTo>
                  <a:lnTo>
                    <a:pt x="1003" y="1777"/>
                  </a:lnTo>
                  <a:lnTo>
                    <a:pt x="1739" y="1777"/>
                  </a:lnTo>
                  <a:lnTo>
                    <a:pt x="1739" y="1015"/>
                  </a:lnTo>
                  <a:close/>
                </a:path>
                <a:path w="50800" h="13969">
                  <a:moveTo>
                    <a:pt x="50558" y="1015"/>
                  </a:moveTo>
                  <a:lnTo>
                    <a:pt x="49860" y="1015"/>
                  </a:lnTo>
                  <a:lnTo>
                    <a:pt x="49999" y="1142"/>
                  </a:lnTo>
                  <a:lnTo>
                    <a:pt x="49999" y="1650"/>
                  </a:lnTo>
                  <a:lnTo>
                    <a:pt x="49860" y="1777"/>
                  </a:lnTo>
                  <a:lnTo>
                    <a:pt x="50558" y="1777"/>
                  </a:lnTo>
                  <a:lnTo>
                    <a:pt x="50558" y="1015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392819" y="2348401"/>
              <a:ext cx="50800" cy="13970"/>
            </a:xfrm>
            <a:custGeom>
              <a:avLst/>
              <a:gdLst/>
              <a:ahLst/>
              <a:cxnLst/>
              <a:rect l="l" t="t" r="r" b="b"/>
              <a:pathLst>
                <a:path w="50800" h="13969">
                  <a:moveTo>
                    <a:pt x="49364" y="12064"/>
                  </a:moveTo>
                  <a:lnTo>
                    <a:pt x="49364" y="12268"/>
                  </a:lnTo>
                  <a:lnTo>
                    <a:pt x="49504" y="12433"/>
                  </a:lnTo>
                  <a:lnTo>
                    <a:pt x="49682" y="12433"/>
                  </a:lnTo>
                  <a:lnTo>
                    <a:pt x="49860" y="12433"/>
                  </a:lnTo>
                  <a:lnTo>
                    <a:pt x="49999" y="12268"/>
                  </a:lnTo>
                  <a:lnTo>
                    <a:pt x="49999" y="12064"/>
                  </a:lnTo>
                  <a:lnTo>
                    <a:pt x="49999" y="11861"/>
                  </a:lnTo>
                  <a:lnTo>
                    <a:pt x="49860" y="11696"/>
                  </a:lnTo>
                  <a:lnTo>
                    <a:pt x="49682" y="11696"/>
                  </a:lnTo>
                  <a:lnTo>
                    <a:pt x="49504" y="11696"/>
                  </a:lnTo>
                  <a:lnTo>
                    <a:pt x="49364" y="11861"/>
                  </a:lnTo>
                  <a:lnTo>
                    <a:pt x="49364" y="12064"/>
                  </a:lnTo>
                  <a:close/>
                </a:path>
                <a:path w="50800" h="13969">
                  <a:moveTo>
                    <a:pt x="508" y="1396"/>
                  </a:moveTo>
                  <a:lnTo>
                    <a:pt x="508" y="1600"/>
                  </a:lnTo>
                  <a:lnTo>
                    <a:pt x="647" y="1765"/>
                  </a:lnTo>
                  <a:lnTo>
                    <a:pt x="825" y="1765"/>
                  </a:lnTo>
                  <a:lnTo>
                    <a:pt x="1003" y="1765"/>
                  </a:lnTo>
                  <a:lnTo>
                    <a:pt x="1143" y="1600"/>
                  </a:lnTo>
                  <a:lnTo>
                    <a:pt x="1143" y="1396"/>
                  </a:lnTo>
                  <a:lnTo>
                    <a:pt x="1143" y="1193"/>
                  </a:lnTo>
                  <a:lnTo>
                    <a:pt x="1003" y="1028"/>
                  </a:lnTo>
                  <a:lnTo>
                    <a:pt x="825" y="1028"/>
                  </a:lnTo>
                  <a:lnTo>
                    <a:pt x="647" y="1028"/>
                  </a:lnTo>
                  <a:lnTo>
                    <a:pt x="508" y="1193"/>
                  </a:lnTo>
                  <a:lnTo>
                    <a:pt x="508" y="1396"/>
                  </a:lnTo>
                  <a:close/>
                </a:path>
                <a:path w="50800" h="13969">
                  <a:moveTo>
                    <a:pt x="508" y="12064"/>
                  </a:moveTo>
                  <a:lnTo>
                    <a:pt x="508" y="12268"/>
                  </a:lnTo>
                  <a:lnTo>
                    <a:pt x="647" y="12433"/>
                  </a:lnTo>
                  <a:lnTo>
                    <a:pt x="825" y="12433"/>
                  </a:lnTo>
                  <a:lnTo>
                    <a:pt x="1003" y="12433"/>
                  </a:lnTo>
                  <a:lnTo>
                    <a:pt x="1143" y="12268"/>
                  </a:lnTo>
                  <a:lnTo>
                    <a:pt x="1143" y="12064"/>
                  </a:lnTo>
                  <a:lnTo>
                    <a:pt x="1143" y="11861"/>
                  </a:lnTo>
                  <a:lnTo>
                    <a:pt x="1003" y="11696"/>
                  </a:lnTo>
                  <a:lnTo>
                    <a:pt x="825" y="11696"/>
                  </a:lnTo>
                  <a:lnTo>
                    <a:pt x="647" y="11696"/>
                  </a:lnTo>
                  <a:lnTo>
                    <a:pt x="508" y="11861"/>
                  </a:lnTo>
                  <a:lnTo>
                    <a:pt x="508" y="12064"/>
                  </a:lnTo>
                  <a:close/>
                </a:path>
                <a:path w="50800" h="13969">
                  <a:moveTo>
                    <a:pt x="49364" y="1396"/>
                  </a:moveTo>
                  <a:lnTo>
                    <a:pt x="49364" y="1600"/>
                  </a:lnTo>
                  <a:lnTo>
                    <a:pt x="49504" y="1765"/>
                  </a:lnTo>
                  <a:lnTo>
                    <a:pt x="49682" y="1765"/>
                  </a:lnTo>
                  <a:lnTo>
                    <a:pt x="49860" y="1765"/>
                  </a:lnTo>
                  <a:lnTo>
                    <a:pt x="49999" y="1600"/>
                  </a:lnTo>
                  <a:lnTo>
                    <a:pt x="49999" y="1396"/>
                  </a:lnTo>
                  <a:lnTo>
                    <a:pt x="49999" y="1193"/>
                  </a:lnTo>
                  <a:lnTo>
                    <a:pt x="49860" y="1028"/>
                  </a:lnTo>
                  <a:lnTo>
                    <a:pt x="49682" y="1028"/>
                  </a:lnTo>
                  <a:lnTo>
                    <a:pt x="49504" y="1028"/>
                  </a:lnTo>
                  <a:lnTo>
                    <a:pt x="49364" y="1193"/>
                  </a:lnTo>
                  <a:lnTo>
                    <a:pt x="49364" y="1396"/>
                  </a:lnTo>
                  <a:close/>
                </a:path>
                <a:path w="50800" h="13969">
                  <a:moveTo>
                    <a:pt x="47269" y="12420"/>
                  </a:moveTo>
                  <a:lnTo>
                    <a:pt x="48666" y="12420"/>
                  </a:lnTo>
                  <a:lnTo>
                    <a:pt x="48666" y="10820"/>
                  </a:lnTo>
                  <a:lnTo>
                    <a:pt x="47269" y="10820"/>
                  </a:lnTo>
                  <a:lnTo>
                    <a:pt x="47269" y="12420"/>
                  </a:lnTo>
                  <a:close/>
                </a:path>
                <a:path w="50800" h="13969">
                  <a:moveTo>
                    <a:pt x="1739" y="2679"/>
                  </a:moveTo>
                  <a:lnTo>
                    <a:pt x="3124" y="2679"/>
                  </a:lnTo>
                  <a:lnTo>
                    <a:pt x="3124" y="1079"/>
                  </a:lnTo>
                  <a:lnTo>
                    <a:pt x="1739" y="1079"/>
                  </a:lnTo>
                  <a:lnTo>
                    <a:pt x="1739" y="2679"/>
                  </a:lnTo>
                  <a:close/>
                </a:path>
                <a:path w="50800" h="13969">
                  <a:moveTo>
                    <a:pt x="4775" y="2679"/>
                  </a:moveTo>
                  <a:lnTo>
                    <a:pt x="6159" y="2679"/>
                  </a:lnTo>
                  <a:lnTo>
                    <a:pt x="6159" y="1079"/>
                  </a:lnTo>
                  <a:lnTo>
                    <a:pt x="4775" y="1079"/>
                  </a:lnTo>
                  <a:lnTo>
                    <a:pt x="4775" y="2679"/>
                  </a:lnTo>
                  <a:close/>
                </a:path>
                <a:path w="50800" h="13969">
                  <a:moveTo>
                    <a:pt x="7810" y="2679"/>
                  </a:moveTo>
                  <a:lnTo>
                    <a:pt x="9194" y="2679"/>
                  </a:lnTo>
                  <a:lnTo>
                    <a:pt x="9194" y="1079"/>
                  </a:lnTo>
                  <a:lnTo>
                    <a:pt x="7810" y="1079"/>
                  </a:lnTo>
                  <a:lnTo>
                    <a:pt x="7810" y="2679"/>
                  </a:lnTo>
                  <a:close/>
                </a:path>
                <a:path w="50800" h="13969">
                  <a:moveTo>
                    <a:pt x="10845" y="2679"/>
                  </a:moveTo>
                  <a:lnTo>
                    <a:pt x="12230" y="2679"/>
                  </a:lnTo>
                  <a:lnTo>
                    <a:pt x="12230" y="1079"/>
                  </a:lnTo>
                  <a:lnTo>
                    <a:pt x="10845" y="1079"/>
                  </a:lnTo>
                  <a:lnTo>
                    <a:pt x="10845" y="2679"/>
                  </a:lnTo>
                  <a:close/>
                </a:path>
                <a:path w="50800" h="13969">
                  <a:moveTo>
                    <a:pt x="13881" y="2679"/>
                  </a:moveTo>
                  <a:lnTo>
                    <a:pt x="15265" y="2679"/>
                  </a:lnTo>
                  <a:lnTo>
                    <a:pt x="15265" y="1079"/>
                  </a:lnTo>
                  <a:lnTo>
                    <a:pt x="13881" y="1079"/>
                  </a:lnTo>
                  <a:lnTo>
                    <a:pt x="13881" y="2679"/>
                  </a:lnTo>
                  <a:close/>
                </a:path>
                <a:path w="50800" h="13969">
                  <a:moveTo>
                    <a:pt x="16916" y="2679"/>
                  </a:moveTo>
                  <a:lnTo>
                    <a:pt x="18300" y="2679"/>
                  </a:lnTo>
                  <a:lnTo>
                    <a:pt x="18300" y="1079"/>
                  </a:lnTo>
                  <a:lnTo>
                    <a:pt x="16916" y="1079"/>
                  </a:lnTo>
                  <a:lnTo>
                    <a:pt x="16916" y="2679"/>
                  </a:lnTo>
                  <a:close/>
                </a:path>
                <a:path w="50800" h="13969">
                  <a:moveTo>
                    <a:pt x="19951" y="2679"/>
                  </a:moveTo>
                  <a:lnTo>
                    <a:pt x="21336" y="2679"/>
                  </a:lnTo>
                  <a:lnTo>
                    <a:pt x="21336" y="1079"/>
                  </a:lnTo>
                  <a:lnTo>
                    <a:pt x="19951" y="1079"/>
                  </a:lnTo>
                  <a:lnTo>
                    <a:pt x="19951" y="2679"/>
                  </a:lnTo>
                  <a:close/>
                </a:path>
                <a:path w="50800" h="13969">
                  <a:moveTo>
                    <a:pt x="22987" y="2679"/>
                  </a:moveTo>
                  <a:lnTo>
                    <a:pt x="24371" y="2679"/>
                  </a:lnTo>
                  <a:lnTo>
                    <a:pt x="24371" y="1079"/>
                  </a:lnTo>
                  <a:lnTo>
                    <a:pt x="22987" y="1079"/>
                  </a:lnTo>
                  <a:lnTo>
                    <a:pt x="22987" y="2679"/>
                  </a:lnTo>
                  <a:close/>
                </a:path>
                <a:path w="50800" h="13969">
                  <a:moveTo>
                    <a:pt x="26022" y="2679"/>
                  </a:moveTo>
                  <a:lnTo>
                    <a:pt x="27406" y="2679"/>
                  </a:lnTo>
                  <a:lnTo>
                    <a:pt x="27406" y="1079"/>
                  </a:lnTo>
                  <a:lnTo>
                    <a:pt x="26022" y="1079"/>
                  </a:lnTo>
                  <a:lnTo>
                    <a:pt x="26022" y="2679"/>
                  </a:lnTo>
                  <a:close/>
                </a:path>
                <a:path w="50800" h="13969">
                  <a:moveTo>
                    <a:pt x="29057" y="2679"/>
                  </a:moveTo>
                  <a:lnTo>
                    <a:pt x="30441" y="2679"/>
                  </a:lnTo>
                  <a:lnTo>
                    <a:pt x="30441" y="1079"/>
                  </a:lnTo>
                  <a:lnTo>
                    <a:pt x="29057" y="1079"/>
                  </a:lnTo>
                  <a:lnTo>
                    <a:pt x="29057" y="2679"/>
                  </a:lnTo>
                  <a:close/>
                </a:path>
                <a:path w="50800" h="13969">
                  <a:moveTo>
                    <a:pt x="32092" y="2679"/>
                  </a:moveTo>
                  <a:lnTo>
                    <a:pt x="33477" y="2679"/>
                  </a:lnTo>
                  <a:lnTo>
                    <a:pt x="33477" y="1079"/>
                  </a:lnTo>
                  <a:lnTo>
                    <a:pt x="32092" y="1079"/>
                  </a:lnTo>
                  <a:lnTo>
                    <a:pt x="32092" y="2679"/>
                  </a:lnTo>
                  <a:close/>
                </a:path>
                <a:path w="50800" h="13969">
                  <a:moveTo>
                    <a:pt x="35128" y="2679"/>
                  </a:moveTo>
                  <a:lnTo>
                    <a:pt x="36512" y="2679"/>
                  </a:lnTo>
                  <a:lnTo>
                    <a:pt x="36512" y="1079"/>
                  </a:lnTo>
                  <a:lnTo>
                    <a:pt x="35128" y="1079"/>
                  </a:lnTo>
                  <a:lnTo>
                    <a:pt x="35128" y="2679"/>
                  </a:lnTo>
                  <a:close/>
                </a:path>
                <a:path w="50800" h="13969">
                  <a:moveTo>
                    <a:pt x="38163" y="2679"/>
                  </a:moveTo>
                  <a:lnTo>
                    <a:pt x="39547" y="2679"/>
                  </a:lnTo>
                  <a:lnTo>
                    <a:pt x="39547" y="1079"/>
                  </a:lnTo>
                  <a:lnTo>
                    <a:pt x="38163" y="1079"/>
                  </a:lnTo>
                  <a:lnTo>
                    <a:pt x="38163" y="2679"/>
                  </a:lnTo>
                  <a:close/>
                </a:path>
                <a:path w="50800" h="13969">
                  <a:moveTo>
                    <a:pt x="41198" y="2679"/>
                  </a:moveTo>
                  <a:lnTo>
                    <a:pt x="42595" y="2679"/>
                  </a:lnTo>
                  <a:lnTo>
                    <a:pt x="42595" y="1079"/>
                  </a:lnTo>
                  <a:lnTo>
                    <a:pt x="41198" y="1079"/>
                  </a:lnTo>
                  <a:lnTo>
                    <a:pt x="41198" y="2679"/>
                  </a:lnTo>
                  <a:close/>
                </a:path>
                <a:path w="50800" h="13969">
                  <a:moveTo>
                    <a:pt x="44234" y="2679"/>
                  </a:moveTo>
                  <a:lnTo>
                    <a:pt x="45618" y="2679"/>
                  </a:lnTo>
                  <a:lnTo>
                    <a:pt x="45618" y="1079"/>
                  </a:lnTo>
                  <a:lnTo>
                    <a:pt x="44234" y="1079"/>
                  </a:lnTo>
                  <a:lnTo>
                    <a:pt x="44234" y="2679"/>
                  </a:lnTo>
                  <a:close/>
                </a:path>
                <a:path w="50800" h="13969">
                  <a:moveTo>
                    <a:pt x="47269" y="2679"/>
                  </a:moveTo>
                  <a:lnTo>
                    <a:pt x="48666" y="2679"/>
                  </a:lnTo>
                  <a:lnTo>
                    <a:pt x="48666" y="1079"/>
                  </a:lnTo>
                  <a:lnTo>
                    <a:pt x="47269" y="1079"/>
                  </a:lnTo>
                  <a:lnTo>
                    <a:pt x="47269" y="2679"/>
                  </a:lnTo>
                  <a:close/>
                </a:path>
                <a:path w="50800" h="13969">
                  <a:moveTo>
                    <a:pt x="1739" y="5930"/>
                  </a:moveTo>
                  <a:lnTo>
                    <a:pt x="3124" y="5930"/>
                  </a:lnTo>
                  <a:lnTo>
                    <a:pt x="3124" y="4330"/>
                  </a:lnTo>
                  <a:lnTo>
                    <a:pt x="1739" y="4330"/>
                  </a:lnTo>
                  <a:lnTo>
                    <a:pt x="1739" y="5930"/>
                  </a:lnTo>
                  <a:close/>
                </a:path>
                <a:path w="50800" h="13969">
                  <a:moveTo>
                    <a:pt x="4775" y="5930"/>
                  </a:moveTo>
                  <a:lnTo>
                    <a:pt x="6159" y="5930"/>
                  </a:lnTo>
                  <a:lnTo>
                    <a:pt x="6159" y="4330"/>
                  </a:lnTo>
                  <a:lnTo>
                    <a:pt x="4775" y="4330"/>
                  </a:lnTo>
                  <a:lnTo>
                    <a:pt x="4775" y="5930"/>
                  </a:lnTo>
                  <a:close/>
                </a:path>
                <a:path w="50800" h="13969">
                  <a:moveTo>
                    <a:pt x="7810" y="5930"/>
                  </a:moveTo>
                  <a:lnTo>
                    <a:pt x="9194" y="5930"/>
                  </a:lnTo>
                  <a:lnTo>
                    <a:pt x="9194" y="4330"/>
                  </a:lnTo>
                  <a:lnTo>
                    <a:pt x="7810" y="4330"/>
                  </a:lnTo>
                  <a:lnTo>
                    <a:pt x="7810" y="5930"/>
                  </a:lnTo>
                  <a:close/>
                </a:path>
                <a:path w="50800" h="13969">
                  <a:moveTo>
                    <a:pt x="10845" y="5930"/>
                  </a:moveTo>
                  <a:lnTo>
                    <a:pt x="12230" y="5930"/>
                  </a:lnTo>
                  <a:lnTo>
                    <a:pt x="12230" y="4330"/>
                  </a:lnTo>
                  <a:lnTo>
                    <a:pt x="10845" y="4330"/>
                  </a:lnTo>
                  <a:lnTo>
                    <a:pt x="10845" y="5930"/>
                  </a:lnTo>
                  <a:close/>
                </a:path>
                <a:path w="50800" h="13969">
                  <a:moveTo>
                    <a:pt x="13881" y="5930"/>
                  </a:moveTo>
                  <a:lnTo>
                    <a:pt x="15265" y="5930"/>
                  </a:lnTo>
                  <a:lnTo>
                    <a:pt x="15265" y="4330"/>
                  </a:lnTo>
                  <a:lnTo>
                    <a:pt x="13881" y="4330"/>
                  </a:lnTo>
                  <a:lnTo>
                    <a:pt x="13881" y="5930"/>
                  </a:lnTo>
                  <a:close/>
                </a:path>
                <a:path w="50800" h="13969">
                  <a:moveTo>
                    <a:pt x="16916" y="5930"/>
                  </a:moveTo>
                  <a:lnTo>
                    <a:pt x="18300" y="5930"/>
                  </a:lnTo>
                  <a:lnTo>
                    <a:pt x="18300" y="4330"/>
                  </a:lnTo>
                  <a:lnTo>
                    <a:pt x="16916" y="4330"/>
                  </a:lnTo>
                  <a:lnTo>
                    <a:pt x="16916" y="5930"/>
                  </a:lnTo>
                  <a:close/>
                </a:path>
                <a:path w="50800" h="13969">
                  <a:moveTo>
                    <a:pt x="19951" y="5930"/>
                  </a:moveTo>
                  <a:lnTo>
                    <a:pt x="21336" y="5930"/>
                  </a:lnTo>
                  <a:lnTo>
                    <a:pt x="21336" y="4330"/>
                  </a:lnTo>
                  <a:lnTo>
                    <a:pt x="19951" y="4330"/>
                  </a:lnTo>
                  <a:lnTo>
                    <a:pt x="19951" y="5930"/>
                  </a:lnTo>
                  <a:close/>
                </a:path>
                <a:path w="50800" h="13969">
                  <a:moveTo>
                    <a:pt x="22987" y="5930"/>
                  </a:moveTo>
                  <a:lnTo>
                    <a:pt x="24371" y="5930"/>
                  </a:lnTo>
                  <a:lnTo>
                    <a:pt x="24371" y="4330"/>
                  </a:lnTo>
                  <a:lnTo>
                    <a:pt x="22987" y="4330"/>
                  </a:lnTo>
                  <a:lnTo>
                    <a:pt x="22987" y="5930"/>
                  </a:lnTo>
                  <a:close/>
                </a:path>
                <a:path w="50800" h="13969">
                  <a:moveTo>
                    <a:pt x="26022" y="5930"/>
                  </a:moveTo>
                  <a:lnTo>
                    <a:pt x="27406" y="5930"/>
                  </a:lnTo>
                  <a:lnTo>
                    <a:pt x="27406" y="4330"/>
                  </a:lnTo>
                  <a:lnTo>
                    <a:pt x="26022" y="4330"/>
                  </a:lnTo>
                  <a:lnTo>
                    <a:pt x="26022" y="5930"/>
                  </a:lnTo>
                  <a:close/>
                </a:path>
                <a:path w="50800" h="13969">
                  <a:moveTo>
                    <a:pt x="29057" y="5930"/>
                  </a:moveTo>
                  <a:lnTo>
                    <a:pt x="30441" y="5930"/>
                  </a:lnTo>
                  <a:lnTo>
                    <a:pt x="30441" y="4330"/>
                  </a:lnTo>
                  <a:lnTo>
                    <a:pt x="29057" y="4330"/>
                  </a:lnTo>
                  <a:lnTo>
                    <a:pt x="29057" y="5930"/>
                  </a:lnTo>
                  <a:close/>
                </a:path>
                <a:path w="50800" h="13969">
                  <a:moveTo>
                    <a:pt x="32092" y="5930"/>
                  </a:moveTo>
                  <a:lnTo>
                    <a:pt x="33477" y="5930"/>
                  </a:lnTo>
                  <a:lnTo>
                    <a:pt x="33477" y="4330"/>
                  </a:lnTo>
                  <a:lnTo>
                    <a:pt x="32092" y="4330"/>
                  </a:lnTo>
                  <a:lnTo>
                    <a:pt x="32092" y="5930"/>
                  </a:lnTo>
                  <a:close/>
                </a:path>
                <a:path w="50800" h="13969">
                  <a:moveTo>
                    <a:pt x="35128" y="5930"/>
                  </a:moveTo>
                  <a:lnTo>
                    <a:pt x="36512" y="5930"/>
                  </a:lnTo>
                  <a:lnTo>
                    <a:pt x="36512" y="4330"/>
                  </a:lnTo>
                  <a:lnTo>
                    <a:pt x="35128" y="4330"/>
                  </a:lnTo>
                  <a:lnTo>
                    <a:pt x="35128" y="5930"/>
                  </a:lnTo>
                  <a:close/>
                </a:path>
                <a:path w="50800" h="13969">
                  <a:moveTo>
                    <a:pt x="38163" y="5930"/>
                  </a:moveTo>
                  <a:lnTo>
                    <a:pt x="39547" y="5930"/>
                  </a:lnTo>
                  <a:lnTo>
                    <a:pt x="39547" y="4330"/>
                  </a:lnTo>
                  <a:lnTo>
                    <a:pt x="38163" y="4330"/>
                  </a:lnTo>
                  <a:lnTo>
                    <a:pt x="38163" y="5930"/>
                  </a:lnTo>
                  <a:close/>
                </a:path>
                <a:path w="50800" h="13969">
                  <a:moveTo>
                    <a:pt x="41198" y="5930"/>
                  </a:moveTo>
                  <a:lnTo>
                    <a:pt x="42595" y="5930"/>
                  </a:lnTo>
                  <a:lnTo>
                    <a:pt x="42595" y="4330"/>
                  </a:lnTo>
                  <a:lnTo>
                    <a:pt x="41198" y="4330"/>
                  </a:lnTo>
                  <a:lnTo>
                    <a:pt x="41198" y="5930"/>
                  </a:lnTo>
                  <a:close/>
                </a:path>
                <a:path w="50800" h="13969">
                  <a:moveTo>
                    <a:pt x="44234" y="5930"/>
                  </a:moveTo>
                  <a:lnTo>
                    <a:pt x="45618" y="5930"/>
                  </a:lnTo>
                  <a:lnTo>
                    <a:pt x="45618" y="4330"/>
                  </a:lnTo>
                  <a:lnTo>
                    <a:pt x="44234" y="4330"/>
                  </a:lnTo>
                  <a:lnTo>
                    <a:pt x="44234" y="5930"/>
                  </a:lnTo>
                  <a:close/>
                </a:path>
                <a:path w="50800" h="13969">
                  <a:moveTo>
                    <a:pt x="47269" y="5930"/>
                  </a:moveTo>
                  <a:lnTo>
                    <a:pt x="48666" y="5930"/>
                  </a:lnTo>
                  <a:lnTo>
                    <a:pt x="48666" y="4330"/>
                  </a:lnTo>
                  <a:lnTo>
                    <a:pt x="47269" y="4330"/>
                  </a:lnTo>
                  <a:lnTo>
                    <a:pt x="47269" y="5930"/>
                  </a:lnTo>
                  <a:close/>
                </a:path>
                <a:path w="50800" h="13969">
                  <a:moveTo>
                    <a:pt x="1739" y="9169"/>
                  </a:moveTo>
                  <a:lnTo>
                    <a:pt x="3124" y="9169"/>
                  </a:lnTo>
                  <a:lnTo>
                    <a:pt x="3124" y="7569"/>
                  </a:lnTo>
                  <a:lnTo>
                    <a:pt x="1739" y="7569"/>
                  </a:lnTo>
                  <a:lnTo>
                    <a:pt x="1739" y="9169"/>
                  </a:lnTo>
                  <a:close/>
                </a:path>
                <a:path w="50800" h="13969">
                  <a:moveTo>
                    <a:pt x="4775" y="9169"/>
                  </a:moveTo>
                  <a:lnTo>
                    <a:pt x="6159" y="9169"/>
                  </a:lnTo>
                  <a:lnTo>
                    <a:pt x="6159" y="7569"/>
                  </a:lnTo>
                  <a:lnTo>
                    <a:pt x="4775" y="7569"/>
                  </a:lnTo>
                  <a:lnTo>
                    <a:pt x="4775" y="9169"/>
                  </a:lnTo>
                  <a:close/>
                </a:path>
                <a:path w="50800" h="13969">
                  <a:moveTo>
                    <a:pt x="7810" y="9169"/>
                  </a:moveTo>
                  <a:lnTo>
                    <a:pt x="9194" y="9169"/>
                  </a:lnTo>
                  <a:lnTo>
                    <a:pt x="9194" y="7569"/>
                  </a:lnTo>
                  <a:lnTo>
                    <a:pt x="7810" y="7569"/>
                  </a:lnTo>
                  <a:lnTo>
                    <a:pt x="7810" y="9169"/>
                  </a:lnTo>
                  <a:close/>
                </a:path>
                <a:path w="50800" h="13969">
                  <a:moveTo>
                    <a:pt x="10845" y="9169"/>
                  </a:moveTo>
                  <a:lnTo>
                    <a:pt x="12230" y="9169"/>
                  </a:lnTo>
                  <a:lnTo>
                    <a:pt x="12230" y="7569"/>
                  </a:lnTo>
                  <a:lnTo>
                    <a:pt x="10845" y="7569"/>
                  </a:lnTo>
                  <a:lnTo>
                    <a:pt x="10845" y="9169"/>
                  </a:lnTo>
                  <a:close/>
                </a:path>
                <a:path w="50800" h="13969">
                  <a:moveTo>
                    <a:pt x="13881" y="9169"/>
                  </a:moveTo>
                  <a:lnTo>
                    <a:pt x="15265" y="9169"/>
                  </a:lnTo>
                  <a:lnTo>
                    <a:pt x="15265" y="7569"/>
                  </a:lnTo>
                  <a:lnTo>
                    <a:pt x="13881" y="7569"/>
                  </a:lnTo>
                  <a:lnTo>
                    <a:pt x="13881" y="9169"/>
                  </a:lnTo>
                  <a:close/>
                </a:path>
                <a:path w="50800" h="13969">
                  <a:moveTo>
                    <a:pt x="16916" y="9169"/>
                  </a:moveTo>
                  <a:lnTo>
                    <a:pt x="18300" y="9169"/>
                  </a:lnTo>
                  <a:lnTo>
                    <a:pt x="18300" y="7569"/>
                  </a:lnTo>
                  <a:lnTo>
                    <a:pt x="16916" y="7569"/>
                  </a:lnTo>
                  <a:lnTo>
                    <a:pt x="16916" y="9169"/>
                  </a:lnTo>
                  <a:close/>
                </a:path>
                <a:path w="50800" h="13969">
                  <a:moveTo>
                    <a:pt x="19951" y="9169"/>
                  </a:moveTo>
                  <a:lnTo>
                    <a:pt x="21336" y="9169"/>
                  </a:lnTo>
                  <a:lnTo>
                    <a:pt x="21336" y="7569"/>
                  </a:lnTo>
                  <a:lnTo>
                    <a:pt x="19951" y="7569"/>
                  </a:lnTo>
                  <a:lnTo>
                    <a:pt x="19951" y="9169"/>
                  </a:lnTo>
                  <a:close/>
                </a:path>
                <a:path w="50800" h="13969">
                  <a:moveTo>
                    <a:pt x="22987" y="9169"/>
                  </a:moveTo>
                  <a:lnTo>
                    <a:pt x="24371" y="9169"/>
                  </a:lnTo>
                  <a:lnTo>
                    <a:pt x="24371" y="7569"/>
                  </a:lnTo>
                  <a:lnTo>
                    <a:pt x="22987" y="7569"/>
                  </a:lnTo>
                  <a:lnTo>
                    <a:pt x="22987" y="9169"/>
                  </a:lnTo>
                  <a:close/>
                </a:path>
                <a:path w="50800" h="13969">
                  <a:moveTo>
                    <a:pt x="26022" y="9169"/>
                  </a:moveTo>
                  <a:lnTo>
                    <a:pt x="27406" y="9169"/>
                  </a:lnTo>
                  <a:lnTo>
                    <a:pt x="27406" y="7569"/>
                  </a:lnTo>
                  <a:lnTo>
                    <a:pt x="26022" y="7569"/>
                  </a:lnTo>
                  <a:lnTo>
                    <a:pt x="26022" y="9169"/>
                  </a:lnTo>
                  <a:close/>
                </a:path>
                <a:path w="50800" h="13969">
                  <a:moveTo>
                    <a:pt x="29057" y="9169"/>
                  </a:moveTo>
                  <a:lnTo>
                    <a:pt x="30441" y="9169"/>
                  </a:lnTo>
                  <a:lnTo>
                    <a:pt x="30441" y="7569"/>
                  </a:lnTo>
                  <a:lnTo>
                    <a:pt x="29057" y="7569"/>
                  </a:lnTo>
                  <a:lnTo>
                    <a:pt x="29057" y="9169"/>
                  </a:lnTo>
                  <a:close/>
                </a:path>
                <a:path w="50800" h="13969">
                  <a:moveTo>
                    <a:pt x="32092" y="9169"/>
                  </a:moveTo>
                  <a:lnTo>
                    <a:pt x="33477" y="9169"/>
                  </a:lnTo>
                  <a:lnTo>
                    <a:pt x="33477" y="7569"/>
                  </a:lnTo>
                  <a:lnTo>
                    <a:pt x="32092" y="7569"/>
                  </a:lnTo>
                  <a:lnTo>
                    <a:pt x="32092" y="9169"/>
                  </a:lnTo>
                  <a:close/>
                </a:path>
                <a:path w="50800" h="13969">
                  <a:moveTo>
                    <a:pt x="35128" y="9169"/>
                  </a:moveTo>
                  <a:lnTo>
                    <a:pt x="36512" y="9169"/>
                  </a:lnTo>
                  <a:lnTo>
                    <a:pt x="36512" y="7569"/>
                  </a:lnTo>
                  <a:lnTo>
                    <a:pt x="35128" y="7569"/>
                  </a:lnTo>
                  <a:lnTo>
                    <a:pt x="35128" y="9169"/>
                  </a:lnTo>
                  <a:close/>
                </a:path>
                <a:path w="50800" h="13969">
                  <a:moveTo>
                    <a:pt x="38163" y="9169"/>
                  </a:moveTo>
                  <a:lnTo>
                    <a:pt x="39547" y="9169"/>
                  </a:lnTo>
                  <a:lnTo>
                    <a:pt x="39547" y="7569"/>
                  </a:lnTo>
                  <a:lnTo>
                    <a:pt x="38163" y="7569"/>
                  </a:lnTo>
                  <a:lnTo>
                    <a:pt x="38163" y="9169"/>
                  </a:lnTo>
                  <a:close/>
                </a:path>
                <a:path w="50800" h="13969">
                  <a:moveTo>
                    <a:pt x="41198" y="9169"/>
                  </a:moveTo>
                  <a:lnTo>
                    <a:pt x="42595" y="9169"/>
                  </a:lnTo>
                  <a:lnTo>
                    <a:pt x="42595" y="7569"/>
                  </a:lnTo>
                  <a:lnTo>
                    <a:pt x="41198" y="7569"/>
                  </a:lnTo>
                  <a:lnTo>
                    <a:pt x="41198" y="9169"/>
                  </a:lnTo>
                  <a:close/>
                </a:path>
                <a:path w="50800" h="13969">
                  <a:moveTo>
                    <a:pt x="44234" y="9169"/>
                  </a:moveTo>
                  <a:lnTo>
                    <a:pt x="45618" y="9169"/>
                  </a:lnTo>
                  <a:lnTo>
                    <a:pt x="45618" y="7569"/>
                  </a:lnTo>
                  <a:lnTo>
                    <a:pt x="44234" y="7569"/>
                  </a:lnTo>
                  <a:lnTo>
                    <a:pt x="44234" y="9169"/>
                  </a:lnTo>
                  <a:close/>
                </a:path>
                <a:path w="50800" h="13969">
                  <a:moveTo>
                    <a:pt x="47269" y="9169"/>
                  </a:moveTo>
                  <a:lnTo>
                    <a:pt x="48666" y="9169"/>
                  </a:lnTo>
                  <a:lnTo>
                    <a:pt x="48666" y="7569"/>
                  </a:lnTo>
                  <a:lnTo>
                    <a:pt x="47269" y="7569"/>
                  </a:lnTo>
                  <a:lnTo>
                    <a:pt x="47269" y="9169"/>
                  </a:lnTo>
                  <a:close/>
                </a:path>
                <a:path w="50800" h="13969">
                  <a:moveTo>
                    <a:pt x="1739" y="12420"/>
                  </a:moveTo>
                  <a:lnTo>
                    <a:pt x="3124" y="12420"/>
                  </a:lnTo>
                  <a:lnTo>
                    <a:pt x="3124" y="10820"/>
                  </a:lnTo>
                  <a:lnTo>
                    <a:pt x="1739" y="10820"/>
                  </a:lnTo>
                  <a:lnTo>
                    <a:pt x="1739" y="12420"/>
                  </a:lnTo>
                  <a:close/>
                </a:path>
                <a:path w="50800" h="13969">
                  <a:moveTo>
                    <a:pt x="4775" y="12420"/>
                  </a:moveTo>
                  <a:lnTo>
                    <a:pt x="6159" y="12420"/>
                  </a:lnTo>
                  <a:lnTo>
                    <a:pt x="6159" y="10820"/>
                  </a:lnTo>
                  <a:lnTo>
                    <a:pt x="4775" y="10820"/>
                  </a:lnTo>
                  <a:lnTo>
                    <a:pt x="4775" y="12420"/>
                  </a:lnTo>
                  <a:close/>
                </a:path>
                <a:path w="50800" h="13969">
                  <a:moveTo>
                    <a:pt x="7810" y="12420"/>
                  </a:moveTo>
                  <a:lnTo>
                    <a:pt x="9194" y="12420"/>
                  </a:lnTo>
                  <a:lnTo>
                    <a:pt x="9194" y="10820"/>
                  </a:lnTo>
                  <a:lnTo>
                    <a:pt x="7810" y="10820"/>
                  </a:lnTo>
                  <a:lnTo>
                    <a:pt x="7810" y="12420"/>
                  </a:lnTo>
                  <a:close/>
                </a:path>
                <a:path w="50800" h="13969">
                  <a:moveTo>
                    <a:pt x="10845" y="12420"/>
                  </a:moveTo>
                  <a:lnTo>
                    <a:pt x="12230" y="12420"/>
                  </a:lnTo>
                  <a:lnTo>
                    <a:pt x="12230" y="10820"/>
                  </a:lnTo>
                  <a:lnTo>
                    <a:pt x="10845" y="10820"/>
                  </a:lnTo>
                  <a:lnTo>
                    <a:pt x="10845" y="12420"/>
                  </a:lnTo>
                  <a:close/>
                </a:path>
                <a:path w="50800" h="13969">
                  <a:moveTo>
                    <a:pt x="13881" y="12420"/>
                  </a:moveTo>
                  <a:lnTo>
                    <a:pt x="15265" y="12420"/>
                  </a:lnTo>
                  <a:lnTo>
                    <a:pt x="15265" y="10820"/>
                  </a:lnTo>
                  <a:lnTo>
                    <a:pt x="13881" y="10820"/>
                  </a:lnTo>
                  <a:lnTo>
                    <a:pt x="13881" y="12420"/>
                  </a:lnTo>
                  <a:close/>
                </a:path>
                <a:path w="50800" h="13969">
                  <a:moveTo>
                    <a:pt x="16916" y="12420"/>
                  </a:moveTo>
                  <a:lnTo>
                    <a:pt x="18300" y="12420"/>
                  </a:lnTo>
                  <a:lnTo>
                    <a:pt x="18300" y="10820"/>
                  </a:lnTo>
                  <a:lnTo>
                    <a:pt x="16916" y="10820"/>
                  </a:lnTo>
                  <a:lnTo>
                    <a:pt x="16916" y="12420"/>
                  </a:lnTo>
                  <a:close/>
                </a:path>
                <a:path w="50800" h="13969">
                  <a:moveTo>
                    <a:pt x="19951" y="12420"/>
                  </a:moveTo>
                  <a:lnTo>
                    <a:pt x="21336" y="12420"/>
                  </a:lnTo>
                  <a:lnTo>
                    <a:pt x="21336" y="10820"/>
                  </a:lnTo>
                  <a:lnTo>
                    <a:pt x="19951" y="10820"/>
                  </a:lnTo>
                  <a:lnTo>
                    <a:pt x="19951" y="12420"/>
                  </a:lnTo>
                  <a:close/>
                </a:path>
                <a:path w="50800" h="13969">
                  <a:moveTo>
                    <a:pt x="22987" y="12420"/>
                  </a:moveTo>
                  <a:lnTo>
                    <a:pt x="24371" y="12420"/>
                  </a:lnTo>
                  <a:lnTo>
                    <a:pt x="24371" y="10820"/>
                  </a:lnTo>
                  <a:lnTo>
                    <a:pt x="22987" y="10820"/>
                  </a:lnTo>
                  <a:lnTo>
                    <a:pt x="22987" y="12420"/>
                  </a:lnTo>
                  <a:close/>
                </a:path>
                <a:path w="50800" h="13969">
                  <a:moveTo>
                    <a:pt x="26022" y="12420"/>
                  </a:moveTo>
                  <a:lnTo>
                    <a:pt x="27406" y="12420"/>
                  </a:lnTo>
                  <a:lnTo>
                    <a:pt x="27406" y="10820"/>
                  </a:lnTo>
                  <a:lnTo>
                    <a:pt x="26022" y="10820"/>
                  </a:lnTo>
                  <a:lnTo>
                    <a:pt x="26022" y="12420"/>
                  </a:lnTo>
                  <a:close/>
                </a:path>
                <a:path w="50800" h="13969">
                  <a:moveTo>
                    <a:pt x="29057" y="12420"/>
                  </a:moveTo>
                  <a:lnTo>
                    <a:pt x="30441" y="12420"/>
                  </a:lnTo>
                  <a:lnTo>
                    <a:pt x="30441" y="10820"/>
                  </a:lnTo>
                  <a:lnTo>
                    <a:pt x="29057" y="10820"/>
                  </a:lnTo>
                  <a:lnTo>
                    <a:pt x="29057" y="12420"/>
                  </a:lnTo>
                  <a:close/>
                </a:path>
                <a:path w="50800" h="13969">
                  <a:moveTo>
                    <a:pt x="32092" y="12420"/>
                  </a:moveTo>
                  <a:lnTo>
                    <a:pt x="33477" y="12420"/>
                  </a:lnTo>
                  <a:lnTo>
                    <a:pt x="33477" y="10820"/>
                  </a:lnTo>
                  <a:lnTo>
                    <a:pt x="32092" y="10820"/>
                  </a:lnTo>
                  <a:lnTo>
                    <a:pt x="32092" y="12420"/>
                  </a:lnTo>
                  <a:close/>
                </a:path>
                <a:path w="50800" h="13969">
                  <a:moveTo>
                    <a:pt x="35128" y="12420"/>
                  </a:moveTo>
                  <a:lnTo>
                    <a:pt x="36512" y="12420"/>
                  </a:lnTo>
                  <a:lnTo>
                    <a:pt x="36512" y="10820"/>
                  </a:lnTo>
                  <a:lnTo>
                    <a:pt x="35128" y="10820"/>
                  </a:lnTo>
                  <a:lnTo>
                    <a:pt x="35128" y="12420"/>
                  </a:lnTo>
                  <a:close/>
                </a:path>
                <a:path w="50800" h="13969">
                  <a:moveTo>
                    <a:pt x="38163" y="12420"/>
                  </a:moveTo>
                  <a:lnTo>
                    <a:pt x="39547" y="12420"/>
                  </a:lnTo>
                  <a:lnTo>
                    <a:pt x="39547" y="10820"/>
                  </a:lnTo>
                  <a:lnTo>
                    <a:pt x="38163" y="10820"/>
                  </a:lnTo>
                  <a:lnTo>
                    <a:pt x="38163" y="12420"/>
                  </a:lnTo>
                  <a:close/>
                </a:path>
                <a:path w="50800" h="13969">
                  <a:moveTo>
                    <a:pt x="41198" y="12420"/>
                  </a:moveTo>
                  <a:lnTo>
                    <a:pt x="42595" y="12420"/>
                  </a:lnTo>
                  <a:lnTo>
                    <a:pt x="42595" y="10820"/>
                  </a:lnTo>
                  <a:lnTo>
                    <a:pt x="41198" y="10820"/>
                  </a:lnTo>
                  <a:lnTo>
                    <a:pt x="41198" y="12420"/>
                  </a:lnTo>
                  <a:close/>
                </a:path>
                <a:path w="50800" h="13969">
                  <a:moveTo>
                    <a:pt x="44234" y="12420"/>
                  </a:moveTo>
                  <a:lnTo>
                    <a:pt x="45618" y="12420"/>
                  </a:lnTo>
                  <a:lnTo>
                    <a:pt x="45618" y="10820"/>
                  </a:lnTo>
                  <a:lnTo>
                    <a:pt x="44234" y="10820"/>
                  </a:lnTo>
                  <a:lnTo>
                    <a:pt x="44234" y="12420"/>
                  </a:lnTo>
                  <a:close/>
                </a:path>
                <a:path w="50800" h="13969">
                  <a:moveTo>
                    <a:pt x="0" y="0"/>
                  </a:moveTo>
                  <a:lnTo>
                    <a:pt x="50558" y="0"/>
                  </a:lnTo>
                  <a:lnTo>
                    <a:pt x="50558" y="13525"/>
                  </a:lnTo>
                  <a:lnTo>
                    <a:pt x="0" y="1352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392819" y="2362404"/>
              <a:ext cx="50800" cy="13970"/>
            </a:xfrm>
            <a:custGeom>
              <a:avLst/>
              <a:gdLst/>
              <a:ahLst/>
              <a:cxnLst/>
              <a:rect l="l" t="t" r="r" b="b"/>
              <a:pathLst>
                <a:path w="50800" h="13969">
                  <a:moveTo>
                    <a:pt x="50558" y="0"/>
                  </a:moveTo>
                  <a:lnTo>
                    <a:pt x="0" y="0"/>
                  </a:lnTo>
                  <a:lnTo>
                    <a:pt x="0" y="13461"/>
                  </a:lnTo>
                  <a:lnTo>
                    <a:pt x="50558" y="13461"/>
                  </a:lnTo>
                  <a:lnTo>
                    <a:pt x="50558" y="12318"/>
                  </a:lnTo>
                  <a:lnTo>
                    <a:pt x="647" y="12318"/>
                  </a:lnTo>
                  <a:lnTo>
                    <a:pt x="508" y="12191"/>
                  </a:lnTo>
                  <a:lnTo>
                    <a:pt x="508" y="11810"/>
                  </a:lnTo>
                  <a:lnTo>
                    <a:pt x="647" y="11683"/>
                  </a:lnTo>
                  <a:lnTo>
                    <a:pt x="1739" y="11683"/>
                  </a:lnTo>
                  <a:lnTo>
                    <a:pt x="1739" y="10794"/>
                  </a:lnTo>
                  <a:lnTo>
                    <a:pt x="50558" y="10794"/>
                  </a:lnTo>
                  <a:lnTo>
                    <a:pt x="50558" y="9143"/>
                  </a:lnTo>
                  <a:lnTo>
                    <a:pt x="1739" y="9143"/>
                  </a:lnTo>
                  <a:lnTo>
                    <a:pt x="1739" y="7492"/>
                  </a:lnTo>
                  <a:lnTo>
                    <a:pt x="50558" y="7492"/>
                  </a:lnTo>
                  <a:lnTo>
                    <a:pt x="50558" y="5841"/>
                  </a:lnTo>
                  <a:lnTo>
                    <a:pt x="1739" y="5841"/>
                  </a:lnTo>
                  <a:lnTo>
                    <a:pt x="1739" y="4317"/>
                  </a:lnTo>
                  <a:lnTo>
                    <a:pt x="50558" y="4317"/>
                  </a:lnTo>
                  <a:lnTo>
                    <a:pt x="50558" y="2666"/>
                  </a:lnTo>
                  <a:lnTo>
                    <a:pt x="1739" y="2666"/>
                  </a:lnTo>
                  <a:lnTo>
                    <a:pt x="1739" y="1650"/>
                  </a:lnTo>
                  <a:lnTo>
                    <a:pt x="647" y="1650"/>
                  </a:lnTo>
                  <a:lnTo>
                    <a:pt x="508" y="1523"/>
                  </a:lnTo>
                  <a:lnTo>
                    <a:pt x="508" y="1142"/>
                  </a:lnTo>
                  <a:lnTo>
                    <a:pt x="647" y="1015"/>
                  </a:lnTo>
                  <a:lnTo>
                    <a:pt x="50558" y="1015"/>
                  </a:lnTo>
                  <a:lnTo>
                    <a:pt x="50558" y="0"/>
                  </a:lnTo>
                  <a:close/>
                </a:path>
                <a:path w="50800" h="13969">
                  <a:moveTo>
                    <a:pt x="1739" y="11683"/>
                  </a:moveTo>
                  <a:lnTo>
                    <a:pt x="1003" y="11683"/>
                  </a:lnTo>
                  <a:lnTo>
                    <a:pt x="1143" y="11810"/>
                  </a:lnTo>
                  <a:lnTo>
                    <a:pt x="1143" y="12191"/>
                  </a:lnTo>
                  <a:lnTo>
                    <a:pt x="1003" y="12318"/>
                  </a:lnTo>
                  <a:lnTo>
                    <a:pt x="1739" y="12318"/>
                  </a:lnTo>
                  <a:lnTo>
                    <a:pt x="1739" y="11683"/>
                  </a:lnTo>
                  <a:close/>
                </a:path>
                <a:path w="50800" h="13969">
                  <a:moveTo>
                    <a:pt x="4775" y="10794"/>
                  </a:moveTo>
                  <a:lnTo>
                    <a:pt x="3124" y="10794"/>
                  </a:lnTo>
                  <a:lnTo>
                    <a:pt x="3124" y="12318"/>
                  </a:lnTo>
                  <a:lnTo>
                    <a:pt x="4775" y="12318"/>
                  </a:lnTo>
                  <a:lnTo>
                    <a:pt x="4775" y="10794"/>
                  </a:lnTo>
                  <a:close/>
                </a:path>
                <a:path w="50800" h="13969">
                  <a:moveTo>
                    <a:pt x="7810" y="10794"/>
                  </a:moveTo>
                  <a:lnTo>
                    <a:pt x="6159" y="10794"/>
                  </a:lnTo>
                  <a:lnTo>
                    <a:pt x="6159" y="12318"/>
                  </a:lnTo>
                  <a:lnTo>
                    <a:pt x="7810" y="12318"/>
                  </a:lnTo>
                  <a:lnTo>
                    <a:pt x="7810" y="10794"/>
                  </a:lnTo>
                  <a:close/>
                </a:path>
                <a:path w="50800" h="13969">
                  <a:moveTo>
                    <a:pt x="10845" y="10794"/>
                  </a:moveTo>
                  <a:lnTo>
                    <a:pt x="9194" y="10794"/>
                  </a:lnTo>
                  <a:lnTo>
                    <a:pt x="9194" y="12318"/>
                  </a:lnTo>
                  <a:lnTo>
                    <a:pt x="10845" y="12318"/>
                  </a:lnTo>
                  <a:lnTo>
                    <a:pt x="10845" y="10794"/>
                  </a:lnTo>
                  <a:close/>
                </a:path>
                <a:path w="50800" h="13969">
                  <a:moveTo>
                    <a:pt x="13881" y="10794"/>
                  </a:moveTo>
                  <a:lnTo>
                    <a:pt x="12230" y="10794"/>
                  </a:lnTo>
                  <a:lnTo>
                    <a:pt x="12230" y="12318"/>
                  </a:lnTo>
                  <a:lnTo>
                    <a:pt x="13881" y="12318"/>
                  </a:lnTo>
                  <a:lnTo>
                    <a:pt x="13881" y="10794"/>
                  </a:lnTo>
                  <a:close/>
                </a:path>
                <a:path w="50800" h="13969">
                  <a:moveTo>
                    <a:pt x="16916" y="10794"/>
                  </a:moveTo>
                  <a:lnTo>
                    <a:pt x="15265" y="10794"/>
                  </a:lnTo>
                  <a:lnTo>
                    <a:pt x="15265" y="12318"/>
                  </a:lnTo>
                  <a:lnTo>
                    <a:pt x="16916" y="12318"/>
                  </a:lnTo>
                  <a:lnTo>
                    <a:pt x="16916" y="10794"/>
                  </a:lnTo>
                  <a:close/>
                </a:path>
                <a:path w="50800" h="13969">
                  <a:moveTo>
                    <a:pt x="19951" y="10794"/>
                  </a:moveTo>
                  <a:lnTo>
                    <a:pt x="18300" y="10794"/>
                  </a:lnTo>
                  <a:lnTo>
                    <a:pt x="18300" y="12318"/>
                  </a:lnTo>
                  <a:lnTo>
                    <a:pt x="19951" y="12318"/>
                  </a:lnTo>
                  <a:lnTo>
                    <a:pt x="19951" y="10794"/>
                  </a:lnTo>
                  <a:close/>
                </a:path>
                <a:path w="50800" h="13969">
                  <a:moveTo>
                    <a:pt x="22987" y="10794"/>
                  </a:moveTo>
                  <a:lnTo>
                    <a:pt x="21336" y="10794"/>
                  </a:lnTo>
                  <a:lnTo>
                    <a:pt x="21336" y="12318"/>
                  </a:lnTo>
                  <a:lnTo>
                    <a:pt x="22987" y="12318"/>
                  </a:lnTo>
                  <a:lnTo>
                    <a:pt x="22987" y="10794"/>
                  </a:lnTo>
                  <a:close/>
                </a:path>
                <a:path w="50800" h="13969">
                  <a:moveTo>
                    <a:pt x="26022" y="10794"/>
                  </a:moveTo>
                  <a:lnTo>
                    <a:pt x="24371" y="10794"/>
                  </a:lnTo>
                  <a:lnTo>
                    <a:pt x="24371" y="12318"/>
                  </a:lnTo>
                  <a:lnTo>
                    <a:pt x="26022" y="12318"/>
                  </a:lnTo>
                  <a:lnTo>
                    <a:pt x="26022" y="10794"/>
                  </a:lnTo>
                  <a:close/>
                </a:path>
                <a:path w="50800" h="13969">
                  <a:moveTo>
                    <a:pt x="29057" y="10794"/>
                  </a:moveTo>
                  <a:lnTo>
                    <a:pt x="27406" y="10794"/>
                  </a:lnTo>
                  <a:lnTo>
                    <a:pt x="27406" y="12318"/>
                  </a:lnTo>
                  <a:lnTo>
                    <a:pt x="29057" y="12318"/>
                  </a:lnTo>
                  <a:lnTo>
                    <a:pt x="29057" y="10794"/>
                  </a:lnTo>
                  <a:close/>
                </a:path>
                <a:path w="50800" h="13969">
                  <a:moveTo>
                    <a:pt x="32092" y="10794"/>
                  </a:moveTo>
                  <a:lnTo>
                    <a:pt x="30441" y="10794"/>
                  </a:lnTo>
                  <a:lnTo>
                    <a:pt x="30441" y="12318"/>
                  </a:lnTo>
                  <a:lnTo>
                    <a:pt x="32092" y="12318"/>
                  </a:lnTo>
                  <a:lnTo>
                    <a:pt x="32092" y="10794"/>
                  </a:lnTo>
                  <a:close/>
                </a:path>
                <a:path w="50800" h="13969">
                  <a:moveTo>
                    <a:pt x="35128" y="10794"/>
                  </a:moveTo>
                  <a:lnTo>
                    <a:pt x="33477" y="10794"/>
                  </a:lnTo>
                  <a:lnTo>
                    <a:pt x="33477" y="12318"/>
                  </a:lnTo>
                  <a:lnTo>
                    <a:pt x="35128" y="12318"/>
                  </a:lnTo>
                  <a:lnTo>
                    <a:pt x="35128" y="10794"/>
                  </a:lnTo>
                  <a:close/>
                </a:path>
                <a:path w="50800" h="13969">
                  <a:moveTo>
                    <a:pt x="38163" y="10794"/>
                  </a:moveTo>
                  <a:lnTo>
                    <a:pt x="36512" y="10794"/>
                  </a:lnTo>
                  <a:lnTo>
                    <a:pt x="36512" y="12318"/>
                  </a:lnTo>
                  <a:lnTo>
                    <a:pt x="38163" y="12318"/>
                  </a:lnTo>
                  <a:lnTo>
                    <a:pt x="38163" y="10794"/>
                  </a:lnTo>
                  <a:close/>
                </a:path>
                <a:path w="50800" h="13969">
                  <a:moveTo>
                    <a:pt x="41198" y="10794"/>
                  </a:moveTo>
                  <a:lnTo>
                    <a:pt x="39547" y="10794"/>
                  </a:lnTo>
                  <a:lnTo>
                    <a:pt x="39547" y="12318"/>
                  </a:lnTo>
                  <a:lnTo>
                    <a:pt x="41198" y="12318"/>
                  </a:lnTo>
                  <a:lnTo>
                    <a:pt x="41198" y="10794"/>
                  </a:lnTo>
                  <a:close/>
                </a:path>
                <a:path w="50800" h="13969">
                  <a:moveTo>
                    <a:pt x="44234" y="10794"/>
                  </a:moveTo>
                  <a:lnTo>
                    <a:pt x="42595" y="10794"/>
                  </a:lnTo>
                  <a:lnTo>
                    <a:pt x="42595" y="12318"/>
                  </a:lnTo>
                  <a:lnTo>
                    <a:pt x="44234" y="12318"/>
                  </a:lnTo>
                  <a:lnTo>
                    <a:pt x="44234" y="10794"/>
                  </a:lnTo>
                  <a:close/>
                </a:path>
                <a:path w="50800" h="13969">
                  <a:moveTo>
                    <a:pt x="47269" y="10794"/>
                  </a:moveTo>
                  <a:lnTo>
                    <a:pt x="45618" y="10794"/>
                  </a:lnTo>
                  <a:lnTo>
                    <a:pt x="45618" y="12318"/>
                  </a:lnTo>
                  <a:lnTo>
                    <a:pt x="47269" y="12318"/>
                  </a:lnTo>
                  <a:lnTo>
                    <a:pt x="47269" y="10794"/>
                  </a:lnTo>
                  <a:close/>
                </a:path>
                <a:path w="50800" h="13969">
                  <a:moveTo>
                    <a:pt x="50558" y="10794"/>
                  </a:moveTo>
                  <a:lnTo>
                    <a:pt x="48666" y="10794"/>
                  </a:lnTo>
                  <a:lnTo>
                    <a:pt x="48666" y="12318"/>
                  </a:lnTo>
                  <a:lnTo>
                    <a:pt x="49504" y="12318"/>
                  </a:lnTo>
                  <a:lnTo>
                    <a:pt x="49364" y="12191"/>
                  </a:lnTo>
                  <a:lnTo>
                    <a:pt x="49364" y="11810"/>
                  </a:lnTo>
                  <a:lnTo>
                    <a:pt x="49504" y="11683"/>
                  </a:lnTo>
                  <a:lnTo>
                    <a:pt x="50558" y="11683"/>
                  </a:lnTo>
                  <a:lnTo>
                    <a:pt x="50558" y="10794"/>
                  </a:lnTo>
                  <a:close/>
                </a:path>
                <a:path w="50800" h="13969">
                  <a:moveTo>
                    <a:pt x="50558" y="11683"/>
                  </a:moveTo>
                  <a:lnTo>
                    <a:pt x="49860" y="11683"/>
                  </a:lnTo>
                  <a:lnTo>
                    <a:pt x="49999" y="11810"/>
                  </a:lnTo>
                  <a:lnTo>
                    <a:pt x="49999" y="12191"/>
                  </a:lnTo>
                  <a:lnTo>
                    <a:pt x="49860" y="12318"/>
                  </a:lnTo>
                  <a:lnTo>
                    <a:pt x="50558" y="12318"/>
                  </a:lnTo>
                  <a:lnTo>
                    <a:pt x="50558" y="11683"/>
                  </a:lnTo>
                  <a:close/>
                </a:path>
                <a:path w="50800" h="13969">
                  <a:moveTo>
                    <a:pt x="4775" y="7492"/>
                  </a:moveTo>
                  <a:lnTo>
                    <a:pt x="3124" y="7492"/>
                  </a:lnTo>
                  <a:lnTo>
                    <a:pt x="3124" y="9143"/>
                  </a:lnTo>
                  <a:lnTo>
                    <a:pt x="4775" y="9143"/>
                  </a:lnTo>
                  <a:lnTo>
                    <a:pt x="4775" y="7492"/>
                  </a:lnTo>
                  <a:close/>
                </a:path>
                <a:path w="50800" h="13969">
                  <a:moveTo>
                    <a:pt x="7810" y="7492"/>
                  </a:moveTo>
                  <a:lnTo>
                    <a:pt x="6159" y="7492"/>
                  </a:lnTo>
                  <a:lnTo>
                    <a:pt x="6159" y="9143"/>
                  </a:lnTo>
                  <a:lnTo>
                    <a:pt x="7810" y="9143"/>
                  </a:lnTo>
                  <a:lnTo>
                    <a:pt x="7810" y="7492"/>
                  </a:lnTo>
                  <a:close/>
                </a:path>
                <a:path w="50800" h="13969">
                  <a:moveTo>
                    <a:pt x="10845" y="7492"/>
                  </a:moveTo>
                  <a:lnTo>
                    <a:pt x="9194" y="7492"/>
                  </a:lnTo>
                  <a:lnTo>
                    <a:pt x="9194" y="9143"/>
                  </a:lnTo>
                  <a:lnTo>
                    <a:pt x="10845" y="9143"/>
                  </a:lnTo>
                  <a:lnTo>
                    <a:pt x="10845" y="7492"/>
                  </a:lnTo>
                  <a:close/>
                </a:path>
                <a:path w="50800" h="13969">
                  <a:moveTo>
                    <a:pt x="13881" y="7492"/>
                  </a:moveTo>
                  <a:lnTo>
                    <a:pt x="12230" y="7492"/>
                  </a:lnTo>
                  <a:lnTo>
                    <a:pt x="12230" y="9143"/>
                  </a:lnTo>
                  <a:lnTo>
                    <a:pt x="13881" y="9143"/>
                  </a:lnTo>
                  <a:lnTo>
                    <a:pt x="13881" y="7492"/>
                  </a:lnTo>
                  <a:close/>
                </a:path>
                <a:path w="50800" h="13969">
                  <a:moveTo>
                    <a:pt x="16916" y="7492"/>
                  </a:moveTo>
                  <a:lnTo>
                    <a:pt x="15265" y="7492"/>
                  </a:lnTo>
                  <a:lnTo>
                    <a:pt x="15265" y="9143"/>
                  </a:lnTo>
                  <a:lnTo>
                    <a:pt x="16916" y="9143"/>
                  </a:lnTo>
                  <a:lnTo>
                    <a:pt x="16916" y="7492"/>
                  </a:lnTo>
                  <a:close/>
                </a:path>
                <a:path w="50800" h="13969">
                  <a:moveTo>
                    <a:pt x="19951" y="7492"/>
                  </a:moveTo>
                  <a:lnTo>
                    <a:pt x="18300" y="7492"/>
                  </a:lnTo>
                  <a:lnTo>
                    <a:pt x="18300" y="9143"/>
                  </a:lnTo>
                  <a:lnTo>
                    <a:pt x="19951" y="9143"/>
                  </a:lnTo>
                  <a:lnTo>
                    <a:pt x="19951" y="7492"/>
                  </a:lnTo>
                  <a:close/>
                </a:path>
                <a:path w="50800" h="13969">
                  <a:moveTo>
                    <a:pt x="22987" y="7492"/>
                  </a:moveTo>
                  <a:lnTo>
                    <a:pt x="21336" y="7492"/>
                  </a:lnTo>
                  <a:lnTo>
                    <a:pt x="21336" y="9143"/>
                  </a:lnTo>
                  <a:lnTo>
                    <a:pt x="22987" y="9143"/>
                  </a:lnTo>
                  <a:lnTo>
                    <a:pt x="22987" y="7492"/>
                  </a:lnTo>
                  <a:close/>
                </a:path>
                <a:path w="50800" h="13969">
                  <a:moveTo>
                    <a:pt x="26022" y="7492"/>
                  </a:moveTo>
                  <a:lnTo>
                    <a:pt x="24371" y="7492"/>
                  </a:lnTo>
                  <a:lnTo>
                    <a:pt x="24371" y="9143"/>
                  </a:lnTo>
                  <a:lnTo>
                    <a:pt x="26022" y="9143"/>
                  </a:lnTo>
                  <a:lnTo>
                    <a:pt x="26022" y="7492"/>
                  </a:lnTo>
                  <a:close/>
                </a:path>
                <a:path w="50800" h="13969">
                  <a:moveTo>
                    <a:pt x="29057" y="7492"/>
                  </a:moveTo>
                  <a:lnTo>
                    <a:pt x="27406" y="7492"/>
                  </a:lnTo>
                  <a:lnTo>
                    <a:pt x="27406" y="9143"/>
                  </a:lnTo>
                  <a:lnTo>
                    <a:pt x="29057" y="9143"/>
                  </a:lnTo>
                  <a:lnTo>
                    <a:pt x="29057" y="7492"/>
                  </a:lnTo>
                  <a:close/>
                </a:path>
                <a:path w="50800" h="13969">
                  <a:moveTo>
                    <a:pt x="32092" y="7492"/>
                  </a:moveTo>
                  <a:lnTo>
                    <a:pt x="30441" y="7492"/>
                  </a:lnTo>
                  <a:lnTo>
                    <a:pt x="30441" y="9143"/>
                  </a:lnTo>
                  <a:lnTo>
                    <a:pt x="32092" y="9143"/>
                  </a:lnTo>
                  <a:lnTo>
                    <a:pt x="32092" y="7492"/>
                  </a:lnTo>
                  <a:close/>
                </a:path>
                <a:path w="50800" h="13969">
                  <a:moveTo>
                    <a:pt x="35128" y="7492"/>
                  </a:moveTo>
                  <a:lnTo>
                    <a:pt x="33477" y="7492"/>
                  </a:lnTo>
                  <a:lnTo>
                    <a:pt x="33477" y="9143"/>
                  </a:lnTo>
                  <a:lnTo>
                    <a:pt x="35128" y="9143"/>
                  </a:lnTo>
                  <a:lnTo>
                    <a:pt x="35128" y="7492"/>
                  </a:lnTo>
                  <a:close/>
                </a:path>
                <a:path w="50800" h="13969">
                  <a:moveTo>
                    <a:pt x="38163" y="7492"/>
                  </a:moveTo>
                  <a:lnTo>
                    <a:pt x="36512" y="7492"/>
                  </a:lnTo>
                  <a:lnTo>
                    <a:pt x="36512" y="9143"/>
                  </a:lnTo>
                  <a:lnTo>
                    <a:pt x="38163" y="9143"/>
                  </a:lnTo>
                  <a:lnTo>
                    <a:pt x="38163" y="7492"/>
                  </a:lnTo>
                  <a:close/>
                </a:path>
                <a:path w="50800" h="13969">
                  <a:moveTo>
                    <a:pt x="41198" y="7492"/>
                  </a:moveTo>
                  <a:lnTo>
                    <a:pt x="39547" y="7492"/>
                  </a:lnTo>
                  <a:lnTo>
                    <a:pt x="39547" y="9143"/>
                  </a:lnTo>
                  <a:lnTo>
                    <a:pt x="41198" y="9143"/>
                  </a:lnTo>
                  <a:lnTo>
                    <a:pt x="41198" y="7492"/>
                  </a:lnTo>
                  <a:close/>
                </a:path>
                <a:path w="50800" h="13969">
                  <a:moveTo>
                    <a:pt x="44234" y="7492"/>
                  </a:moveTo>
                  <a:lnTo>
                    <a:pt x="42595" y="7492"/>
                  </a:lnTo>
                  <a:lnTo>
                    <a:pt x="42595" y="9143"/>
                  </a:lnTo>
                  <a:lnTo>
                    <a:pt x="44234" y="9143"/>
                  </a:lnTo>
                  <a:lnTo>
                    <a:pt x="44234" y="7492"/>
                  </a:lnTo>
                  <a:close/>
                </a:path>
                <a:path w="50800" h="13969">
                  <a:moveTo>
                    <a:pt x="47269" y="7492"/>
                  </a:moveTo>
                  <a:lnTo>
                    <a:pt x="45618" y="7492"/>
                  </a:lnTo>
                  <a:lnTo>
                    <a:pt x="45618" y="9143"/>
                  </a:lnTo>
                  <a:lnTo>
                    <a:pt x="47269" y="9143"/>
                  </a:lnTo>
                  <a:lnTo>
                    <a:pt x="47269" y="7492"/>
                  </a:lnTo>
                  <a:close/>
                </a:path>
                <a:path w="50800" h="13969">
                  <a:moveTo>
                    <a:pt x="50558" y="7492"/>
                  </a:moveTo>
                  <a:lnTo>
                    <a:pt x="48666" y="7492"/>
                  </a:lnTo>
                  <a:lnTo>
                    <a:pt x="48666" y="9143"/>
                  </a:lnTo>
                  <a:lnTo>
                    <a:pt x="50558" y="9143"/>
                  </a:lnTo>
                  <a:lnTo>
                    <a:pt x="50558" y="7492"/>
                  </a:lnTo>
                  <a:close/>
                </a:path>
                <a:path w="50800" h="13969">
                  <a:moveTo>
                    <a:pt x="4775" y="4317"/>
                  </a:moveTo>
                  <a:lnTo>
                    <a:pt x="3124" y="4317"/>
                  </a:lnTo>
                  <a:lnTo>
                    <a:pt x="3124" y="5841"/>
                  </a:lnTo>
                  <a:lnTo>
                    <a:pt x="4775" y="5841"/>
                  </a:lnTo>
                  <a:lnTo>
                    <a:pt x="4775" y="4317"/>
                  </a:lnTo>
                  <a:close/>
                </a:path>
                <a:path w="50800" h="13969">
                  <a:moveTo>
                    <a:pt x="7810" y="4317"/>
                  </a:moveTo>
                  <a:lnTo>
                    <a:pt x="6159" y="4317"/>
                  </a:lnTo>
                  <a:lnTo>
                    <a:pt x="6159" y="5841"/>
                  </a:lnTo>
                  <a:lnTo>
                    <a:pt x="7810" y="5841"/>
                  </a:lnTo>
                  <a:lnTo>
                    <a:pt x="7810" y="4317"/>
                  </a:lnTo>
                  <a:close/>
                </a:path>
                <a:path w="50800" h="13969">
                  <a:moveTo>
                    <a:pt x="10845" y="4317"/>
                  </a:moveTo>
                  <a:lnTo>
                    <a:pt x="9194" y="4317"/>
                  </a:lnTo>
                  <a:lnTo>
                    <a:pt x="9194" y="5841"/>
                  </a:lnTo>
                  <a:lnTo>
                    <a:pt x="10845" y="5841"/>
                  </a:lnTo>
                  <a:lnTo>
                    <a:pt x="10845" y="4317"/>
                  </a:lnTo>
                  <a:close/>
                </a:path>
                <a:path w="50800" h="13969">
                  <a:moveTo>
                    <a:pt x="13881" y="4317"/>
                  </a:moveTo>
                  <a:lnTo>
                    <a:pt x="12230" y="4317"/>
                  </a:lnTo>
                  <a:lnTo>
                    <a:pt x="12230" y="5841"/>
                  </a:lnTo>
                  <a:lnTo>
                    <a:pt x="13881" y="5841"/>
                  </a:lnTo>
                  <a:lnTo>
                    <a:pt x="13881" y="4317"/>
                  </a:lnTo>
                  <a:close/>
                </a:path>
                <a:path w="50800" h="13969">
                  <a:moveTo>
                    <a:pt x="16916" y="4317"/>
                  </a:moveTo>
                  <a:lnTo>
                    <a:pt x="15265" y="4317"/>
                  </a:lnTo>
                  <a:lnTo>
                    <a:pt x="15265" y="5841"/>
                  </a:lnTo>
                  <a:lnTo>
                    <a:pt x="16916" y="5841"/>
                  </a:lnTo>
                  <a:lnTo>
                    <a:pt x="16916" y="4317"/>
                  </a:lnTo>
                  <a:close/>
                </a:path>
                <a:path w="50800" h="13969">
                  <a:moveTo>
                    <a:pt x="19951" y="4317"/>
                  </a:moveTo>
                  <a:lnTo>
                    <a:pt x="18300" y="4317"/>
                  </a:lnTo>
                  <a:lnTo>
                    <a:pt x="18300" y="5841"/>
                  </a:lnTo>
                  <a:lnTo>
                    <a:pt x="19951" y="5841"/>
                  </a:lnTo>
                  <a:lnTo>
                    <a:pt x="19951" y="4317"/>
                  </a:lnTo>
                  <a:close/>
                </a:path>
                <a:path w="50800" h="13969">
                  <a:moveTo>
                    <a:pt x="22987" y="4317"/>
                  </a:moveTo>
                  <a:lnTo>
                    <a:pt x="21336" y="4317"/>
                  </a:lnTo>
                  <a:lnTo>
                    <a:pt x="21336" y="5841"/>
                  </a:lnTo>
                  <a:lnTo>
                    <a:pt x="22987" y="5841"/>
                  </a:lnTo>
                  <a:lnTo>
                    <a:pt x="22987" y="4317"/>
                  </a:lnTo>
                  <a:close/>
                </a:path>
                <a:path w="50800" h="13969">
                  <a:moveTo>
                    <a:pt x="26022" y="4317"/>
                  </a:moveTo>
                  <a:lnTo>
                    <a:pt x="24371" y="4317"/>
                  </a:lnTo>
                  <a:lnTo>
                    <a:pt x="24371" y="5841"/>
                  </a:lnTo>
                  <a:lnTo>
                    <a:pt x="26022" y="5841"/>
                  </a:lnTo>
                  <a:lnTo>
                    <a:pt x="26022" y="4317"/>
                  </a:lnTo>
                  <a:close/>
                </a:path>
                <a:path w="50800" h="13969">
                  <a:moveTo>
                    <a:pt x="29057" y="4317"/>
                  </a:moveTo>
                  <a:lnTo>
                    <a:pt x="27406" y="4317"/>
                  </a:lnTo>
                  <a:lnTo>
                    <a:pt x="27406" y="5841"/>
                  </a:lnTo>
                  <a:lnTo>
                    <a:pt x="29057" y="5841"/>
                  </a:lnTo>
                  <a:lnTo>
                    <a:pt x="29057" y="4317"/>
                  </a:lnTo>
                  <a:close/>
                </a:path>
                <a:path w="50800" h="13969">
                  <a:moveTo>
                    <a:pt x="32092" y="4317"/>
                  </a:moveTo>
                  <a:lnTo>
                    <a:pt x="30441" y="4317"/>
                  </a:lnTo>
                  <a:lnTo>
                    <a:pt x="30441" y="5841"/>
                  </a:lnTo>
                  <a:lnTo>
                    <a:pt x="32092" y="5841"/>
                  </a:lnTo>
                  <a:lnTo>
                    <a:pt x="32092" y="4317"/>
                  </a:lnTo>
                  <a:close/>
                </a:path>
                <a:path w="50800" h="13969">
                  <a:moveTo>
                    <a:pt x="35128" y="4317"/>
                  </a:moveTo>
                  <a:lnTo>
                    <a:pt x="33477" y="4317"/>
                  </a:lnTo>
                  <a:lnTo>
                    <a:pt x="33477" y="5841"/>
                  </a:lnTo>
                  <a:lnTo>
                    <a:pt x="35128" y="5841"/>
                  </a:lnTo>
                  <a:lnTo>
                    <a:pt x="35128" y="4317"/>
                  </a:lnTo>
                  <a:close/>
                </a:path>
                <a:path w="50800" h="13969">
                  <a:moveTo>
                    <a:pt x="38163" y="4317"/>
                  </a:moveTo>
                  <a:lnTo>
                    <a:pt x="36512" y="4317"/>
                  </a:lnTo>
                  <a:lnTo>
                    <a:pt x="36512" y="5841"/>
                  </a:lnTo>
                  <a:lnTo>
                    <a:pt x="38163" y="5841"/>
                  </a:lnTo>
                  <a:lnTo>
                    <a:pt x="38163" y="4317"/>
                  </a:lnTo>
                  <a:close/>
                </a:path>
                <a:path w="50800" h="13969">
                  <a:moveTo>
                    <a:pt x="41198" y="4317"/>
                  </a:moveTo>
                  <a:lnTo>
                    <a:pt x="39547" y="4317"/>
                  </a:lnTo>
                  <a:lnTo>
                    <a:pt x="39547" y="5841"/>
                  </a:lnTo>
                  <a:lnTo>
                    <a:pt x="41198" y="5841"/>
                  </a:lnTo>
                  <a:lnTo>
                    <a:pt x="41198" y="4317"/>
                  </a:lnTo>
                  <a:close/>
                </a:path>
                <a:path w="50800" h="13969">
                  <a:moveTo>
                    <a:pt x="44234" y="4317"/>
                  </a:moveTo>
                  <a:lnTo>
                    <a:pt x="42595" y="4317"/>
                  </a:lnTo>
                  <a:lnTo>
                    <a:pt x="42595" y="5841"/>
                  </a:lnTo>
                  <a:lnTo>
                    <a:pt x="44234" y="5841"/>
                  </a:lnTo>
                  <a:lnTo>
                    <a:pt x="44234" y="4317"/>
                  </a:lnTo>
                  <a:close/>
                </a:path>
                <a:path w="50800" h="13969">
                  <a:moveTo>
                    <a:pt x="47269" y="4317"/>
                  </a:moveTo>
                  <a:lnTo>
                    <a:pt x="45618" y="4317"/>
                  </a:lnTo>
                  <a:lnTo>
                    <a:pt x="45618" y="5841"/>
                  </a:lnTo>
                  <a:lnTo>
                    <a:pt x="47269" y="5841"/>
                  </a:lnTo>
                  <a:lnTo>
                    <a:pt x="47269" y="4317"/>
                  </a:lnTo>
                  <a:close/>
                </a:path>
                <a:path w="50800" h="13969">
                  <a:moveTo>
                    <a:pt x="50558" y="4317"/>
                  </a:moveTo>
                  <a:lnTo>
                    <a:pt x="48666" y="4317"/>
                  </a:lnTo>
                  <a:lnTo>
                    <a:pt x="48666" y="5841"/>
                  </a:lnTo>
                  <a:lnTo>
                    <a:pt x="50558" y="5841"/>
                  </a:lnTo>
                  <a:lnTo>
                    <a:pt x="50558" y="4317"/>
                  </a:lnTo>
                  <a:close/>
                </a:path>
                <a:path w="50800" h="13969">
                  <a:moveTo>
                    <a:pt x="4775" y="1015"/>
                  </a:moveTo>
                  <a:lnTo>
                    <a:pt x="3124" y="1015"/>
                  </a:lnTo>
                  <a:lnTo>
                    <a:pt x="3124" y="2666"/>
                  </a:lnTo>
                  <a:lnTo>
                    <a:pt x="4775" y="2666"/>
                  </a:lnTo>
                  <a:lnTo>
                    <a:pt x="4775" y="1015"/>
                  </a:lnTo>
                  <a:close/>
                </a:path>
                <a:path w="50800" h="13969">
                  <a:moveTo>
                    <a:pt x="7810" y="1015"/>
                  </a:moveTo>
                  <a:lnTo>
                    <a:pt x="6159" y="1015"/>
                  </a:lnTo>
                  <a:lnTo>
                    <a:pt x="6159" y="2666"/>
                  </a:lnTo>
                  <a:lnTo>
                    <a:pt x="7810" y="2666"/>
                  </a:lnTo>
                  <a:lnTo>
                    <a:pt x="7810" y="1015"/>
                  </a:lnTo>
                  <a:close/>
                </a:path>
                <a:path w="50800" h="13969">
                  <a:moveTo>
                    <a:pt x="10845" y="1015"/>
                  </a:moveTo>
                  <a:lnTo>
                    <a:pt x="9194" y="1015"/>
                  </a:lnTo>
                  <a:lnTo>
                    <a:pt x="9194" y="2666"/>
                  </a:lnTo>
                  <a:lnTo>
                    <a:pt x="10845" y="2666"/>
                  </a:lnTo>
                  <a:lnTo>
                    <a:pt x="10845" y="1015"/>
                  </a:lnTo>
                  <a:close/>
                </a:path>
                <a:path w="50800" h="13969">
                  <a:moveTo>
                    <a:pt x="13881" y="1015"/>
                  </a:moveTo>
                  <a:lnTo>
                    <a:pt x="12230" y="1015"/>
                  </a:lnTo>
                  <a:lnTo>
                    <a:pt x="12230" y="2666"/>
                  </a:lnTo>
                  <a:lnTo>
                    <a:pt x="13881" y="2666"/>
                  </a:lnTo>
                  <a:lnTo>
                    <a:pt x="13881" y="1015"/>
                  </a:lnTo>
                  <a:close/>
                </a:path>
                <a:path w="50800" h="13969">
                  <a:moveTo>
                    <a:pt x="16916" y="1015"/>
                  </a:moveTo>
                  <a:lnTo>
                    <a:pt x="15265" y="1015"/>
                  </a:lnTo>
                  <a:lnTo>
                    <a:pt x="15265" y="2666"/>
                  </a:lnTo>
                  <a:lnTo>
                    <a:pt x="16916" y="2666"/>
                  </a:lnTo>
                  <a:lnTo>
                    <a:pt x="16916" y="1015"/>
                  </a:lnTo>
                  <a:close/>
                </a:path>
                <a:path w="50800" h="13969">
                  <a:moveTo>
                    <a:pt x="19951" y="1015"/>
                  </a:moveTo>
                  <a:lnTo>
                    <a:pt x="18300" y="1015"/>
                  </a:lnTo>
                  <a:lnTo>
                    <a:pt x="18300" y="2666"/>
                  </a:lnTo>
                  <a:lnTo>
                    <a:pt x="19951" y="2666"/>
                  </a:lnTo>
                  <a:lnTo>
                    <a:pt x="19951" y="1015"/>
                  </a:lnTo>
                  <a:close/>
                </a:path>
                <a:path w="50800" h="13969">
                  <a:moveTo>
                    <a:pt x="22987" y="1015"/>
                  </a:moveTo>
                  <a:lnTo>
                    <a:pt x="21336" y="1015"/>
                  </a:lnTo>
                  <a:lnTo>
                    <a:pt x="21336" y="2666"/>
                  </a:lnTo>
                  <a:lnTo>
                    <a:pt x="22987" y="2666"/>
                  </a:lnTo>
                  <a:lnTo>
                    <a:pt x="22987" y="1015"/>
                  </a:lnTo>
                  <a:close/>
                </a:path>
                <a:path w="50800" h="13969">
                  <a:moveTo>
                    <a:pt x="26022" y="1015"/>
                  </a:moveTo>
                  <a:lnTo>
                    <a:pt x="24371" y="1015"/>
                  </a:lnTo>
                  <a:lnTo>
                    <a:pt x="24371" y="2666"/>
                  </a:lnTo>
                  <a:lnTo>
                    <a:pt x="26022" y="2666"/>
                  </a:lnTo>
                  <a:lnTo>
                    <a:pt x="26022" y="1015"/>
                  </a:lnTo>
                  <a:close/>
                </a:path>
                <a:path w="50800" h="13969">
                  <a:moveTo>
                    <a:pt x="29057" y="1015"/>
                  </a:moveTo>
                  <a:lnTo>
                    <a:pt x="27406" y="1015"/>
                  </a:lnTo>
                  <a:lnTo>
                    <a:pt x="27406" y="2666"/>
                  </a:lnTo>
                  <a:lnTo>
                    <a:pt x="29057" y="2666"/>
                  </a:lnTo>
                  <a:lnTo>
                    <a:pt x="29057" y="1015"/>
                  </a:lnTo>
                  <a:close/>
                </a:path>
                <a:path w="50800" h="13969">
                  <a:moveTo>
                    <a:pt x="32092" y="1015"/>
                  </a:moveTo>
                  <a:lnTo>
                    <a:pt x="30441" y="1015"/>
                  </a:lnTo>
                  <a:lnTo>
                    <a:pt x="30441" y="2666"/>
                  </a:lnTo>
                  <a:lnTo>
                    <a:pt x="32092" y="2666"/>
                  </a:lnTo>
                  <a:lnTo>
                    <a:pt x="32092" y="1015"/>
                  </a:lnTo>
                  <a:close/>
                </a:path>
                <a:path w="50800" h="13969">
                  <a:moveTo>
                    <a:pt x="35128" y="1015"/>
                  </a:moveTo>
                  <a:lnTo>
                    <a:pt x="33477" y="1015"/>
                  </a:lnTo>
                  <a:lnTo>
                    <a:pt x="33477" y="2666"/>
                  </a:lnTo>
                  <a:lnTo>
                    <a:pt x="35128" y="2666"/>
                  </a:lnTo>
                  <a:lnTo>
                    <a:pt x="35128" y="1015"/>
                  </a:lnTo>
                  <a:close/>
                </a:path>
                <a:path w="50800" h="13969">
                  <a:moveTo>
                    <a:pt x="38163" y="1015"/>
                  </a:moveTo>
                  <a:lnTo>
                    <a:pt x="36512" y="1015"/>
                  </a:lnTo>
                  <a:lnTo>
                    <a:pt x="36512" y="2666"/>
                  </a:lnTo>
                  <a:lnTo>
                    <a:pt x="38163" y="2666"/>
                  </a:lnTo>
                  <a:lnTo>
                    <a:pt x="38163" y="1015"/>
                  </a:lnTo>
                  <a:close/>
                </a:path>
                <a:path w="50800" h="13969">
                  <a:moveTo>
                    <a:pt x="41198" y="1015"/>
                  </a:moveTo>
                  <a:lnTo>
                    <a:pt x="39547" y="1015"/>
                  </a:lnTo>
                  <a:lnTo>
                    <a:pt x="39547" y="2666"/>
                  </a:lnTo>
                  <a:lnTo>
                    <a:pt x="41198" y="2666"/>
                  </a:lnTo>
                  <a:lnTo>
                    <a:pt x="41198" y="1015"/>
                  </a:lnTo>
                  <a:close/>
                </a:path>
                <a:path w="50800" h="13969">
                  <a:moveTo>
                    <a:pt x="44234" y="1015"/>
                  </a:moveTo>
                  <a:lnTo>
                    <a:pt x="42595" y="1015"/>
                  </a:lnTo>
                  <a:lnTo>
                    <a:pt x="42595" y="2666"/>
                  </a:lnTo>
                  <a:lnTo>
                    <a:pt x="44234" y="2666"/>
                  </a:lnTo>
                  <a:lnTo>
                    <a:pt x="44234" y="1015"/>
                  </a:lnTo>
                  <a:close/>
                </a:path>
                <a:path w="50800" h="13969">
                  <a:moveTo>
                    <a:pt x="47269" y="1015"/>
                  </a:moveTo>
                  <a:lnTo>
                    <a:pt x="45618" y="1015"/>
                  </a:lnTo>
                  <a:lnTo>
                    <a:pt x="45618" y="2666"/>
                  </a:lnTo>
                  <a:lnTo>
                    <a:pt x="47269" y="2666"/>
                  </a:lnTo>
                  <a:lnTo>
                    <a:pt x="47269" y="1015"/>
                  </a:lnTo>
                  <a:close/>
                </a:path>
                <a:path w="50800" h="13969">
                  <a:moveTo>
                    <a:pt x="49504" y="1015"/>
                  </a:moveTo>
                  <a:lnTo>
                    <a:pt x="48666" y="1015"/>
                  </a:lnTo>
                  <a:lnTo>
                    <a:pt x="48666" y="2666"/>
                  </a:lnTo>
                  <a:lnTo>
                    <a:pt x="50558" y="2666"/>
                  </a:lnTo>
                  <a:lnTo>
                    <a:pt x="50558" y="1650"/>
                  </a:lnTo>
                  <a:lnTo>
                    <a:pt x="49504" y="1650"/>
                  </a:lnTo>
                  <a:lnTo>
                    <a:pt x="49364" y="1523"/>
                  </a:lnTo>
                  <a:lnTo>
                    <a:pt x="49364" y="1142"/>
                  </a:lnTo>
                  <a:lnTo>
                    <a:pt x="49504" y="1015"/>
                  </a:lnTo>
                  <a:close/>
                </a:path>
                <a:path w="50800" h="13969">
                  <a:moveTo>
                    <a:pt x="1739" y="1015"/>
                  </a:moveTo>
                  <a:lnTo>
                    <a:pt x="1003" y="1015"/>
                  </a:lnTo>
                  <a:lnTo>
                    <a:pt x="1143" y="1142"/>
                  </a:lnTo>
                  <a:lnTo>
                    <a:pt x="1143" y="1523"/>
                  </a:lnTo>
                  <a:lnTo>
                    <a:pt x="1003" y="1650"/>
                  </a:lnTo>
                  <a:lnTo>
                    <a:pt x="1739" y="1650"/>
                  </a:lnTo>
                  <a:lnTo>
                    <a:pt x="1739" y="1015"/>
                  </a:lnTo>
                  <a:close/>
                </a:path>
                <a:path w="50800" h="13969">
                  <a:moveTo>
                    <a:pt x="50558" y="1015"/>
                  </a:moveTo>
                  <a:lnTo>
                    <a:pt x="49860" y="1015"/>
                  </a:lnTo>
                  <a:lnTo>
                    <a:pt x="49999" y="1142"/>
                  </a:lnTo>
                  <a:lnTo>
                    <a:pt x="49999" y="1523"/>
                  </a:lnTo>
                  <a:lnTo>
                    <a:pt x="49860" y="1650"/>
                  </a:lnTo>
                  <a:lnTo>
                    <a:pt x="50558" y="1650"/>
                  </a:lnTo>
                  <a:lnTo>
                    <a:pt x="50558" y="1015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392819" y="2362341"/>
              <a:ext cx="50800" cy="13970"/>
            </a:xfrm>
            <a:custGeom>
              <a:avLst/>
              <a:gdLst/>
              <a:ahLst/>
              <a:cxnLst/>
              <a:rect l="l" t="t" r="r" b="b"/>
              <a:pathLst>
                <a:path w="50800" h="13969">
                  <a:moveTo>
                    <a:pt x="49364" y="12001"/>
                  </a:moveTo>
                  <a:lnTo>
                    <a:pt x="49364" y="12204"/>
                  </a:lnTo>
                  <a:lnTo>
                    <a:pt x="49504" y="12369"/>
                  </a:lnTo>
                  <a:lnTo>
                    <a:pt x="49682" y="12369"/>
                  </a:lnTo>
                  <a:lnTo>
                    <a:pt x="49860" y="12369"/>
                  </a:lnTo>
                  <a:lnTo>
                    <a:pt x="49999" y="12204"/>
                  </a:lnTo>
                  <a:lnTo>
                    <a:pt x="49999" y="12001"/>
                  </a:lnTo>
                  <a:lnTo>
                    <a:pt x="49999" y="11798"/>
                  </a:lnTo>
                  <a:lnTo>
                    <a:pt x="49860" y="11633"/>
                  </a:lnTo>
                  <a:lnTo>
                    <a:pt x="49682" y="11633"/>
                  </a:lnTo>
                  <a:lnTo>
                    <a:pt x="49504" y="11633"/>
                  </a:lnTo>
                  <a:lnTo>
                    <a:pt x="49364" y="11798"/>
                  </a:lnTo>
                  <a:lnTo>
                    <a:pt x="49364" y="12001"/>
                  </a:lnTo>
                  <a:close/>
                </a:path>
                <a:path w="50800" h="13969">
                  <a:moveTo>
                    <a:pt x="508" y="1333"/>
                  </a:moveTo>
                  <a:lnTo>
                    <a:pt x="508" y="1536"/>
                  </a:lnTo>
                  <a:lnTo>
                    <a:pt x="647" y="1701"/>
                  </a:lnTo>
                  <a:lnTo>
                    <a:pt x="825" y="1701"/>
                  </a:lnTo>
                  <a:lnTo>
                    <a:pt x="1003" y="1701"/>
                  </a:lnTo>
                  <a:lnTo>
                    <a:pt x="1143" y="1536"/>
                  </a:lnTo>
                  <a:lnTo>
                    <a:pt x="1143" y="1333"/>
                  </a:lnTo>
                  <a:lnTo>
                    <a:pt x="1143" y="1130"/>
                  </a:lnTo>
                  <a:lnTo>
                    <a:pt x="1003" y="965"/>
                  </a:lnTo>
                  <a:lnTo>
                    <a:pt x="825" y="965"/>
                  </a:lnTo>
                  <a:lnTo>
                    <a:pt x="647" y="965"/>
                  </a:lnTo>
                  <a:lnTo>
                    <a:pt x="508" y="1130"/>
                  </a:lnTo>
                  <a:lnTo>
                    <a:pt x="508" y="1333"/>
                  </a:lnTo>
                  <a:close/>
                </a:path>
                <a:path w="50800" h="13969">
                  <a:moveTo>
                    <a:pt x="508" y="12001"/>
                  </a:moveTo>
                  <a:lnTo>
                    <a:pt x="508" y="12204"/>
                  </a:lnTo>
                  <a:lnTo>
                    <a:pt x="647" y="12369"/>
                  </a:lnTo>
                  <a:lnTo>
                    <a:pt x="825" y="12369"/>
                  </a:lnTo>
                  <a:lnTo>
                    <a:pt x="1003" y="12369"/>
                  </a:lnTo>
                  <a:lnTo>
                    <a:pt x="1143" y="12204"/>
                  </a:lnTo>
                  <a:lnTo>
                    <a:pt x="1143" y="12001"/>
                  </a:lnTo>
                  <a:lnTo>
                    <a:pt x="1143" y="11798"/>
                  </a:lnTo>
                  <a:lnTo>
                    <a:pt x="1003" y="11633"/>
                  </a:lnTo>
                  <a:lnTo>
                    <a:pt x="825" y="11633"/>
                  </a:lnTo>
                  <a:lnTo>
                    <a:pt x="647" y="11633"/>
                  </a:lnTo>
                  <a:lnTo>
                    <a:pt x="508" y="11798"/>
                  </a:lnTo>
                  <a:lnTo>
                    <a:pt x="508" y="12001"/>
                  </a:lnTo>
                  <a:close/>
                </a:path>
                <a:path w="50800" h="13969">
                  <a:moveTo>
                    <a:pt x="49364" y="1333"/>
                  </a:moveTo>
                  <a:lnTo>
                    <a:pt x="49364" y="1536"/>
                  </a:lnTo>
                  <a:lnTo>
                    <a:pt x="49504" y="1701"/>
                  </a:lnTo>
                  <a:lnTo>
                    <a:pt x="49682" y="1701"/>
                  </a:lnTo>
                  <a:lnTo>
                    <a:pt x="49860" y="1701"/>
                  </a:lnTo>
                  <a:lnTo>
                    <a:pt x="49999" y="1536"/>
                  </a:lnTo>
                  <a:lnTo>
                    <a:pt x="49999" y="1333"/>
                  </a:lnTo>
                  <a:lnTo>
                    <a:pt x="49999" y="1130"/>
                  </a:lnTo>
                  <a:lnTo>
                    <a:pt x="49860" y="965"/>
                  </a:lnTo>
                  <a:lnTo>
                    <a:pt x="49682" y="965"/>
                  </a:lnTo>
                  <a:lnTo>
                    <a:pt x="49504" y="965"/>
                  </a:lnTo>
                  <a:lnTo>
                    <a:pt x="49364" y="1130"/>
                  </a:lnTo>
                  <a:lnTo>
                    <a:pt x="49364" y="1333"/>
                  </a:lnTo>
                  <a:close/>
                </a:path>
                <a:path w="50800" h="13969">
                  <a:moveTo>
                    <a:pt x="47269" y="12357"/>
                  </a:moveTo>
                  <a:lnTo>
                    <a:pt x="48666" y="12357"/>
                  </a:lnTo>
                  <a:lnTo>
                    <a:pt x="48666" y="10756"/>
                  </a:lnTo>
                  <a:lnTo>
                    <a:pt x="47269" y="10756"/>
                  </a:lnTo>
                  <a:lnTo>
                    <a:pt x="47269" y="12357"/>
                  </a:lnTo>
                  <a:close/>
                </a:path>
                <a:path w="50800" h="13969">
                  <a:moveTo>
                    <a:pt x="1739" y="2616"/>
                  </a:moveTo>
                  <a:lnTo>
                    <a:pt x="3124" y="2616"/>
                  </a:lnTo>
                  <a:lnTo>
                    <a:pt x="3124" y="1015"/>
                  </a:lnTo>
                  <a:lnTo>
                    <a:pt x="1739" y="1015"/>
                  </a:lnTo>
                  <a:lnTo>
                    <a:pt x="1739" y="2616"/>
                  </a:lnTo>
                  <a:close/>
                </a:path>
                <a:path w="50800" h="13969">
                  <a:moveTo>
                    <a:pt x="4775" y="2616"/>
                  </a:moveTo>
                  <a:lnTo>
                    <a:pt x="6159" y="2616"/>
                  </a:lnTo>
                  <a:lnTo>
                    <a:pt x="6159" y="1015"/>
                  </a:lnTo>
                  <a:lnTo>
                    <a:pt x="4775" y="1015"/>
                  </a:lnTo>
                  <a:lnTo>
                    <a:pt x="4775" y="2616"/>
                  </a:lnTo>
                  <a:close/>
                </a:path>
                <a:path w="50800" h="13969">
                  <a:moveTo>
                    <a:pt x="7810" y="2616"/>
                  </a:moveTo>
                  <a:lnTo>
                    <a:pt x="9194" y="2616"/>
                  </a:lnTo>
                  <a:lnTo>
                    <a:pt x="9194" y="1015"/>
                  </a:lnTo>
                  <a:lnTo>
                    <a:pt x="7810" y="1015"/>
                  </a:lnTo>
                  <a:lnTo>
                    <a:pt x="7810" y="2616"/>
                  </a:lnTo>
                  <a:close/>
                </a:path>
                <a:path w="50800" h="13969">
                  <a:moveTo>
                    <a:pt x="10845" y="2616"/>
                  </a:moveTo>
                  <a:lnTo>
                    <a:pt x="12230" y="2616"/>
                  </a:lnTo>
                  <a:lnTo>
                    <a:pt x="12230" y="1015"/>
                  </a:lnTo>
                  <a:lnTo>
                    <a:pt x="10845" y="1015"/>
                  </a:lnTo>
                  <a:lnTo>
                    <a:pt x="10845" y="2616"/>
                  </a:lnTo>
                  <a:close/>
                </a:path>
                <a:path w="50800" h="13969">
                  <a:moveTo>
                    <a:pt x="13881" y="2616"/>
                  </a:moveTo>
                  <a:lnTo>
                    <a:pt x="15265" y="2616"/>
                  </a:lnTo>
                  <a:lnTo>
                    <a:pt x="15265" y="1015"/>
                  </a:lnTo>
                  <a:lnTo>
                    <a:pt x="13881" y="1015"/>
                  </a:lnTo>
                  <a:lnTo>
                    <a:pt x="13881" y="2616"/>
                  </a:lnTo>
                  <a:close/>
                </a:path>
                <a:path w="50800" h="13969">
                  <a:moveTo>
                    <a:pt x="16916" y="2616"/>
                  </a:moveTo>
                  <a:lnTo>
                    <a:pt x="18300" y="2616"/>
                  </a:lnTo>
                  <a:lnTo>
                    <a:pt x="18300" y="1015"/>
                  </a:lnTo>
                  <a:lnTo>
                    <a:pt x="16916" y="1015"/>
                  </a:lnTo>
                  <a:lnTo>
                    <a:pt x="16916" y="2616"/>
                  </a:lnTo>
                  <a:close/>
                </a:path>
                <a:path w="50800" h="13969">
                  <a:moveTo>
                    <a:pt x="19951" y="2616"/>
                  </a:moveTo>
                  <a:lnTo>
                    <a:pt x="21336" y="2616"/>
                  </a:lnTo>
                  <a:lnTo>
                    <a:pt x="21336" y="1015"/>
                  </a:lnTo>
                  <a:lnTo>
                    <a:pt x="19951" y="1015"/>
                  </a:lnTo>
                  <a:lnTo>
                    <a:pt x="19951" y="2616"/>
                  </a:lnTo>
                  <a:close/>
                </a:path>
                <a:path w="50800" h="13969">
                  <a:moveTo>
                    <a:pt x="22987" y="2616"/>
                  </a:moveTo>
                  <a:lnTo>
                    <a:pt x="24371" y="2616"/>
                  </a:lnTo>
                  <a:lnTo>
                    <a:pt x="24371" y="1015"/>
                  </a:lnTo>
                  <a:lnTo>
                    <a:pt x="22987" y="1015"/>
                  </a:lnTo>
                  <a:lnTo>
                    <a:pt x="22987" y="2616"/>
                  </a:lnTo>
                  <a:close/>
                </a:path>
                <a:path w="50800" h="13969">
                  <a:moveTo>
                    <a:pt x="26022" y="2616"/>
                  </a:moveTo>
                  <a:lnTo>
                    <a:pt x="27406" y="2616"/>
                  </a:lnTo>
                  <a:lnTo>
                    <a:pt x="27406" y="1015"/>
                  </a:lnTo>
                  <a:lnTo>
                    <a:pt x="26022" y="1015"/>
                  </a:lnTo>
                  <a:lnTo>
                    <a:pt x="26022" y="2616"/>
                  </a:lnTo>
                  <a:close/>
                </a:path>
                <a:path w="50800" h="13969">
                  <a:moveTo>
                    <a:pt x="29057" y="2616"/>
                  </a:moveTo>
                  <a:lnTo>
                    <a:pt x="30441" y="2616"/>
                  </a:lnTo>
                  <a:lnTo>
                    <a:pt x="30441" y="1015"/>
                  </a:lnTo>
                  <a:lnTo>
                    <a:pt x="29057" y="1015"/>
                  </a:lnTo>
                  <a:lnTo>
                    <a:pt x="29057" y="2616"/>
                  </a:lnTo>
                  <a:close/>
                </a:path>
                <a:path w="50800" h="13969">
                  <a:moveTo>
                    <a:pt x="32092" y="2616"/>
                  </a:moveTo>
                  <a:lnTo>
                    <a:pt x="33477" y="2616"/>
                  </a:lnTo>
                  <a:lnTo>
                    <a:pt x="33477" y="1015"/>
                  </a:lnTo>
                  <a:lnTo>
                    <a:pt x="32092" y="1015"/>
                  </a:lnTo>
                  <a:lnTo>
                    <a:pt x="32092" y="2616"/>
                  </a:lnTo>
                  <a:close/>
                </a:path>
                <a:path w="50800" h="13969">
                  <a:moveTo>
                    <a:pt x="35128" y="2616"/>
                  </a:moveTo>
                  <a:lnTo>
                    <a:pt x="36512" y="2616"/>
                  </a:lnTo>
                  <a:lnTo>
                    <a:pt x="36512" y="1015"/>
                  </a:lnTo>
                  <a:lnTo>
                    <a:pt x="35128" y="1015"/>
                  </a:lnTo>
                  <a:lnTo>
                    <a:pt x="35128" y="2616"/>
                  </a:lnTo>
                  <a:close/>
                </a:path>
                <a:path w="50800" h="13969">
                  <a:moveTo>
                    <a:pt x="38163" y="2616"/>
                  </a:moveTo>
                  <a:lnTo>
                    <a:pt x="39547" y="2616"/>
                  </a:lnTo>
                  <a:lnTo>
                    <a:pt x="39547" y="1015"/>
                  </a:lnTo>
                  <a:lnTo>
                    <a:pt x="38163" y="1015"/>
                  </a:lnTo>
                  <a:lnTo>
                    <a:pt x="38163" y="2616"/>
                  </a:lnTo>
                  <a:close/>
                </a:path>
                <a:path w="50800" h="13969">
                  <a:moveTo>
                    <a:pt x="41198" y="2616"/>
                  </a:moveTo>
                  <a:lnTo>
                    <a:pt x="42595" y="2616"/>
                  </a:lnTo>
                  <a:lnTo>
                    <a:pt x="42595" y="1015"/>
                  </a:lnTo>
                  <a:lnTo>
                    <a:pt x="41198" y="1015"/>
                  </a:lnTo>
                  <a:lnTo>
                    <a:pt x="41198" y="2616"/>
                  </a:lnTo>
                  <a:close/>
                </a:path>
                <a:path w="50800" h="13969">
                  <a:moveTo>
                    <a:pt x="44234" y="2616"/>
                  </a:moveTo>
                  <a:lnTo>
                    <a:pt x="45618" y="2616"/>
                  </a:lnTo>
                  <a:lnTo>
                    <a:pt x="45618" y="1015"/>
                  </a:lnTo>
                  <a:lnTo>
                    <a:pt x="44234" y="1015"/>
                  </a:lnTo>
                  <a:lnTo>
                    <a:pt x="44234" y="2616"/>
                  </a:lnTo>
                  <a:close/>
                </a:path>
                <a:path w="50800" h="13969">
                  <a:moveTo>
                    <a:pt x="47269" y="2616"/>
                  </a:moveTo>
                  <a:lnTo>
                    <a:pt x="48666" y="2616"/>
                  </a:lnTo>
                  <a:lnTo>
                    <a:pt x="48666" y="1015"/>
                  </a:lnTo>
                  <a:lnTo>
                    <a:pt x="47269" y="1015"/>
                  </a:lnTo>
                  <a:lnTo>
                    <a:pt x="47269" y="2616"/>
                  </a:lnTo>
                  <a:close/>
                </a:path>
                <a:path w="50800" h="13969">
                  <a:moveTo>
                    <a:pt x="1739" y="5867"/>
                  </a:moveTo>
                  <a:lnTo>
                    <a:pt x="3124" y="5867"/>
                  </a:lnTo>
                  <a:lnTo>
                    <a:pt x="3124" y="4267"/>
                  </a:lnTo>
                  <a:lnTo>
                    <a:pt x="1739" y="4267"/>
                  </a:lnTo>
                  <a:lnTo>
                    <a:pt x="1739" y="5867"/>
                  </a:lnTo>
                  <a:close/>
                </a:path>
                <a:path w="50800" h="13969">
                  <a:moveTo>
                    <a:pt x="4775" y="5867"/>
                  </a:moveTo>
                  <a:lnTo>
                    <a:pt x="6159" y="5867"/>
                  </a:lnTo>
                  <a:lnTo>
                    <a:pt x="6159" y="4267"/>
                  </a:lnTo>
                  <a:lnTo>
                    <a:pt x="4775" y="4267"/>
                  </a:lnTo>
                  <a:lnTo>
                    <a:pt x="4775" y="5867"/>
                  </a:lnTo>
                  <a:close/>
                </a:path>
                <a:path w="50800" h="13969">
                  <a:moveTo>
                    <a:pt x="7810" y="5867"/>
                  </a:moveTo>
                  <a:lnTo>
                    <a:pt x="9194" y="5867"/>
                  </a:lnTo>
                  <a:lnTo>
                    <a:pt x="9194" y="4267"/>
                  </a:lnTo>
                  <a:lnTo>
                    <a:pt x="7810" y="4267"/>
                  </a:lnTo>
                  <a:lnTo>
                    <a:pt x="7810" y="5867"/>
                  </a:lnTo>
                  <a:close/>
                </a:path>
                <a:path w="50800" h="13969">
                  <a:moveTo>
                    <a:pt x="10845" y="5867"/>
                  </a:moveTo>
                  <a:lnTo>
                    <a:pt x="12230" y="5867"/>
                  </a:lnTo>
                  <a:lnTo>
                    <a:pt x="12230" y="4267"/>
                  </a:lnTo>
                  <a:lnTo>
                    <a:pt x="10845" y="4267"/>
                  </a:lnTo>
                  <a:lnTo>
                    <a:pt x="10845" y="5867"/>
                  </a:lnTo>
                  <a:close/>
                </a:path>
                <a:path w="50800" h="13969">
                  <a:moveTo>
                    <a:pt x="13881" y="5867"/>
                  </a:moveTo>
                  <a:lnTo>
                    <a:pt x="15265" y="5867"/>
                  </a:lnTo>
                  <a:lnTo>
                    <a:pt x="15265" y="4267"/>
                  </a:lnTo>
                  <a:lnTo>
                    <a:pt x="13881" y="4267"/>
                  </a:lnTo>
                  <a:lnTo>
                    <a:pt x="13881" y="5867"/>
                  </a:lnTo>
                  <a:close/>
                </a:path>
                <a:path w="50800" h="13969">
                  <a:moveTo>
                    <a:pt x="16916" y="5867"/>
                  </a:moveTo>
                  <a:lnTo>
                    <a:pt x="18300" y="5867"/>
                  </a:lnTo>
                  <a:lnTo>
                    <a:pt x="18300" y="4267"/>
                  </a:lnTo>
                  <a:lnTo>
                    <a:pt x="16916" y="4267"/>
                  </a:lnTo>
                  <a:lnTo>
                    <a:pt x="16916" y="5867"/>
                  </a:lnTo>
                  <a:close/>
                </a:path>
                <a:path w="50800" h="13969">
                  <a:moveTo>
                    <a:pt x="19951" y="5867"/>
                  </a:moveTo>
                  <a:lnTo>
                    <a:pt x="21336" y="5867"/>
                  </a:lnTo>
                  <a:lnTo>
                    <a:pt x="21336" y="4267"/>
                  </a:lnTo>
                  <a:lnTo>
                    <a:pt x="19951" y="4267"/>
                  </a:lnTo>
                  <a:lnTo>
                    <a:pt x="19951" y="5867"/>
                  </a:lnTo>
                  <a:close/>
                </a:path>
                <a:path w="50800" h="13969">
                  <a:moveTo>
                    <a:pt x="22987" y="5867"/>
                  </a:moveTo>
                  <a:lnTo>
                    <a:pt x="24371" y="5867"/>
                  </a:lnTo>
                  <a:lnTo>
                    <a:pt x="24371" y="4267"/>
                  </a:lnTo>
                  <a:lnTo>
                    <a:pt x="22987" y="4267"/>
                  </a:lnTo>
                  <a:lnTo>
                    <a:pt x="22987" y="5867"/>
                  </a:lnTo>
                  <a:close/>
                </a:path>
                <a:path w="50800" h="13969">
                  <a:moveTo>
                    <a:pt x="26022" y="5867"/>
                  </a:moveTo>
                  <a:lnTo>
                    <a:pt x="27406" y="5867"/>
                  </a:lnTo>
                  <a:lnTo>
                    <a:pt x="27406" y="4267"/>
                  </a:lnTo>
                  <a:lnTo>
                    <a:pt x="26022" y="4267"/>
                  </a:lnTo>
                  <a:lnTo>
                    <a:pt x="26022" y="5867"/>
                  </a:lnTo>
                  <a:close/>
                </a:path>
                <a:path w="50800" h="13969">
                  <a:moveTo>
                    <a:pt x="29057" y="5867"/>
                  </a:moveTo>
                  <a:lnTo>
                    <a:pt x="30441" y="5867"/>
                  </a:lnTo>
                  <a:lnTo>
                    <a:pt x="30441" y="4267"/>
                  </a:lnTo>
                  <a:lnTo>
                    <a:pt x="29057" y="4267"/>
                  </a:lnTo>
                  <a:lnTo>
                    <a:pt x="29057" y="5867"/>
                  </a:lnTo>
                  <a:close/>
                </a:path>
                <a:path w="50800" h="13969">
                  <a:moveTo>
                    <a:pt x="32092" y="5867"/>
                  </a:moveTo>
                  <a:lnTo>
                    <a:pt x="33477" y="5867"/>
                  </a:lnTo>
                  <a:lnTo>
                    <a:pt x="33477" y="4267"/>
                  </a:lnTo>
                  <a:lnTo>
                    <a:pt x="32092" y="4267"/>
                  </a:lnTo>
                  <a:lnTo>
                    <a:pt x="32092" y="5867"/>
                  </a:lnTo>
                  <a:close/>
                </a:path>
                <a:path w="50800" h="13969">
                  <a:moveTo>
                    <a:pt x="35128" y="5867"/>
                  </a:moveTo>
                  <a:lnTo>
                    <a:pt x="36512" y="5867"/>
                  </a:lnTo>
                  <a:lnTo>
                    <a:pt x="36512" y="4267"/>
                  </a:lnTo>
                  <a:lnTo>
                    <a:pt x="35128" y="4267"/>
                  </a:lnTo>
                  <a:lnTo>
                    <a:pt x="35128" y="5867"/>
                  </a:lnTo>
                  <a:close/>
                </a:path>
                <a:path w="50800" h="13969">
                  <a:moveTo>
                    <a:pt x="38163" y="5867"/>
                  </a:moveTo>
                  <a:lnTo>
                    <a:pt x="39547" y="5867"/>
                  </a:lnTo>
                  <a:lnTo>
                    <a:pt x="39547" y="4267"/>
                  </a:lnTo>
                  <a:lnTo>
                    <a:pt x="38163" y="4267"/>
                  </a:lnTo>
                  <a:lnTo>
                    <a:pt x="38163" y="5867"/>
                  </a:lnTo>
                  <a:close/>
                </a:path>
                <a:path w="50800" h="13969">
                  <a:moveTo>
                    <a:pt x="41198" y="5867"/>
                  </a:moveTo>
                  <a:lnTo>
                    <a:pt x="42595" y="5867"/>
                  </a:lnTo>
                  <a:lnTo>
                    <a:pt x="42595" y="4267"/>
                  </a:lnTo>
                  <a:lnTo>
                    <a:pt x="41198" y="4267"/>
                  </a:lnTo>
                  <a:lnTo>
                    <a:pt x="41198" y="5867"/>
                  </a:lnTo>
                  <a:close/>
                </a:path>
                <a:path w="50800" h="13969">
                  <a:moveTo>
                    <a:pt x="44234" y="5867"/>
                  </a:moveTo>
                  <a:lnTo>
                    <a:pt x="45618" y="5867"/>
                  </a:lnTo>
                  <a:lnTo>
                    <a:pt x="45618" y="4267"/>
                  </a:lnTo>
                  <a:lnTo>
                    <a:pt x="44234" y="4267"/>
                  </a:lnTo>
                  <a:lnTo>
                    <a:pt x="44234" y="5867"/>
                  </a:lnTo>
                  <a:close/>
                </a:path>
                <a:path w="50800" h="13969">
                  <a:moveTo>
                    <a:pt x="47269" y="5867"/>
                  </a:moveTo>
                  <a:lnTo>
                    <a:pt x="48666" y="5867"/>
                  </a:lnTo>
                  <a:lnTo>
                    <a:pt x="48666" y="4267"/>
                  </a:lnTo>
                  <a:lnTo>
                    <a:pt x="47269" y="4267"/>
                  </a:lnTo>
                  <a:lnTo>
                    <a:pt x="47269" y="5867"/>
                  </a:lnTo>
                  <a:close/>
                </a:path>
                <a:path w="50800" h="13969">
                  <a:moveTo>
                    <a:pt x="1739" y="9105"/>
                  </a:moveTo>
                  <a:lnTo>
                    <a:pt x="3124" y="9105"/>
                  </a:lnTo>
                  <a:lnTo>
                    <a:pt x="3124" y="7505"/>
                  </a:lnTo>
                  <a:lnTo>
                    <a:pt x="1739" y="7505"/>
                  </a:lnTo>
                  <a:lnTo>
                    <a:pt x="1739" y="9105"/>
                  </a:lnTo>
                  <a:close/>
                </a:path>
                <a:path w="50800" h="13969">
                  <a:moveTo>
                    <a:pt x="4775" y="9105"/>
                  </a:moveTo>
                  <a:lnTo>
                    <a:pt x="6159" y="9105"/>
                  </a:lnTo>
                  <a:lnTo>
                    <a:pt x="6159" y="7505"/>
                  </a:lnTo>
                  <a:lnTo>
                    <a:pt x="4775" y="7505"/>
                  </a:lnTo>
                  <a:lnTo>
                    <a:pt x="4775" y="9105"/>
                  </a:lnTo>
                  <a:close/>
                </a:path>
                <a:path w="50800" h="13969">
                  <a:moveTo>
                    <a:pt x="7810" y="9105"/>
                  </a:moveTo>
                  <a:lnTo>
                    <a:pt x="9194" y="9105"/>
                  </a:lnTo>
                  <a:lnTo>
                    <a:pt x="9194" y="7505"/>
                  </a:lnTo>
                  <a:lnTo>
                    <a:pt x="7810" y="7505"/>
                  </a:lnTo>
                  <a:lnTo>
                    <a:pt x="7810" y="9105"/>
                  </a:lnTo>
                  <a:close/>
                </a:path>
                <a:path w="50800" h="13969">
                  <a:moveTo>
                    <a:pt x="10845" y="9105"/>
                  </a:moveTo>
                  <a:lnTo>
                    <a:pt x="12230" y="9105"/>
                  </a:lnTo>
                  <a:lnTo>
                    <a:pt x="12230" y="7505"/>
                  </a:lnTo>
                  <a:lnTo>
                    <a:pt x="10845" y="7505"/>
                  </a:lnTo>
                  <a:lnTo>
                    <a:pt x="10845" y="9105"/>
                  </a:lnTo>
                  <a:close/>
                </a:path>
                <a:path w="50800" h="13969">
                  <a:moveTo>
                    <a:pt x="13881" y="9105"/>
                  </a:moveTo>
                  <a:lnTo>
                    <a:pt x="15265" y="9105"/>
                  </a:lnTo>
                  <a:lnTo>
                    <a:pt x="15265" y="7505"/>
                  </a:lnTo>
                  <a:lnTo>
                    <a:pt x="13881" y="7505"/>
                  </a:lnTo>
                  <a:lnTo>
                    <a:pt x="13881" y="9105"/>
                  </a:lnTo>
                  <a:close/>
                </a:path>
                <a:path w="50800" h="13969">
                  <a:moveTo>
                    <a:pt x="16916" y="9105"/>
                  </a:moveTo>
                  <a:lnTo>
                    <a:pt x="18300" y="9105"/>
                  </a:lnTo>
                  <a:lnTo>
                    <a:pt x="18300" y="7505"/>
                  </a:lnTo>
                  <a:lnTo>
                    <a:pt x="16916" y="7505"/>
                  </a:lnTo>
                  <a:lnTo>
                    <a:pt x="16916" y="9105"/>
                  </a:lnTo>
                  <a:close/>
                </a:path>
                <a:path w="50800" h="13969">
                  <a:moveTo>
                    <a:pt x="19951" y="9105"/>
                  </a:moveTo>
                  <a:lnTo>
                    <a:pt x="21336" y="9105"/>
                  </a:lnTo>
                  <a:lnTo>
                    <a:pt x="21336" y="7505"/>
                  </a:lnTo>
                  <a:lnTo>
                    <a:pt x="19951" y="7505"/>
                  </a:lnTo>
                  <a:lnTo>
                    <a:pt x="19951" y="9105"/>
                  </a:lnTo>
                  <a:close/>
                </a:path>
                <a:path w="50800" h="13969">
                  <a:moveTo>
                    <a:pt x="22987" y="9105"/>
                  </a:moveTo>
                  <a:lnTo>
                    <a:pt x="24371" y="9105"/>
                  </a:lnTo>
                  <a:lnTo>
                    <a:pt x="24371" y="7505"/>
                  </a:lnTo>
                  <a:lnTo>
                    <a:pt x="22987" y="7505"/>
                  </a:lnTo>
                  <a:lnTo>
                    <a:pt x="22987" y="9105"/>
                  </a:lnTo>
                  <a:close/>
                </a:path>
                <a:path w="50800" h="13969">
                  <a:moveTo>
                    <a:pt x="26022" y="9105"/>
                  </a:moveTo>
                  <a:lnTo>
                    <a:pt x="27406" y="9105"/>
                  </a:lnTo>
                  <a:lnTo>
                    <a:pt x="27406" y="7505"/>
                  </a:lnTo>
                  <a:lnTo>
                    <a:pt x="26022" y="7505"/>
                  </a:lnTo>
                  <a:lnTo>
                    <a:pt x="26022" y="9105"/>
                  </a:lnTo>
                  <a:close/>
                </a:path>
                <a:path w="50800" h="13969">
                  <a:moveTo>
                    <a:pt x="29057" y="9105"/>
                  </a:moveTo>
                  <a:lnTo>
                    <a:pt x="30441" y="9105"/>
                  </a:lnTo>
                  <a:lnTo>
                    <a:pt x="30441" y="7505"/>
                  </a:lnTo>
                  <a:lnTo>
                    <a:pt x="29057" y="7505"/>
                  </a:lnTo>
                  <a:lnTo>
                    <a:pt x="29057" y="9105"/>
                  </a:lnTo>
                  <a:close/>
                </a:path>
                <a:path w="50800" h="13969">
                  <a:moveTo>
                    <a:pt x="32092" y="9105"/>
                  </a:moveTo>
                  <a:lnTo>
                    <a:pt x="33477" y="9105"/>
                  </a:lnTo>
                  <a:lnTo>
                    <a:pt x="33477" y="7505"/>
                  </a:lnTo>
                  <a:lnTo>
                    <a:pt x="32092" y="7505"/>
                  </a:lnTo>
                  <a:lnTo>
                    <a:pt x="32092" y="9105"/>
                  </a:lnTo>
                  <a:close/>
                </a:path>
                <a:path w="50800" h="13969">
                  <a:moveTo>
                    <a:pt x="35128" y="9105"/>
                  </a:moveTo>
                  <a:lnTo>
                    <a:pt x="36512" y="9105"/>
                  </a:lnTo>
                  <a:lnTo>
                    <a:pt x="36512" y="7505"/>
                  </a:lnTo>
                  <a:lnTo>
                    <a:pt x="35128" y="7505"/>
                  </a:lnTo>
                  <a:lnTo>
                    <a:pt x="35128" y="9105"/>
                  </a:lnTo>
                  <a:close/>
                </a:path>
                <a:path w="50800" h="13969">
                  <a:moveTo>
                    <a:pt x="38163" y="9105"/>
                  </a:moveTo>
                  <a:lnTo>
                    <a:pt x="39547" y="9105"/>
                  </a:lnTo>
                  <a:lnTo>
                    <a:pt x="39547" y="7505"/>
                  </a:lnTo>
                  <a:lnTo>
                    <a:pt x="38163" y="7505"/>
                  </a:lnTo>
                  <a:lnTo>
                    <a:pt x="38163" y="9105"/>
                  </a:lnTo>
                  <a:close/>
                </a:path>
                <a:path w="50800" h="13969">
                  <a:moveTo>
                    <a:pt x="41198" y="9105"/>
                  </a:moveTo>
                  <a:lnTo>
                    <a:pt x="42595" y="9105"/>
                  </a:lnTo>
                  <a:lnTo>
                    <a:pt x="42595" y="7505"/>
                  </a:lnTo>
                  <a:lnTo>
                    <a:pt x="41198" y="7505"/>
                  </a:lnTo>
                  <a:lnTo>
                    <a:pt x="41198" y="9105"/>
                  </a:lnTo>
                  <a:close/>
                </a:path>
                <a:path w="50800" h="13969">
                  <a:moveTo>
                    <a:pt x="44234" y="9105"/>
                  </a:moveTo>
                  <a:lnTo>
                    <a:pt x="45618" y="9105"/>
                  </a:lnTo>
                  <a:lnTo>
                    <a:pt x="45618" y="7505"/>
                  </a:lnTo>
                  <a:lnTo>
                    <a:pt x="44234" y="7505"/>
                  </a:lnTo>
                  <a:lnTo>
                    <a:pt x="44234" y="9105"/>
                  </a:lnTo>
                  <a:close/>
                </a:path>
                <a:path w="50800" h="13969">
                  <a:moveTo>
                    <a:pt x="47269" y="9105"/>
                  </a:moveTo>
                  <a:lnTo>
                    <a:pt x="48666" y="9105"/>
                  </a:lnTo>
                  <a:lnTo>
                    <a:pt x="48666" y="7505"/>
                  </a:lnTo>
                  <a:lnTo>
                    <a:pt x="47269" y="7505"/>
                  </a:lnTo>
                  <a:lnTo>
                    <a:pt x="47269" y="9105"/>
                  </a:lnTo>
                  <a:close/>
                </a:path>
                <a:path w="50800" h="13969">
                  <a:moveTo>
                    <a:pt x="1739" y="12357"/>
                  </a:moveTo>
                  <a:lnTo>
                    <a:pt x="3124" y="12357"/>
                  </a:lnTo>
                  <a:lnTo>
                    <a:pt x="3124" y="10756"/>
                  </a:lnTo>
                  <a:lnTo>
                    <a:pt x="1739" y="10756"/>
                  </a:lnTo>
                  <a:lnTo>
                    <a:pt x="1739" y="12357"/>
                  </a:lnTo>
                  <a:close/>
                </a:path>
                <a:path w="50800" h="13969">
                  <a:moveTo>
                    <a:pt x="4775" y="12357"/>
                  </a:moveTo>
                  <a:lnTo>
                    <a:pt x="6159" y="12357"/>
                  </a:lnTo>
                  <a:lnTo>
                    <a:pt x="6159" y="10756"/>
                  </a:lnTo>
                  <a:lnTo>
                    <a:pt x="4775" y="10756"/>
                  </a:lnTo>
                  <a:lnTo>
                    <a:pt x="4775" y="12357"/>
                  </a:lnTo>
                  <a:close/>
                </a:path>
                <a:path w="50800" h="13969">
                  <a:moveTo>
                    <a:pt x="7810" y="12357"/>
                  </a:moveTo>
                  <a:lnTo>
                    <a:pt x="9194" y="12357"/>
                  </a:lnTo>
                  <a:lnTo>
                    <a:pt x="9194" y="10756"/>
                  </a:lnTo>
                  <a:lnTo>
                    <a:pt x="7810" y="10756"/>
                  </a:lnTo>
                  <a:lnTo>
                    <a:pt x="7810" y="12357"/>
                  </a:lnTo>
                  <a:close/>
                </a:path>
                <a:path w="50800" h="13969">
                  <a:moveTo>
                    <a:pt x="10845" y="12357"/>
                  </a:moveTo>
                  <a:lnTo>
                    <a:pt x="12230" y="12357"/>
                  </a:lnTo>
                  <a:lnTo>
                    <a:pt x="12230" y="10756"/>
                  </a:lnTo>
                  <a:lnTo>
                    <a:pt x="10845" y="10756"/>
                  </a:lnTo>
                  <a:lnTo>
                    <a:pt x="10845" y="12357"/>
                  </a:lnTo>
                  <a:close/>
                </a:path>
                <a:path w="50800" h="13969">
                  <a:moveTo>
                    <a:pt x="13881" y="12357"/>
                  </a:moveTo>
                  <a:lnTo>
                    <a:pt x="15265" y="12357"/>
                  </a:lnTo>
                  <a:lnTo>
                    <a:pt x="15265" y="10756"/>
                  </a:lnTo>
                  <a:lnTo>
                    <a:pt x="13881" y="10756"/>
                  </a:lnTo>
                  <a:lnTo>
                    <a:pt x="13881" y="12357"/>
                  </a:lnTo>
                  <a:close/>
                </a:path>
                <a:path w="50800" h="13969">
                  <a:moveTo>
                    <a:pt x="16916" y="12357"/>
                  </a:moveTo>
                  <a:lnTo>
                    <a:pt x="18300" y="12357"/>
                  </a:lnTo>
                  <a:lnTo>
                    <a:pt x="18300" y="10756"/>
                  </a:lnTo>
                  <a:lnTo>
                    <a:pt x="16916" y="10756"/>
                  </a:lnTo>
                  <a:lnTo>
                    <a:pt x="16916" y="12357"/>
                  </a:lnTo>
                  <a:close/>
                </a:path>
                <a:path w="50800" h="13969">
                  <a:moveTo>
                    <a:pt x="19951" y="12357"/>
                  </a:moveTo>
                  <a:lnTo>
                    <a:pt x="21336" y="12357"/>
                  </a:lnTo>
                  <a:lnTo>
                    <a:pt x="21336" y="10756"/>
                  </a:lnTo>
                  <a:lnTo>
                    <a:pt x="19951" y="10756"/>
                  </a:lnTo>
                  <a:lnTo>
                    <a:pt x="19951" y="12357"/>
                  </a:lnTo>
                  <a:close/>
                </a:path>
                <a:path w="50800" h="13969">
                  <a:moveTo>
                    <a:pt x="22987" y="12357"/>
                  </a:moveTo>
                  <a:lnTo>
                    <a:pt x="24371" y="12357"/>
                  </a:lnTo>
                  <a:lnTo>
                    <a:pt x="24371" y="10756"/>
                  </a:lnTo>
                  <a:lnTo>
                    <a:pt x="22987" y="10756"/>
                  </a:lnTo>
                  <a:lnTo>
                    <a:pt x="22987" y="12357"/>
                  </a:lnTo>
                  <a:close/>
                </a:path>
                <a:path w="50800" h="13969">
                  <a:moveTo>
                    <a:pt x="26022" y="12357"/>
                  </a:moveTo>
                  <a:lnTo>
                    <a:pt x="27406" y="12357"/>
                  </a:lnTo>
                  <a:lnTo>
                    <a:pt x="27406" y="10756"/>
                  </a:lnTo>
                  <a:lnTo>
                    <a:pt x="26022" y="10756"/>
                  </a:lnTo>
                  <a:lnTo>
                    <a:pt x="26022" y="12357"/>
                  </a:lnTo>
                  <a:close/>
                </a:path>
                <a:path w="50800" h="13969">
                  <a:moveTo>
                    <a:pt x="29057" y="12357"/>
                  </a:moveTo>
                  <a:lnTo>
                    <a:pt x="30441" y="12357"/>
                  </a:lnTo>
                  <a:lnTo>
                    <a:pt x="30441" y="10756"/>
                  </a:lnTo>
                  <a:lnTo>
                    <a:pt x="29057" y="10756"/>
                  </a:lnTo>
                  <a:lnTo>
                    <a:pt x="29057" y="12357"/>
                  </a:lnTo>
                  <a:close/>
                </a:path>
                <a:path w="50800" h="13969">
                  <a:moveTo>
                    <a:pt x="32092" y="12357"/>
                  </a:moveTo>
                  <a:lnTo>
                    <a:pt x="33477" y="12357"/>
                  </a:lnTo>
                  <a:lnTo>
                    <a:pt x="33477" y="10756"/>
                  </a:lnTo>
                  <a:lnTo>
                    <a:pt x="32092" y="10756"/>
                  </a:lnTo>
                  <a:lnTo>
                    <a:pt x="32092" y="12357"/>
                  </a:lnTo>
                  <a:close/>
                </a:path>
                <a:path w="50800" h="13969">
                  <a:moveTo>
                    <a:pt x="35128" y="12357"/>
                  </a:moveTo>
                  <a:lnTo>
                    <a:pt x="36512" y="12357"/>
                  </a:lnTo>
                  <a:lnTo>
                    <a:pt x="36512" y="10756"/>
                  </a:lnTo>
                  <a:lnTo>
                    <a:pt x="35128" y="10756"/>
                  </a:lnTo>
                  <a:lnTo>
                    <a:pt x="35128" y="12357"/>
                  </a:lnTo>
                  <a:close/>
                </a:path>
                <a:path w="50800" h="13969">
                  <a:moveTo>
                    <a:pt x="38163" y="12357"/>
                  </a:moveTo>
                  <a:lnTo>
                    <a:pt x="39547" y="12357"/>
                  </a:lnTo>
                  <a:lnTo>
                    <a:pt x="39547" y="10756"/>
                  </a:lnTo>
                  <a:lnTo>
                    <a:pt x="38163" y="10756"/>
                  </a:lnTo>
                  <a:lnTo>
                    <a:pt x="38163" y="12357"/>
                  </a:lnTo>
                  <a:close/>
                </a:path>
                <a:path w="50800" h="13969">
                  <a:moveTo>
                    <a:pt x="41198" y="12357"/>
                  </a:moveTo>
                  <a:lnTo>
                    <a:pt x="42595" y="12357"/>
                  </a:lnTo>
                  <a:lnTo>
                    <a:pt x="42595" y="10756"/>
                  </a:lnTo>
                  <a:lnTo>
                    <a:pt x="41198" y="10756"/>
                  </a:lnTo>
                  <a:lnTo>
                    <a:pt x="41198" y="12357"/>
                  </a:lnTo>
                  <a:close/>
                </a:path>
                <a:path w="50800" h="13969">
                  <a:moveTo>
                    <a:pt x="44234" y="12357"/>
                  </a:moveTo>
                  <a:lnTo>
                    <a:pt x="45618" y="12357"/>
                  </a:lnTo>
                  <a:lnTo>
                    <a:pt x="45618" y="10756"/>
                  </a:lnTo>
                  <a:lnTo>
                    <a:pt x="44234" y="10756"/>
                  </a:lnTo>
                  <a:lnTo>
                    <a:pt x="44234" y="12357"/>
                  </a:lnTo>
                  <a:close/>
                </a:path>
                <a:path w="50800" h="13969">
                  <a:moveTo>
                    <a:pt x="0" y="0"/>
                  </a:moveTo>
                  <a:lnTo>
                    <a:pt x="50558" y="0"/>
                  </a:lnTo>
                  <a:lnTo>
                    <a:pt x="50558" y="13525"/>
                  </a:lnTo>
                  <a:lnTo>
                    <a:pt x="0" y="1352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392819" y="2376285"/>
              <a:ext cx="50800" cy="13970"/>
            </a:xfrm>
            <a:custGeom>
              <a:avLst/>
              <a:gdLst/>
              <a:ahLst/>
              <a:cxnLst/>
              <a:rect l="l" t="t" r="r" b="b"/>
              <a:pathLst>
                <a:path w="50800" h="13969">
                  <a:moveTo>
                    <a:pt x="50558" y="0"/>
                  </a:moveTo>
                  <a:lnTo>
                    <a:pt x="0" y="0"/>
                  </a:lnTo>
                  <a:lnTo>
                    <a:pt x="0" y="13525"/>
                  </a:lnTo>
                  <a:lnTo>
                    <a:pt x="50558" y="13525"/>
                  </a:lnTo>
                  <a:lnTo>
                    <a:pt x="50558" y="12357"/>
                  </a:lnTo>
                  <a:lnTo>
                    <a:pt x="647" y="12357"/>
                  </a:lnTo>
                  <a:lnTo>
                    <a:pt x="508" y="12192"/>
                  </a:lnTo>
                  <a:lnTo>
                    <a:pt x="508" y="11785"/>
                  </a:lnTo>
                  <a:lnTo>
                    <a:pt x="647" y="11620"/>
                  </a:lnTo>
                  <a:lnTo>
                    <a:pt x="50558" y="11620"/>
                  </a:lnTo>
                  <a:lnTo>
                    <a:pt x="50558" y="1689"/>
                  </a:lnTo>
                  <a:lnTo>
                    <a:pt x="647" y="1689"/>
                  </a:lnTo>
                  <a:lnTo>
                    <a:pt x="508" y="1524"/>
                  </a:lnTo>
                  <a:lnTo>
                    <a:pt x="508" y="1117"/>
                  </a:lnTo>
                  <a:lnTo>
                    <a:pt x="647" y="952"/>
                  </a:lnTo>
                  <a:lnTo>
                    <a:pt x="50558" y="952"/>
                  </a:lnTo>
                  <a:lnTo>
                    <a:pt x="50558" y="0"/>
                  </a:lnTo>
                  <a:close/>
                </a:path>
                <a:path w="50800" h="13969">
                  <a:moveTo>
                    <a:pt x="49504" y="11620"/>
                  </a:moveTo>
                  <a:lnTo>
                    <a:pt x="1003" y="11620"/>
                  </a:lnTo>
                  <a:lnTo>
                    <a:pt x="1143" y="11785"/>
                  </a:lnTo>
                  <a:lnTo>
                    <a:pt x="1143" y="12192"/>
                  </a:lnTo>
                  <a:lnTo>
                    <a:pt x="1003" y="12357"/>
                  </a:lnTo>
                  <a:lnTo>
                    <a:pt x="49504" y="12357"/>
                  </a:lnTo>
                  <a:lnTo>
                    <a:pt x="49364" y="12192"/>
                  </a:lnTo>
                  <a:lnTo>
                    <a:pt x="49364" y="11785"/>
                  </a:lnTo>
                  <a:lnTo>
                    <a:pt x="49504" y="11620"/>
                  </a:lnTo>
                  <a:close/>
                </a:path>
                <a:path w="50800" h="13969">
                  <a:moveTo>
                    <a:pt x="50558" y="11620"/>
                  </a:moveTo>
                  <a:lnTo>
                    <a:pt x="49860" y="11620"/>
                  </a:lnTo>
                  <a:lnTo>
                    <a:pt x="49999" y="11785"/>
                  </a:lnTo>
                  <a:lnTo>
                    <a:pt x="49999" y="12192"/>
                  </a:lnTo>
                  <a:lnTo>
                    <a:pt x="49860" y="12357"/>
                  </a:lnTo>
                  <a:lnTo>
                    <a:pt x="50558" y="12357"/>
                  </a:lnTo>
                  <a:lnTo>
                    <a:pt x="50558" y="11620"/>
                  </a:lnTo>
                  <a:close/>
                </a:path>
                <a:path w="50800" h="13969">
                  <a:moveTo>
                    <a:pt x="49504" y="952"/>
                  </a:moveTo>
                  <a:lnTo>
                    <a:pt x="1003" y="952"/>
                  </a:lnTo>
                  <a:lnTo>
                    <a:pt x="1143" y="1117"/>
                  </a:lnTo>
                  <a:lnTo>
                    <a:pt x="1143" y="1524"/>
                  </a:lnTo>
                  <a:lnTo>
                    <a:pt x="1003" y="1689"/>
                  </a:lnTo>
                  <a:lnTo>
                    <a:pt x="49504" y="1689"/>
                  </a:lnTo>
                  <a:lnTo>
                    <a:pt x="49364" y="1524"/>
                  </a:lnTo>
                  <a:lnTo>
                    <a:pt x="49364" y="1117"/>
                  </a:lnTo>
                  <a:lnTo>
                    <a:pt x="49504" y="952"/>
                  </a:lnTo>
                  <a:close/>
                </a:path>
                <a:path w="50800" h="13969">
                  <a:moveTo>
                    <a:pt x="50558" y="952"/>
                  </a:moveTo>
                  <a:lnTo>
                    <a:pt x="49860" y="952"/>
                  </a:lnTo>
                  <a:lnTo>
                    <a:pt x="49999" y="1117"/>
                  </a:lnTo>
                  <a:lnTo>
                    <a:pt x="49999" y="1524"/>
                  </a:lnTo>
                  <a:lnTo>
                    <a:pt x="49860" y="1689"/>
                  </a:lnTo>
                  <a:lnTo>
                    <a:pt x="50558" y="1689"/>
                  </a:lnTo>
                  <a:lnTo>
                    <a:pt x="50558" y="952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392819" y="2376285"/>
              <a:ext cx="50800" cy="13970"/>
            </a:xfrm>
            <a:custGeom>
              <a:avLst/>
              <a:gdLst/>
              <a:ahLst/>
              <a:cxnLst/>
              <a:rect l="l" t="t" r="r" b="b"/>
              <a:pathLst>
                <a:path w="50800" h="13969">
                  <a:moveTo>
                    <a:pt x="49364" y="11988"/>
                  </a:moveTo>
                  <a:lnTo>
                    <a:pt x="49364" y="12192"/>
                  </a:lnTo>
                  <a:lnTo>
                    <a:pt x="49504" y="12357"/>
                  </a:lnTo>
                  <a:lnTo>
                    <a:pt x="49682" y="12357"/>
                  </a:lnTo>
                  <a:lnTo>
                    <a:pt x="49860" y="12357"/>
                  </a:lnTo>
                  <a:lnTo>
                    <a:pt x="49999" y="12192"/>
                  </a:lnTo>
                  <a:lnTo>
                    <a:pt x="49999" y="11988"/>
                  </a:lnTo>
                  <a:lnTo>
                    <a:pt x="49999" y="11785"/>
                  </a:lnTo>
                  <a:lnTo>
                    <a:pt x="49860" y="11620"/>
                  </a:lnTo>
                  <a:lnTo>
                    <a:pt x="49682" y="11620"/>
                  </a:lnTo>
                  <a:lnTo>
                    <a:pt x="49504" y="11620"/>
                  </a:lnTo>
                  <a:lnTo>
                    <a:pt x="49364" y="11785"/>
                  </a:lnTo>
                  <a:lnTo>
                    <a:pt x="49364" y="11988"/>
                  </a:lnTo>
                  <a:close/>
                </a:path>
                <a:path w="50800" h="13969">
                  <a:moveTo>
                    <a:pt x="508" y="1320"/>
                  </a:moveTo>
                  <a:lnTo>
                    <a:pt x="508" y="1524"/>
                  </a:lnTo>
                  <a:lnTo>
                    <a:pt x="647" y="1689"/>
                  </a:lnTo>
                  <a:lnTo>
                    <a:pt x="825" y="1689"/>
                  </a:lnTo>
                  <a:lnTo>
                    <a:pt x="1003" y="1689"/>
                  </a:lnTo>
                  <a:lnTo>
                    <a:pt x="1143" y="1524"/>
                  </a:lnTo>
                  <a:lnTo>
                    <a:pt x="1143" y="1320"/>
                  </a:lnTo>
                  <a:lnTo>
                    <a:pt x="1143" y="1117"/>
                  </a:lnTo>
                  <a:lnTo>
                    <a:pt x="1003" y="952"/>
                  </a:lnTo>
                  <a:lnTo>
                    <a:pt x="825" y="952"/>
                  </a:lnTo>
                  <a:lnTo>
                    <a:pt x="647" y="952"/>
                  </a:lnTo>
                  <a:lnTo>
                    <a:pt x="508" y="1117"/>
                  </a:lnTo>
                  <a:lnTo>
                    <a:pt x="508" y="1320"/>
                  </a:lnTo>
                  <a:close/>
                </a:path>
                <a:path w="50800" h="13969">
                  <a:moveTo>
                    <a:pt x="508" y="11988"/>
                  </a:moveTo>
                  <a:lnTo>
                    <a:pt x="508" y="12192"/>
                  </a:lnTo>
                  <a:lnTo>
                    <a:pt x="647" y="12357"/>
                  </a:lnTo>
                  <a:lnTo>
                    <a:pt x="825" y="12357"/>
                  </a:lnTo>
                  <a:lnTo>
                    <a:pt x="1003" y="12357"/>
                  </a:lnTo>
                  <a:lnTo>
                    <a:pt x="1143" y="12192"/>
                  </a:lnTo>
                  <a:lnTo>
                    <a:pt x="1143" y="11988"/>
                  </a:lnTo>
                  <a:lnTo>
                    <a:pt x="1143" y="11785"/>
                  </a:lnTo>
                  <a:lnTo>
                    <a:pt x="1003" y="11620"/>
                  </a:lnTo>
                  <a:lnTo>
                    <a:pt x="825" y="11620"/>
                  </a:lnTo>
                  <a:lnTo>
                    <a:pt x="647" y="11620"/>
                  </a:lnTo>
                  <a:lnTo>
                    <a:pt x="508" y="11785"/>
                  </a:lnTo>
                  <a:lnTo>
                    <a:pt x="508" y="11988"/>
                  </a:lnTo>
                  <a:close/>
                </a:path>
                <a:path w="50800" h="13969">
                  <a:moveTo>
                    <a:pt x="49364" y="1320"/>
                  </a:moveTo>
                  <a:lnTo>
                    <a:pt x="49364" y="1524"/>
                  </a:lnTo>
                  <a:lnTo>
                    <a:pt x="49504" y="1689"/>
                  </a:lnTo>
                  <a:lnTo>
                    <a:pt x="49682" y="1689"/>
                  </a:lnTo>
                  <a:lnTo>
                    <a:pt x="49860" y="1689"/>
                  </a:lnTo>
                  <a:lnTo>
                    <a:pt x="49999" y="1524"/>
                  </a:lnTo>
                  <a:lnTo>
                    <a:pt x="49999" y="1320"/>
                  </a:lnTo>
                  <a:lnTo>
                    <a:pt x="49999" y="1117"/>
                  </a:lnTo>
                  <a:lnTo>
                    <a:pt x="49860" y="952"/>
                  </a:lnTo>
                  <a:lnTo>
                    <a:pt x="49682" y="952"/>
                  </a:lnTo>
                  <a:lnTo>
                    <a:pt x="49504" y="952"/>
                  </a:lnTo>
                  <a:lnTo>
                    <a:pt x="49364" y="1117"/>
                  </a:lnTo>
                  <a:lnTo>
                    <a:pt x="49364" y="1320"/>
                  </a:lnTo>
                  <a:close/>
                </a:path>
                <a:path w="50800" h="13969">
                  <a:moveTo>
                    <a:pt x="0" y="0"/>
                  </a:moveTo>
                  <a:lnTo>
                    <a:pt x="50558" y="0"/>
                  </a:lnTo>
                  <a:lnTo>
                    <a:pt x="50558" y="13525"/>
                  </a:lnTo>
                  <a:lnTo>
                    <a:pt x="0" y="1352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392819" y="2390301"/>
              <a:ext cx="50800" cy="13970"/>
            </a:xfrm>
            <a:custGeom>
              <a:avLst/>
              <a:gdLst/>
              <a:ahLst/>
              <a:cxnLst/>
              <a:rect l="l" t="t" r="r" b="b"/>
              <a:pathLst>
                <a:path w="50800" h="13969">
                  <a:moveTo>
                    <a:pt x="50558" y="0"/>
                  </a:moveTo>
                  <a:lnTo>
                    <a:pt x="0" y="0"/>
                  </a:lnTo>
                  <a:lnTo>
                    <a:pt x="0" y="13462"/>
                  </a:lnTo>
                  <a:lnTo>
                    <a:pt x="50558" y="13462"/>
                  </a:lnTo>
                  <a:lnTo>
                    <a:pt x="50558" y="12446"/>
                  </a:lnTo>
                  <a:lnTo>
                    <a:pt x="647" y="12446"/>
                  </a:lnTo>
                  <a:lnTo>
                    <a:pt x="508" y="12192"/>
                  </a:lnTo>
                  <a:lnTo>
                    <a:pt x="508" y="11811"/>
                  </a:lnTo>
                  <a:lnTo>
                    <a:pt x="647" y="11684"/>
                  </a:lnTo>
                  <a:lnTo>
                    <a:pt x="1739" y="11684"/>
                  </a:lnTo>
                  <a:lnTo>
                    <a:pt x="1739" y="10795"/>
                  </a:lnTo>
                  <a:lnTo>
                    <a:pt x="50558" y="10795"/>
                  </a:lnTo>
                  <a:lnTo>
                    <a:pt x="50558" y="9144"/>
                  </a:lnTo>
                  <a:lnTo>
                    <a:pt x="1739" y="9144"/>
                  </a:lnTo>
                  <a:lnTo>
                    <a:pt x="1739" y="7620"/>
                  </a:lnTo>
                  <a:lnTo>
                    <a:pt x="50558" y="7620"/>
                  </a:lnTo>
                  <a:lnTo>
                    <a:pt x="50558" y="5969"/>
                  </a:lnTo>
                  <a:lnTo>
                    <a:pt x="1739" y="5969"/>
                  </a:lnTo>
                  <a:lnTo>
                    <a:pt x="1739" y="4318"/>
                  </a:lnTo>
                  <a:lnTo>
                    <a:pt x="50558" y="4318"/>
                  </a:lnTo>
                  <a:lnTo>
                    <a:pt x="50558" y="2667"/>
                  </a:lnTo>
                  <a:lnTo>
                    <a:pt x="1739" y="2667"/>
                  </a:lnTo>
                  <a:lnTo>
                    <a:pt x="1739" y="1778"/>
                  </a:lnTo>
                  <a:lnTo>
                    <a:pt x="647" y="1778"/>
                  </a:lnTo>
                  <a:lnTo>
                    <a:pt x="508" y="1524"/>
                  </a:lnTo>
                  <a:lnTo>
                    <a:pt x="508" y="1143"/>
                  </a:lnTo>
                  <a:lnTo>
                    <a:pt x="647" y="1016"/>
                  </a:lnTo>
                  <a:lnTo>
                    <a:pt x="50558" y="1016"/>
                  </a:lnTo>
                  <a:lnTo>
                    <a:pt x="50558" y="0"/>
                  </a:lnTo>
                  <a:close/>
                </a:path>
                <a:path w="50800" h="13969">
                  <a:moveTo>
                    <a:pt x="1739" y="11684"/>
                  </a:moveTo>
                  <a:lnTo>
                    <a:pt x="1003" y="11684"/>
                  </a:lnTo>
                  <a:lnTo>
                    <a:pt x="1143" y="11811"/>
                  </a:lnTo>
                  <a:lnTo>
                    <a:pt x="1143" y="12192"/>
                  </a:lnTo>
                  <a:lnTo>
                    <a:pt x="1003" y="12446"/>
                  </a:lnTo>
                  <a:lnTo>
                    <a:pt x="1739" y="12446"/>
                  </a:lnTo>
                  <a:lnTo>
                    <a:pt x="1739" y="11684"/>
                  </a:lnTo>
                  <a:close/>
                </a:path>
                <a:path w="50800" h="13969">
                  <a:moveTo>
                    <a:pt x="4775" y="10795"/>
                  </a:moveTo>
                  <a:lnTo>
                    <a:pt x="3124" y="10795"/>
                  </a:lnTo>
                  <a:lnTo>
                    <a:pt x="3124" y="12446"/>
                  </a:lnTo>
                  <a:lnTo>
                    <a:pt x="4775" y="12446"/>
                  </a:lnTo>
                  <a:lnTo>
                    <a:pt x="4775" y="10795"/>
                  </a:lnTo>
                  <a:close/>
                </a:path>
                <a:path w="50800" h="13969">
                  <a:moveTo>
                    <a:pt x="7810" y="10795"/>
                  </a:moveTo>
                  <a:lnTo>
                    <a:pt x="6159" y="10795"/>
                  </a:lnTo>
                  <a:lnTo>
                    <a:pt x="6159" y="12446"/>
                  </a:lnTo>
                  <a:lnTo>
                    <a:pt x="7810" y="12446"/>
                  </a:lnTo>
                  <a:lnTo>
                    <a:pt x="7810" y="10795"/>
                  </a:lnTo>
                  <a:close/>
                </a:path>
                <a:path w="50800" h="13969">
                  <a:moveTo>
                    <a:pt x="10845" y="10795"/>
                  </a:moveTo>
                  <a:lnTo>
                    <a:pt x="9194" y="10795"/>
                  </a:lnTo>
                  <a:lnTo>
                    <a:pt x="9194" y="12446"/>
                  </a:lnTo>
                  <a:lnTo>
                    <a:pt x="10845" y="12446"/>
                  </a:lnTo>
                  <a:lnTo>
                    <a:pt x="10845" y="10795"/>
                  </a:lnTo>
                  <a:close/>
                </a:path>
                <a:path w="50800" h="13969">
                  <a:moveTo>
                    <a:pt x="13881" y="10795"/>
                  </a:moveTo>
                  <a:lnTo>
                    <a:pt x="12230" y="10795"/>
                  </a:lnTo>
                  <a:lnTo>
                    <a:pt x="12230" y="12446"/>
                  </a:lnTo>
                  <a:lnTo>
                    <a:pt x="13881" y="12446"/>
                  </a:lnTo>
                  <a:lnTo>
                    <a:pt x="13881" y="10795"/>
                  </a:lnTo>
                  <a:close/>
                </a:path>
                <a:path w="50800" h="13969">
                  <a:moveTo>
                    <a:pt x="16916" y="10795"/>
                  </a:moveTo>
                  <a:lnTo>
                    <a:pt x="15265" y="10795"/>
                  </a:lnTo>
                  <a:lnTo>
                    <a:pt x="15265" y="12446"/>
                  </a:lnTo>
                  <a:lnTo>
                    <a:pt x="16916" y="12446"/>
                  </a:lnTo>
                  <a:lnTo>
                    <a:pt x="16916" y="10795"/>
                  </a:lnTo>
                  <a:close/>
                </a:path>
                <a:path w="50800" h="13969">
                  <a:moveTo>
                    <a:pt x="19951" y="10795"/>
                  </a:moveTo>
                  <a:lnTo>
                    <a:pt x="18300" y="10795"/>
                  </a:lnTo>
                  <a:lnTo>
                    <a:pt x="18300" y="12446"/>
                  </a:lnTo>
                  <a:lnTo>
                    <a:pt x="19951" y="12446"/>
                  </a:lnTo>
                  <a:lnTo>
                    <a:pt x="19951" y="10795"/>
                  </a:lnTo>
                  <a:close/>
                </a:path>
                <a:path w="50800" h="13969">
                  <a:moveTo>
                    <a:pt x="22987" y="10795"/>
                  </a:moveTo>
                  <a:lnTo>
                    <a:pt x="21336" y="10795"/>
                  </a:lnTo>
                  <a:lnTo>
                    <a:pt x="21336" y="12446"/>
                  </a:lnTo>
                  <a:lnTo>
                    <a:pt x="22987" y="12446"/>
                  </a:lnTo>
                  <a:lnTo>
                    <a:pt x="22987" y="10795"/>
                  </a:lnTo>
                  <a:close/>
                </a:path>
                <a:path w="50800" h="13969">
                  <a:moveTo>
                    <a:pt x="26022" y="10795"/>
                  </a:moveTo>
                  <a:lnTo>
                    <a:pt x="24371" y="10795"/>
                  </a:lnTo>
                  <a:lnTo>
                    <a:pt x="24371" y="12446"/>
                  </a:lnTo>
                  <a:lnTo>
                    <a:pt x="26022" y="12446"/>
                  </a:lnTo>
                  <a:lnTo>
                    <a:pt x="26022" y="10795"/>
                  </a:lnTo>
                  <a:close/>
                </a:path>
                <a:path w="50800" h="13969">
                  <a:moveTo>
                    <a:pt x="29057" y="10795"/>
                  </a:moveTo>
                  <a:lnTo>
                    <a:pt x="27406" y="10795"/>
                  </a:lnTo>
                  <a:lnTo>
                    <a:pt x="27406" y="12446"/>
                  </a:lnTo>
                  <a:lnTo>
                    <a:pt x="29057" y="12446"/>
                  </a:lnTo>
                  <a:lnTo>
                    <a:pt x="29057" y="10795"/>
                  </a:lnTo>
                  <a:close/>
                </a:path>
                <a:path w="50800" h="13969">
                  <a:moveTo>
                    <a:pt x="32092" y="10795"/>
                  </a:moveTo>
                  <a:lnTo>
                    <a:pt x="30441" y="10795"/>
                  </a:lnTo>
                  <a:lnTo>
                    <a:pt x="30441" y="12446"/>
                  </a:lnTo>
                  <a:lnTo>
                    <a:pt x="32092" y="12446"/>
                  </a:lnTo>
                  <a:lnTo>
                    <a:pt x="32092" y="10795"/>
                  </a:lnTo>
                  <a:close/>
                </a:path>
                <a:path w="50800" h="13969">
                  <a:moveTo>
                    <a:pt x="35128" y="10795"/>
                  </a:moveTo>
                  <a:lnTo>
                    <a:pt x="33477" y="10795"/>
                  </a:lnTo>
                  <a:lnTo>
                    <a:pt x="33477" y="12446"/>
                  </a:lnTo>
                  <a:lnTo>
                    <a:pt x="35128" y="12446"/>
                  </a:lnTo>
                  <a:lnTo>
                    <a:pt x="35128" y="10795"/>
                  </a:lnTo>
                  <a:close/>
                </a:path>
                <a:path w="50800" h="13969">
                  <a:moveTo>
                    <a:pt x="38163" y="10795"/>
                  </a:moveTo>
                  <a:lnTo>
                    <a:pt x="36512" y="10795"/>
                  </a:lnTo>
                  <a:lnTo>
                    <a:pt x="36512" y="12446"/>
                  </a:lnTo>
                  <a:lnTo>
                    <a:pt x="38163" y="12446"/>
                  </a:lnTo>
                  <a:lnTo>
                    <a:pt x="38163" y="10795"/>
                  </a:lnTo>
                  <a:close/>
                </a:path>
                <a:path w="50800" h="13969">
                  <a:moveTo>
                    <a:pt x="41198" y="10795"/>
                  </a:moveTo>
                  <a:lnTo>
                    <a:pt x="39547" y="10795"/>
                  </a:lnTo>
                  <a:lnTo>
                    <a:pt x="39547" y="12446"/>
                  </a:lnTo>
                  <a:lnTo>
                    <a:pt x="41198" y="12446"/>
                  </a:lnTo>
                  <a:lnTo>
                    <a:pt x="41198" y="10795"/>
                  </a:lnTo>
                  <a:close/>
                </a:path>
                <a:path w="50800" h="13969">
                  <a:moveTo>
                    <a:pt x="44234" y="10795"/>
                  </a:moveTo>
                  <a:lnTo>
                    <a:pt x="42595" y="10795"/>
                  </a:lnTo>
                  <a:lnTo>
                    <a:pt x="42595" y="12446"/>
                  </a:lnTo>
                  <a:lnTo>
                    <a:pt x="44234" y="12446"/>
                  </a:lnTo>
                  <a:lnTo>
                    <a:pt x="44234" y="10795"/>
                  </a:lnTo>
                  <a:close/>
                </a:path>
                <a:path w="50800" h="13969">
                  <a:moveTo>
                    <a:pt x="47269" y="10795"/>
                  </a:moveTo>
                  <a:lnTo>
                    <a:pt x="45618" y="10795"/>
                  </a:lnTo>
                  <a:lnTo>
                    <a:pt x="45618" y="12446"/>
                  </a:lnTo>
                  <a:lnTo>
                    <a:pt x="47269" y="12446"/>
                  </a:lnTo>
                  <a:lnTo>
                    <a:pt x="47269" y="10795"/>
                  </a:lnTo>
                  <a:close/>
                </a:path>
                <a:path w="50800" h="13969">
                  <a:moveTo>
                    <a:pt x="50558" y="10795"/>
                  </a:moveTo>
                  <a:lnTo>
                    <a:pt x="48666" y="10795"/>
                  </a:lnTo>
                  <a:lnTo>
                    <a:pt x="48666" y="12446"/>
                  </a:lnTo>
                  <a:lnTo>
                    <a:pt x="49504" y="12446"/>
                  </a:lnTo>
                  <a:lnTo>
                    <a:pt x="49364" y="12192"/>
                  </a:lnTo>
                  <a:lnTo>
                    <a:pt x="49364" y="11811"/>
                  </a:lnTo>
                  <a:lnTo>
                    <a:pt x="49504" y="11684"/>
                  </a:lnTo>
                  <a:lnTo>
                    <a:pt x="50558" y="11684"/>
                  </a:lnTo>
                  <a:lnTo>
                    <a:pt x="50558" y="10795"/>
                  </a:lnTo>
                  <a:close/>
                </a:path>
                <a:path w="50800" h="13969">
                  <a:moveTo>
                    <a:pt x="50558" y="11684"/>
                  </a:moveTo>
                  <a:lnTo>
                    <a:pt x="49860" y="11684"/>
                  </a:lnTo>
                  <a:lnTo>
                    <a:pt x="49999" y="11811"/>
                  </a:lnTo>
                  <a:lnTo>
                    <a:pt x="49999" y="12192"/>
                  </a:lnTo>
                  <a:lnTo>
                    <a:pt x="49860" y="12446"/>
                  </a:lnTo>
                  <a:lnTo>
                    <a:pt x="50558" y="12446"/>
                  </a:lnTo>
                  <a:lnTo>
                    <a:pt x="50558" y="11684"/>
                  </a:lnTo>
                  <a:close/>
                </a:path>
                <a:path w="50800" h="13969">
                  <a:moveTo>
                    <a:pt x="4775" y="7620"/>
                  </a:moveTo>
                  <a:lnTo>
                    <a:pt x="3124" y="7620"/>
                  </a:lnTo>
                  <a:lnTo>
                    <a:pt x="3124" y="9144"/>
                  </a:lnTo>
                  <a:lnTo>
                    <a:pt x="4775" y="9144"/>
                  </a:lnTo>
                  <a:lnTo>
                    <a:pt x="4775" y="7620"/>
                  </a:lnTo>
                  <a:close/>
                </a:path>
                <a:path w="50800" h="13969">
                  <a:moveTo>
                    <a:pt x="7810" y="7620"/>
                  </a:moveTo>
                  <a:lnTo>
                    <a:pt x="6159" y="7620"/>
                  </a:lnTo>
                  <a:lnTo>
                    <a:pt x="6159" y="9144"/>
                  </a:lnTo>
                  <a:lnTo>
                    <a:pt x="7810" y="9144"/>
                  </a:lnTo>
                  <a:lnTo>
                    <a:pt x="7810" y="7620"/>
                  </a:lnTo>
                  <a:close/>
                </a:path>
                <a:path w="50800" h="13969">
                  <a:moveTo>
                    <a:pt x="10845" y="7620"/>
                  </a:moveTo>
                  <a:lnTo>
                    <a:pt x="9194" y="7620"/>
                  </a:lnTo>
                  <a:lnTo>
                    <a:pt x="9194" y="9144"/>
                  </a:lnTo>
                  <a:lnTo>
                    <a:pt x="10845" y="9144"/>
                  </a:lnTo>
                  <a:lnTo>
                    <a:pt x="10845" y="7620"/>
                  </a:lnTo>
                  <a:close/>
                </a:path>
                <a:path w="50800" h="13969">
                  <a:moveTo>
                    <a:pt x="13881" y="7620"/>
                  </a:moveTo>
                  <a:lnTo>
                    <a:pt x="12230" y="7620"/>
                  </a:lnTo>
                  <a:lnTo>
                    <a:pt x="12230" y="9144"/>
                  </a:lnTo>
                  <a:lnTo>
                    <a:pt x="13881" y="9144"/>
                  </a:lnTo>
                  <a:lnTo>
                    <a:pt x="13881" y="7620"/>
                  </a:lnTo>
                  <a:close/>
                </a:path>
                <a:path w="50800" h="13969">
                  <a:moveTo>
                    <a:pt x="16916" y="7620"/>
                  </a:moveTo>
                  <a:lnTo>
                    <a:pt x="15265" y="7620"/>
                  </a:lnTo>
                  <a:lnTo>
                    <a:pt x="15265" y="9144"/>
                  </a:lnTo>
                  <a:lnTo>
                    <a:pt x="16916" y="9144"/>
                  </a:lnTo>
                  <a:lnTo>
                    <a:pt x="16916" y="7620"/>
                  </a:lnTo>
                  <a:close/>
                </a:path>
                <a:path w="50800" h="13969">
                  <a:moveTo>
                    <a:pt x="19951" y="7620"/>
                  </a:moveTo>
                  <a:lnTo>
                    <a:pt x="18300" y="7620"/>
                  </a:lnTo>
                  <a:lnTo>
                    <a:pt x="18300" y="9144"/>
                  </a:lnTo>
                  <a:lnTo>
                    <a:pt x="19951" y="9144"/>
                  </a:lnTo>
                  <a:lnTo>
                    <a:pt x="19951" y="7620"/>
                  </a:lnTo>
                  <a:close/>
                </a:path>
                <a:path w="50800" h="13969">
                  <a:moveTo>
                    <a:pt x="22987" y="7620"/>
                  </a:moveTo>
                  <a:lnTo>
                    <a:pt x="21336" y="7620"/>
                  </a:lnTo>
                  <a:lnTo>
                    <a:pt x="21336" y="9144"/>
                  </a:lnTo>
                  <a:lnTo>
                    <a:pt x="22987" y="9144"/>
                  </a:lnTo>
                  <a:lnTo>
                    <a:pt x="22987" y="7620"/>
                  </a:lnTo>
                  <a:close/>
                </a:path>
                <a:path w="50800" h="13969">
                  <a:moveTo>
                    <a:pt x="26022" y="7620"/>
                  </a:moveTo>
                  <a:lnTo>
                    <a:pt x="24371" y="7620"/>
                  </a:lnTo>
                  <a:lnTo>
                    <a:pt x="24371" y="9144"/>
                  </a:lnTo>
                  <a:lnTo>
                    <a:pt x="26022" y="9144"/>
                  </a:lnTo>
                  <a:lnTo>
                    <a:pt x="26022" y="7620"/>
                  </a:lnTo>
                  <a:close/>
                </a:path>
                <a:path w="50800" h="13969">
                  <a:moveTo>
                    <a:pt x="29057" y="7620"/>
                  </a:moveTo>
                  <a:lnTo>
                    <a:pt x="27406" y="7620"/>
                  </a:lnTo>
                  <a:lnTo>
                    <a:pt x="27406" y="9144"/>
                  </a:lnTo>
                  <a:lnTo>
                    <a:pt x="29057" y="9144"/>
                  </a:lnTo>
                  <a:lnTo>
                    <a:pt x="29057" y="7620"/>
                  </a:lnTo>
                  <a:close/>
                </a:path>
                <a:path w="50800" h="13969">
                  <a:moveTo>
                    <a:pt x="32092" y="7620"/>
                  </a:moveTo>
                  <a:lnTo>
                    <a:pt x="30441" y="7620"/>
                  </a:lnTo>
                  <a:lnTo>
                    <a:pt x="30441" y="9144"/>
                  </a:lnTo>
                  <a:lnTo>
                    <a:pt x="32092" y="9144"/>
                  </a:lnTo>
                  <a:lnTo>
                    <a:pt x="32092" y="7620"/>
                  </a:lnTo>
                  <a:close/>
                </a:path>
                <a:path w="50800" h="13969">
                  <a:moveTo>
                    <a:pt x="35128" y="7620"/>
                  </a:moveTo>
                  <a:lnTo>
                    <a:pt x="33477" y="7620"/>
                  </a:lnTo>
                  <a:lnTo>
                    <a:pt x="33477" y="9144"/>
                  </a:lnTo>
                  <a:lnTo>
                    <a:pt x="35128" y="9144"/>
                  </a:lnTo>
                  <a:lnTo>
                    <a:pt x="35128" y="7620"/>
                  </a:lnTo>
                  <a:close/>
                </a:path>
                <a:path w="50800" h="13969">
                  <a:moveTo>
                    <a:pt x="38163" y="7620"/>
                  </a:moveTo>
                  <a:lnTo>
                    <a:pt x="36512" y="7620"/>
                  </a:lnTo>
                  <a:lnTo>
                    <a:pt x="36512" y="9144"/>
                  </a:lnTo>
                  <a:lnTo>
                    <a:pt x="38163" y="9144"/>
                  </a:lnTo>
                  <a:lnTo>
                    <a:pt x="38163" y="7620"/>
                  </a:lnTo>
                  <a:close/>
                </a:path>
                <a:path w="50800" h="13969">
                  <a:moveTo>
                    <a:pt x="41198" y="7620"/>
                  </a:moveTo>
                  <a:lnTo>
                    <a:pt x="39547" y="7620"/>
                  </a:lnTo>
                  <a:lnTo>
                    <a:pt x="39547" y="9144"/>
                  </a:lnTo>
                  <a:lnTo>
                    <a:pt x="41198" y="9144"/>
                  </a:lnTo>
                  <a:lnTo>
                    <a:pt x="41198" y="7620"/>
                  </a:lnTo>
                  <a:close/>
                </a:path>
                <a:path w="50800" h="13969">
                  <a:moveTo>
                    <a:pt x="44234" y="7620"/>
                  </a:moveTo>
                  <a:lnTo>
                    <a:pt x="42595" y="7620"/>
                  </a:lnTo>
                  <a:lnTo>
                    <a:pt x="42595" y="9144"/>
                  </a:lnTo>
                  <a:lnTo>
                    <a:pt x="44234" y="9144"/>
                  </a:lnTo>
                  <a:lnTo>
                    <a:pt x="44234" y="7620"/>
                  </a:lnTo>
                  <a:close/>
                </a:path>
                <a:path w="50800" h="13969">
                  <a:moveTo>
                    <a:pt x="47269" y="7620"/>
                  </a:moveTo>
                  <a:lnTo>
                    <a:pt x="45618" y="7620"/>
                  </a:lnTo>
                  <a:lnTo>
                    <a:pt x="45618" y="9144"/>
                  </a:lnTo>
                  <a:lnTo>
                    <a:pt x="47269" y="9144"/>
                  </a:lnTo>
                  <a:lnTo>
                    <a:pt x="47269" y="7620"/>
                  </a:lnTo>
                  <a:close/>
                </a:path>
                <a:path w="50800" h="13969">
                  <a:moveTo>
                    <a:pt x="50558" y="7620"/>
                  </a:moveTo>
                  <a:lnTo>
                    <a:pt x="48666" y="7620"/>
                  </a:lnTo>
                  <a:lnTo>
                    <a:pt x="48666" y="9144"/>
                  </a:lnTo>
                  <a:lnTo>
                    <a:pt x="50558" y="9144"/>
                  </a:lnTo>
                  <a:lnTo>
                    <a:pt x="50558" y="7620"/>
                  </a:lnTo>
                  <a:close/>
                </a:path>
                <a:path w="50800" h="13969">
                  <a:moveTo>
                    <a:pt x="4775" y="4318"/>
                  </a:moveTo>
                  <a:lnTo>
                    <a:pt x="3124" y="4318"/>
                  </a:lnTo>
                  <a:lnTo>
                    <a:pt x="3124" y="5969"/>
                  </a:lnTo>
                  <a:lnTo>
                    <a:pt x="4775" y="5969"/>
                  </a:lnTo>
                  <a:lnTo>
                    <a:pt x="4775" y="4318"/>
                  </a:lnTo>
                  <a:close/>
                </a:path>
                <a:path w="50800" h="13969">
                  <a:moveTo>
                    <a:pt x="7810" y="4318"/>
                  </a:moveTo>
                  <a:lnTo>
                    <a:pt x="6159" y="4318"/>
                  </a:lnTo>
                  <a:lnTo>
                    <a:pt x="6159" y="5969"/>
                  </a:lnTo>
                  <a:lnTo>
                    <a:pt x="7810" y="5969"/>
                  </a:lnTo>
                  <a:lnTo>
                    <a:pt x="7810" y="4318"/>
                  </a:lnTo>
                  <a:close/>
                </a:path>
                <a:path w="50800" h="13969">
                  <a:moveTo>
                    <a:pt x="10845" y="4318"/>
                  </a:moveTo>
                  <a:lnTo>
                    <a:pt x="9194" y="4318"/>
                  </a:lnTo>
                  <a:lnTo>
                    <a:pt x="9194" y="5969"/>
                  </a:lnTo>
                  <a:lnTo>
                    <a:pt x="10845" y="5969"/>
                  </a:lnTo>
                  <a:lnTo>
                    <a:pt x="10845" y="4318"/>
                  </a:lnTo>
                  <a:close/>
                </a:path>
                <a:path w="50800" h="13969">
                  <a:moveTo>
                    <a:pt x="13881" y="4318"/>
                  </a:moveTo>
                  <a:lnTo>
                    <a:pt x="12230" y="4318"/>
                  </a:lnTo>
                  <a:lnTo>
                    <a:pt x="12230" y="5969"/>
                  </a:lnTo>
                  <a:lnTo>
                    <a:pt x="13881" y="5969"/>
                  </a:lnTo>
                  <a:lnTo>
                    <a:pt x="13881" y="4318"/>
                  </a:lnTo>
                  <a:close/>
                </a:path>
                <a:path w="50800" h="13969">
                  <a:moveTo>
                    <a:pt x="16916" y="4318"/>
                  </a:moveTo>
                  <a:lnTo>
                    <a:pt x="15265" y="4318"/>
                  </a:lnTo>
                  <a:lnTo>
                    <a:pt x="15265" y="5969"/>
                  </a:lnTo>
                  <a:lnTo>
                    <a:pt x="16916" y="5969"/>
                  </a:lnTo>
                  <a:lnTo>
                    <a:pt x="16916" y="4318"/>
                  </a:lnTo>
                  <a:close/>
                </a:path>
                <a:path w="50800" h="13969">
                  <a:moveTo>
                    <a:pt x="19951" y="4318"/>
                  </a:moveTo>
                  <a:lnTo>
                    <a:pt x="18300" y="4318"/>
                  </a:lnTo>
                  <a:lnTo>
                    <a:pt x="18300" y="5969"/>
                  </a:lnTo>
                  <a:lnTo>
                    <a:pt x="19951" y="5969"/>
                  </a:lnTo>
                  <a:lnTo>
                    <a:pt x="19951" y="4318"/>
                  </a:lnTo>
                  <a:close/>
                </a:path>
                <a:path w="50800" h="13969">
                  <a:moveTo>
                    <a:pt x="22987" y="4318"/>
                  </a:moveTo>
                  <a:lnTo>
                    <a:pt x="21336" y="4318"/>
                  </a:lnTo>
                  <a:lnTo>
                    <a:pt x="21336" y="5969"/>
                  </a:lnTo>
                  <a:lnTo>
                    <a:pt x="22987" y="5969"/>
                  </a:lnTo>
                  <a:lnTo>
                    <a:pt x="22987" y="4318"/>
                  </a:lnTo>
                  <a:close/>
                </a:path>
                <a:path w="50800" h="13969">
                  <a:moveTo>
                    <a:pt x="26022" y="4318"/>
                  </a:moveTo>
                  <a:lnTo>
                    <a:pt x="24371" y="4318"/>
                  </a:lnTo>
                  <a:lnTo>
                    <a:pt x="24371" y="5969"/>
                  </a:lnTo>
                  <a:lnTo>
                    <a:pt x="26022" y="5969"/>
                  </a:lnTo>
                  <a:lnTo>
                    <a:pt x="26022" y="4318"/>
                  </a:lnTo>
                  <a:close/>
                </a:path>
                <a:path w="50800" h="13969">
                  <a:moveTo>
                    <a:pt x="29057" y="4318"/>
                  </a:moveTo>
                  <a:lnTo>
                    <a:pt x="27406" y="4318"/>
                  </a:lnTo>
                  <a:lnTo>
                    <a:pt x="27406" y="5969"/>
                  </a:lnTo>
                  <a:lnTo>
                    <a:pt x="29057" y="5969"/>
                  </a:lnTo>
                  <a:lnTo>
                    <a:pt x="29057" y="4318"/>
                  </a:lnTo>
                  <a:close/>
                </a:path>
                <a:path w="50800" h="13969">
                  <a:moveTo>
                    <a:pt x="32092" y="4318"/>
                  </a:moveTo>
                  <a:lnTo>
                    <a:pt x="30441" y="4318"/>
                  </a:lnTo>
                  <a:lnTo>
                    <a:pt x="30441" y="5969"/>
                  </a:lnTo>
                  <a:lnTo>
                    <a:pt x="32092" y="5969"/>
                  </a:lnTo>
                  <a:lnTo>
                    <a:pt x="32092" y="4318"/>
                  </a:lnTo>
                  <a:close/>
                </a:path>
                <a:path w="50800" h="13969">
                  <a:moveTo>
                    <a:pt x="35128" y="4318"/>
                  </a:moveTo>
                  <a:lnTo>
                    <a:pt x="33477" y="4318"/>
                  </a:lnTo>
                  <a:lnTo>
                    <a:pt x="33477" y="5969"/>
                  </a:lnTo>
                  <a:lnTo>
                    <a:pt x="35128" y="5969"/>
                  </a:lnTo>
                  <a:lnTo>
                    <a:pt x="35128" y="4318"/>
                  </a:lnTo>
                  <a:close/>
                </a:path>
                <a:path w="50800" h="13969">
                  <a:moveTo>
                    <a:pt x="38163" y="4318"/>
                  </a:moveTo>
                  <a:lnTo>
                    <a:pt x="36512" y="4318"/>
                  </a:lnTo>
                  <a:lnTo>
                    <a:pt x="36512" y="5969"/>
                  </a:lnTo>
                  <a:lnTo>
                    <a:pt x="38163" y="5969"/>
                  </a:lnTo>
                  <a:lnTo>
                    <a:pt x="38163" y="4318"/>
                  </a:lnTo>
                  <a:close/>
                </a:path>
                <a:path w="50800" h="13969">
                  <a:moveTo>
                    <a:pt x="41198" y="4318"/>
                  </a:moveTo>
                  <a:lnTo>
                    <a:pt x="39547" y="4318"/>
                  </a:lnTo>
                  <a:lnTo>
                    <a:pt x="39547" y="5969"/>
                  </a:lnTo>
                  <a:lnTo>
                    <a:pt x="41198" y="5969"/>
                  </a:lnTo>
                  <a:lnTo>
                    <a:pt x="41198" y="4318"/>
                  </a:lnTo>
                  <a:close/>
                </a:path>
                <a:path w="50800" h="13969">
                  <a:moveTo>
                    <a:pt x="44234" y="4318"/>
                  </a:moveTo>
                  <a:lnTo>
                    <a:pt x="42595" y="4318"/>
                  </a:lnTo>
                  <a:lnTo>
                    <a:pt x="42595" y="5969"/>
                  </a:lnTo>
                  <a:lnTo>
                    <a:pt x="44234" y="5969"/>
                  </a:lnTo>
                  <a:lnTo>
                    <a:pt x="44234" y="4318"/>
                  </a:lnTo>
                  <a:close/>
                </a:path>
                <a:path w="50800" h="13969">
                  <a:moveTo>
                    <a:pt x="47269" y="4318"/>
                  </a:moveTo>
                  <a:lnTo>
                    <a:pt x="45618" y="4318"/>
                  </a:lnTo>
                  <a:lnTo>
                    <a:pt x="45618" y="5969"/>
                  </a:lnTo>
                  <a:lnTo>
                    <a:pt x="47269" y="5969"/>
                  </a:lnTo>
                  <a:lnTo>
                    <a:pt x="47269" y="4318"/>
                  </a:lnTo>
                  <a:close/>
                </a:path>
                <a:path w="50800" h="13969">
                  <a:moveTo>
                    <a:pt x="50558" y="4318"/>
                  </a:moveTo>
                  <a:lnTo>
                    <a:pt x="48666" y="4318"/>
                  </a:lnTo>
                  <a:lnTo>
                    <a:pt x="48666" y="5969"/>
                  </a:lnTo>
                  <a:lnTo>
                    <a:pt x="50558" y="5969"/>
                  </a:lnTo>
                  <a:lnTo>
                    <a:pt x="50558" y="4318"/>
                  </a:lnTo>
                  <a:close/>
                </a:path>
                <a:path w="50800" h="13969">
                  <a:moveTo>
                    <a:pt x="4775" y="1143"/>
                  </a:moveTo>
                  <a:lnTo>
                    <a:pt x="3124" y="1143"/>
                  </a:lnTo>
                  <a:lnTo>
                    <a:pt x="3124" y="2667"/>
                  </a:lnTo>
                  <a:lnTo>
                    <a:pt x="4775" y="2667"/>
                  </a:lnTo>
                  <a:lnTo>
                    <a:pt x="4775" y="1143"/>
                  </a:lnTo>
                  <a:close/>
                </a:path>
                <a:path w="50800" h="13969">
                  <a:moveTo>
                    <a:pt x="7810" y="1143"/>
                  </a:moveTo>
                  <a:lnTo>
                    <a:pt x="6159" y="1143"/>
                  </a:lnTo>
                  <a:lnTo>
                    <a:pt x="6159" y="2667"/>
                  </a:lnTo>
                  <a:lnTo>
                    <a:pt x="7810" y="2667"/>
                  </a:lnTo>
                  <a:lnTo>
                    <a:pt x="7810" y="1143"/>
                  </a:lnTo>
                  <a:close/>
                </a:path>
                <a:path w="50800" h="13969">
                  <a:moveTo>
                    <a:pt x="10845" y="1143"/>
                  </a:moveTo>
                  <a:lnTo>
                    <a:pt x="9194" y="1143"/>
                  </a:lnTo>
                  <a:lnTo>
                    <a:pt x="9194" y="2667"/>
                  </a:lnTo>
                  <a:lnTo>
                    <a:pt x="10845" y="2667"/>
                  </a:lnTo>
                  <a:lnTo>
                    <a:pt x="10845" y="1143"/>
                  </a:lnTo>
                  <a:close/>
                </a:path>
                <a:path w="50800" h="13969">
                  <a:moveTo>
                    <a:pt x="13881" y="1143"/>
                  </a:moveTo>
                  <a:lnTo>
                    <a:pt x="12230" y="1143"/>
                  </a:lnTo>
                  <a:lnTo>
                    <a:pt x="12230" y="2667"/>
                  </a:lnTo>
                  <a:lnTo>
                    <a:pt x="13881" y="2667"/>
                  </a:lnTo>
                  <a:lnTo>
                    <a:pt x="13881" y="1143"/>
                  </a:lnTo>
                  <a:close/>
                </a:path>
                <a:path w="50800" h="13969">
                  <a:moveTo>
                    <a:pt x="16916" y="1143"/>
                  </a:moveTo>
                  <a:lnTo>
                    <a:pt x="15265" y="1143"/>
                  </a:lnTo>
                  <a:lnTo>
                    <a:pt x="15265" y="2667"/>
                  </a:lnTo>
                  <a:lnTo>
                    <a:pt x="16916" y="2667"/>
                  </a:lnTo>
                  <a:lnTo>
                    <a:pt x="16916" y="1143"/>
                  </a:lnTo>
                  <a:close/>
                </a:path>
                <a:path w="50800" h="13969">
                  <a:moveTo>
                    <a:pt x="19951" y="1143"/>
                  </a:moveTo>
                  <a:lnTo>
                    <a:pt x="18300" y="1143"/>
                  </a:lnTo>
                  <a:lnTo>
                    <a:pt x="18300" y="2667"/>
                  </a:lnTo>
                  <a:lnTo>
                    <a:pt x="19951" y="2667"/>
                  </a:lnTo>
                  <a:lnTo>
                    <a:pt x="19951" y="1143"/>
                  </a:lnTo>
                  <a:close/>
                </a:path>
                <a:path w="50800" h="13969">
                  <a:moveTo>
                    <a:pt x="22987" y="1143"/>
                  </a:moveTo>
                  <a:lnTo>
                    <a:pt x="21336" y="1143"/>
                  </a:lnTo>
                  <a:lnTo>
                    <a:pt x="21336" y="2667"/>
                  </a:lnTo>
                  <a:lnTo>
                    <a:pt x="22987" y="2667"/>
                  </a:lnTo>
                  <a:lnTo>
                    <a:pt x="22987" y="1143"/>
                  </a:lnTo>
                  <a:close/>
                </a:path>
                <a:path w="50800" h="13969">
                  <a:moveTo>
                    <a:pt x="26022" y="1143"/>
                  </a:moveTo>
                  <a:lnTo>
                    <a:pt x="24371" y="1143"/>
                  </a:lnTo>
                  <a:lnTo>
                    <a:pt x="24371" y="2667"/>
                  </a:lnTo>
                  <a:lnTo>
                    <a:pt x="26022" y="2667"/>
                  </a:lnTo>
                  <a:lnTo>
                    <a:pt x="26022" y="1143"/>
                  </a:lnTo>
                  <a:close/>
                </a:path>
                <a:path w="50800" h="13969">
                  <a:moveTo>
                    <a:pt x="29057" y="1143"/>
                  </a:moveTo>
                  <a:lnTo>
                    <a:pt x="27406" y="1143"/>
                  </a:lnTo>
                  <a:lnTo>
                    <a:pt x="27406" y="2667"/>
                  </a:lnTo>
                  <a:lnTo>
                    <a:pt x="29057" y="2667"/>
                  </a:lnTo>
                  <a:lnTo>
                    <a:pt x="29057" y="1143"/>
                  </a:lnTo>
                  <a:close/>
                </a:path>
                <a:path w="50800" h="13969">
                  <a:moveTo>
                    <a:pt x="32092" y="1143"/>
                  </a:moveTo>
                  <a:lnTo>
                    <a:pt x="30441" y="1143"/>
                  </a:lnTo>
                  <a:lnTo>
                    <a:pt x="30441" y="2667"/>
                  </a:lnTo>
                  <a:lnTo>
                    <a:pt x="32092" y="2667"/>
                  </a:lnTo>
                  <a:lnTo>
                    <a:pt x="32092" y="1143"/>
                  </a:lnTo>
                  <a:close/>
                </a:path>
                <a:path w="50800" h="13969">
                  <a:moveTo>
                    <a:pt x="35128" y="1143"/>
                  </a:moveTo>
                  <a:lnTo>
                    <a:pt x="33477" y="1143"/>
                  </a:lnTo>
                  <a:lnTo>
                    <a:pt x="33477" y="2667"/>
                  </a:lnTo>
                  <a:lnTo>
                    <a:pt x="35128" y="2667"/>
                  </a:lnTo>
                  <a:lnTo>
                    <a:pt x="35128" y="1143"/>
                  </a:lnTo>
                  <a:close/>
                </a:path>
                <a:path w="50800" h="13969">
                  <a:moveTo>
                    <a:pt x="38163" y="1143"/>
                  </a:moveTo>
                  <a:lnTo>
                    <a:pt x="36512" y="1143"/>
                  </a:lnTo>
                  <a:lnTo>
                    <a:pt x="36512" y="2667"/>
                  </a:lnTo>
                  <a:lnTo>
                    <a:pt x="38163" y="2667"/>
                  </a:lnTo>
                  <a:lnTo>
                    <a:pt x="38163" y="1143"/>
                  </a:lnTo>
                  <a:close/>
                </a:path>
                <a:path w="50800" h="13969">
                  <a:moveTo>
                    <a:pt x="41198" y="1143"/>
                  </a:moveTo>
                  <a:lnTo>
                    <a:pt x="39547" y="1143"/>
                  </a:lnTo>
                  <a:lnTo>
                    <a:pt x="39547" y="2667"/>
                  </a:lnTo>
                  <a:lnTo>
                    <a:pt x="41198" y="2667"/>
                  </a:lnTo>
                  <a:lnTo>
                    <a:pt x="41198" y="1143"/>
                  </a:lnTo>
                  <a:close/>
                </a:path>
                <a:path w="50800" h="13969">
                  <a:moveTo>
                    <a:pt x="44234" y="1143"/>
                  </a:moveTo>
                  <a:lnTo>
                    <a:pt x="42595" y="1143"/>
                  </a:lnTo>
                  <a:lnTo>
                    <a:pt x="42595" y="2667"/>
                  </a:lnTo>
                  <a:lnTo>
                    <a:pt x="44234" y="2667"/>
                  </a:lnTo>
                  <a:lnTo>
                    <a:pt x="44234" y="1143"/>
                  </a:lnTo>
                  <a:close/>
                </a:path>
                <a:path w="50800" h="13969">
                  <a:moveTo>
                    <a:pt x="47269" y="1143"/>
                  </a:moveTo>
                  <a:lnTo>
                    <a:pt x="45618" y="1143"/>
                  </a:lnTo>
                  <a:lnTo>
                    <a:pt x="45618" y="2667"/>
                  </a:lnTo>
                  <a:lnTo>
                    <a:pt x="47269" y="2667"/>
                  </a:lnTo>
                  <a:lnTo>
                    <a:pt x="47269" y="1143"/>
                  </a:lnTo>
                  <a:close/>
                </a:path>
                <a:path w="50800" h="13969">
                  <a:moveTo>
                    <a:pt x="49364" y="1143"/>
                  </a:moveTo>
                  <a:lnTo>
                    <a:pt x="48666" y="1143"/>
                  </a:lnTo>
                  <a:lnTo>
                    <a:pt x="48666" y="2667"/>
                  </a:lnTo>
                  <a:lnTo>
                    <a:pt x="50558" y="2667"/>
                  </a:lnTo>
                  <a:lnTo>
                    <a:pt x="50558" y="1778"/>
                  </a:lnTo>
                  <a:lnTo>
                    <a:pt x="49504" y="1778"/>
                  </a:lnTo>
                  <a:lnTo>
                    <a:pt x="49364" y="1524"/>
                  </a:lnTo>
                  <a:lnTo>
                    <a:pt x="49364" y="1143"/>
                  </a:lnTo>
                  <a:close/>
                </a:path>
                <a:path w="50800" h="13969">
                  <a:moveTo>
                    <a:pt x="49504" y="1016"/>
                  </a:moveTo>
                  <a:lnTo>
                    <a:pt x="1003" y="1016"/>
                  </a:lnTo>
                  <a:lnTo>
                    <a:pt x="1143" y="1143"/>
                  </a:lnTo>
                  <a:lnTo>
                    <a:pt x="1143" y="1524"/>
                  </a:lnTo>
                  <a:lnTo>
                    <a:pt x="1003" y="1778"/>
                  </a:lnTo>
                  <a:lnTo>
                    <a:pt x="1739" y="1778"/>
                  </a:lnTo>
                  <a:lnTo>
                    <a:pt x="1739" y="1143"/>
                  </a:lnTo>
                  <a:lnTo>
                    <a:pt x="49364" y="1143"/>
                  </a:lnTo>
                  <a:lnTo>
                    <a:pt x="49504" y="1016"/>
                  </a:lnTo>
                  <a:close/>
                </a:path>
                <a:path w="50800" h="13969">
                  <a:moveTo>
                    <a:pt x="50558" y="1016"/>
                  </a:moveTo>
                  <a:lnTo>
                    <a:pt x="49860" y="1016"/>
                  </a:lnTo>
                  <a:lnTo>
                    <a:pt x="49999" y="1143"/>
                  </a:lnTo>
                  <a:lnTo>
                    <a:pt x="49999" y="1524"/>
                  </a:lnTo>
                  <a:lnTo>
                    <a:pt x="49860" y="1778"/>
                  </a:lnTo>
                  <a:lnTo>
                    <a:pt x="50558" y="1778"/>
                  </a:lnTo>
                  <a:lnTo>
                    <a:pt x="50558" y="1016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392819" y="2390237"/>
              <a:ext cx="50800" cy="13970"/>
            </a:xfrm>
            <a:custGeom>
              <a:avLst/>
              <a:gdLst/>
              <a:ahLst/>
              <a:cxnLst/>
              <a:rect l="l" t="t" r="r" b="b"/>
              <a:pathLst>
                <a:path w="50800" h="13969">
                  <a:moveTo>
                    <a:pt x="49364" y="12026"/>
                  </a:moveTo>
                  <a:lnTo>
                    <a:pt x="49364" y="12230"/>
                  </a:lnTo>
                  <a:lnTo>
                    <a:pt x="49504" y="12395"/>
                  </a:lnTo>
                  <a:lnTo>
                    <a:pt x="49682" y="12395"/>
                  </a:lnTo>
                  <a:lnTo>
                    <a:pt x="49860" y="12395"/>
                  </a:lnTo>
                  <a:lnTo>
                    <a:pt x="49999" y="12230"/>
                  </a:lnTo>
                  <a:lnTo>
                    <a:pt x="49999" y="12026"/>
                  </a:lnTo>
                  <a:lnTo>
                    <a:pt x="49999" y="11823"/>
                  </a:lnTo>
                  <a:lnTo>
                    <a:pt x="49860" y="11658"/>
                  </a:lnTo>
                  <a:lnTo>
                    <a:pt x="49682" y="11658"/>
                  </a:lnTo>
                  <a:lnTo>
                    <a:pt x="49504" y="11658"/>
                  </a:lnTo>
                  <a:lnTo>
                    <a:pt x="49364" y="11823"/>
                  </a:lnTo>
                  <a:lnTo>
                    <a:pt x="49364" y="12026"/>
                  </a:lnTo>
                  <a:close/>
                </a:path>
                <a:path w="50800" h="13969">
                  <a:moveTo>
                    <a:pt x="508" y="1358"/>
                  </a:moveTo>
                  <a:lnTo>
                    <a:pt x="508" y="1562"/>
                  </a:lnTo>
                  <a:lnTo>
                    <a:pt x="647" y="1727"/>
                  </a:lnTo>
                  <a:lnTo>
                    <a:pt x="825" y="1727"/>
                  </a:lnTo>
                  <a:lnTo>
                    <a:pt x="1003" y="1727"/>
                  </a:lnTo>
                  <a:lnTo>
                    <a:pt x="1143" y="1562"/>
                  </a:lnTo>
                  <a:lnTo>
                    <a:pt x="1143" y="1358"/>
                  </a:lnTo>
                  <a:lnTo>
                    <a:pt x="1143" y="1155"/>
                  </a:lnTo>
                  <a:lnTo>
                    <a:pt x="1003" y="990"/>
                  </a:lnTo>
                  <a:lnTo>
                    <a:pt x="825" y="990"/>
                  </a:lnTo>
                  <a:lnTo>
                    <a:pt x="647" y="990"/>
                  </a:lnTo>
                  <a:lnTo>
                    <a:pt x="508" y="1155"/>
                  </a:lnTo>
                  <a:lnTo>
                    <a:pt x="508" y="1358"/>
                  </a:lnTo>
                  <a:close/>
                </a:path>
                <a:path w="50800" h="13969">
                  <a:moveTo>
                    <a:pt x="508" y="12026"/>
                  </a:moveTo>
                  <a:lnTo>
                    <a:pt x="508" y="12230"/>
                  </a:lnTo>
                  <a:lnTo>
                    <a:pt x="647" y="12395"/>
                  </a:lnTo>
                  <a:lnTo>
                    <a:pt x="825" y="12395"/>
                  </a:lnTo>
                  <a:lnTo>
                    <a:pt x="1003" y="12395"/>
                  </a:lnTo>
                  <a:lnTo>
                    <a:pt x="1143" y="12230"/>
                  </a:lnTo>
                  <a:lnTo>
                    <a:pt x="1143" y="12026"/>
                  </a:lnTo>
                  <a:lnTo>
                    <a:pt x="1143" y="11823"/>
                  </a:lnTo>
                  <a:lnTo>
                    <a:pt x="1003" y="11658"/>
                  </a:lnTo>
                  <a:lnTo>
                    <a:pt x="825" y="11658"/>
                  </a:lnTo>
                  <a:lnTo>
                    <a:pt x="647" y="11658"/>
                  </a:lnTo>
                  <a:lnTo>
                    <a:pt x="508" y="11823"/>
                  </a:lnTo>
                  <a:lnTo>
                    <a:pt x="508" y="12026"/>
                  </a:lnTo>
                  <a:close/>
                </a:path>
                <a:path w="50800" h="13969">
                  <a:moveTo>
                    <a:pt x="49364" y="1358"/>
                  </a:moveTo>
                  <a:lnTo>
                    <a:pt x="49364" y="1562"/>
                  </a:lnTo>
                  <a:lnTo>
                    <a:pt x="49504" y="1727"/>
                  </a:lnTo>
                  <a:lnTo>
                    <a:pt x="49682" y="1727"/>
                  </a:lnTo>
                  <a:lnTo>
                    <a:pt x="49860" y="1727"/>
                  </a:lnTo>
                  <a:lnTo>
                    <a:pt x="49999" y="1562"/>
                  </a:lnTo>
                  <a:lnTo>
                    <a:pt x="49999" y="1358"/>
                  </a:lnTo>
                  <a:lnTo>
                    <a:pt x="49999" y="1155"/>
                  </a:lnTo>
                  <a:lnTo>
                    <a:pt x="49860" y="990"/>
                  </a:lnTo>
                  <a:lnTo>
                    <a:pt x="49682" y="990"/>
                  </a:lnTo>
                  <a:lnTo>
                    <a:pt x="49504" y="990"/>
                  </a:lnTo>
                  <a:lnTo>
                    <a:pt x="49364" y="1155"/>
                  </a:lnTo>
                  <a:lnTo>
                    <a:pt x="49364" y="1358"/>
                  </a:lnTo>
                  <a:close/>
                </a:path>
                <a:path w="50800" h="13969">
                  <a:moveTo>
                    <a:pt x="47269" y="12446"/>
                  </a:moveTo>
                  <a:lnTo>
                    <a:pt x="48666" y="12446"/>
                  </a:lnTo>
                  <a:lnTo>
                    <a:pt x="48666" y="10845"/>
                  </a:lnTo>
                  <a:lnTo>
                    <a:pt x="47269" y="10845"/>
                  </a:lnTo>
                  <a:lnTo>
                    <a:pt x="47269" y="12446"/>
                  </a:lnTo>
                  <a:close/>
                </a:path>
                <a:path w="50800" h="13969">
                  <a:moveTo>
                    <a:pt x="1739" y="2692"/>
                  </a:moveTo>
                  <a:lnTo>
                    <a:pt x="3124" y="2692"/>
                  </a:lnTo>
                  <a:lnTo>
                    <a:pt x="3124" y="1092"/>
                  </a:lnTo>
                  <a:lnTo>
                    <a:pt x="1739" y="1092"/>
                  </a:lnTo>
                  <a:lnTo>
                    <a:pt x="1739" y="2692"/>
                  </a:lnTo>
                  <a:close/>
                </a:path>
                <a:path w="50800" h="13969">
                  <a:moveTo>
                    <a:pt x="4775" y="2692"/>
                  </a:moveTo>
                  <a:lnTo>
                    <a:pt x="6159" y="2692"/>
                  </a:lnTo>
                  <a:lnTo>
                    <a:pt x="6159" y="1092"/>
                  </a:lnTo>
                  <a:lnTo>
                    <a:pt x="4775" y="1092"/>
                  </a:lnTo>
                  <a:lnTo>
                    <a:pt x="4775" y="2692"/>
                  </a:lnTo>
                  <a:close/>
                </a:path>
                <a:path w="50800" h="13969">
                  <a:moveTo>
                    <a:pt x="7810" y="2692"/>
                  </a:moveTo>
                  <a:lnTo>
                    <a:pt x="9194" y="2692"/>
                  </a:lnTo>
                  <a:lnTo>
                    <a:pt x="9194" y="1092"/>
                  </a:lnTo>
                  <a:lnTo>
                    <a:pt x="7810" y="1092"/>
                  </a:lnTo>
                  <a:lnTo>
                    <a:pt x="7810" y="2692"/>
                  </a:lnTo>
                  <a:close/>
                </a:path>
                <a:path w="50800" h="13969">
                  <a:moveTo>
                    <a:pt x="10845" y="2692"/>
                  </a:moveTo>
                  <a:lnTo>
                    <a:pt x="12230" y="2692"/>
                  </a:lnTo>
                  <a:lnTo>
                    <a:pt x="12230" y="1092"/>
                  </a:lnTo>
                  <a:lnTo>
                    <a:pt x="10845" y="1092"/>
                  </a:lnTo>
                  <a:lnTo>
                    <a:pt x="10845" y="2692"/>
                  </a:lnTo>
                  <a:close/>
                </a:path>
                <a:path w="50800" h="13969">
                  <a:moveTo>
                    <a:pt x="13881" y="2692"/>
                  </a:moveTo>
                  <a:lnTo>
                    <a:pt x="15265" y="2692"/>
                  </a:lnTo>
                  <a:lnTo>
                    <a:pt x="15265" y="1092"/>
                  </a:lnTo>
                  <a:lnTo>
                    <a:pt x="13881" y="1092"/>
                  </a:lnTo>
                  <a:lnTo>
                    <a:pt x="13881" y="2692"/>
                  </a:lnTo>
                  <a:close/>
                </a:path>
                <a:path w="50800" h="13969">
                  <a:moveTo>
                    <a:pt x="16916" y="2692"/>
                  </a:moveTo>
                  <a:lnTo>
                    <a:pt x="18300" y="2692"/>
                  </a:lnTo>
                  <a:lnTo>
                    <a:pt x="18300" y="1092"/>
                  </a:lnTo>
                  <a:lnTo>
                    <a:pt x="16916" y="1092"/>
                  </a:lnTo>
                  <a:lnTo>
                    <a:pt x="16916" y="2692"/>
                  </a:lnTo>
                  <a:close/>
                </a:path>
                <a:path w="50800" h="13969">
                  <a:moveTo>
                    <a:pt x="19951" y="2692"/>
                  </a:moveTo>
                  <a:lnTo>
                    <a:pt x="21336" y="2692"/>
                  </a:lnTo>
                  <a:lnTo>
                    <a:pt x="21336" y="1092"/>
                  </a:lnTo>
                  <a:lnTo>
                    <a:pt x="19951" y="1092"/>
                  </a:lnTo>
                  <a:lnTo>
                    <a:pt x="19951" y="2692"/>
                  </a:lnTo>
                  <a:close/>
                </a:path>
                <a:path w="50800" h="13969">
                  <a:moveTo>
                    <a:pt x="22987" y="2692"/>
                  </a:moveTo>
                  <a:lnTo>
                    <a:pt x="24371" y="2692"/>
                  </a:lnTo>
                  <a:lnTo>
                    <a:pt x="24371" y="1092"/>
                  </a:lnTo>
                  <a:lnTo>
                    <a:pt x="22987" y="1092"/>
                  </a:lnTo>
                  <a:lnTo>
                    <a:pt x="22987" y="2692"/>
                  </a:lnTo>
                  <a:close/>
                </a:path>
                <a:path w="50800" h="13969">
                  <a:moveTo>
                    <a:pt x="26022" y="2692"/>
                  </a:moveTo>
                  <a:lnTo>
                    <a:pt x="27406" y="2692"/>
                  </a:lnTo>
                  <a:lnTo>
                    <a:pt x="27406" y="1092"/>
                  </a:lnTo>
                  <a:lnTo>
                    <a:pt x="26022" y="1092"/>
                  </a:lnTo>
                  <a:lnTo>
                    <a:pt x="26022" y="2692"/>
                  </a:lnTo>
                  <a:close/>
                </a:path>
                <a:path w="50800" h="13969">
                  <a:moveTo>
                    <a:pt x="29057" y="2692"/>
                  </a:moveTo>
                  <a:lnTo>
                    <a:pt x="30441" y="2692"/>
                  </a:lnTo>
                  <a:lnTo>
                    <a:pt x="30441" y="1092"/>
                  </a:lnTo>
                  <a:lnTo>
                    <a:pt x="29057" y="1092"/>
                  </a:lnTo>
                  <a:lnTo>
                    <a:pt x="29057" y="2692"/>
                  </a:lnTo>
                  <a:close/>
                </a:path>
                <a:path w="50800" h="13969">
                  <a:moveTo>
                    <a:pt x="32092" y="2692"/>
                  </a:moveTo>
                  <a:lnTo>
                    <a:pt x="33477" y="2692"/>
                  </a:lnTo>
                  <a:lnTo>
                    <a:pt x="33477" y="1092"/>
                  </a:lnTo>
                  <a:lnTo>
                    <a:pt x="32092" y="1092"/>
                  </a:lnTo>
                  <a:lnTo>
                    <a:pt x="32092" y="2692"/>
                  </a:lnTo>
                  <a:close/>
                </a:path>
                <a:path w="50800" h="13969">
                  <a:moveTo>
                    <a:pt x="35128" y="2692"/>
                  </a:moveTo>
                  <a:lnTo>
                    <a:pt x="36512" y="2692"/>
                  </a:lnTo>
                  <a:lnTo>
                    <a:pt x="36512" y="1092"/>
                  </a:lnTo>
                  <a:lnTo>
                    <a:pt x="35128" y="1092"/>
                  </a:lnTo>
                  <a:lnTo>
                    <a:pt x="35128" y="2692"/>
                  </a:lnTo>
                  <a:close/>
                </a:path>
                <a:path w="50800" h="13969">
                  <a:moveTo>
                    <a:pt x="38163" y="2692"/>
                  </a:moveTo>
                  <a:lnTo>
                    <a:pt x="39547" y="2692"/>
                  </a:lnTo>
                  <a:lnTo>
                    <a:pt x="39547" y="1092"/>
                  </a:lnTo>
                  <a:lnTo>
                    <a:pt x="38163" y="1092"/>
                  </a:lnTo>
                  <a:lnTo>
                    <a:pt x="38163" y="2692"/>
                  </a:lnTo>
                  <a:close/>
                </a:path>
                <a:path w="50800" h="13969">
                  <a:moveTo>
                    <a:pt x="41198" y="2692"/>
                  </a:moveTo>
                  <a:lnTo>
                    <a:pt x="42595" y="2692"/>
                  </a:lnTo>
                  <a:lnTo>
                    <a:pt x="42595" y="1092"/>
                  </a:lnTo>
                  <a:lnTo>
                    <a:pt x="41198" y="1092"/>
                  </a:lnTo>
                  <a:lnTo>
                    <a:pt x="41198" y="2692"/>
                  </a:lnTo>
                  <a:close/>
                </a:path>
                <a:path w="50800" h="13969">
                  <a:moveTo>
                    <a:pt x="44234" y="2692"/>
                  </a:moveTo>
                  <a:lnTo>
                    <a:pt x="45618" y="2692"/>
                  </a:lnTo>
                  <a:lnTo>
                    <a:pt x="45618" y="1092"/>
                  </a:lnTo>
                  <a:lnTo>
                    <a:pt x="44234" y="1092"/>
                  </a:lnTo>
                  <a:lnTo>
                    <a:pt x="44234" y="2692"/>
                  </a:lnTo>
                  <a:close/>
                </a:path>
                <a:path w="50800" h="13969">
                  <a:moveTo>
                    <a:pt x="47269" y="2692"/>
                  </a:moveTo>
                  <a:lnTo>
                    <a:pt x="48666" y="2692"/>
                  </a:lnTo>
                  <a:lnTo>
                    <a:pt x="48666" y="1092"/>
                  </a:lnTo>
                  <a:lnTo>
                    <a:pt x="47269" y="1092"/>
                  </a:lnTo>
                  <a:lnTo>
                    <a:pt x="47269" y="2692"/>
                  </a:lnTo>
                  <a:close/>
                </a:path>
                <a:path w="50800" h="13969">
                  <a:moveTo>
                    <a:pt x="1739" y="5943"/>
                  </a:moveTo>
                  <a:lnTo>
                    <a:pt x="3124" y="5943"/>
                  </a:lnTo>
                  <a:lnTo>
                    <a:pt x="3124" y="4343"/>
                  </a:lnTo>
                  <a:lnTo>
                    <a:pt x="1739" y="4343"/>
                  </a:lnTo>
                  <a:lnTo>
                    <a:pt x="1739" y="5943"/>
                  </a:lnTo>
                  <a:close/>
                </a:path>
                <a:path w="50800" h="13969">
                  <a:moveTo>
                    <a:pt x="4775" y="5943"/>
                  </a:moveTo>
                  <a:lnTo>
                    <a:pt x="6159" y="5943"/>
                  </a:lnTo>
                  <a:lnTo>
                    <a:pt x="6159" y="4343"/>
                  </a:lnTo>
                  <a:lnTo>
                    <a:pt x="4775" y="4343"/>
                  </a:lnTo>
                  <a:lnTo>
                    <a:pt x="4775" y="5943"/>
                  </a:lnTo>
                  <a:close/>
                </a:path>
                <a:path w="50800" h="13969">
                  <a:moveTo>
                    <a:pt x="7810" y="5943"/>
                  </a:moveTo>
                  <a:lnTo>
                    <a:pt x="9194" y="5943"/>
                  </a:lnTo>
                  <a:lnTo>
                    <a:pt x="9194" y="4343"/>
                  </a:lnTo>
                  <a:lnTo>
                    <a:pt x="7810" y="4343"/>
                  </a:lnTo>
                  <a:lnTo>
                    <a:pt x="7810" y="5943"/>
                  </a:lnTo>
                  <a:close/>
                </a:path>
                <a:path w="50800" h="13969">
                  <a:moveTo>
                    <a:pt x="10845" y="5943"/>
                  </a:moveTo>
                  <a:lnTo>
                    <a:pt x="12230" y="5943"/>
                  </a:lnTo>
                  <a:lnTo>
                    <a:pt x="12230" y="4343"/>
                  </a:lnTo>
                  <a:lnTo>
                    <a:pt x="10845" y="4343"/>
                  </a:lnTo>
                  <a:lnTo>
                    <a:pt x="10845" y="5943"/>
                  </a:lnTo>
                  <a:close/>
                </a:path>
                <a:path w="50800" h="13969">
                  <a:moveTo>
                    <a:pt x="13881" y="5943"/>
                  </a:moveTo>
                  <a:lnTo>
                    <a:pt x="15265" y="5943"/>
                  </a:lnTo>
                  <a:lnTo>
                    <a:pt x="15265" y="4343"/>
                  </a:lnTo>
                  <a:lnTo>
                    <a:pt x="13881" y="4343"/>
                  </a:lnTo>
                  <a:lnTo>
                    <a:pt x="13881" y="5943"/>
                  </a:lnTo>
                  <a:close/>
                </a:path>
                <a:path w="50800" h="13969">
                  <a:moveTo>
                    <a:pt x="16916" y="5943"/>
                  </a:moveTo>
                  <a:lnTo>
                    <a:pt x="18300" y="5943"/>
                  </a:lnTo>
                  <a:lnTo>
                    <a:pt x="18300" y="4343"/>
                  </a:lnTo>
                  <a:lnTo>
                    <a:pt x="16916" y="4343"/>
                  </a:lnTo>
                  <a:lnTo>
                    <a:pt x="16916" y="5943"/>
                  </a:lnTo>
                  <a:close/>
                </a:path>
                <a:path w="50800" h="13969">
                  <a:moveTo>
                    <a:pt x="19951" y="5943"/>
                  </a:moveTo>
                  <a:lnTo>
                    <a:pt x="21336" y="5943"/>
                  </a:lnTo>
                  <a:lnTo>
                    <a:pt x="21336" y="4343"/>
                  </a:lnTo>
                  <a:lnTo>
                    <a:pt x="19951" y="4343"/>
                  </a:lnTo>
                  <a:lnTo>
                    <a:pt x="19951" y="5943"/>
                  </a:lnTo>
                  <a:close/>
                </a:path>
                <a:path w="50800" h="13969">
                  <a:moveTo>
                    <a:pt x="22987" y="5943"/>
                  </a:moveTo>
                  <a:lnTo>
                    <a:pt x="24371" y="5943"/>
                  </a:lnTo>
                  <a:lnTo>
                    <a:pt x="24371" y="4343"/>
                  </a:lnTo>
                  <a:lnTo>
                    <a:pt x="22987" y="4343"/>
                  </a:lnTo>
                  <a:lnTo>
                    <a:pt x="22987" y="5943"/>
                  </a:lnTo>
                  <a:close/>
                </a:path>
                <a:path w="50800" h="13969">
                  <a:moveTo>
                    <a:pt x="26022" y="5943"/>
                  </a:moveTo>
                  <a:lnTo>
                    <a:pt x="27406" y="5943"/>
                  </a:lnTo>
                  <a:lnTo>
                    <a:pt x="27406" y="4343"/>
                  </a:lnTo>
                  <a:lnTo>
                    <a:pt x="26022" y="4343"/>
                  </a:lnTo>
                  <a:lnTo>
                    <a:pt x="26022" y="5943"/>
                  </a:lnTo>
                  <a:close/>
                </a:path>
                <a:path w="50800" h="13969">
                  <a:moveTo>
                    <a:pt x="29057" y="5943"/>
                  </a:moveTo>
                  <a:lnTo>
                    <a:pt x="30441" y="5943"/>
                  </a:lnTo>
                  <a:lnTo>
                    <a:pt x="30441" y="4343"/>
                  </a:lnTo>
                  <a:lnTo>
                    <a:pt x="29057" y="4343"/>
                  </a:lnTo>
                  <a:lnTo>
                    <a:pt x="29057" y="5943"/>
                  </a:lnTo>
                  <a:close/>
                </a:path>
                <a:path w="50800" h="13969">
                  <a:moveTo>
                    <a:pt x="32092" y="5943"/>
                  </a:moveTo>
                  <a:lnTo>
                    <a:pt x="33477" y="5943"/>
                  </a:lnTo>
                  <a:lnTo>
                    <a:pt x="33477" y="4343"/>
                  </a:lnTo>
                  <a:lnTo>
                    <a:pt x="32092" y="4343"/>
                  </a:lnTo>
                  <a:lnTo>
                    <a:pt x="32092" y="5943"/>
                  </a:lnTo>
                  <a:close/>
                </a:path>
                <a:path w="50800" h="13969">
                  <a:moveTo>
                    <a:pt x="35128" y="5943"/>
                  </a:moveTo>
                  <a:lnTo>
                    <a:pt x="36512" y="5943"/>
                  </a:lnTo>
                  <a:lnTo>
                    <a:pt x="36512" y="4343"/>
                  </a:lnTo>
                  <a:lnTo>
                    <a:pt x="35128" y="4343"/>
                  </a:lnTo>
                  <a:lnTo>
                    <a:pt x="35128" y="5943"/>
                  </a:lnTo>
                  <a:close/>
                </a:path>
                <a:path w="50800" h="13969">
                  <a:moveTo>
                    <a:pt x="38163" y="5943"/>
                  </a:moveTo>
                  <a:lnTo>
                    <a:pt x="39547" y="5943"/>
                  </a:lnTo>
                  <a:lnTo>
                    <a:pt x="39547" y="4343"/>
                  </a:lnTo>
                  <a:lnTo>
                    <a:pt x="38163" y="4343"/>
                  </a:lnTo>
                  <a:lnTo>
                    <a:pt x="38163" y="5943"/>
                  </a:lnTo>
                  <a:close/>
                </a:path>
                <a:path w="50800" h="13969">
                  <a:moveTo>
                    <a:pt x="41198" y="5943"/>
                  </a:moveTo>
                  <a:lnTo>
                    <a:pt x="42595" y="5943"/>
                  </a:lnTo>
                  <a:lnTo>
                    <a:pt x="42595" y="4343"/>
                  </a:lnTo>
                  <a:lnTo>
                    <a:pt x="41198" y="4343"/>
                  </a:lnTo>
                  <a:lnTo>
                    <a:pt x="41198" y="5943"/>
                  </a:lnTo>
                  <a:close/>
                </a:path>
                <a:path w="50800" h="13969">
                  <a:moveTo>
                    <a:pt x="44234" y="5943"/>
                  </a:moveTo>
                  <a:lnTo>
                    <a:pt x="45618" y="5943"/>
                  </a:lnTo>
                  <a:lnTo>
                    <a:pt x="45618" y="4343"/>
                  </a:lnTo>
                  <a:lnTo>
                    <a:pt x="44234" y="4343"/>
                  </a:lnTo>
                  <a:lnTo>
                    <a:pt x="44234" y="5943"/>
                  </a:lnTo>
                  <a:close/>
                </a:path>
                <a:path w="50800" h="13969">
                  <a:moveTo>
                    <a:pt x="47269" y="5943"/>
                  </a:moveTo>
                  <a:lnTo>
                    <a:pt x="48666" y="5943"/>
                  </a:lnTo>
                  <a:lnTo>
                    <a:pt x="48666" y="4343"/>
                  </a:lnTo>
                  <a:lnTo>
                    <a:pt x="47269" y="4343"/>
                  </a:lnTo>
                  <a:lnTo>
                    <a:pt x="47269" y="5943"/>
                  </a:lnTo>
                  <a:close/>
                </a:path>
                <a:path w="50800" h="13969">
                  <a:moveTo>
                    <a:pt x="1739" y="9194"/>
                  </a:moveTo>
                  <a:lnTo>
                    <a:pt x="3124" y="9194"/>
                  </a:lnTo>
                  <a:lnTo>
                    <a:pt x="3124" y="7594"/>
                  </a:lnTo>
                  <a:lnTo>
                    <a:pt x="1739" y="7594"/>
                  </a:lnTo>
                  <a:lnTo>
                    <a:pt x="1739" y="9194"/>
                  </a:lnTo>
                  <a:close/>
                </a:path>
                <a:path w="50800" h="13969">
                  <a:moveTo>
                    <a:pt x="4775" y="9194"/>
                  </a:moveTo>
                  <a:lnTo>
                    <a:pt x="6159" y="9194"/>
                  </a:lnTo>
                  <a:lnTo>
                    <a:pt x="6159" y="7594"/>
                  </a:lnTo>
                  <a:lnTo>
                    <a:pt x="4775" y="7594"/>
                  </a:lnTo>
                  <a:lnTo>
                    <a:pt x="4775" y="9194"/>
                  </a:lnTo>
                  <a:close/>
                </a:path>
                <a:path w="50800" h="13969">
                  <a:moveTo>
                    <a:pt x="7810" y="9194"/>
                  </a:moveTo>
                  <a:lnTo>
                    <a:pt x="9194" y="9194"/>
                  </a:lnTo>
                  <a:lnTo>
                    <a:pt x="9194" y="7594"/>
                  </a:lnTo>
                  <a:lnTo>
                    <a:pt x="7810" y="7594"/>
                  </a:lnTo>
                  <a:lnTo>
                    <a:pt x="7810" y="9194"/>
                  </a:lnTo>
                  <a:close/>
                </a:path>
                <a:path w="50800" h="13969">
                  <a:moveTo>
                    <a:pt x="10845" y="9194"/>
                  </a:moveTo>
                  <a:lnTo>
                    <a:pt x="12230" y="9194"/>
                  </a:lnTo>
                  <a:lnTo>
                    <a:pt x="12230" y="7594"/>
                  </a:lnTo>
                  <a:lnTo>
                    <a:pt x="10845" y="7594"/>
                  </a:lnTo>
                  <a:lnTo>
                    <a:pt x="10845" y="9194"/>
                  </a:lnTo>
                  <a:close/>
                </a:path>
                <a:path w="50800" h="13969">
                  <a:moveTo>
                    <a:pt x="13881" y="9194"/>
                  </a:moveTo>
                  <a:lnTo>
                    <a:pt x="15265" y="9194"/>
                  </a:lnTo>
                  <a:lnTo>
                    <a:pt x="15265" y="7594"/>
                  </a:lnTo>
                  <a:lnTo>
                    <a:pt x="13881" y="7594"/>
                  </a:lnTo>
                  <a:lnTo>
                    <a:pt x="13881" y="9194"/>
                  </a:lnTo>
                  <a:close/>
                </a:path>
                <a:path w="50800" h="13969">
                  <a:moveTo>
                    <a:pt x="16916" y="9194"/>
                  </a:moveTo>
                  <a:lnTo>
                    <a:pt x="18300" y="9194"/>
                  </a:lnTo>
                  <a:lnTo>
                    <a:pt x="18300" y="7594"/>
                  </a:lnTo>
                  <a:lnTo>
                    <a:pt x="16916" y="7594"/>
                  </a:lnTo>
                  <a:lnTo>
                    <a:pt x="16916" y="9194"/>
                  </a:lnTo>
                  <a:close/>
                </a:path>
                <a:path w="50800" h="13969">
                  <a:moveTo>
                    <a:pt x="19951" y="9194"/>
                  </a:moveTo>
                  <a:lnTo>
                    <a:pt x="21336" y="9194"/>
                  </a:lnTo>
                  <a:lnTo>
                    <a:pt x="21336" y="7594"/>
                  </a:lnTo>
                  <a:lnTo>
                    <a:pt x="19951" y="7594"/>
                  </a:lnTo>
                  <a:lnTo>
                    <a:pt x="19951" y="9194"/>
                  </a:lnTo>
                  <a:close/>
                </a:path>
                <a:path w="50800" h="13969">
                  <a:moveTo>
                    <a:pt x="22987" y="9194"/>
                  </a:moveTo>
                  <a:lnTo>
                    <a:pt x="24371" y="9194"/>
                  </a:lnTo>
                  <a:lnTo>
                    <a:pt x="24371" y="7594"/>
                  </a:lnTo>
                  <a:lnTo>
                    <a:pt x="22987" y="7594"/>
                  </a:lnTo>
                  <a:lnTo>
                    <a:pt x="22987" y="9194"/>
                  </a:lnTo>
                  <a:close/>
                </a:path>
                <a:path w="50800" h="13969">
                  <a:moveTo>
                    <a:pt x="26022" y="9194"/>
                  </a:moveTo>
                  <a:lnTo>
                    <a:pt x="27406" y="9194"/>
                  </a:lnTo>
                  <a:lnTo>
                    <a:pt x="27406" y="7594"/>
                  </a:lnTo>
                  <a:lnTo>
                    <a:pt x="26022" y="7594"/>
                  </a:lnTo>
                  <a:lnTo>
                    <a:pt x="26022" y="9194"/>
                  </a:lnTo>
                  <a:close/>
                </a:path>
                <a:path w="50800" h="13969">
                  <a:moveTo>
                    <a:pt x="29057" y="9194"/>
                  </a:moveTo>
                  <a:lnTo>
                    <a:pt x="30441" y="9194"/>
                  </a:lnTo>
                  <a:lnTo>
                    <a:pt x="30441" y="7594"/>
                  </a:lnTo>
                  <a:lnTo>
                    <a:pt x="29057" y="7594"/>
                  </a:lnTo>
                  <a:lnTo>
                    <a:pt x="29057" y="9194"/>
                  </a:lnTo>
                  <a:close/>
                </a:path>
                <a:path w="50800" h="13969">
                  <a:moveTo>
                    <a:pt x="32092" y="9194"/>
                  </a:moveTo>
                  <a:lnTo>
                    <a:pt x="33477" y="9194"/>
                  </a:lnTo>
                  <a:lnTo>
                    <a:pt x="33477" y="7594"/>
                  </a:lnTo>
                  <a:lnTo>
                    <a:pt x="32092" y="7594"/>
                  </a:lnTo>
                  <a:lnTo>
                    <a:pt x="32092" y="9194"/>
                  </a:lnTo>
                  <a:close/>
                </a:path>
                <a:path w="50800" h="13969">
                  <a:moveTo>
                    <a:pt x="35128" y="9194"/>
                  </a:moveTo>
                  <a:lnTo>
                    <a:pt x="36512" y="9194"/>
                  </a:lnTo>
                  <a:lnTo>
                    <a:pt x="36512" y="7594"/>
                  </a:lnTo>
                  <a:lnTo>
                    <a:pt x="35128" y="7594"/>
                  </a:lnTo>
                  <a:lnTo>
                    <a:pt x="35128" y="9194"/>
                  </a:lnTo>
                  <a:close/>
                </a:path>
                <a:path w="50800" h="13969">
                  <a:moveTo>
                    <a:pt x="38163" y="9194"/>
                  </a:moveTo>
                  <a:lnTo>
                    <a:pt x="39547" y="9194"/>
                  </a:lnTo>
                  <a:lnTo>
                    <a:pt x="39547" y="7594"/>
                  </a:lnTo>
                  <a:lnTo>
                    <a:pt x="38163" y="7594"/>
                  </a:lnTo>
                  <a:lnTo>
                    <a:pt x="38163" y="9194"/>
                  </a:lnTo>
                  <a:close/>
                </a:path>
                <a:path w="50800" h="13969">
                  <a:moveTo>
                    <a:pt x="41198" y="9194"/>
                  </a:moveTo>
                  <a:lnTo>
                    <a:pt x="42595" y="9194"/>
                  </a:lnTo>
                  <a:lnTo>
                    <a:pt x="42595" y="7594"/>
                  </a:lnTo>
                  <a:lnTo>
                    <a:pt x="41198" y="7594"/>
                  </a:lnTo>
                  <a:lnTo>
                    <a:pt x="41198" y="9194"/>
                  </a:lnTo>
                  <a:close/>
                </a:path>
                <a:path w="50800" h="13969">
                  <a:moveTo>
                    <a:pt x="44234" y="9194"/>
                  </a:moveTo>
                  <a:lnTo>
                    <a:pt x="45618" y="9194"/>
                  </a:lnTo>
                  <a:lnTo>
                    <a:pt x="45618" y="7594"/>
                  </a:lnTo>
                  <a:lnTo>
                    <a:pt x="44234" y="7594"/>
                  </a:lnTo>
                  <a:lnTo>
                    <a:pt x="44234" y="9194"/>
                  </a:lnTo>
                  <a:close/>
                </a:path>
                <a:path w="50800" h="13969">
                  <a:moveTo>
                    <a:pt x="47269" y="9194"/>
                  </a:moveTo>
                  <a:lnTo>
                    <a:pt x="48666" y="9194"/>
                  </a:lnTo>
                  <a:lnTo>
                    <a:pt x="48666" y="7594"/>
                  </a:lnTo>
                  <a:lnTo>
                    <a:pt x="47269" y="7594"/>
                  </a:lnTo>
                  <a:lnTo>
                    <a:pt x="47269" y="9194"/>
                  </a:lnTo>
                  <a:close/>
                </a:path>
                <a:path w="50800" h="13969">
                  <a:moveTo>
                    <a:pt x="1739" y="12446"/>
                  </a:moveTo>
                  <a:lnTo>
                    <a:pt x="3124" y="12446"/>
                  </a:lnTo>
                  <a:lnTo>
                    <a:pt x="3124" y="10845"/>
                  </a:lnTo>
                  <a:lnTo>
                    <a:pt x="1739" y="10845"/>
                  </a:lnTo>
                  <a:lnTo>
                    <a:pt x="1739" y="12446"/>
                  </a:lnTo>
                  <a:close/>
                </a:path>
                <a:path w="50800" h="13969">
                  <a:moveTo>
                    <a:pt x="4775" y="12446"/>
                  </a:moveTo>
                  <a:lnTo>
                    <a:pt x="6159" y="12446"/>
                  </a:lnTo>
                  <a:lnTo>
                    <a:pt x="6159" y="10845"/>
                  </a:lnTo>
                  <a:lnTo>
                    <a:pt x="4775" y="10845"/>
                  </a:lnTo>
                  <a:lnTo>
                    <a:pt x="4775" y="12446"/>
                  </a:lnTo>
                  <a:close/>
                </a:path>
                <a:path w="50800" h="13969">
                  <a:moveTo>
                    <a:pt x="7810" y="12446"/>
                  </a:moveTo>
                  <a:lnTo>
                    <a:pt x="9194" y="12446"/>
                  </a:lnTo>
                  <a:lnTo>
                    <a:pt x="9194" y="10845"/>
                  </a:lnTo>
                  <a:lnTo>
                    <a:pt x="7810" y="10845"/>
                  </a:lnTo>
                  <a:lnTo>
                    <a:pt x="7810" y="12446"/>
                  </a:lnTo>
                  <a:close/>
                </a:path>
                <a:path w="50800" h="13969">
                  <a:moveTo>
                    <a:pt x="10845" y="12446"/>
                  </a:moveTo>
                  <a:lnTo>
                    <a:pt x="12230" y="12446"/>
                  </a:lnTo>
                  <a:lnTo>
                    <a:pt x="12230" y="10845"/>
                  </a:lnTo>
                  <a:lnTo>
                    <a:pt x="10845" y="10845"/>
                  </a:lnTo>
                  <a:lnTo>
                    <a:pt x="10845" y="12446"/>
                  </a:lnTo>
                  <a:close/>
                </a:path>
                <a:path w="50800" h="13969">
                  <a:moveTo>
                    <a:pt x="13881" y="12446"/>
                  </a:moveTo>
                  <a:lnTo>
                    <a:pt x="15265" y="12446"/>
                  </a:lnTo>
                  <a:lnTo>
                    <a:pt x="15265" y="10845"/>
                  </a:lnTo>
                  <a:lnTo>
                    <a:pt x="13881" y="10845"/>
                  </a:lnTo>
                  <a:lnTo>
                    <a:pt x="13881" y="12446"/>
                  </a:lnTo>
                  <a:close/>
                </a:path>
                <a:path w="50800" h="13969">
                  <a:moveTo>
                    <a:pt x="16916" y="12446"/>
                  </a:moveTo>
                  <a:lnTo>
                    <a:pt x="18300" y="12446"/>
                  </a:lnTo>
                  <a:lnTo>
                    <a:pt x="18300" y="10845"/>
                  </a:lnTo>
                  <a:lnTo>
                    <a:pt x="16916" y="10845"/>
                  </a:lnTo>
                  <a:lnTo>
                    <a:pt x="16916" y="12446"/>
                  </a:lnTo>
                  <a:close/>
                </a:path>
                <a:path w="50800" h="13969">
                  <a:moveTo>
                    <a:pt x="19951" y="12446"/>
                  </a:moveTo>
                  <a:lnTo>
                    <a:pt x="21336" y="12446"/>
                  </a:lnTo>
                  <a:lnTo>
                    <a:pt x="21336" y="10845"/>
                  </a:lnTo>
                  <a:lnTo>
                    <a:pt x="19951" y="10845"/>
                  </a:lnTo>
                  <a:lnTo>
                    <a:pt x="19951" y="12446"/>
                  </a:lnTo>
                  <a:close/>
                </a:path>
                <a:path w="50800" h="13969">
                  <a:moveTo>
                    <a:pt x="22987" y="12446"/>
                  </a:moveTo>
                  <a:lnTo>
                    <a:pt x="24371" y="12446"/>
                  </a:lnTo>
                  <a:lnTo>
                    <a:pt x="24371" y="10845"/>
                  </a:lnTo>
                  <a:lnTo>
                    <a:pt x="22987" y="10845"/>
                  </a:lnTo>
                  <a:lnTo>
                    <a:pt x="22987" y="12446"/>
                  </a:lnTo>
                  <a:close/>
                </a:path>
                <a:path w="50800" h="13969">
                  <a:moveTo>
                    <a:pt x="26022" y="12446"/>
                  </a:moveTo>
                  <a:lnTo>
                    <a:pt x="27406" y="12446"/>
                  </a:lnTo>
                  <a:lnTo>
                    <a:pt x="27406" y="10845"/>
                  </a:lnTo>
                  <a:lnTo>
                    <a:pt x="26022" y="10845"/>
                  </a:lnTo>
                  <a:lnTo>
                    <a:pt x="26022" y="12446"/>
                  </a:lnTo>
                  <a:close/>
                </a:path>
                <a:path w="50800" h="13969">
                  <a:moveTo>
                    <a:pt x="29057" y="12446"/>
                  </a:moveTo>
                  <a:lnTo>
                    <a:pt x="30441" y="12446"/>
                  </a:lnTo>
                  <a:lnTo>
                    <a:pt x="30441" y="10845"/>
                  </a:lnTo>
                  <a:lnTo>
                    <a:pt x="29057" y="10845"/>
                  </a:lnTo>
                  <a:lnTo>
                    <a:pt x="29057" y="12446"/>
                  </a:lnTo>
                  <a:close/>
                </a:path>
                <a:path w="50800" h="13969">
                  <a:moveTo>
                    <a:pt x="32092" y="12446"/>
                  </a:moveTo>
                  <a:lnTo>
                    <a:pt x="33477" y="12446"/>
                  </a:lnTo>
                  <a:lnTo>
                    <a:pt x="33477" y="10845"/>
                  </a:lnTo>
                  <a:lnTo>
                    <a:pt x="32092" y="10845"/>
                  </a:lnTo>
                  <a:lnTo>
                    <a:pt x="32092" y="12446"/>
                  </a:lnTo>
                  <a:close/>
                </a:path>
                <a:path w="50800" h="13969">
                  <a:moveTo>
                    <a:pt x="35128" y="12446"/>
                  </a:moveTo>
                  <a:lnTo>
                    <a:pt x="36512" y="12446"/>
                  </a:lnTo>
                  <a:lnTo>
                    <a:pt x="36512" y="10845"/>
                  </a:lnTo>
                  <a:lnTo>
                    <a:pt x="35128" y="10845"/>
                  </a:lnTo>
                  <a:lnTo>
                    <a:pt x="35128" y="12446"/>
                  </a:lnTo>
                  <a:close/>
                </a:path>
                <a:path w="50800" h="13969">
                  <a:moveTo>
                    <a:pt x="38163" y="12446"/>
                  </a:moveTo>
                  <a:lnTo>
                    <a:pt x="39547" y="12446"/>
                  </a:lnTo>
                  <a:lnTo>
                    <a:pt x="39547" y="10845"/>
                  </a:lnTo>
                  <a:lnTo>
                    <a:pt x="38163" y="10845"/>
                  </a:lnTo>
                  <a:lnTo>
                    <a:pt x="38163" y="12446"/>
                  </a:lnTo>
                  <a:close/>
                </a:path>
                <a:path w="50800" h="13969">
                  <a:moveTo>
                    <a:pt x="41198" y="12446"/>
                  </a:moveTo>
                  <a:lnTo>
                    <a:pt x="42595" y="12446"/>
                  </a:lnTo>
                  <a:lnTo>
                    <a:pt x="42595" y="10845"/>
                  </a:lnTo>
                  <a:lnTo>
                    <a:pt x="41198" y="10845"/>
                  </a:lnTo>
                  <a:lnTo>
                    <a:pt x="41198" y="12446"/>
                  </a:lnTo>
                  <a:close/>
                </a:path>
                <a:path w="50800" h="13969">
                  <a:moveTo>
                    <a:pt x="44234" y="12446"/>
                  </a:moveTo>
                  <a:lnTo>
                    <a:pt x="45618" y="12446"/>
                  </a:lnTo>
                  <a:lnTo>
                    <a:pt x="45618" y="10845"/>
                  </a:lnTo>
                  <a:lnTo>
                    <a:pt x="44234" y="10845"/>
                  </a:lnTo>
                  <a:lnTo>
                    <a:pt x="44234" y="12446"/>
                  </a:lnTo>
                  <a:close/>
                </a:path>
                <a:path w="50800" h="13969">
                  <a:moveTo>
                    <a:pt x="0" y="0"/>
                  </a:moveTo>
                  <a:lnTo>
                    <a:pt x="50558" y="0"/>
                  </a:lnTo>
                  <a:lnTo>
                    <a:pt x="50558" y="13525"/>
                  </a:lnTo>
                  <a:lnTo>
                    <a:pt x="0" y="1352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392811" y="2425065"/>
              <a:ext cx="50800" cy="6985"/>
            </a:xfrm>
            <a:custGeom>
              <a:avLst/>
              <a:gdLst/>
              <a:ahLst/>
              <a:cxnLst/>
              <a:rect l="l" t="t" r="r" b="b"/>
              <a:pathLst>
                <a:path w="50800" h="6985">
                  <a:moveTo>
                    <a:pt x="50558" y="0"/>
                  </a:moveTo>
                  <a:lnTo>
                    <a:pt x="0" y="0"/>
                  </a:lnTo>
                  <a:lnTo>
                    <a:pt x="0" y="6578"/>
                  </a:lnTo>
                  <a:lnTo>
                    <a:pt x="50558" y="6578"/>
                  </a:lnTo>
                  <a:lnTo>
                    <a:pt x="50558" y="5676"/>
                  </a:lnTo>
                  <a:lnTo>
                    <a:pt x="1752" y="5676"/>
                  </a:lnTo>
                  <a:lnTo>
                    <a:pt x="660" y="5664"/>
                  </a:lnTo>
                  <a:lnTo>
                    <a:pt x="520" y="5499"/>
                  </a:lnTo>
                  <a:lnTo>
                    <a:pt x="520" y="5105"/>
                  </a:lnTo>
                  <a:lnTo>
                    <a:pt x="660" y="4940"/>
                  </a:lnTo>
                  <a:lnTo>
                    <a:pt x="1752" y="4940"/>
                  </a:lnTo>
                  <a:lnTo>
                    <a:pt x="1752" y="4076"/>
                  </a:lnTo>
                  <a:lnTo>
                    <a:pt x="50558" y="4076"/>
                  </a:lnTo>
                  <a:lnTo>
                    <a:pt x="50558" y="2438"/>
                  </a:lnTo>
                  <a:lnTo>
                    <a:pt x="1752" y="2438"/>
                  </a:lnTo>
                  <a:lnTo>
                    <a:pt x="1752" y="1676"/>
                  </a:lnTo>
                  <a:lnTo>
                    <a:pt x="660" y="1676"/>
                  </a:lnTo>
                  <a:lnTo>
                    <a:pt x="520" y="1511"/>
                  </a:lnTo>
                  <a:lnTo>
                    <a:pt x="520" y="1104"/>
                  </a:lnTo>
                  <a:lnTo>
                    <a:pt x="660" y="952"/>
                  </a:lnTo>
                  <a:lnTo>
                    <a:pt x="1752" y="952"/>
                  </a:lnTo>
                  <a:lnTo>
                    <a:pt x="50558" y="838"/>
                  </a:lnTo>
                  <a:lnTo>
                    <a:pt x="50558" y="0"/>
                  </a:lnTo>
                  <a:close/>
                </a:path>
                <a:path w="50800" h="6985">
                  <a:moveTo>
                    <a:pt x="4787" y="4076"/>
                  </a:moveTo>
                  <a:lnTo>
                    <a:pt x="3136" y="4076"/>
                  </a:lnTo>
                  <a:lnTo>
                    <a:pt x="3136" y="5676"/>
                  </a:lnTo>
                  <a:lnTo>
                    <a:pt x="4787" y="5676"/>
                  </a:lnTo>
                  <a:lnTo>
                    <a:pt x="4787" y="4076"/>
                  </a:lnTo>
                  <a:close/>
                </a:path>
                <a:path w="50800" h="6985">
                  <a:moveTo>
                    <a:pt x="7823" y="4076"/>
                  </a:moveTo>
                  <a:lnTo>
                    <a:pt x="6172" y="4076"/>
                  </a:lnTo>
                  <a:lnTo>
                    <a:pt x="6172" y="5676"/>
                  </a:lnTo>
                  <a:lnTo>
                    <a:pt x="7823" y="5676"/>
                  </a:lnTo>
                  <a:lnTo>
                    <a:pt x="7823" y="4076"/>
                  </a:lnTo>
                  <a:close/>
                </a:path>
                <a:path w="50800" h="6985">
                  <a:moveTo>
                    <a:pt x="10858" y="4076"/>
                  </a:moveTo>
                  <a:lnTo>
                    <a:pt x="9207" y="4076"/>
                  </a:lnTo>
                  <a:lnTo>
                    <a:pt x="9207" y="5676"/>
                  </a:lnTo>
                  <a:lnTo>
                    <a:pt x="10858" y="5676"/>
                  </a:lnTo>
                  <a:lnTo>
                    <a:pt x="10858" y="4076"/>
                  </a:lnTo>
                  <a:close/>
                </a:path>
                <a:path w="50800" h="6985">
                  <a:moveTo>
                    <a:pt x="13893" y="4076"/>
                  </a:moveTo>
                  <a:lnTo>
                    <a:pt x="12242" y="4076"/>
                  </a:lnTo>
                  <a:lnTo>
                    <a:pt x="12242" y="5676"/>
                  </a:lnTo>
                  <a:lnTo>
                    <a:pt x="13893" y="5676"/>
                  </a:lnTo>
                  <a:lnTo>
                    <a:pt x="13893" y="4076"/>
                  </a:lnTo>
                  <a:close/>
                </a:path>
                <a:path w="50800" h="6985">
                  <a:moveTo>
                    <a:pt x="16929" y="4076"/>
                  </a:moveTo>
                  <a:lnTo>
                    <a:pt x="15278" y="4076"/>
                  </a:lnTo>
                  <a:lnTo>
                    <a:pt x="15278" y="5676"/>
                  </a:lnTo>
                  <a:lnTo>
                    <a:pt x="16929" y="5676"/>
                  </a:lnTo>
                  <a:lnTo>
                    <a:pt x="16929" y="4076"/>
                  </a:lnTo>
                  <a:close/>
                </a:path>
                <a:path w="50800" h="6985">
                  <a:moveTo>
                    <a:pt x="19964" y="4076"/>
                  </a:moveTo>
                  <a:lnTo>
                    <a:pt x="18313" y="4076"/>
                  </a:lnTo>
                  <a:lnTo>
                    <a:pt x="18313" y="5676"/>
                  </a:lnTo>
                  <a:lnTo>
                    <a:pt x="19964" y="5676"/>
                  </a:lnTo>
                  <a:lnTo>
                    <a:pt x="19964" y="4076"/>
                  </a:lnTo>
                  <a:close/>
                </a:path>
                <a:path w="50800" h="6985">
                  <a:moveTo>
                    <a:pt x="22999" y="4076"/>
                  </a:moveTo>
                  <a:lnTo>
                    <a:pt x="21348" y="4076"/>
                  </a:lnTo>
                  <a:lnTo>
                    <a:pt x="21348" y="5676"/>
                  </a:lnTo>
                  <a:lnTo>
                    <a:pt x="22999" y="5676"/>
                  </a:lnTo>
                  <a:lnTo>
                    <a:pt x="22999" y="4076"/>
                  </a:lnTo>
                  <a:close/>
                </a:path>
                <a:path w="50800" h="6985">
                  <a:moveTo>
                    <a:pt x="26034" y="4076"/>
                  </a:moveTo>
                  <a:lnTo>
                    <a:pt x="24384" y="4076"/>
                  </a:lnTo>
                  <a:lnTo>
                    <a:pt x="24384" y="5676"/>
                  </a:lnTo>
                  <a:lnTo>
                    <a:pt x="26034" y="5676"/>
                  </a:lnTo>
                  <a:lnTo>
                    <a:pt x="26034" y="4076"/>
                  </a:lnTo>
                  <a:close/>
                </a:path>
                <a:path w="50800" h="6985">
                  <a:moveTo>
                    <a:pt x="29070" y="4076"/>
                  </a:moveTo>
                  <a:lnTo>
                    <a:pt x="27419" y="4076"/>
                  </a:lnTo>
                  <a:lnTo>
                    <a:pt x="27419" y="5676"/>
                  </a:lnTo>
                  <a:lnTo>
                    <a:pt x="29070" y="5676"/>
                  </a:lnTo>
                  <a:lnTo>
                    <a:pt x="29070" y="4076"/>
                  </a:lnTo>
                  <a:close/>
                </a:path>
                <a:path w="50800" h="6985">
                  <a:moveTo>
                    <a:pt x="32105" y="4076"/>
                  </a:moveTo>
                  <a:lnTo>
                    <a:pt x="30454" y="4076"/>
                  </a:lnTo>
                  <a:lnTo>
                    <a:pt x="30454" y="5676"/>
                  </a:lnTo>
                  <a:lnTo>
                    <a:pt x="32105" y="5676"/>
                  </a:lnTo>
                  <a:lnTo>
                    <a:pt x="32105" y="4076"/>
                  </a:lnTo>
                  <a:close/>
                </a:path>
                <a:path w="50800" h="6985">
                  <a:moveTo>
                    <a:pt x="35140" y="4076"/>
                  </a:moveTo>
                  <a:lnTo>
                    <a:pt x="33489" y="4076"/>
                  </a:lnTo>
                  <a:lnTo>
                    <a:pt x="33489" y="5676"/>
                  </a:lnTo>
                  <a:lnTo>
                    <a:pt x="35140" y="5676"/>
                  </a:lnTo>
                  <a:lnTo>
                    <a:pt x="35140" y="4076"/>
                  </a:lnTo>
                  <a:close/>
                </a:path>
                <a:path w="50800" h="6985">
                  <a:moveTo>
                    <a:pt x="38176" y="4076"/>
                  </a:moveTo>
                  <a:lnTo>
                    <a:pt x="36525" y="4076"/>
                  </a:lnTo>
                  <a:lnTo>
                    <a:pt x="36525" y="5676"/>
                  </a:lnTo>
                  <a:lnTo>
                    <a:pt x="38176" y="5676"/>
                  </a:lnTo>
                  <a:lnTo>
                    <a:pt x="38176" y="4076"/>
                  </a:lnTo>
                  <a:close/>
                </a:path>
                <a:path w="50800" h="6985">
                  <a:moveTo>
                    <a:pt x="41211" y="4076"/>
                  </a:moveTo>
                  <a:lnTo>
                    <a:pt x="39560" y="4076"/>
                  </a:lnTo>
                  <a:lnTo>
                    <a:pt x="39560" y="5676"/>
                  </a:lnTo>
                  <a:lnTo>
                    <a:pt x="41211" y="5676"/>
                  </a:lnTo>
                  <a:lnTo>
                    <a:pt x="41211" y="4076"/>
                  </a:lnTo>
                  <a:close/>
                </a:path>
                <a:path w="50800" h="6985">
                  <a:moveTo>
                    <a:pt x="44246" y="4076"/>
                  </a:moveTo>
                  <a:lnTo>
                    <a:pt x="42608" y="4076"/>
                  </a:lnTo>
                  <a:lnTo>
                    <a:pt x="42608" y="5676"/>
                  </a:lnTo>
                  <a:lnTo>
                    <a:pt x="44246" y="5676"/>
                  </a:lnTo>
                  <a:lnTo>
                    <a:pt x="44246" y="4076"/>
                  </a:lnTo>
                  <a:close/>
                </a:path>
                <a:path w="50800" h="6985">
                  <a:moveTo>
                    <a:pt x="47282" y="4076"/>
                  </a:moveTo>
                  <a:lnTo>
                    <a:pt x="45631" y="4076"/>
                  </a:lnTo>
                  <a:lnTo>
                    <a:pt x="45631" y="5676"/>
                  </a:lnTo>
                  <a:lnTo>
                    <a:pt x="47282" y="5676"/>
                  </a:lnTo>
                  <a:lnTo>
                    <a:pt x="47282" y="4076"/>
                  </a:lnTo>
                  <a:close/>
                </a:path>
                <a:path w="50800" h="6985">
                  <a:moveTo>
                    <a:pt x="50558" y="4076"/>
                  </a:moveTo>
                  <a:lnTo>
                    <a:pt x="48679" y="4076"/>
                  </a:lnTo>
                  <a:lnTo>
                    <a:pt x="48679" y="5676"/>
                  </a:lnTo>
                  <a:lnTo>
                    <a:pt x="50558" y="5676"/>
                  </a:lnTo>
                  <a:lnTo>
                    <a:pt x="49517" y="5664"/>
                  </a:lnTo>
                  <a:lnTo>
                    <a:pt x="49377" y="5499"/>
                  </a:lnTo>
                  <a:lnTo>
                    <a:pt x="49377" y="5105"/>
                  </a:lnTo>
                  <a:lnTo>
                    <a:pt x="49517" y="4940"/>
                  </a:lnTo>
                  <a:lnTo>
                    <a:pt x="50558" y="4940"/>
                  </a:lnTo>
                  <a:lnTo>
                    <a:pt x="50558" y="4076"/>
                  </a:lnTo>
                  <a:close/>
                </a:path>
                <a:path w="50800" h="6985">
                  <a:moveTo>
                    <a:pt x="1752" y="4940"/>
                  </a:moveTo>
                  <a:lnTo>
                    <a:pt x="1003" y="4940"/>
                  </a:lnTo>
                  <a:lnTo>
                    <a:pt x="1142" y="5105"/>
                  </a:lnTo>
                  <a:lnTo>
                    <a:pt x="1142" y="5499"/>
                  </a:lnTo>
                  <a:lnTo>
                    <a:pt x="1003" y="5664"/>
                  </a:lnTo>
                  <a:lnTo>
                    <a:pt x="1752" y="5664"/>
                  </a:lnTo>
                  <a:lnTo>
                    <a:pt x="1752" y="4940"/>
                  </a:lnTo>
                  <a:close/>
                </a:path>
                <a:path w="50800" h="6985">
                  <a:moveTo>
                    <a:pt x="50558" y="4940"/>
                  </a:moveTo>
                  <a:lnTo>
                    <a:pt x="49860" y="4940"/>
                  </a:lnTo>
                  <a:lnTo>
                    <a:pt x="49999" y="5105"/>
                  </a:lnTo>
                  <a:lnTo>
                    <a:pt x="49999" y="5499"/>
                  </a:lnTo>
                  <a:lnTo>
                    <a:pt x="49860" y="5664"/>
                  </a:lnTo>
                  <a:lnTo>
                    <a:pt x="50558" y="5664"/>
                  </a:lnTo>
                  <a:lnTo>
                    <a:pt x="50558" y="4940"/>
                  </a:lnTo>
                  <a:close/>
                </a:path>
                <a:path w="50800" h="6985">
                  <a:moveTo>
                    <a:pt x="4787" y="838"/>
                  </a:moveTo>
                  <a:lnTo>
                    <a:pt x="3136" y="838"/>
                  </a:lnTo>
                  <a:lnTo>
                    <a:pt x="3136" y="2438"/>
                  </a:lnTo>
                  <a:lnTo>
                    <a:pt x="4787" y="2438"/>
                  </a:lnTo>
                  <a:lnTo>
                    <a:pt x="4787" y="838"/>
                  </a:lnTo>
                  <a:close/>
                </a:path>
                <a:path w="50800" h="6985">
                  <a:moveTo>
                    <a:pt x="7823" y="838"/>
                  </a:moveTo>
                  <a:lnTo>
                    <a:pt x="6172" y="838"/>
                  </a:lnTo>
                  <a:lnTo>
                    <a:pt x="6172" y="2438"/>
                  </a:lnTo>
                  <a:lnTo>
                    <a:pt x="7823" y="2438"/>
                  </a:lnTo>
                  <a:lnTo>
                    <a:pt x="7823" y="838"/>
                  </a:lnTo>
                  <a:close/>
                </a:path>
                <a:path w="50800" h="6985">
                  <a:moveTo>
                    <a:pt x="10858" y="838"/>
                  </a:moveTo>
                  <a:lnTo>
                    <a:pt x="9207" y="838"/>
                  </a:lnTo>
                  <a:lnTo>
                    <a:pt x="9207" y="2438"/>
                  </a:lnTo>
                  <a:lnTo>
                    <a:pt x="10858" y="2438"/>
                  </a:lnTo>
                  <a:lnTo>
                    <a:pt x="10858" y="838"/>
                  </a:lnTo>
                  <a:close/>
                </a:path>
                <a:path w="50800" h="6985">
                  <a:moveTo>
                    <a:pt x="13893" y="838"/>
                  </a:moveTo>
                  <a:lnTo>
                    <a:pt x="12242" y="838"/>
                  </a:lnTo>
                  <a:lnTo>
                    <a:pt x="12242" y="2438"/>
                  </a:lnTo>
                  <a:lnTo>
                    <a:pt x="13893" y="2438"/>
                  </a:lnTo>
                  <a:lnTo>
                    <a:pt x="13893" y="838"/>
                  </a:lnTo>
                  <a:close/>
                </a:path>
                <a:path w="50800" h="6985">
                  <a:moveTo>
                    <a:pt x="16929" y="838"/>
                  </a:moveTo>
                  <a:lnTo>
                    <a:pt x="15278" y="838"/>
                  </a:lnTo>
                  <a:lnTo>
                    <a:pt x="15278" y="2438"/>
                  </a:lnTo>
                  <a:lnTo>
                    <a:pt x="16929" y="2438"/>
                  </a:lnTo>
                  <a:lnTo>
                    <a:pt x="16929" y="838"/>
                  </a:lnTo>
                  <a:close/>
                </a:path>
                <a:path w="50800" h="6985">
                  <a:moveTo>
                    <a:pt x="19964" y="838"/>
                  </a:moveTo>
                  <a:lnTo>
                    <a:pt x="18313" y="838"/>
                  </a:lnTo>
                  <a:lnTo>
                    <a:pt x="18313" y="2438"/>
                  </a:lnTo>
                  <a:lnTo>
                    <a:pt x="19964" y="2438"/>
                  </a:lnTo>
                  <a:lnTo>
                    <a:pt x="19964" y="838"/>
                  </a:lnTo>
                  <a:close/>
                </a:path>
                <a:path w="50800" h="6985">
                  <a:moveTo>
                    <a:pt x="22999" y="838"/>
                  </a:moveTo>
                  <a:lnTo>
                    <a:pt x="21348" y="838"/>
                  </a:lnTo>
                  <a:lnTo>
                    <a:pt x="21348" y="2438"/>
                  </a:lnTo>
                  <a:lnTo>
                    <a:pt x="22999" y="2438"/>
                  </a:lnTo>
                  <a:lnTo>
                    <a:pt x="22999" y="838"/>
                  </a:lnTo>
                  <a:close/>
                </a:path>
                <a:path w="50800" h="6985">
                  <a:moveTo>
                    <a:pt x="26034" y="838"/>
                  </a:moveTo>
                  <a:lnTo>
                    <a:pt x="24384" y="838"/>
                  </a:lnTo>
                  <a:lnTo>
                    <a:pt x="24384" y="2438"/>
                  </a:lnTo>
                  <a:lnTo>
                    <a:pt x="26034" y="2438"/>
                  </a:lnTo>
                  <a:lnTo>
                    <a:pt x="26034" y="838"/>
                  </a:lnTo>
                  <a:close/>
                </a:path>
                <a:path w="50800" h="6985">
                  <a:moveTo>
                    <a:pt x="29070" y="838"/>
                  </a:moveTo>
                  <a:lnTo>
                    <a:pt x="27419" y="838"/>
                  </a:lnTo>
                  <a:lnTo>
                    <a:pt x="27419" y="2438"/>
                  </a:lnTo>
                  <a:lnTo>
                    <a:pt x="29070" y="2438"/>
                  </a:lnTo>
                  <a:lnTo>
                    <a:pt x="29070" y="838"/>
                  </a:lnTo>
                  <a:close/>
                </a:path>
                <a:path w="50800" h="6985">
                  <a:moveTo>
                    <a:pt x="32105" y="838"/>
                  </a:moveTo>
                  <a:lnTo>
                    <a:pt x="30454" y="838"/>
                  </a:lnTo>
                  <a:lnTo>
                    <a:pt x="30454" y="2438"/>
                  </a:lnTo>
                  <a:lnTo>
                    <a:pt x="32105" y="2438"/>
                  </a:lnTo>
                  <a:lnTo>
                    <a:pt x="32105" y="838"/>
                  </a:lnTo>
                  <a:close/>
                </a:path>
                <a:path w="50800" h="6985">
                  <a:moveTo>
                    <a:pt x="35140" y="838"/>
                  </a:moveTo>
                  <a:lnTo>
                    <a:pt x="33489" y="838"/>
                  </a:lnTo>
                  <a:lnTo>
                    <a:pt x="33489" y="2438"/>
                  </a:lnTo>
                  <a:lnTo>
                    <a:pt x="35140" y="2438"/>
                  </a:lnTo>
                  <a:lnTo>
                    <a:pt x="35140" y="838"/>
                  </a:lnTo>
                  <a:close/>
                </a:path>
                <a:path w="50800" h="6985">
                  <a:moveTo>
                    <a:pt x="38176" y="838"/>
                  </a:moveTo>
                  <a:lnTo>
                    <a:pt x="36525" y="838"/>
                  </a:lnTo>
                  <a:lnTo>
                    <a:pt x="36525" y="2438"/>
                  </a:lnTo>
                  <a:lnTo>
                    <a:pt x="38176" y="2438"/>
                  </a:lnTo>
                  <a:lnTo>
                    <a:pt x="38176" y="838"/>
                  </a:lnTo>
                  <a:close/>
                </a:path>
                <a:path w="50800" h="6985">
                  <a:moveTo>
                    <a:pt x="41211" y="838"/>
                  </a:moveTo>
                  <a:lnTo>
                    <a:pt x="39560" y="838"/>
                  </a:lnTo>
                  <a:lnTo>
                    <a:pt x="39560" y="2438"/>
                  </a:lnTo>
                  <a:lnTo>
                    <a:pt x="41211" y="2438"/>
                  </a:lnTo>
                  <a:lnTo>
                    <a:pt x="41211" y="838"/>
                  </a:lnTo>
                  <a:close/>
                </a:path>
                <a:path w="50800" h="6985">
                  <a:moveTo>
                    <a:pt x="44246" y="838"/>
                  </a:moveTo>
                  <a:lnTo>
                    <a:pt x="42608" y="838"/>
                  </a:lnTo>
                  <a:lnTo>
                    <a:pt x="42608" y="2438"/>
                  </a:lnTo>
                  <a:lnTo>
                    <a:pt x="44246" y="2438"/>
                  </a:lnTo>
                  <a:lnTo>
                    <a:pt x="44246" y="838"/>
                  </a:lnTo>
                  <a:close/>
                </a:path>
                <a:path w="50800" h="6985">
                  <a:moveTo>
                    <a:pt x="47282" y="838"/>
                  </a:moveTo>
                  <a:lnTo>
                    <a:pt x="45631" y="838"/>
                  </a:lnTo>
                  <a:lnTo>
                    <a:pt x="45631" y="2438"/>
                  </a:lnTo>
                  <a:lnTo>
                    <a:pt x="47282" y="2438"/>
                  </a:lnTo>
                  <a:lnTo>
                    <a:pt x="47282" y="838"/>
                  </a:lnTo>
                  <a:close/>
                </a:path>
                <a:path w="50800" h="6985">
                  <a:moveTo>
                    <a:pt x="50558" y="838"/>
                  </a:moveTo>
                  <a:lnTo>
                    <a:pt x="48679" y="838"/>
                  </a:lnTo>
                  <a:lnTo>
                    <a:pt x="48679" y="2438"/>
                  </a:lnTo>
                  <a:lnTo>
                    <a:pt x="50558" y="2438"/>
                  </a:lnTo>
                  <a:lnTo>
                    <a:pt x="50558" y="1676"/>
                  </a:lnTo>
                  <a:lnTo>
                    <a:pt x="49517" y="1676"/>
                  </a:lnTo>
                  <a:lnTo>
                    <a:pt x="49377" y="1511"/>
                  </a:lnTo>
                  <a:lnTo>
                    <a:pt x="49377" y="1104"/>
                  </a:lnTo>
                  <a:lnTo>
                    <a:pt x="49517" y="952"/>
                  </a:lnTo>
                  <a:lnTo>
                    <a:pt x="50558" y="952"/>
                  </a:lnTo>
                  <a:close/>
                </a:path>
                <a:path w="50800" h="6985">
                  <a:moveTo>
                    <a:pt x="1752" y="952"/>
                  </a:moveTo>
                  <a:lnTo>
                    <a:pt x="1003" y="952"/>
                  </a:lnTo>
                  <a:lnTo>
                    <a:pt x="1142" y="1104"/>
                  </a:lnTo>
                  <a:lnTo>
                    <a:pt x="1142" y="1511"/>
                  </a:lnTo>
                  <a:lnTo>
                    <a:pt x="1003" y="1676"/>
                  </a:lnTo>
                  <a:lnTo>
                    <a:pt x="1752" y="1676"/>
                  </a:lnTo>
                  <a:lnTo>
                    <a:pt x="1752" y="952"/>
                  </a:lnTo>
                  <a:close/>
                </a:path>
                <a:path w="50800" h="6985">
                  <a:moveTo>
                    <a:pt x="50558" y="952"/>
                  </a:moveTo>
                  <a:lnTo>
                    <a:pt x="49860" y="952"/>
                  </a:lnTo>
                  <a:lnTo>
                    <a:pt x="49999" y="1104"/>
                  </a:lnTo>
                  <a:lnTo>
                    <a:pt x="49999" y="1511"/>
                  </a:lnTo>
                  <a:lnTo>
                    <a:pt x="49860" y="1676"/>
                  </a:lnTo>
                  <a:lnTo>
                    <a:pt x="50558" y="1676"/>
                  </a:lnTo>
                  <a:lnTo>
                    <a:pt x="50558" y="952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392811" y="2425065"/>
              <a:ext cx="50800" cy="6985"/>
            </a:xfrm>
            <a:custGeom>
              <a:avLst/>
              <a:gdLst/>
              <a:ahLst/>
              <a:cxnLst/>
              <a:rect l="l" t="t" r="r" b="b"/>
              <a:pathLst>
                <a:path w="50800" h="6985">
                  <a:moveTo>
                    <a:pt x="44246" y="5676"/>
                  </a:moveTo>
                  <a:lnTo>
                    <a:pt x="45631" y="5676"/>
                  </a:lnTo>
                  <a:lnTo>
                    <a:pt x="45631" y="4076"/>
                  </a:lnTo>
                  <a:lnTo>
                    <a:pt x="44246" y="4076"/>
                  </a:lnTo>
                  <a:lnTo>
                    <a:pt x="44246" y="5676"/>
                  </a:lnTo>
                  <a:close/>
                </a:path>
                <a:path w="50800" h="6985">
                  <a:moveTo>
                    <a:pt x="47282" y="5676"/>
                  </a:moveTo>
                  <a:lnTo>
                    <a:pt x="48679" y="5676"/>
                  </a:lnTo>
                  <a:lnTo>
                    <a:pt x="48679" y="4076"/>
                  </a:lnTo>
                  <a:lnTo>
                    <a:pt x="47282" y="4076"/>
                  </a:lnTo>
                  <a:lnTo>
                    <a:pt x="47282" y="5676"/>
                  </a:lnTo>
                  <a:close/>
                </a:path>
                <a:path w="50800" h="6985">
                  <a:moveTo>
                    <a:pt x="1752" y="2438"/>
                  </a:moveTo>
                  <a:lnTo>
                    <a:pt x="3136" y="2438"/>
                  </a:lnTo>
                  <a:lnTo>
                    <a:pt x="3136" y="838"/>
                  </a:lnTo>
                  <a:lnTo>
                    <a:pt x="1752" y="838"/>
                  </a:lnTo>
                  <a:lnTo>
                    <a:pt x="1752" y="2438"/>
                  </a:lnTo>
                  <a:close/>
                </a:path>
                <a:path w="50800" h="6985">
                  <a:moveTo>
                    <a:pt x="4787" y="2438"/>
                  </a:moveTo>
                  <a:lnTo>
                    <a:pt x="6172" y="2438"/>
                  </a:lnTo>
                  <a:lnTo>
                    <a:pt x="6172" y="838"/>
                  </a:lnTo>
                  <a:lnTo>
                    <a:pt x="4787" y="838"/>
                  </a:lnTo>
                  <a:lnTo>
                    <a:pt x="4787" y="2438"/>
                  </a:lnTo>
                  <a:close/>
                </a:path>
                <a:path w="50800" h="6985">
                  <a:moveTo>
                    <a:pt x="7823" y="2438"/>
                  </a:moveTo>
                  <a:lnTo>
                    <a:pt x="9207" y="2438"/>
                  </a:lnTo>
                  <a:lnTo>
                    <a:pt x="9207" y="838"/>
                  </a:lnTo>
                  <a:lnTo>
                    <a:pt x="7823" y="838"/>
                  </a:lnTo>
                  <a:lnTo>
                    <a:pt x="7823" y="2438"/>
                  </a:lnTo>
                  <a:close/>
                </a:path>
                <a:path w="50800" h="6985">
                  <a:moveTo>
                    <a:pt x="10858" y="2438"/>
                  </a:moveTo>
                  <a:lnTo>
                    <a:pt x="12242" y="2438"/>
                  </a:lnTo>
                  <a:lnTo>
                    <a:pt x="12242" y="838"/>
                  </a:lnTo>
                  <a:lnTo>
                    <a:pt x="10858" y="838"/>
                  </a:lnTo>
                  <a:lnTo>
                    <a:pt x="10858" y="2438"/>
                  </a:lnTo>
                  <a:close/>
                </a:path>
                <a:path w="50800" h="6985">
                  <a:moveTo>
                    <a:pt x="13893" y="2438"/>
                  </a:moveTo>
                  <a:lnTo>
                    <a:pt x="15278" y="2438"/>
                  </a:lnTo>
                  <a:lnTo>
                    <a:pt x="15278" y="838"/>
                  </a:lnTo>
                  <a:lnTo>
                    <a:pt x="13893" y="838"/>
                  </a:lnTo>
                  <a:lnTo>
                    <a:pt x="13893" y="2438"/>
                  </a:lnTo>
                  <a:close/>
                </a:path>
                <a:path w="50800" h="6985">
                  <a:moveTo>
                    <a:pt x="16929" y="2438"/>
                  </a:moveTo>
                  <a:lnTo>
                    <a:pt x="18313" y="2438"/>
                  </a:lnTo>
                  <a:lnTo>
                    <a:pt x="18313" y="838"/>
                  </a:lnTo>
                  <a:lnTo>
                    <a:pt x="16929" y="838"/>
                  </a:lnTo>
                  <a:lnTo>
                    <a:pt x="16929" y="2438"/>
                  </a:lnTo>
                  <a:close/>
                </a:path>
                <a:path w="50800" h="6985">
                  <a:moveTo>
                    <a:pt x="19964" y="2438"/>
                  </a:moveTo>
                  <a:lnTo>
                    <a:pt x="21348" y="2438"/>
                  </a:lnTo>
                  <a:lnTo>
                    <a:pt x="21348" y="838"/>
                  </a:lnTo>
                  <a:lnTo>
                    <a:pt x="19964" y="838"/>
                  </a:lnTo>
                  <a:lnTo>
                    <a:pt x="19964" y="2438"/>
                  </a:lnTo>
                  <a:close/>
                </a:path>
                <a:path w="50800" h="6985">
                  <a:moveTo>
                    <a:pt x="22999" y="2438"/>
                  </a:moveTo>
                  <a:lnTo>
                    <a:pt x="24384" y="2438"/>
                  </a:lnTo>
                  <a:lnTo>
                    <a:pt x="24384" y="838"/>
                  </a:lnTo>
                  <a:lnTo>
                    <a:pt x="22999" y="838"/>
                  </a:lnTo>
                  <a:lnTo>
                    <a:pt x="22999" y="2438"/>
                  </a:lnTo>
                  <a:close/>
                </a:path>
                <a:path w="50800" h="6985">
                  <a:moveTo>
                    <a:pt x="26034" y="2438"/>
                  </a:moveTo>
                  <a:lnTo>
                    <a:pt x="27419" y="2438"/>
                  </a:lnTo>
                  <a:lnTo>
                    <a:pt x="27419" y="838"/>
                  </a:lnTo>
                  <a:lnTo>
                    <a:pt x="26034" y="838"/>
                  </a:lnTo>
                  <a:lnTo>
                    <a:pt x="26034" y="2438"/>
                  </a:lnTo>
                  <a:close/>
                </a:path>
                <a:path w="50800" h="6985">
                  <a:moveTo>
                    <a:pt x="29070" y="2438"/>
                  </a:moveTo>
                  <a:lnTo>
                    <a:pt x="30454" y="2438"/>
                  </a:lnTo>
                  <a:lnTo>
                    <a:pt x="30454" y="838"/>
                  </a:lnTo>
                  <a:lnTo>
                    <a:pt x="29070" y="838"/>
                  </a:lnTo>
                  <a:lnTo>
                    <a:pt x="29070" y="2438"/>
                  </a:lnTo>
                  <a:close/>
                </a:path>
                <a:path w="50800" h="6985">
                  <a:moveTo>
                    <a:pt x="32105" y="2438"/>
                  </a:moveTo>
                  <a:lnTo>
                    <a:pt x="33489" y="2438"/>
                  </a:lnTo>
                  <a:lnTo>
                    <a:pt x="33489" y="838"/>
                  </a:lnTo>
                  <a:lnTo>
                    <a:pt x="32105" y="838"/>
                  </a:lnTo>
                  <a:lnTo>
                    <a:pt x="32105" y="2438"/>
                  </a:lnTo>
                  <a:close/>
                </a:path>
                <a:path w="50800" h="6985">
                  <a:moveTo>
                    <a:pt x="35140" y="2438"/>
                  </a:moveTo>
                  <a:lnTo>
                    <a:pt x="36525" y="2438"/>
                  </a:lnTo>
                  <a:lnTo>
                    <a:pt x="36525" y="838"/>
                  </a:lnTo>
                  <a:lnTo>
                    <a:pt x="35140" y="838"/>
                  </a:lnTo>
                  <a:lnTo>
                    <a:pt x="35140" y="2438"/>
                  </a:lnTo>
                  <a:close/>
                </a:path>
                <a:path w="50800" h="6985">
                  <a:moveTo>
                    <a:pt x="38176" y="2438"/>
                  </a:moveTo>
                  <a:lnTo>
                    <a:pt x="39560" y="2438"/>
                  </a:lnTo>
                  <a:lnTo>
                    <a:pt x="39560" y="838"/>
                  </a:lnTo>
                  <a:lnTo>
                    <a:pt x="38176" y="838"/>
                  </a:lnTo>
                  <a:lnTo>
                    <a:pt x="38176" y="2438"/>
                  </a:lnTo>
                  <a:close/>
                </a:path>
                <a:path w="50800" h="6985">
                  <a:moveTo>
                    <a:pt x="41211" y="2438"/>
                  </a:moveTo>
                  <a:lnTo>
                    <a:pt x="42608" y="2438"/>
                  </a:lnTo>
                  <a:lnTo>
                    <a:pt x="42608" y="838"/>
                  </a:lnTo>
                  <a:lnTo>
                    <a:pt x="41211" y="838"/>
                  </a:lnTo>
                  <a:lnTo>
                    <a:pt x="41211" y="2438"/>
                  </a:lnTo>
                  <a:close/>
                </a:path>
                <a:path w="50800" h="6985">
                  <a:moveTo>
                    <a:pt x="44246" y="2438"/>
                  </a:moveTo>
                  <a:lnTo>
                    <a:pt x="45631" y="2438"/>
                  </a:lnTo>
                  <a:lnTo>
                    <a:pt x="45631" y="838"/>
                  </a:lnTo>
                  <a:lnTo>
                    <a:pt x="44246" y="838"/>
                  </a:lnTo>
                  <a:lnTo>
                    <a:pt x="44246" y="2438"/>
                  </a:lnTo>
                  <a:close/>
                </a:path>
                <a:path w="50800" h="6985">
                  <a:moveTo>
                    <a:pt x="47282" y="2438"/>
                  </a:moveTo>
                  <a:lnTo>
                    <a:pt x="48679" y="2438"/>
                  </a:lnTo>
                  <a:lnTo>
                    <a:pt x="48679" y="838"/>
                  </a:lnTo>
                  <a:lnTo>
                    <a:pt x="47282" y="838"/>
                  </a:lnTo>
                  <a:lnTo>
                    <a:pt x="47282" y="2438"/>
                  </a:lnTo>
                  <a:close/>
                </a:path>
                <a:path w="50800" h="6985">
                  <a:moveTo>
                    <a:pt x="1752" y="5676"/>
                  </a:moveTo>
                  <a:lnTo>
                    <a:pt x="3136" y="5676"/>
                  </a:lnTo>
                  <a:lnTo>
                    <a:pt x="3136" y="4076"/>
                  </a:lnTo>
                  <a:lnTo>
                    <a:pt x="1752" y="4076"/>
                  </a:lnTo>
                  <a:lnTo>
                    <a:pt x="1752" y="5676"/>
                  </a:lnTo>
                  <a:close/>
                </a:path>
                <a:path w="50800" h="6985">
                  <a:moveTo>
                    <a:pt x="4787" y="5676"/>
                  </a:moveTo>
                  <a:lnTo>
                    <a:pt x="6172" y="5676"/>
                  </a:lnTo>
                  <a:lnTo>
                    <a:pt x="6172" y="4076"/>
                  </a:lnTo>
                  <a:lnTo>
                    <a:pt x="4787" y="4076"/>
                  </a:lnTo>
                  <a:lnTo>
                    <a:pt x="4787" y="5676"/>
                  </a:lnTo>
                  <a:close/>
                </a:path>
                <a:path w="50800" h="6985">
                  <a:moveTo>
                    <a:pt x="7823" y="5676"/>
                  </a:moveTo>
                  <a:lnTo>
                    <a:pt x="9207" y="5676"/>
                  </a:lnTo>
                  <a:lnTo>
                    <a:pt x="9207" y="4076"/>
                  </a:lnTo>
                  <a:lnTo>
                    <a:pt x="7823" y="4076"/>
                  </a:lnTo>
                  <a:lnTo>
                    <a:pt x="7823" y="5676"/>
                  </a:lnTo>
                  <a:close/>
                </a:path>
                <a:path w="50800" h="6985">
                  <a:moveTo>
                    <a:pt x="10858" y="5676"/>
                  </a:moveTo>
                  <a:lnTo>
                    <a:pt x="12242" y="5676"/>
                  </a:lnTo>
                  <a:lnTo>
                    <a:pt x="12242" y="4076"/>
                  </a:lnTo>
                  <a:lnTo>
                    <a:pt x="10858" y="4076"/>
                  </a:lnTo>
                  <a:lnTo>
                    <a:pt x="10858" y="5676"/>
                  </a:lnTo>
                  <a:close/>
                </a:path>
                <a:path w="50800" h="6985">
                  <a:moveTo>
                    <a:pt x="13893" y="5676"/>
                  </a:moveTo>
                  <a:lnTo>
                    <a:pt x="15278" y="5676"/>
                  </a:lnTo>
                  <a:lnTo>
                    <a:pt x="15278" y="4076"/>
                  </a:lnTo>
                  <a:lnTo>
                    <a:pt x="13893" y="4076"/>
                  </a:lnTo>
                  <a:lnTo>
                    <a:pt x="13893" y="5676"/>
                  </a:lnTo>
                  <a:close/>
                </a:path>
                <a:path w="50800" h="6985">
                  <a:moveTo>
                    <a:pt x="16929" y="5676"/>
                  </a:moveTo>
                  <a:lnTo>
                    <a:pt x="18313" y="5676"/>
                  </a:lnTo>
                  <a:lnTo>
                    <a:pt x="18313" y="4076"/>
                  </a:lnTo>
                  <a:lnTo>
                    <a:pt x="16929" y="4076"/>
                  </a:lnTo>
                  <a:lnTo>
                    <a:pt x="16929" y="5676"/>
                  </a:lnTo>
                  <a:close/>
                </a:path>
                <a:path w="50800" h="6985">
                  <a:moveTo>
                    <a:pt x="19964" y="5676"/>
                  </a:moveTo>
                  <a:lnTo>
                    <a:pt x="21348" y="5676"/>
                  </a:lnTo>
                  <a:lnTo>
                    <a:pt x="21348" y="4076"/>
                  </a:lnTo>
                  <a:lnTo>
                    <a:pt x="19964" y="4076"/>
                  </a:lnTo>
                  <a:lnTo>
                    <a:pt x="19964" y="5676"/>
                  </a:lnTo>
                  <a:close/>
                </a:path>
                <a:path w="50800" h="6985">
                  <a:moveTo>
                    <a:pt x="22999" y="5676"/>
                  </a:moveTo>
                  <a:lnTo>
                    <a:pt x="24384" y="5676"/>
                  </a:lnTo>
                  <a:lnTo>
                    <a:pt x="24384" y="4076"/>
                  </a:lnTo>
                  <a:lnTo>
                    <a:pt x="22999" y="4076"/>
                  </a:lnTo>
                  <a:lnTo>
                    <a:pt x="22999" y="5676"/>
                  </a:lnTo>
                  <a:close/>
                </a:path>
                <a:path w="50800" h="6985">
                  <a:moveTo>
                    <a:pt x="26034" y="5676"/>
                  </a:moveTo>
                  <a:lnTo>
                    <a:pt x="27419" y="5676"/>
                  </a:lnTo>
                  <a:lnTo>
                    <a:pt x="27419" y="4076"/>
                  </a:lnTo>
                  <a:lnTo>
                    <a:pt x="26034" y="4076"/>
                  </a:lnTo>
                  <a:lnTo>
                    <a:pt x="26034" y="5676"/>
                  </a:lnTo>
                  <a:close/>
                </a:path>
                <a:path w="50800" h="6985">
                  <a:moveTo>
                    <a:pt x="29070" y="5676"/>
                  </a:moveTo>
                  <a:lnTo>
                    <a:pt x="30454" y="5676"/>
                  </a:lnTo>
                  <a:lnTo>
                    <a:pt x="30454" y="4076"/>
                  </a:lnTo>
                  <a:lnTo>
                    <a:pt x="29070" y="4076"/>
                  </a:lnTo>
                  <a:lnTo>
                    <a:pt x="29070" y="5676"/>
                  </a:lnTo>
                  <a:close/>
                </a:path>
                <a:path w="50800" h="6985">
                  <a:moveTo>
                    <a:pt x="32105" y="5676"/>
                  </a:moveTo>
                  <a:lnTo>
                    <a:pt x="33489" y="5676"/>
                  </a:lnTo>
                  <a:lnTo>
                    <a:pt x="33489" y="4076"/>
                  </a:lnTo>
                  <a:lnTo>
                    <a:pt x="32105" y="4076"/>
                  </a:lnTo>
                  <a:lnTo>
                    <a:pt x="32105" y="5676"/>
                  </a:lnTo>
                  <a:close/>
                </a:path>
                <a:path w="50800" h="6985">
                  <a:moveTo>
                    <a:pt x="35140" y="5676"/>
                  </a:moveTo>
                  <a:lnTo>
                    <a:pt x="36525" y="5676"/>
                  </a:lnTo>
                  <a:lnTo>
                    <a:pt x="36525" y="4076"/>
                  </a:lnTo>
                  <a:lnTo>
                    <a:pt x="35140" y="4076"/>
                  </a:lnTo>
                  <a:lnTo>
                    <a:pt x="35140" y="5676"/>
                  </a:lnTo>
                  <a:close/>
                </a:path>
                <a:path w="50800" h="6985">
                  <a:moveTo>
                    <a:pt x="38176" y="5676"/>
                  </a:moveTo>
                  <a:lnTo>
                    <a:pt x="39560" y="5676"/>
                  </a:lnTo>
                  <a:lnTo>
                    <a:pt x="39560" y="4076"/>
                  </a:lnTo>
                  <a:lnTo>
                    <a:pt x="38176" y="4076"/>
                  </a:lnTo>
                  <a:lnTo>
                    <a:pt x="38176" y="5676"/>
                  </a:lnTo>
                  <a:close/>
                </a:path>
                <a:path w="50800" h="6985">
                  <a:moveTo>
                    <a:pt x="41211" y="5676"/>
                  </a:moveTo>
                  <a:lnTo>
                    <a:pt x="42608" y="5676"/>
                  </a:lnTo>
                  <a:lnTo>
                    <a:pt x="42608" y="4076"/>
                  </a:lnTo>
                  <a:lnTo>
                    <a:pt x="41211" y="4076"/>
                  </a:lnTo>
                  <a:lnTo>
                    <a:pt x="41211" y="5676"/>
                  </a:lnTo>
                  <a:close/>
                </a:path>
                <a:path w="50800" h="6985">
                  <a:moveTo>
                    <a:pt x="49377" y="5295"/>
                  </a:moveTo>
                  <a:lnTo>
                    <a:pt x="49377" y="5499"/>
                  </a:lnTo>
                  <a:lnTo>
                    <a:pt x="49517" y="5664"/>
                  </a:lnTo>
                  <a:lnTo>
                    <a:pt x="49695" y="5664"/>
                  </a:lnTo>
                  <a:lnTo>
                    <a:pt x="49860" y="5664"/>
                  </a:lnTo>
                  <a:lnTo>
                    <a:pt x="49999" y="5499"/>
                  </a:lnTo>
                  <a:lnTo>
                    <a:pt x="49999" y="5295"/>
                  </a:lnTo>
                  <a:lnTo>
                    <a:pt x="49999" y="5105"/>
                  </a:lnTo>
                  <a:lnTo>
                    <a:pt x="49860" y="4940"/>
                  </a:lnTo>
                  <a:lnTo>
                    <a:pt x="49695" y="4940"/>
                  </a:lnTo>
                  <a:lnTo>
                    <a:pt x="49517" y="4940"/>
                  </a:lnTo>
                  <a:lnTo>
                    <a:pt x="49377" y="5105"/>
                  </a:lnTo>
                  <a:lnTo>
                    <a:pt x="49377" y="5295"/>
                  </a:lnTo>
                  <a:close/>
                </a:path>
                <a:path w="50800" h="6985">
                  <a:moveTo>
                    <a:pt x="520" y="1308"/>
                  </a:moveTo>
                  <a:lnTo>
                    <a:pt x="520" y="1511"/>
                  </a:lnTo>
                  <a:lnTo>
                    <a:pt x="660" y="1676"/>
                  </a:lnTo>
                  <a:lnTo>
                    <a:pt x="838" y="1676"/>
                  </a:lnTo>
                  <a:lnTo>
                    <a:pt x="1003" y="1676"/>
                  </a:lnTo>
                  <a:lnTo>
                    <a:pt x="1142" y="1511"/>
                  </a:lnTo>
                  <a:lnTo>
                    <a:pt x="1142" y="1308"/>
                  </a:lnTo>
                  <a:lnTo>
                    <a:pt x="1142" y="1104"/>
                  </a:lnTo>
                  <a:lnTo>
                    <a:pt x="1003" y="952"/>
                  </a:lnTo>
                  <a:lnTo>
                    <a:pt x="838" y="952"/>
                  </a:lnTo>
                  <a:lnTo>
                    <a:pt x="660" y="952"/>
                  </a:lnTo>
                  <a:lnTo>
                    <a:pt x="520" y="1104"/>
                  </a:lnTo>
                  <a:lnTo>
                    <a:pt x="520" y="1308"/>
                  </a:lnTo>
                  <a:close/>
                </a:path>
                <a:path w="50800" h="6985">
                  <a:moveTo>
                    <a:pt x="520" y="5295"/>
                  </a:moveTo>
                  <a:lnTo>
                    <a:pt x="520" y="5499"/>
                  </a:lnTo>
                  <a:lnTo>
                    <a:pt x="660" y="5664"/>
                  </a:lnTo>
                  <a:lnTo>
                    <a:pt x="838" y="5664"/>
                  </a:lnTo>
                  <a:lnTo>
                    <a:pt x="1003" y="5664"/>
                  </a:lnTo>
                  <a:lnTo>
                    <a:pt x="1142" y="5499"/>
                  </a:lnTo>
                  <a:lnTo>
                    <a:pt x="1142" y="5295"/>
                  </a:lnTo>
                  <a:lnTo>
                    <a:pt x="1142" y="5105"/>
                  </a:lnTo>
                  <a:lnTo>
                    <a:pt x="1003" y="4940"/>
                  </a:lnTo>
                  <a:lnTo>
                    <a:pt x="838" y="4940"/>
                  </a:lnTo>
                  <a:lnTo>
                    <a:pt x="660" y="4940"/>
                  </a:lnTo>
                  <a:lnTo>
                    <a:pt x="520" y="5105"/>
                  </a:lnTo>
                  <a:lnTo>
                    <a:pt x="520" y="5295"/>
                  </a:lnTo>
                  <a:close/>
                </a:path>
                <a:path w="50800" h="6985">
                  <a:moveTo>
                    <a:pt x="49377" y="1308"/>
                  </a:moveTo>
                  <a:lnTo>
                    <a:pt x="49377" y="1511"/>
                  </a:lnTo>
                  <a:lnTo>
                    <a:pt x="49517" y="1676"/>
                  </a:lnTo>
                  <a:lnTo>
                    <a:pt x="49695" y="1676"/>
                  </a:lnTo>
                  <a:lnTo>
                    <a:pt x="49860" y="1676"/>
                  </a:lnTo>
                  <a:lnTo>
                    <a:pt x="49999" y="1511"/>
                  </a:lnTo>
                  <a:lnTo>
                    <a:pt x="49999" y="1308"/>
                  </a:lnTo>
                  <a:lnTo>
                    <a:pt x="49999" y="1104"/>
                  </a:lnTo>
                  <a:lnTo>
                    <a:pt x="49860" y="952"/>
                  </a:lnTo>
                  <a:lnTo>
                    <a:pt x="49695" y="952"/>
                  </a:lnTo>
                  <a:lnTo>
                    <a:pt x="49517" y="952"/>
                  </a:lnTo>
                  <a:lnTo>
                    <a:pt x="49377" y="1104"/>
                  </a:lnTo>
                  <a:lnTo>
                    <a:pt x="49377" y="1308"/>
                  </a:lnTo>
                  <a:close/>
                </a:path>
                <a:path w="50800" h="6985">
                  <a:moveTo>
                    <a:pt x="0" y="0"/>
                  </a:moveTo>
                  <a:lnTo>
                    <a:pt x="50558" y="0"/>
                  </a:lnTo>
                  <a:lnTo>
                    <a:pt x="50558" y="6578"/>
                  </a:lnTo>
                  <a:lnTo>
                    <a:pt x="0" y="657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393327" y="2432981"/>
              <a:ext cx="49530" cy="11430"/>
            </a:xfrm>
            <a:custGeom>
              <a:avLst/>
              <a:gdLst/>
              <a:ahLst/>
              <a:cxnLst/>
              <a:rect l="l" t="t" r="r" b="b"/>
              <a:pathLst>
                <a:path w="49529" h="11430">
                  <a:moveTo>
                    <a:pt x="49352" y="10667"/>
                  </a:moveTo>
                  <a:lnTo>
                    <a:pt x="48996" y="10667"/>
                  </a:lnTo>
                  <a:lnTo>
                    <a:pt x="48856" y="10820"/>
                  </a:lnTo>
                  <a:lnTo>
                    <a:pt x="48856" y="11226"/>
                  </a:lnTo>
                  <a:lnTo>
                    <a:pt x="48996" y="11391"/>
                  </a:lnTo>
                  <a:lnTo>
                    <a:pt x="49352" y="11391"/>
                  </a:lnTo>
                  <a:lnTo>
                    <a:pt x="49491" y="11226"/>
                  </a:lnTo>
                  <a:lnTo>
                    <a:pt x="49491" y="10820"/>
                  </a:lnTo>
                  <a:lnTo>
                    <a:pt x="49352" y="10667"/>
                  </a:lnTo>
                  <a:close/>
                </a:path>
                <a:path w="49529" h="11430">
                  <a:moveTo>
                    <a:pt x="495" y="10667"/>
                  </a:moveTo>
                  <a:lnTo>
                    <a:pt x="139" y="10667"/>
                  </a:lnTo>
                  <a:lnTo>
                    <a:pt x="0" y="10820"/>
                  </a:lnTo>
                  <a:lnTo>
                    <a:pt x="0" y="11226"/>
                  </a:lnTo>
                  <a:lnTo>
                    <a:pt x="139" y="11391"/>
                  </a:lnTo>
                  <a:lnTo>
                    <a:pt x="495" y="11391"/>
                  </a:lnTo>
                  <a:lnTo>
                    <a:pt x="635" y="11226"/>
                  </a:lnTo>
                  <a:lnTo>
                    <a:pt x="635" y="10820"/>
                  </a:lnTo>
                  <a:lnTo>
                    <a:pt x="495" y="10667"/>
                  </a:lnTo>
                  <a:close/>
                </a:path>
                <a:path w="49529" h="11430">
                  <a:moveTo>
                    <a:pt x="49352" y="0"/>
                  </a:moveTo>
                  <a:lnTo>
                    <a:pt x="48996" y="0"/>
                  </a:lnTo>
                  <a:lnTo>
                    <a:pt x="48856" y="152"/>
                  </a:lnTo>
                  <a:lnTo>
                    <a:pt x="48856" y="558"/>
                  </a:lnTo>
                  <a:lnTo>
                    <a:pt x="48996" y="723"/>
                  </a:lnTo>
                  <a:lnTo>
                    <a:pt x="49352" y="723"/>
                  </a:lnTo>
                  <a:lnTo>
                    <a:pt x="49491" y="558"/>
                  </a:lnTo>
                  <a:lnTo>
                    <a:pt x="49491" y="152"/>
                  </a:lnTo>
                  <a:lnTo>
                    <a:pt x="49352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393327" y="2432981"/>
              <a:ext cx="49530" cy="11430"/>
            </a:xfrm>
            <a:custGeom>
              <a:avLst/>
              <a:gdLst/>
              <a:ahLst/>
              <a:cxnLst/>
              <a:rect l="l" t="t" r="r" b="b"/>
              <a:pathLst>
                <a:path w="49529" h="11430">
                  <a:moveTo>
                    <a:pt x="48856" y="11023"/>
                  </a:moveTo>
                  <a:lnTo>
                    <a:pt x="48856" y="11226"/>
                  </a:lnTo>
                  <a:lnTo>
                    <a:pt x="48996" y="11391"/>
                  </a:lnTo>
                  <a:lnTo>
                    <a:pt x="49174" y="11391"/>
                  </a:lnTo>
                  <a:lnTo>
                    <a:pt x="49352" y="11391"/>
                  </a:lnTo>
                  <a:lnTo>
                    <a:pt x="49491" y="11226"/>
                  </a:lnTo>
                  <a:lnTo>
                    <a:pt x="49491" y="11023"/>
                  </a:lnTo>
                  <a:lnTo>
                    <a:pt x="49491" y="10820"/>
                  </a:lnTo>
                  <a:lnTo>
                    <a:pt x="49352" y="10667"/>
                  </a:lnTo>
                  <a:lnTo>
                    <a:pt x="49174" y="10667"/>
                  </a:lnTo>
                  <a:lnTo>
                    <a:pt x="48996" y="10667"/>
                  </a:lnTo>
                  <a:lnTo>
                    <a:pt x="48856" y="10820"/>
                  </a:lnTo>
                  <a:lnTo>
                    <a:pt x="48856" y="11023"/>
                  </a:lnTo>
                  <a:close/>
                </a:path>
                <a:path w="49529" h="11430">
                  <a:moveTo>
                    <a:pt x="0" y="11023"/>
                  </a:moveTo>
                  <a:lnTo>
                    <a:pt x="0" y="11226"/>
                  </a:lnTo>
                  <a:lnTo>
                    <a:pt x="139" y="11391"/>
                  </a:lnTo>
                  <a:lnTo>
                    <a:pt x="317" y="11391"/>
                  </a:lnTo>
                  <a:lnTo>
                    <a:pt x="495" y="11391"/>
                  </a:lnTo>
                  <a:lnTo>
                    <a:pt x="635" y="11226"/>
                  </a:lnTo>
                  <a:lnTo>
                    <a:pt x="635" y="11023"/>
                  </a:lnTo>
                  <a:lnTo>
                    <a:pt x="635" y="10820"/>
                  </a:lnTo>
                  <a:lnTo>
                    <a:pt x="495" y="10667"/>
                  </a:lnTo>
                  <a:lnTo>
                    <a:pt x="317" y="10667"/>
                  </a:lnTo>
                  <a:lnTo>
                    <a:pt x="139" y="10667"/>
                  </a:lnTo>
                  <a:lnTo>
                    <a:pt x="0" y="10820"/>
                  </a:lnTo>
                  <a:lnTo>
                    <a:pt x="0" y="11023"/>
                  </a:lnTo>
                  <a:close/>
                </a:path>
                <a:path w="49529" h="11430">
                  <a:moveTo>
                    <a:pt x="48856" y="355"/>
                  </a:moveTo>
                  <a:lnTo>
                    <a:pt x="48856" y="558"/>
                  </a:lnTo>
                  <a:lnTo>
                    <a:pt x="48996" y="723"/>
                  </a:lnTo>
                  <a:lnTo>
                    <a:pt x="49174" y="723"/>
                  </a:lnTo>
                  <a:lnTo>
                    <a:pt x="49352" y="723"/>
                  </a:lnTo>
                  <a:lnTo>
                    <a:pt x="49491" y="558"/>
                  </a:lnTo>
                  <a:lnTo>
                    <a:pt x="49491" y="355"/>
                  </a:lnTo>
                  <a:lnTo>
                    <a:pt x="49491" y="152"/>
                  </a:lnTo>
                  <a:lnTo>
                    <a:pt x="49352" y="0"/>
                  </a:lnTo>
                  <a:lnTo>
                    <a:pt x="49174" y="0"/>
                  </a:lnTo>
                  <a:lnTo>
                    <a:pt x="48996" y="0"/>
                  </a:lnTo>
                  <a:lnTo>
                    <a:pt x="48856" y="152"/>
                  </a:lnTo>
                  <a:lnTo>
                    <a:pt x="48856" y="35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92811" y="2459952"/>
              <a:ext cx="50800" cy="13970"/>
            </a:xfrm>
            <a:custGeom>
              <a:avLst/>
              <a:gdLst/>
              <a:ahLst/>
              <a:cxnLst/>
              <a:rect l="l" t="t" r="r" b="b"/>
              <a:pathLst>
                <a:path w="50800" h="13969">
                  <a:moveTo>
                    <a:pt x="50558" y="0"/>
                  </a:moveTo>
                  <a:lnTo>
                    <a:pt x="0" y="0"/>
                  </a:lnTo>
                  <a:lnTo>
                    <a:pt x="0" y="13525"/>
                  </a:lnTo>
                  <a:lnTo>
                    <a:pt x="50558" y="13525"/>
                  </a:lnTo>
                  <a:lnTo>
                    <a:pt x="50558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92811" y="2459952"/>
              <a:ext cx="50800" cy="13970"/>
            </a:xfrm>
            <a:custGeom>
              <a:avLst/>
              <a:gdLst/>
              <a:ahLst/>
              <a:cxnLst/>
              <a:rect l="l" t="t" r="r" b="b"/>
              <a:pathLst>
                <a:path w="50800" h="13969">
                  <a:moveTo>
                    <a:pt x="0" y="0"/>
                  </a:moveTo>
                  <a:lnTo>
                    <a:pt x="50558" y="0"/>
                  </a:lnTo>
                  <a:lnTo>
                    <a:pt x="50558" y="13525"/>
                  </a:lnTo>
                  <a:lnTo>
                    <a:pt x="0" y="1352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92811" y="2473896"/>
              <a:ext cx="50800" cy="13970"/>
            </a:xfrm>
            <a:custGeom>
              <a:avLst/>
              <a:gdLst/>
              <a:ahLst/>
              <a:cxnLst/>
              <a:rect l="l" t="t" r="r" b="b"/>
              <a:pathLst>
                <a:path w="50800" h="13969">
                  <a:moveTo>
                    <a:pt x="50558" y="0"/>
                  </a:moveTo>
                  <a:lnTo>
                    <a:pt x="0" y="0"/>
                  </a:lnTo>
                  <a:lnTo>
                    <a:pt x="0" y="13525"/>
                  </a:lnTo>
                  <a:lnTo>
                    <a:pt x="50558" y="13525"/>
                  </a:lnTo>
                  <a:lnTo>
                    <a:pt x="50558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92811" y="2473896"/>
              <a:ext cx="50800" cy="13970"/>
            </a:xfrm>
            <a:custGeom>
              <a:avLst/>
              <a:gdLst/>
              <a:ahLst/>
              <a:cxnLst/>
              <a:rect l="l" t="t" r="r" b="b"/>
              <a:pathLst>
                <a:path w="50800" h="13969">
                  <a:moveTo>
                    <a:pt x="0" y="0"/>
                  </a:moveTo>
                  <a:lnTo>
                    <a:pt x="50558" y="0"/>
                  </a:lnTo>
                  <a:lnTo>
                    <a:pt x="50558" y="13525"/>
                  </a:lnTo>
                  <a:lnTo>
                    <a:pt x="0" y="1352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92819" y="2404225"/>
              <a:ext cx="50800" cy="13970"/>
            </a:xfrm>
            <a:custGeom>
              <a:avLst/>
              <a:gdLst/>
              <a:ahLst/>
              <a:cxnLst/>
              <a:rect l="l" t="t" r="r" b="b"/>
              <a:pathLst>
                <a:path w="50800" h="13969">
                  <a:moveTo>
                    <a:pt x="50558" y="0"/>
                  </a:moveTo>
                  <a:lnTo>
                    <a:pt x="0" y="0"/>
                  </a:lnTo>
                  <a:lnTo>
                    <a:pt x="0" y="13461"/>
                  </a:lnTo>
                  <a:lnTo>
                    <a:pt x="50558" y="13461"/>
                  </a:lnTo>
                  <a:lnTo>
                    <a:pt x="50558" y="12572"/>
                  </a:lnTo>
                  <a:lnTo>
                    <a:pt x="647" y="12572"/>
                  </a:lnTo>
                  <a:lnTo>
                    <a:pt x="577" y="12445"/>
                  </a:lnTo>
                  <a:lnTo>
                    <a:pt x="508" y="11937"/>
                  </a:lnTo>
                  <a:lnTo>
                    <a:pt x="647" y="11810"/>
                  </a:lnTo>
                  <a:lnTo>
                    <a:pt x="1739" y="11810"/>
                  </a:lnTo>
                  <a:lnTo>
                    <a:pt x="1739" y="10794"/>
                  </a:lnTo>
                  <a:lnTo>
                    <a:pt x="50558" y="10794"/>
                  </a:lnTo>
                  <a:lnTo>
                    <a:pt x="50558" y="9143"/>
                  </a:lnTo>
                  <a:lnTo>
                    <a:pt x="1739" y="9143"/>
                  </a:lnTo>
                  <a:lnTo>
                    <a:pt x="1739" y="7619"/>
                  </a:lnTo>
                  <a:lnTo>
                    <a:pt x="50558" y="7619"/>
                  </a:lnTo>
                  <a:lnTo>
                    <a:pt x="50558" y="5968"/>
                  </a:lnTo>
                  <a:lnTo>
                    <a:pt x="1739" y="5968"/>
                  </a:lnTo>
                  <a:lnTo>
                    <a:pt x="1739" y="4317"/>
                  </a:lnTo>
                  <a:lnTo>
                    <a:pt x="50558" y="4317"/>
                  </a:lnTo>
                  <a:lnTo>
                    <a:pt x="50558" y="2666"/>
                  </a:lnTo>
                  <a:lnTo>
                    <a:pt x="1739" y="2666"/>
                  </a:lnTo>
                  <a:lnTo>
                    <a:pt x="1739" y="1777"/>
                  </a:lnTo>
                  <a:lnTo>
                    <a:pt x="647" y="1777"/>
                  </a:lnTo>
                  <a:lnTo>
                    <a:pt x="508" y="1650"/>
                  </a:lnTo>
                  <a:lnTo>
                    <a:pt x="508" y="1269"/>
                  </a:lnTo>
                  <a:lnTo>
                    <a:pt x="647" y="1142"/>
                  </a:lnTo>
                  <a:lnTo>
                    <a:pt x="50558" y="1142"/>
                  </a:lnTo>
                  <a:lnTo>
                    <a:pt x="50558" y="0"/>
                  </a:lnTo>
                  <a:close/>
                </a:path>
                <a:path w="50800" h="13969">
                  <a:moveTo>
                    <a:pt x="1739" y="11810"/>
                  </a:moveTo>
                  <a:lnTo>
                    <a:pt x="1003" y="11810"/>
                  </a:lnTo>
                  <a:lnTo>
                    <a:pt x="1073" y="12445"/>
                  </a:lnTo>
                  <a:lnTo>
                    <a:pt x="1003" y="12572"/>
                  </a:lnTo>
                  <a:lnTo>
                    <a:pt x="49504" y="12572"/>
                  </a:lnTo>
                  <a:lnTo>
                    <a:pt x="49434" y="12445"/>
                  </a:lnTo>
                  <a:lnTo>
                    <a:pt x="1739" y="12445"/>
                  </a:lnTo>
                  <a:lnTo>
                    <a:pt x="1739" y="11810"/>
                  </a:lnTo>
                  <a:close/>
                </a:path>
                <a:path w="50800" h="13969">
                  <a:moveTo>
                    <a:pt x="50558" y="11810"/>
                  </a:moveTo>
                  <a:lnTo>
                    <a:pt x="49860" y="11810"/>
                  </a:lnTo>
                  <a:lnTo>
                    <a:pt x="49930" y="12445"/>
                  </a:lnTo>
                  <a:lnTo>
                    <a:pt x="49860" y="12572"/>
                  </a:lnTo>
                  <a:lnTo>
                    <a:pt x="50558" y="12572"/>
                  </a:lnTo>
                  <a:lnTo>
                    <a:pt x="50558" y="11810"/>
                  </a:lnTo>
                  <a:close/>
                </a:path>
                <a:path w="50800" h="13969">
                  <a:moveTo>
                    <a:pt x="4775" y="10794"/>
                  </a:moveTo>
                  <a:lnTo>
                    <a:pt x="3124" y="10794"/>
                  </a:lnTo>
                  <a:lnTo>
                    <a:pt x="3124" y="12445"/>
                  </a:lnTo>
                  <a:lnTo>
                    <a:pt x="4775" y="12445"/>
                  </a:lnTo>
                  <a:lnTo>
                    <a:pt x="4775" y="10794"/>
                  </a:lnTo>
                  <a:close/>
                </a:path>
                <a:path w="50800" h="13969">
                  <a:moveTo>
                    <a:pt x="7810" y="10794"/>
                  </a:moveTo>
                  <a:lnTo>
                    <a:pt x="6159" y="10794"/>
                  </a:lnTo>
                  <a:lnTo>
                    <a:pt x="6159" y="12445"/>
                  </a:lnTo>
                  <a:lnTo>
                    <a:pt x="7810" y="12445"/>
                  </a:lnTo>
                  <a:lnTo>
                    <a:pt x="7810" y="10794"/>
                  </a:lnTo>
                  <a:close/>
                </a:path>
                <a:path w="50800" h="13969">
                  <a:moveTo>
                    <a:pt x="10845" y="10794"/>
                  </a:moveTo>
                  <a:lnTo>
                    <a:pt x="9194" y="10794"/>
                  </a:lnTo>
                  <a:lnTo>
                    <a:pt x="9194" y="12445"/>
                  </a:lnTo>
                  <a:lnTo>
                    <a:pt x="10845" y="12445"/>
                  </a:lnTo>
                  <a:lnTo>
                    <a:pt x="10845" y="10794"/>
                  </a:lnTo>
                  <a:close/>
                </a:path>
                <a:path w="50800" h="13969">
                  <a:moveTo>
                    <a:pt x="13881" y="10794"/>
                  </a:moveTo>
                  <a:lnTo>
                    <a:pt x="12230" y="10794"/>
                  </a:lnTo>
                  <a:lnTo>
                    <a:pt x="12230" y="12445"/>
                  </a:lnTo>
                  <a:lnTo>
                    <a:pt x="13881" y="12445"/>
                  </a:lnTo>
                  <a:lnTo>
                    <a:pt x="13881" y="10794"/>
                  </a:lnTo>
                  <a:close/>
                </a:path>
                <a:path w="50800" h="13969">
                  <a:moveTo>
                    <a:pt x="16916" y="10794"/>
                  </a:moveTo>
                  <a:lnTo>
                    <a:pt x="15265" y="10794"/>
                  </a:lnTo>
                  <a:lnTo>
                    <a:pt x="15265" y="12445"/>
                  </a:lnTo>
                  <a:lnTo>
                    <a:pt x="16916" y="12445"/>
                  </a:lnTo>
                  <a:lnTo>
                    <a:pt x="16916" y="10794"/>
                  </a:lnTo>
                  <a:close/>
                </a:path>
                <a:path w="50800" h="13969">
                  <a:moveTo>
                    <a:pt x="19951" y="10794"/>
                  </a:moveTo>
                  <a:lnTo>
                    <a:pt x="18300" y="10794"/>
                  </a:lnTo>
                  <a:lnTo>
                    <a:pt x="18300" y="12445"/>
                  </a:lnTo>
                  <a:lnTo>
                    <a:pt x="19951" y="12445"/>
                  </a:lnTo>
                  <a:lnTo>
                    <a:pt x="19951" y="10794"/>
                  </a:lnTo>
                  <a:close/>
                </a:path>
                <a:path w="50800" h="13969">
                  <a:moveTo>
                    <a:pt x="22987" y="10794"/>
                  </a:moveTo>
                  <a:lnTo>
                    <a:pt x="21336" y="10794"/>
                  </a:lnTo>
                  <a:lnTo>
                    <a:pt x="21336" y="12445"/>
                  </a:lnTo>
                  <a:lnTo>
                    <a:pt x="22987" y="12445"/>
                  </a:lnTo>
                  <a:lnTo>
                    <a:pt x="22987" y="10794"/>
                  </a:lnTo>
                  <a:close/>
                </a:path>
                <a:path w="50800" h="13969">
                  <a:moveTo>
                    <a:pt x="26022" y="10794"/>
                  </a:moveTo>
                  <a:lnTo>
                    <a:pt x="24371" y="10794"/>
                  </a:lnTo>
                  <a:lnTo>
                    <a:pt x="24371" y="12445"/>
                  </a:lnTo>
                  <a:lnTo>
                    <a:pt x="26022" y="12445"/>
                  </a:lnTo>
                  <a:lnTo>
                    <a:pt x="26022" y="10794"/>
                  </a:lnTo>
                  <a:close/>
                </a:path>
                <a:path w="50800" h="13969">
                  <a:moveTo>
                    <a:pt x="29057" y="10794"/>
                  </a:moveTo>
                  <a:lnTo>
                    <a:pt x="27406" y="10794"/>
                  </a:lnTo>
                  <a:lnTo>
                    <a:pt x="27406" y="12445"/>
                  </a:lnTo>
                  <a:lnTo>
                    <a:pt x="29057" y="12445"/>
                  </a:lnTo>
                  <a:lnTo>
                    <a:pt x="29057" y="10794"/>
                  </a:lnTo>
                  <a:close/>
                </a:path>
                <a:path w="50800" h="13969">
                  <a:moveTo>
                    <a:pt x="32092" y="10794"/>
                  </a:moveTo>
                  <a:lnTo>
                    <a:pt x="30441" y="10794"/>
                  </a:lnTo>
                  <a:lnTo>
                    <a:pt x="30441" y="12445"/>
                  </a:lnTo>
                  <a:lnTo>
                    <a:pt x="32092" y="12445"/>
                  </a:lnTo>
                  <a:lnTo>
                    <a:pt x="32092" y="10794"/>
                  </a:lnTo>
                  <a:close/>
                </a:path>
                <a:path w="50800" h="13969">
                  <a:moveTo>
                    <a:pt x="35128" y="10794"/>
                  </a:moveTo>
                  <a:lnTo>
                    <a:pt x="33477" y="10794"/>
                  </a:lnTo>
                  <a:lnTo>
                    <a:pt x="33477" y="12445"/>
                  </a:lnTo>
                  <a:lnTo>
                    <a:pt x="35128" y="12445"/>
                  </a:lnTo>
                  <a:lnTo>
                    <a:pt x="35128" y="10794"/>
                  </a:lnTo>
                  <a:close/>
                </a:path>
                <a:path w="50800" h="13969">
                  <a:moveTo>
                    <a:pt x="38163" y="10794"/>
                  </a:moveTo>
                  <a:lnTo>
                    <a:pt x="36512" y="10794"/>
                  </a:lnTo>
                  <a:lnTo>
                    <a:pt x="36512" y="12445"/>
                  </a:lnTo>
                  <a:lnTo>
                    <a:pt x="38163" y="12445"/>
                  </a:lnTo>
                  <a:lnTo>
                    <a:pt x="38163" y="10794"/>
                  </a:lnTo>
                  <a:close/>
                </a:path>
                <a:path w="50800" h="13969">
                  <a:moveTo>
                    <a:pt x="41198" y="10794"/>
                  </a:moveTo>
                  <a:lnTo>
                    <a:pt x="39547" y="10794"/>
                  </a:lnTo>
                  <a:lnTo>
                    <a:pt x="39547" y="12445"/>
                  </a:lnTo>
                  <a:lnTo>
                    <a:pt x="41198" y="12445"/>
                  </a:lnTo>
                  <a:lnTo>
                    <a:pt x="41198" y="10794"/>
                  </a:lnTo>
                  <a:close/>
                </a:path>
                <a:path w="50800" h="13969">
                  <a:moveTo>
                    <a:pt x="44234" y="10794"/>
                  </a:moveTo>
                  <a:lnTo>
                    <a:pt x="42595" y="10794"/>
                  </a:lnTo>
                  <a:lnTo>
                    <a:pt x="42595" y="12445"/>
                  </a:lnTo>
                  <a:lnTo>
                    <a:pt x="44234" y="12445"/>
                  </a:lnTo>
                  <a:lnTo>
                    <a:pt x="44234" y="10794"/>
                  </a:lnTo>
                  <a:close/>
                </a:path>
                <a:path w="50800" h="13969">
                  <a:moveTo>
                    <a:pt x="47269" y="10794"/>
                  </a:moveTo>
                  <a:lnTo>
                    <a:pt x="45618" y="10794"/>
                  </a:lnTo>
                  <a:lnTo>
                    <a:pt x="45618" y="12445"/>
                  </a:lnTo>
                  <a:lnTo>
                    <a:pt x="47269" y="12445"/>
                  </a:lnTo>
                  <a:lnTo>
                    <a:pt x="47269" y="10794"/>
                  </a:lnTo>
                  <a:close/>
                </a:path>
                <a:path w="50800" h="13969">
                  <a:moveTo>
                    <a:pt x="50558" y="10794"/>
                  </a:moveTo>
                  <a:lnTo>
                    <a:pt x="48666" y="10794"/>
                  </a:lnTo>
                  <a:lnTo>
                    <a:pt x="48666" y="12445"/>
                  </a:lnTo>
                  <a:lnTo>
                    <a:pt x="49434" y="12445"/>
                  </a:lnTo>
                  <a:lnTo>
                    <a:pt x="49364" y="11937"/>
                  </a:lnTo>
                  <a:lnTo>
                    <a:pt x="49504" y="11810"/>
                  </a:lnTo>
                  <a:lnTo>
                    <a:pt x="50558" y="11810"/>
                  </a:lnTo>
                  <a:lnTo>
                    <a:pt x="50558" y="10794"/>
                  </a:lnTo>
                  <a:close/>
                </a:path>
                <a:path w="50800" h="13969">
                  <a:moveTo>
                    <a:pt x="4775" y="7619"/>
                  </a:moveTo>
                  <a:lnTo>
                    <a:pt x="3124" y="7619"/>
                  </a:lnTo>
                  <a:lnTo>
                    <a:pt x="3124" y="9143"/>
                  </a:lnTo>
                  <a:lnTo>
                    <a:pt x="4775" y="9143"/>
                  </a:lnTo>
                  <a:lnTo>
                    <a:pt x="4775" y="7619"/>
                  </a:lnTo>
                  <a:close/>
                </a:path>
                <a:path w="50800" h="13969">
                  <a:moveTo>
                    <a:pt x="7810" y="7619"/>
                  </a:moveTo>
                  <a:lnTo>
                    <a:pt x="6159" y="7619"/>
                  </a:lnTo>
                  <a:lnTo>
                    <a:pt x="6159" y="9143"/>
                  </a:lnTo>
                  <a:lnTo>
                    <a:pt x="7810" y="9143"/>
                  </a:lnTo>
                  <a:lnTo>
                    <a:pt x="7810" y="7619"/>
                  </a:lnTo>
                  <a:close/>
                </a:path>
                <a:path w="50800" h="13969">
                  <a:moveTo>
                    <a:pt x="10845" y="7619"/>
                  </a:moveTo>
                  <a:lnTo>
                    <a:pt x="9194" y="7619"/>
                  </a:lnTo>
                  <a:lnTo>
                    <a:pt x="9194" y="9143"/>
                  </a:lnTo>
                  <a:lnTo>
                    <a:pt x="10845" y="9143"/>
                  </a:lnTo>
                  <a:lnTo>
                    <a:pt x="10845" y="7619"/>
                  </a:lnTo>
                  <a:close/>
                </a:path>
                <a:path w="50800" h="13969">
                  <a:moveTo>
                    <a:pt x="13881" y="7619"/>
                  </a:moveTo>
                  <a:lnTo>
                    <a:pt x="12230" y="7619"/>
                  </a:lnTo>
                  <a:lnTo>
                    <a:pt x="12230" y="9143"/>
                  </a:lnTo>
                  <a:lnTo>
                    <a:pt x="13881" y="9143"/>
                  </a:lnTo>
                  <a:lnTo>
                    <a:pt x="13881" y="7619"/>
                  </a:lnTo>
                  <a:close/>
                </a:path>
                <a:path w="50800" h="13969">
                  <a:moveTo>
                    <a:pt x="16916" y="7619"/>
                  </a:moveTo>
                  <a:lnTo>
                    <a:pt x="15265" y="7619"/>
                  </a:lnTo>
                  <a:lnTo>
                    <a:pt x="15265" y="9143"/>
                  </a:lnTo>
                  <a:lnTo>
                    <a:pt x="16916" y="9143"/>
                  </a:lnTo>
                  <a:lnTo>
                    <a:pt x="16916" y="7619"/>
                  </a:lnTo>
                  <a:close/>
                </a:path>
                <a:path w="50800" h="13969">
                  <a:moveTo>
                    <a:pt x="19951" y="7619"/>
                  </a:moveTo>
                  <a:lnTo>
                    <a:pt x="18300" y="7619"/>
                  </a:lnTo>
                  <a:lnTo>
                    <a:pt x="18300" y="9143"/>
                  </a:lnTo>
                  <a:lnTo>
                    <a:pt x="19951" y="9143"/>
                  </a:lnTo>
                  <a:lnTo>
                    <a:pt x="19951" y="7619"/>
                  </a:lnTo>
                  <a:close/>
                </a:path>
                <a:path w="50800" h="13969">
                  <a:moveTo>
                    <a:pt x="22987" y="7619"/>
                  </a:moveTo>
                  <a:lnTo>
                    <a:pt x="21336" y="7619"/>
                  </a:lnTo>
                  <a:lnTo>
                    <a:pt x="21336" y="9143"/>
                  </a:lnTo>
                  <a:lnTo>
                    <a:pt x="22987" y="9143"/>
                  </a:lnTo>
                  <a:lnTo>
                    <a:pt x="22987" y="7619"/>
                  </a:lnTo>
                  <a:close/>
                </a:path>
                <a:path w="50800" h="13969">
                  <a:moveTo>
                    <a:pt x="26022" y="7619"/>
                  </a:moveTo>
                  <a:lnTo>
                    <a:pt x="24371" y="7619"/>
                  </a:lnTo>
                  <a:lnTo>
                    <a:pt x="24371" y="9143"/>
                  </a:lnTo>
                  <a:lnTo>
                    <a:pt x="26022" y="9143"/>
                  </a:lnTo>
                  <a:lnTo>
                    <a:pt x="26022" y="7619"/>
                  </a:lnTo>
                  <a:close/>
                </a:path>
                <a:path w="50800" h="13969">
                  <a:moveTo>
                    <a:pt x="29057" y="7619"/>
                  </a:moveTo>
                  <a:lnTo>
                    <a:pt x="27406" y="7619"/>
                  </a:lnTo>
                  <a:lnTo>
                    <a:pt x="27406" y="9143"/>
                  </a:lnTo>
                  <a:lnTo>
                    <a:pt x="29057" y="9143"/>
                  </a:lnTo>
                  <a:lnTo>
                    <a:pt x="29057" y="7619"/>
                  </a:lnTo>
                  <a:close/>
                </a:path>
                <a:path w="50800" h="13969">
                  <a:moveTo>
                    <a:pt x="32092" y="7619"/>
                  </a:moveTo>
                  <a:lnTo>
                    <a:pt x="30441" y="7619"/>
                  </a:lnTo>
                  <a:lnTo>
                    <a:pt x="30441" y="9143"/>
                  </a:lnTo>
                  <a:lnTo>
                    <a:pt x="32092" y="9143"/>
                  </a:lnTo>
                  <a:lnTo>
                    <a:pt x="32092" y="7619"/>
                  </a:lnTo>
                  <a:close/>
                </a:path>
                <a:path w="50800" h="13969">
                  <a:moveTo>
                    <a:pt x="35128" y="7619"/>
                  </a:moveTo>
                  <a:lnTo>
                    <a:pt x="33477" y="7619"/>
                  </a:lnTo>
                  <a:lnTo>
                    <a:pt x="33477" y="9143"/>
                  </a:lnTo>
                  <a:lnTo>
                    <a:pt x="35128" y="9143"/>
                  </a:lnTo>
                  <a:lnTo>
                    <a:pt x="35128" y="7619"/>
                  </a:lnTo>
                  <a:close/>
                </a:path>
                <a:path w="50800" h="13969">
                  <a:moveTo>
                    <a:pt x="38163" y="7619"/>
                  </a:moveTo>
                  <a:lnTo>
                    <a:pt x="36512" y="7619"/>
                  </a:lnTo>
                  <a:lnTo>
                    <a:pt x="36512" y="9143"/>
                  </a:lnTo>
                  <a:lnTo>
                    <a:pt x="38163" y="9143"/>
                  </a:lnTo>
                  <a:lnTo>
                    <a:pt x="38163" y="7619"/>
                  </a:lnTo>
                  <a:close/>
                </a:path>
                <a:path w="50800" h="13969">
                  <a:moveTo>
                    <a:pt x="41198" y="7619"/>
                  </a:moveTo>
                  <a:lnTo>
                    <a:pt x="39547" y="7619"/>
                  </a:lnTo>
                  <a:lnTo>
                    <a:pt x="39547" y="9143"/>
                  </a:lnTo>
                  <a:lnTo>
                    <a:pt x="41198" y="9143"/>
                  </a:lnTo>
                  <a:lnTo>
                    <a:pt x="41198" y="7619"/>
                  </a:lnTo>
                  <a:close/>
                </a:path>
                <a:path w="50800" h="13969">
                  <a:moveTo>
                    <a:pt x="44234" y="7619"/>
                  </a:moveTo>
                  <a:lnTo>
                    <a:pt x="42595" y="7619"/>
                  </a:lnTo>
                  <a:lnTo>
                    <a:pt x="42595" y="9143"/>
                  </a:lnTo>
                  <a:lnTo>
                    <a:pt x="44234" y="9143"/>
                  </a:lnTo>
                  <a:lnTo>
                    <a:pt x="44234" y="7619"/>
                  </a:lnTo>
                  <a:close/>
                </a:path>
                <a:path w="50800" h="13969">
                  <a:moveTo>
                    <a:pt x="47269" y="7619"/>
                  </a:moveTo>
                  <a:lnTo>
                    <a:pt x="45618" y="7619"/>
                  </a:lnTo>
                  <a:lnTo>
                    <a:pt x="45618" y="9143"/>
                  </a:lnTo>
                  <a:lnTo>
                    <a:pt x="47269" y="9143"/>
                  </a:lnTo>
                  <a:lnTo>
                    <a:pt x="47269" y="7619"/>
                  </a:lnTo>
                  <a:close/>
                </a:path>
                <a:path w="50800" h="13969">
                  <a:moveTo>
                    <a:pt x="50558" y="7619"/>
                  </a:moveTo>
                  <a:lnTo>
                    <a:pt x="48666" y="7619"/>
                  </a:lnTo>
                  <a:lnTo>
                    <a:pt x="48666" y="9143"/>
                  </a:lnTo>
                  <a:lnTo>
                    <a:pt x="50558" y="9143"/>
                  </a:lnTo>
                  <a:lnTo>
                    <a:pt x="50558" y="7619"/>
                  </a:lnTo>
                  <a:close/>
                </a:path>
                <a:path w="50800" h="13969">
                  <a:moveTo>
                    <a:pt x="4775" y="4317"/>
                  </a:moveTo>
                  <a:lnTo>
                    <a:pt x="3124" y="4317"/>
                  </a:lnTo>
                  <a:lnTo>
                    <a:pt x="3124" y="5968"/>
                  </a:lnTo>
                  <a:lnTo>
                    <a:pt x="4775" y="5968"/>
                  </a:lnTo>
                  <a:lnTo>
                    <a:pt x="4775" y="4317"/>
                  </a:lnTo>
                  <a:close/>
                </a:path>
                <a:path w="50800" h="13969">
                  <a:moveTo>
                    <a:pt x="7810" y="4317"/>
                  </a:moveTo>
                  <a:lnTo>
                    <a:pt x="6159" y="4317"/>
                  </a:lnTo>
                  <a:lnTo>
                    <a:pt x="6159" y="5968"/>
                  </a:lnTo>
                  <a:lnTo>
                    <a:pt x="7810" y="5968"/>
                  </a:lnTo>
                  <a:lnTo>
                    <a:pt x="7810" y="4317"/>
                  </a:lnTo>
                  <a:close/>
                </a:path>
                <a:path w="50800" h="13969">
                  <a:moveTo>
                    <a:pt x="10845" y="4317"/>
                  </a:moveTo>
                  <a:lnTo>
                    <a:pt x="9194" y="4317"/>
                  </a:lnTo>
                  <a:lnTo>
                    <a:pt x="9194" y="5968"/>
                  </a:lnTo>
                  <a:lnTo>
                    <a:pt x="10845" y="5968"/>
                  </a:lnTo>
                  <a:lnTo>
                    <a:pt x="10845" y="4317"/>
                  </a:lnTo>
                  <a:close/>
                </a:path>
                <a:path w="50800" h="13969">
                  <a:moveTo>
                    <a:pt x="13881" y="4317"/>
                  </a:moveTo>
                  <a:lnTo>
                    <a:pt x="12230" y="4317"/>
                  </a:lnTo>
                  <a:lnTo>
                    <a:pt x="12230" y="5968"/>
                  </a:lnTo>
                  <a:lnTo>
                    <a:pt x="13881" y="5968"/>
                  </a:lnTo>
                  <a:lnTo>
                    <a:pt x="13881" y="4317"/>
                  </a:lnTo>
                  <a:close/>
                </a:path>
                <a:path w="50800" h="13969">
                  <a:moveTo>
                    <a:pt x="16916" y="4317"/>
                  </a:moveTo>
                  <a:lnTo>
                    <a:pt x="15265" y="4317"/>
                  </a:lnTo>
                  <a:lnTo>
                    <a:pt x="15265" y="5968"/>
                  </a:lnTo>
                  <a:lnTo>
                    <a:pt x="16916" y="5968"/>
                  </a:lnTo>
                  <a:lnTo>
                    <a:pt x="16916" y="4317"/>
                  </a:lnTo>
                  <a:close/>
                </a:path>
                <a:path w="50800" h="13969">
                  <a:moveTo>
                    <a:pt x="19951" y="4317"/>
                  </a:moveTo>
                  <a:lnTo>
                    <a:pt x="18300" y="4317"/>
                  </a:lnTo>
                  <a:lnTo>
                    <a:pt x="18300" y="5968"/>
                  </a:lnTo>
                  <a:lnTo>
                    <a:pt x="19951" y="5968"/>
                  </a:lnTo>
                  <a:lnTo>
                    <a:pt x="19951" y="4317"/>
                  </a:lnTo>
                  <a:close/>
                </a:path>
                <a:path w="50800" h="13969">
                  <a:moveTo>
                    <a:pt x="22987" y="4317"/>
                  </a:moveTo>
                  <a:lnTo>
                    <a:pt x="21336" y="4317"/>
                  </a:lnTo>
                  <a:lnTo>
                    <a:pt x="21336" y="5968"/>
                  </a:lnTo>
                  <a:lnTo>
                    <a:pt x="22987" y="5968"/>
                  </a:lnTo>
                  <a:lnTo>
                    <a:pt x="22987" y="4317"/>
                  </a:lnTo>
                  <a:close/>
                </a:path>
                <a:path w="50800" h="13969">
                  <a:moveTo>
                    <a:pt x="26022" y="4317"/>
                  </a:moveTo>
                  <a:lnTo>
                    <a:pt x="24371" y="4317"/>
                  </a:lnTo>
                  <a:lnTo>
                    <a:pt x="24371" y="5968"/>
                  </a:lnTo>
                  <a:lnTo>
                    <a:pt x="26022" y="5968"/>
                  </a:lnTo>
                  <a:lnTo>
                    <a:pt x="26022" y="4317"/>
                  </a:lnTo>
                  <a:close/>
                </a:path>
                <a:path w="50800" h="13969">
                  <a:moveTo>
                    <a:pt x="29057" y="4317"/>
                  </a:moveTo>
                  <a:lnTo>
                    <a:pt x="27406" y="4317"/>
                  </a:lnTo>
                  <a:lnTo>
                    <a:pt x="27406" y="5968"/>
                  </a:lnTo>
                  <a:lnTo>
                    <a:pt x="29057" y="5968"/>
                  </a:lnTo>
                  <a:lnTo>
                    <a:pt x="29057" y="4317"/>
                  </a:lnTo>
                  <a:close/>
                </a:path>
                <a:path w="50800" h="13969">
                  <a:moveTo>
                    <a:pt x="32092" y="4317"/>
                  </a:moveTo>
                  <a:lnTo>
                    <a:pt x="30441" y="4317"/>
                  </a:lnTo>
                  <a:lnTo>
                    <a:pt x="30441" y="5968"/>
                  </a:lnTo>
                  <a:lnTo>
                    <a:pt x="32092" y="5968"/>
                  </a:lnTo>
                  <a:lnTo>
                    <a:pt x="32092" y="4317"/>
                  </a:lnTo>
                  <a:close/>
                </a:path>
                <a:path w="50800" h="13969">
                  <a:moveTo>
                    <a:pt x="35128" y="4317"/>
                  </a:moveTo>
                  <a:lnTo>
                    <a:pt x="33477" y="4317"/>
                  </a:lnTo>
                  <a:lnTo>
                    <a:pt x="33477" y="5968"/>
                  </a:lnTo>
                  <a:lnTo>
                    <a:pt x="35128" y="5968"/>
                  </a:lnTo>
                  <a:lnTo>
                    <a:pt x="35128" y="4317"/>
                  </a:lnTo>
                  <a:close/>
                </a:path>
                <a:path w="50800" h="13969">
                  <a:moveTo>
                    <a:pt x="38163" y="4317"/>
                  </a:moveTo>
                  <a:lnTo>
                    <a:pt x="36512" y="4317"/>
                  </a:lnTo>
                  <a:lnTo>
                    <a:pt x="36512" y="5968"/>
                  </a:lnTo>
                  <a:lnTo>
                    <a:pt x="38163" y="5968"/>
                  </a:lnTo>
                  <a:lnTo>
                    <a:pt x="38163" y="4317"/>
                  </a:lnTo>
                  <a:close/>
                </a:path>
                <a:path w="50800" h="13969">
                  <a:moveTo>
                    <a:pt x="41198" y="4317"/>
                  </a:moveTo>
                  <a:lnTo>
                    <a:pt x="39547" y="4317"/>
                  </a:lnTo>
                  <a:lnTo>
                    <a:pt x="39547" y="5968"/>
                  </a:lnTo>
                  <a:lnTo>
                    <a:pt x="41198" y="5968"/>
                  </a:lnTo>
                  <a:lnTo>
                    <a:pt x="41198" y="4317"/>
                  </a:lnTo>
                  <a:close/>
                </a:path>
                <a:path w="50800" h="13969">
                  <a:moveTo>
                    <a:pt x="44234" y="4317"/>
                  </a:moveTo>
                  <a:lnTo>
                    <a:pt x="42595" y="4317"/>
                  </a:lnTo>
                  <a:lnTo>
                    <a:pt x="42595" y="5968"/>
                  </a:lnTo>
                  <a:lnTo>
                    <a:pt x="44234" y="5968"/>
                  </a:lnTo>
                  <a:lnTo>
                    <a:pt x="44234" y="4317"/>
                  </a:lnTo>
                  <a:close/>
                </a:path>
                <a:path w="50800" h="13969">
                  <a:moveTo>
                    <a:pt x="47269" y="4317"/>
                  </a:moveTo>
                  <a:lnTo>
                    <a:pt x="45618" y="4317"/>
                  </a:lnTo>
                  <a:lnTo>
                    <a:pt x="45618" y="5968"/>
                  </a:lnTo>
                  <a:lnTo>
                    <a:pt x="47269" y="5968"/>
                  </a:lnTo>
                  <a:lnTo>
                    <a:pt x="47269" y="4317"/>
                  </a:lnTo>
                  <a:close/>
                </a:path>
                <a:path w="50800" h="13969">
                  <a:moveTo>
                    <a:pt x="50558" y="4317"/>
                  </a:moveTo>
                  <a:lnTo>
                    <a:pt x="48666" y="4317"/>
                  </a:lnTo>
                  <a:lnTo>
                    <a:pt x="48666" y="5968"/>
                  </a:lnTo>
                  <a:lnTo>
                    <a:pt x="50558" y="5968"/>
                  </a:lnTo>
                  <a:lnTo>
                    <a:pt x="50558" y="4317"/>
                  </a:lnTo>
                  <a:close/>
                </a:path>
                <a:path w="50800" h="13969">
                  <a:moveTo>
                    <a:pt x="4775" y="1142"/>
                  </a:moveTo>
                  <a:lnTo>
                    <a:pt x="3124" y="1142"/>
                  </a:lnTo>
                  <a:lnTo>
                    <a:pt x="3124" y="2666"/>
                  </a:lnTo>
                  <a:lnTo>
                    <a:pt x="4775" y="2666"/>
                  </a:lnTo>
                  <a:lnTo>
                    <a:pt x="4775" y="1142"/>
                  </a:lnTo>
                  <a:close/>
                </a:path>
                <a:path w="50800" h="13969">
                  <a:moveTo>
                    <a:pt x="7810" y="1142"/>
                  </a:moveTo>
                  <a:lnTo>
                    <a:pt x="6159" y="1142"/>
                  </a:lnTo>
                  <a:lnTo>
                    <a:pt x="6159" y="2666"/>
                  </a:lnTo>
                  <a:lnTo>
                    <a:pt x="7810" y="2666"/>
                  </a:lnTo>
                  <a:lnTo>
                    <a:pt x="7810" y="1142"/>
                  </a:lnTo>
                  <a:close/>
                </a:path>
                <a:path w="50800" h="13969">
                  <a:moveTo>
                    <a:pt x="10845" y="1142"/>
                  </a:moveTo>
                  <a:lnTo>
                    <a:pt x="9194" y="1142"/>
                  </a:lnTo>
                  <a:lnTo>
                    <a:pt x="9194" y="2666"/>
                  </a:lnTo>
                  <a:lnTo>
                    <a:pt x="10845" y="2666"/>
                  </a:lnTo>
                  <a:lnTo>
                    <a:pt x="10845" y="1142"/>
                  </a:lnTo>
                  <a:close/>
                </a:path>
                <a:path w="50800" h="13969">
                  <a:moveTo>
                    <a:pt x="13881" y="1142"/>
                  </a:moveTo>
                  <a:lnTo>
                    <a:pt x="12230" y="1142"/>
                  </a:lnTo>
                  <a:lnTo>
                    <a:pt x="12230" y="2666"/>
                  </a:lnTo>
                  <a:lnTo>
                    <a:pt x="13881" y="2666"/>
                  </a:lnTo>
                  <a:lnTo>
                    <a:pt x="13881" y="1142"/>
                  </a:lnTo>
                  <a:close/>
                </a:path>
                <a:path w="50800" h="13969">
                  <a:moveTo>
                    <a:pt x="16916" y="1142"/>
                  </a:moveTo>
                  <a:lnTo>
                    <a:pt x="15265" y="1142"/>
                  </a:lnTo>
                  <a:lnTo>
                    <a:pt x="15265" y="2666"/>
                  </a:lnTo>
                  <a:lnTo>
                    <a:pt x="16916" y="2666"/>
                  </a:lnTo>
                  <a:lnTo>
                    <a:pt x="16916" y="1142"/>
                  </a:lnTo>
                  <a:close/>
                </a:path>
                <a:path w="50800" h="13969">
                  <a:moveTo>
                    <a:pt x="19951" y="1142"/>
                  </a:moveTo>
                  <a:lnTo>
                    <a:pt x="18300" y="1142"/>
                  </a:lnTo>
                  <a:lnTo>
                    <a:pt x="18300" y="2666"/>
                  </a:lnTo>
                  <a:lnTo>
                    <a:pt x="19951" y="2666"/>
                  </a:lnTo>
                  <a:lnTo>
                    <a:pt x="19951" y="1142"/>
                  </a:lnTo>
                  <a:close/>
                </a:path>
                <a:path w="50800" h="13969">
                  <a:moveTo>
                    <a:pt x="22987" y="1142"/>
                  </a:moveTo>
                  <a:lnTo>
                    <a:pt x="21336" y="1142"/>
                  </a:lnTo>
                  <a:lnTo>
                    <a:pt x="21336" y="2666"/>
                  </a:lnTo>
                  <a:lnTo>
                    <a:pt x="22987" y="2666"/>
                  </a:lnTo>
                  <a:lnTo>
                    <a:pt x="22987" y="1142"/>
                  </a:lnTo>
                  <a:close/>
                </a:path>
                <a:path w="50800" h="13969">
                  <a:moveTo>
                    <a:pt x="26022" y="1142"/>
                  </a:moveTo>
                  <a:lnTo>
                    <a:pt x="24371" y="1142"/>
                  </a:lnTo>
                  <a:lnTo>
                    <a:pt x="24371" y="2666"/>
                  </a:lnTo>
                  <a:lnTo>
                    <a:pt x="26022" y="2666"/>
                  </a:lnTo>
                  <a:lnTo>
                    <a:pt x="26022" y="1142"/>
                  </a:lnTo>
                  <a:close/>
                </a:path>
                <a:path w="50800" h="13969">
                  <a:moveTo>
                    <a:pt x="29057" y="1142"/>
                  </a:moveTo>
                  <a:lnTo>
                    <a:pt x="27406" y="1142"/>
                  </a:lnTo>
                  <a:lnTo>
                    <a:pt x="27406" y="2666"/>
                  </a:lnTo>
                  <a:lnTo>
                    <a:pt x="29057" y="2666"/>
                  </a:lnTo>
                  <a:lnTo>
                    <a:pt x="29057" y="1142"/>
                  </a:lnTo>
                  <a:close/>
                </a:path>
                <a:path w="50800" h="13969">
                  <a:moveTo>
                    <a:pt x="32092" y="1142"/>
                  </a:moveTo>
                  <a:lnTo>
                    <a:pt x="30441" y="1142"/>
                  </a:lnTo>
                  <a:lnTo>
                    <a:pt x="30441" y="2666"/>
                  </a:lnTo>
                  <a:lnTo>
                    <a:pt x="32092" y="2666"/>
                  </a:lnTo>
                  <a:lnTo>
                    <a:pt x="32092" y="1142"/>
                  </a:lnTo>
                  <a:close/>
                </a:path>
                <a:path w="50800" h="13969">
                  <a:moveTo>
                    <a:pt x="35128" y="1142"/>
                  </a:moveTo>
                  <a:lnTo>
                    <a:pt x="33477" y="1142"/>
                  </a:lnTo>
                  <a:lnTo>
                    <a:pt x="33477" y="2666"/>
                  </a:lnTo>
                  <a:lnTo>
                    <a:pt x="35128" y="2666"/>
                  </a:lnTo>
                  <a:lnTo>
                    <a:pt x="35128" y="1142"/>
                  </a:lnTo>
                  <a:close/>
                </a:path>
                <a:path w="50800" h="13969">
                  <a:moveTo>
                    <a:pt x="38163" y="1142"/>
                  </a:moveTo>
                  <a:lnTo>
                    <a:pt x="36512" y="1142"/>
                  </a:lnTo>
                  <a:lnTo>
                    <a:pt x="36512" y="2666"/>
                  </a:lnTo>
                  <a:lnTo>
                    <a:pt x="38163" y="2666"/>
                  </a:lnTo>
                  <a:lnTo>
                    <a:pt x="38163" y="1142"/>
                  </a:lnTo>
                  <a:close/>
                </a:path>
                <a:path w="50800" h="13969">
                  <a:moveTo>
                    <a:pt x="41198" y="1142"/>
                  </a:moveTo>
                  <a:lnTo>
                    <a:pt x="39547" y="1142"/>
                  </a:lnTo>
                  <a:lnTo>
                    <a:pt x="39547" y="2666"/>
                  </a:lnTo>
                  <a:lnTo>
                    <a:pt x="41198" y="2666"/>
                  </a:lnTo>
                  <a:lnTo>
                    <a:pt x="41198" y="1142"/>
                  </a:lnTo>
                  <a:close/>
                </a:path>
                <a:path w="50800" h="13969">
                  <a:moveTo>
                    <a:pt x="44234" y="1142"/>
                  </a:moveTo>
                  <a:lnTo>
                    <a:pt x="42595" y="1142"/>
                  </a:lnTo>
                  <a:lnTo>
                    <a:pt x="42595" y="2666"/>
                  </a:lnTo>
                  <a:lnTo>
                    <a:pt x="44234" y="2666"/>
                  </a:lnTo>
                  <a:lnTo>
                    <a:pt x="44234" y="1142"/>
                  </a:lnTo>
                  <a:close/>
                </a:path>
                <a:path w="50800" h="13969">
                  <a:moveTo>
                    <a:pt x="47269" y="1142"/>
                  </a:moveTo>
                  <a:lnTo>
                    <a:pt x="45618" y="1142"/>
                  </a:lnTo>
                  <a:lnTo>
                    <a:pt x="45618" y="2666"/>
                  </a:lnTo>
                  <a:lnTo>
                    <a:pt x="47269" y="2666"/>
                  </a:lnTo>
                  <a:lnTo>
                    <a:pt x="47269" y="1142"/>
                  </a:lnTo>
                  <a:close/>
                </a:path>
                <a:path w="50800" h="13969">
                  <a:moveTo>
                    <a:pt x="49504" y="1142"/>
                  </a:moveTo>
                  <a:lnTo>
                    <a:pt x="48666" y="1142"/>
                  </a:lnTo>
                  <a:lnTo>
                    <a:pt x="48666" y="2666"/>
                  </a:lnTo>
                  <a:lnTo>
                    <a:pt x="50558" y="2666"/>
                  </a:lnTo>
                  <a:lnTo>
                    <a:pt x="50558" y="1777"/>
                  </a:lnTo>
                  <a:lnTo>
                    <a:pt x="49504" y="1777"/>
                  </a:lnTo>
                  <a:lnTo>
                    <a:pt x="49364" y="1650"/>
                  </a:lnTo>
                  <a:lnTo>
                    <a:pt x="49364" y="1269"/>
                  </a:lnTo>
                  <a:lnTo>
                    <a:pt x="49504" y="1142"/>
                  </a:lnTo>
                  <a:close/>
                </a:path>
                <a:path w="50800" h="13969">
                  <a:moveTo>
                    <a:pt x="1739" y="1142"/>
                  </a:moveTo>
                  <a:lnTo>
                    <a:pt x="1003" y="1142"/>
                  </a:lnTo>
                  <a:lnTo>
                    <a:pt x="1143" y="1269"/>
                  </a:lnTo>
                  <a:lnTo>
                    <a:pt x="1143" y="1650"/>
                  </a:lnTo>
                  <a:lnTo>
                    <a:pt x="1003" y="1777"/>
                  </a:lnTo>
                  <a:lnTo>
                    <a:pt x="1739" y="1777"/>
                  </a:lnTo>
                  <a:lnTo>
                    <a:pt x="1739" y="1142"/>
                  </a:lnTo>
                  <a:close/>
                </a:path>
                <a:path w="50800" h="13969">
                  <a:moveTo>
                    <a:pt x="50558" y="1142"/>
                  </a:moveTo>
                  <a:lnTo>
                    <a:pt x="49860" y="1142"/>
                  </a:lnTo>
                  <a:lnTo>
                    <a:pt x="49999" y="1269"/>
                  </a:lnTo>
                  <a:lnTo>
                    <a:pt x="49999" y="1650"/>
                  </a:lnTo>
                  <a:lnTo>
                    <a:pt x="49860" y="1777"/>
                  </a:lnTo>
                  <a:lnTo>
                    <a:pt x="50558" y="1777"/>
                  </a:lnTo>
                  <a:lnTo>
                    <a:pt x="50558" y="1142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92819" y="2404162"/>
              <a:ext cx="50800" cy="13970"/>
            </a:xfrm>
            <a:custGeom>
              <a:avLst/>
              <a:gdLst/>
              <a:ahLst/>
              <a:cxnLst/>
              <a:rect l="l" t="t" r="r" b="b"/>
              <a:pathLst>
                <a:path w="50800" h="13969">
                  <a:moveTo>
                    <a:pt x="49364" y="12153"/>
                  </a:moveTo>
                  <a:lnTo>
                    <a:pt x="49364" y="12357"/>
                  </a:lnTo>
                  <a:lnTo>
                    <a:pt x="49504" y="12509"/>
                  </a:lnTo>
                  <a:lnTo>
                    <a:pt x="49682" y="12509"/>
                  </a:lnTo>
                  <a:lnTo>
                    <a:pt x="49860" y="12509"/>
                  </a:lnTo>
                  <a:lnTo>
                    <a:pt x="49999" y="12357"/>
                  </a:lnTo>
                  <a:lnTo>
                    <a:pt x="49999" y="12153"/>
                  </a:lnTo>
                  <a:lnTo>
                    <a:pt x="49999" y="11950"/>
                  </a:lnTo>
                  <a:lnTo>
                    <a:pt x="49860" y="11785"/>
                  </a:lnTo>
                  <a:lnTo>
                    <a:pt x="49682" y="11785"/>
                  </a:lnTo>
                  <a:lnTo>
                    <a:pt x="49504" y="11785"/>
                  </a:lnTo>
                  <a:lnTo>
                    <a:pt x="49364" y="11950"/>
                  </a:lnTo>
                  <a:lnTo>
                    <a:pt x="49364" y="12153"/>
                  </a:lnTo>
                  <a:close/>
                </a:path>
                <a:path w="50800" h="13969">
                  <a:moveTo>
                    <a:pt x="508" y="1485"/>
                  </a:moveTo>
                  <a:lnTo>
                    <a:pt x="508" y="1689"/>
                  </a:lnTo>
                  <a:lnTo>
                    <a:pt x="647" y="1841"/>
                  </a:lnTo>
                  <a:lnTo>
                    <a:pt x="825" y="1841"/>
                  </a:lnTo>
                  <a:lnTo>
                    <a:pt x="1003" y="1841"/>
                  </a:lnTo>
                  <a:lnTo>
                    <a:pt x="1143" y="1689"/>
                  </a:lnTo>
                  <a:lnTo>
                    <a:pt x="1143" y="1485"/>
                  </a:lnTo>
                  <a:lnTo>
                    <a:pt x="1143" y="1282"/>
                  </a:lnTo>
                  <a:lnTo>
                    <a:pt x="1003" y="1117"/>
                  </a:lnTo>
                  <a:lnTo>
                    <a:pt x="825" y="1117"/>
                  </a:lnTo>
                  <a:lnTo>
                    <a:pt x="647" y="1117"/>
                  </a:lnTo>
                  <a:lnTo>
                    <a:pt x="508" y="1282"/>
                  </a:lnTo>
                  <a:lnTo>
                    <a:pt x="508" y="1485"/>
                  </a:lnTo>
                  <a:close/>
                </a:path>
                <a:path w="50800" h="13969">
                  <a:moveTo>
                    <a:pt x="508" y="12153"/>
                  </a:moveTo>
                  <a:lnTo>
                    <a:pt x="508" y="12357"/>
                  </a:lnTo>
                  <a:lnTo>
                    <a:pt x="647" y="12509"/>
                  </a:lnTo>
                  <a:lnTo>
                    <a:pt x="825" y="12509"/>
                  </a:lnTo>
                  <a:lnTo>
                    <a:pt x="1003" y="12509"/>
                  </a:lnTo>
                  <a:lnTo>
                    <a:pt x="1143" y="12357"/>
                  </a:lnTo>
                  <a:lnTo>
                    <a:pt x="1143" y="12153"/>
                  </a:lnTo>
                  <a:lnTo>
                    <a:pt x="1143" y="11950"/>
                  </a:lnTo>
                  <a:lnTo>
                    <a:pt x="1003" y="11785"/>
                  </a:lnTo>
                  <a:lnTo>
                    <a:pt x="825" y="11785"/>
                  </a:lnTo>
                  <a:lnTo>
                    <a:pt x="647" y="11785"/>
                  </a:lnTo>
                  <a:lnTo>
                    <a:pt x="508" y="11950"/>
                  </a:lnTo>
                  <a:lnTo>
                    <a:pt x="508" y="12153"/>
                  </a:lnTo>
                  <a:close/>
                </a:path>
                <a:path w="50800" h="13969">
                  <a:moveTo>
                    <a:pt x="49364" y="1485"/>
                  </a:moveTo>
                  <a:lnTo>
                    <a:pt x="49364" y="1689"/>
                  </a:lnTo>
                  <a:lnTo>
                    <a:pt x="49504" y="1841"/>
                  </a:lnTo>
                  <a:lnTo>
                    <a:pt x="49682" y="1841"/>
                  </a:lnTo>
                  <a:lnTo>
                    <a:pt x="49860" y="1841"/>
                  </a:lnTo>
                  <a:lnTo>
                    <a:pt x="49999" y="1689"/>
                  </a:lnTo>
                  <a:lnTo>
                    <a:pt x="49999" y="1485"/>
                  </a:lnTo>
                  <a:lnTo>
                    <a:pt x="49999" y="1282"/>
                  </a:lnTo>
                  <a:lnTo>
                    <a:pt x="49860" y="1117"/>
                  </a:lnTo>
                  <a:lnTo>
                    <a:pt x="49682" y="1117"/>
                  </a:lnTo>
                  <a:lnTo>
                    <a:pt x="49504" y="1117"/>
                  </a:lnTo>
                  <a:lnTo>
                    <a:pt x="49364" y="1282"/>
                  </a:lnTo>
                  <a:lnTo>
                    <a:pt x="49364" y="1485"/>
                  </a:lnTo>
                  <a:close/>
                </a:path>
                <a:path w="50800" h="13969">
                  <a:moveTo>
                    <a:pt x="47269" y="12445"/>
                  </a:moveTo>
                  <a:lnTo>
                    <a:pt x="48666" y="12445"/>
                  </a:lnTo>
                  <a:lnTo>
                    <a:pt x="48666" y="10845"/>
                  </a:lnTo>
                  <a:lnTo>
                    <a:pt x="47269" y="10845"/>
                  </a:lnTo>
                  <a:lnTo>
                    <a:pt x="47269" y="12445"/>
                  </a:lnTo>
                  <a:close/>
                </a:path>
                <a:path w="50800" h="13969">
                  <a:moveTo>
                    <a:pt x="1739" y="2692"/>
                  </a:moveTo>
                  <a:lnTo>
                    <a:pt x="3124" y="2692"/>
                  </a:lnTo>
                  <a:lnTo>
                    <a:pt x="3124" y="1092"/>
                  </a:lnTo>
                  <a:lnTo>
                    <a:pt x="1739" y="1092"/>
                  </a:lnTo>
                  <a:lnTo>
                    <a:pt x="1739" y="2692"/>
                  </a:lnTo>
                  <a:close/>
                </a:path>
                <a:path w="50800" h="13969">
                  <a:moveTo>
                    <a:pt x="4775" y="2692"/>
                  </a:moveTo>
                  <a:lnTo>
                    <a:pt x="6159" y="2692"/>
                  </a:lnTo>
                  <a:lnTo>
                    <a:pt x="6159" y="1092"/>
                  </a:lnTo>
                  <a:lnTo>
                    <a:pt x="4775" y="1092"/>
                  </a:lnTo>
                  <a:lnTo>
                    <a:pt x="4775" y="2692"/>
                  </a:lnTo>
                  <a:close/>
                </a:path>
                <a:path w="50800" h="13969">
                  <a:moveTo>
                    <a:pt x="7810" y="2692"/>
                  </a:moveTo>
                  <a:lnTo>
                    <a:pt x="9194" y="2692"/>
                  </a:lnTo>
                  <a:lnTo>
                    <a:pt x="9194" y="1092"/>
                  </a:lnTo>
                  <a:lnTo>
                    <a:pt x="7810" y="1092"/>
                  </a:lnTo>
                  <a:lnTo>
                    <a:pt x="7810" y="2692"/>
                  </a:lnTo>
                  <a:close/>
                </a:path>
                <a:path w="50800" h="13969">
                  <a:moveTo>
                    <a:pt x="10845" y="2692"/>
                  </a:moveTo>
                  <a:lnTo>
                    <a:pt x="12230" y="2692"/>
                  </a:lnTo>
                  <a:lnTo>
                    <a:pt x="12230" y="1092"/>
                  </a:lnTo>
                  <a:lnTo>
                    <a:pt x="10845" y="1092"/>
                  </a:lnTo>
                  <a:lnTo>
                    <a:pt x="10845" y="2692"/>
                  </a:lnTo>
                  <a:close/>
                </a:path>
                <a:path w="50800" h="13969">
                  <a:moveTo>
                    <a:pt x="13881" y="2692"/>
                  </a:moveTo>
                  <a:lnTo>
                    <a:pt x="15265" y="2692"/>
                  </a:lnTo>
                  <a:lnTo>
                    <a:pt x="15265" y="1092"/>
                  </a:lnTo>
                  <a:lnTo>
                    <a:pt x="13881" y="1092"/>
                  </a:lnTo>
                  <a:lnTo>
                    <a:pt x="13881" y="2692"/>
                  </a:lnTo>
                  <a:close/>
                </a:path>
                <a:path w="50800" h="13969">
                  <a:moveTo>
                    <a:pt x="16916" y="2692"/>
                  </a:moveTo>
                  <a:lnTo>
                    <a:pt x="18300" y="2692"/>
                  </a:lnTo>
                  <a:lnTo>
                    <a:pt x="18300" y="1092"/>
                  </a:lnTo>
                  <a:lnTo>
                    <a:pt x="16916" y="1092"/>
                  </a:lnTo>
                  <a:lnTo>
                    <a:pt x="16916" y="2692"/>
                  </a:lnTo>
                  <a:close/>
                </a:path>
                <a:path w="50800" h="13969">
                  <a:moveTo>
                    <a:pt x="19951" y="2692"/>
                  </a:moveTo>
                  <a:lnTo>
                    <a:pt x="21336" y="2692"/>
                  </a:lnTo>
                  <a:lnTo>
                    <a:pt x="21336" y="1092"/>
                  </a:lnTo>
                  <a:lnTo>
                    <a:pt x="19951" y="1092"/>
                  </a:lnTo>
                  <a:lnTo>
                    <a:pt x="19951" y="2692"/>
                  </a:lnTo>
                  <a:close/>
                </a:path>
                <a:path w="50800" h="13969">
                  <a:moveTo>
                    <a:pt x="22987" y="2692"/>
                  </a:moveTo>
                  <a:lnTo>
                    <a:pt x="24371" y="2692"/>
                  </a:lnTo>
                  <a:lnTo>
                    <a:pt x="24371" y="1092"/>
                  </a:lnTo>
                  <a:lnTo>
                    <a:pt x="22987" y="1092"/>
                  </a:lnTo>
                  <a:lnTo>
                    <a:pt x="22987" y="2692"/>
                  </a:lnTo>
                  <a:close/>
                </a:path>
                <a:path w="50800" h="13969">
                  <a:moveTo>
                    <a:pt x="26022" y="2692"/>
                  </a:moveTo>
                  <a:lnTo>
                    <a:pt x="27406" y="2692"/>
                  </a:lnTo>
                  <a:lnTo>
                    <a:pt x="27406" y="1092"/>
                  </a:lnTo>
                  <a:lnTo>
                    <a:pt x="26022" y="1092"/>
                  </a:lnTo>
                  <a:lnTo>
                    <a:pt x="26022" y="2692"/>
                  </a:lnTo>
                  <a:close/>
                </a:path>
                <a:path w="50800" h="13969">
                  <a:moveTo>
                    <a:pt x="29057" y="2692"/>
                  </a:moveTo>
                  <a:lnTo>
                    <a:pt x="30441" y="2692"/>
                  </a:lnTo>
                  <a:lnTo>
                    <a:pt x="30441" y="1092"/>
                  </a:lnTo>
                  <a:lnTo>
                    <a:pt x="29057" y="1092"/>
                  </a:lnTo>
                  <a:lnTo>
                    <a:pt x="29057" y="2692"/>
                  </a:lnTo>
                  <a:close/>
                </a:path>
                <a:path w="50800" h="13969">
                  <a:moveTo>
                    <a:pt x="32092" y="2692"/>
                  </a:moveTo>
                  <a:lnTo>
                    <a:pt x="33477" y="2692"/>
                  </a:lnTo>
                  <a:lnTo>
                    <a:pt x="33477" y="1092"/>
                  </a:lnTo>
                  <a:lnTo>
                    <a:pt x="32092" y="1092"/>
                  </a:lnTo>
                  <a:lnTo>
                    <a:pt x="32092" y="2692"/>
                  </a:lnTo>
                  <a:close/>
                </a:path>
                <a:path w="50800" h="13969">
                  <a:moveTo>
                    <a:pt x="35128" y="2692"/>
                  </a:moveTo>
                  <a:lnTo>
                    <a:pt x="36512" y="2692"/>
                  </a:lnTo>
                  <a:lnTo>
                    <a:pt x="36512" y="1092"/>
                  </a:lnTo>
                  <a:lnTo>
                    <a:pt x="35128" y="1092"/>
                  </a:lnTo>
                  <a:lnTo>
                    <a:pt x="35128" y="2692"/>
                  </a:lnTo>
                  <a:close/>
                </a:path>
                <a:path w="50800" h="13969">
                  <a:moveTo>
                    <a:pt x="38163" y="2692"/>
                  </a:moveTo>
                  <a:lnTo>
                    <a:pt x="39547" y="2692"/>
                  </a:lnTo>
                  <a:lnTo>
                    <a:pt x="39547" y="1092"/>
                  </a:lnTo>
                  <a:lnTo>
                    <a:pt x="38163" y="1092"/>
                  </a:lnTo>
                  <a:lnTo>
                    <a:pt x="38163" y="2692"/>
                  </a:lnTo>
                  <a:close/>
                </a:path>
                <a:path w="50800" h="13969">
                  <a:moveTo>
                    <a:pt x="41198" y="2692"/>
                  </a:moveTo>
                  <a:lnTo>
                    <a:pt x="42595" y="2692"/>
                  </a:lnTo>
                  <a:lnTo>
                    <a:pt x="42595" y="1092"/>
                  </a:lnTo>
                  <a:lnTo>
                    <a:pt x="41198" y="1092"/>
                  </a:lnTo>
                  <a:lnTo>
                    <a:pt x="41198" y="2692"/>
                  </a:lnTo>
                  <a:close/>
                </a:path>
                <a:path w="50800" h="13969">
                  <a:moveTo>
                    <a:pt x="44234" y="2692"/>
                  </a:moveTo>
                  <a:lnTo>
                    <a:pt x="45618" y="2692"/>
                  </a:lnTo>
                  <a:lnTo>
                    <a:pt x="45618" y="1092"/>
                  </a:lnTo>
                  <a:lnTo>
                    <a:pt x="44234" y="1092"/>
                  </a:lnTo>
                  <a:lnTo>
                    <a:pt x="44234" y="2692"/>
                  </a:lnTo>
                  <a:close/>
                </a:path>
                <a:path w="50800" h="13969">
                  <a:moveTo>
                    <a:pt x="47269" y="2692"/>
                  </a:moveTo>
                  <a:lnTo>
                    <a:pt x="48666" y="2692"/>
                  </a:lnTo>
                  <a:lnTo>
                    <a:pt x="48666" y="1092"/>
                  </a:lnTo>
                  <a:lnTo>
                    <a:pt x="47269" y="1092"/>
                  </a:lnTo>
                  <a:lnTo>
                    <a:pt x="47269" y="2692"/>
                  </a:lnTo>
                  <a:close/>
                </a:path>
                <a:path w="50800" h="13969">
                  <a:moveTo>
                    <a:pt x="1739" y="5943"/>
                  </a:moveTo>
                  <a:lnTo>
                    <a:pt x="3124" y="5943"/>
                  </a:lnTo>
                  <a:lnTo>
                    <a:pt x="3124" y="4343"/>
                  </a:lnTo>
                  <a:lnTo>
                    <a:pt x="1739" y="4343"/>
                  </a:lnTo>
                  <a:lnTo>
                    <a:pt x="1739" y="5943"/>
                  </a:lnTo>
                  <a:close/>
                </a:path>
                <a:path w="50800" h="13969">
                  <a:moveTo>
                    <a:pt x="4775" y="5943"/>
                  </a:moveTo>
                  <a:lnTo>
                    <a:pt x="6159" y="5943"/>
                  </a:lnTo>
                  <a:lnTo>
                    <a:pt x="6159" y="4343"/>
                  </a:lnTo>
                  <a:lnTo>
                    <a:pt x="4775" y="4343"/>
                  </a:lnTo>
                  <a:lnTo>
                    <a:pt x="4775" y="5943"/>
                  </a:lnTo>
                  <a:close/>
                </a:path>
                <a:path w="50800" h="13969">
                  <a:moveTo>
                    <a:pt x="7810" y="5943"/>
                  </a:moveTo>
                  <a:lnTo>
                    <a:pt x="9194" y="5943"/>
                  </a:lnTo>
                  <a:lnTo>
                    <a:pt x="9194" y="4343"/>
                  </a:lnTo>
                  <a:lnTo>
                    <a:pt x="7810" y="4343"/>
                  </a:lnTo>
                  <a:lnTo>
                    <a:pt x="7810" y="5943"/>
                  </a:lnTo>
                  <a:close/>
                </a:path>
                <a:path w="50800" h="13969">
                  <a:moveTo>
                    <a:pt x="10845" y="5943"/>
                  </a:moveTo>
                  <a:lnTo>
                    <a:pt x="12230" y="5943"/>
                  </a:lnTo>
                  <a:lnTo>
                    <a:pt x="12230" y="4343"/>
                  </a:lnTo>
                  <a:lnTo>
                    <a:pt x="10845" y="4343"/>
                  </a:lnTo>
                  <a:lnTo>
                    <a:pt x="10845" y="5943"/>
                  </a:lnTo>
                  <a:close/>
                </a:path>
                <a:path w="50800" h="13969">
                  <a:moveTo>
                    <a:pt x="13881" y="5943"/>
                  </a:moveTo>
                  <a:lnTo>
                    <a:pt x="15265" y="5943"/>
                  </a:lnTo>
                  <a:lnTo>
                    <a:pt x="15265" y="4343"/>
                  </a:lnTo>
                  <a:lnTo>
                    <a:pt x="13881" y="4343"/>
                  </a:lnTo>
                  <a:lnTo>
                    <a:pt x="13881" y="5943"/>
                  </a:lnTo>
                  <a:close/>
                </a:path>
                <a:path w="50800" h="13969">
                  <a:moveTo>
                    <a:pt x="16916" y="5943"/>
                  </a:moveTo>
                  <a:lnTo>
                    <a:pt x="18300" y="5943"/>
                  </a:lnTo>
                  <a:lnTo>
                    <a:pt x="18300" y="4343"/>
                  </a:lnTo>
                  <a:lnTo>
                    <a:pt x="16916" y="4343"/>
                  </a:lnTo>
                  <a:lnTo>
                    <a:pt x="16916" y="5943"/>
                  </a:lnTo>
                  <a:close/>
                </a:path>
                <a:path w="50800" h="13969">
                  <a:moveTo>
                    <a:pt x="19951" y="5943"/>
                  </a:moveTo>
                  <a:lnTo>
                    <a:pt x="21336" y="5943"/>
                  </a:lnTo>
                  <a:lnTo>
                    <a:pt x="21336" y="4343"/>
                  </a:lnTo>
                  <a:lnTo>
                    <a:pt x="19951" y="4343"/>
                  </a:lnTo>
                  <a:lnTo>
                    <a:pt x="19951" y="5943"/>
                  </a:lnTo>
                  <a:close/>
                </a:path>
                <a:path w="50800" h="13969">
                  <a:moveTo>
                    <a:pt x="22987" y="5943"/>
                  </a:moveTo>
                  <a:lnTo>
                    <a:pt x="24371" y="5943"/>
                  </a:lnTo>
                  <a:lnTo>
                    <a:pt x="24371" y="4343"/>
                  </a:lnTo>
                  <a:lnTo>
                    <a:pt x="22987" y="4343"/>
                  </a:lnTo>
                  <a:lnTo>
                    <a:pt x="22987" y="5943"/>
                  </a:lnTo>
                  <a:close/>
                </a:path>
                <a:path w="50800" h="13969">
                  <a:moveTo>
                    <a:pt x="26022" y="5943"/>
                  </a:moveTo>
                  <a:lnTo>
                    <a:pt x="27406" y="5943"/>
                  </a:lnTo>
                  <a:lnTo>
                    <a:pt x="27406" y="4343"/>
                  </a:lnTo>
                  <a:lnTo>
                    <a:pt x="26022" y="4343"/>
                  </a:lnTo>
                  <a:lnTo>
                    <a:pt x="26022" y="5943"/>
                  </a:lnTo>
                  <a:close/>
                </a:path>
                <a:path w="50800" h="13969">
                  <a:moveTo>
                    <a:pt x="29057" y="5943"/>
                  </a:moveTo>
                  <a:lnTo>
                    <a:pt x="30441" y="5943"/>
                  </a:lnTo>
                  <a:lnTo>
                    <a:pt x="30441" y="4343"/>
                  </a:lnTo>
                  <a:lnTo>
                    <a:pt x="29057" y="4343"/>
                  </a:lnTo>
                  <a:lnTo>
                    <a:pt x="29057" y="5943"/>
                  </a:lnTo>
                  <a:close/>
                </a:path>
                <a:path w="50800" h="13969">
                  <a:moveTo>
                    <a:pt x="32092" y="5943"/>
                  </a:moveTo>
                  <a:lnTo>
                    <a:pt x="33477" y="5943"/>
                  </a:lnTo>
                  <a:lnTo>
                    <a:pt x="33477" y="4343"/>
                  </a:lnTo>
                  <a:lnTo>
                    <a:pt x="32092" y="4343"/>
                  </a:lnTo>
                  <a:lnTo>
                    <a:pt x="32092" y="5943"/>
                  </a:lnTo>
                  <a:close/>
                </a:path>
                <a:path w="50800" h="13969">
                  <a:moveTo>
                    <a:pt x="35128" y="5943"/>
                  </a:moveTo>
                  <a:lnTo>
                    <a:pt x="36512" y="5943"/>
                  </a:lnTo>
                  <a:lnTo>
                    <a:pt x="36512" y="4343"/>
                  </a:lnTo>
                  <a:lnTo>
                    <a:pt x="35128" y="4343"/>
                  </a:lnTo>
                  <a:lnTo>
                    <a:pt x="35128" y="5943"/>
                  </a:lnTo>
                  <a:close/>
                </a:path>
                <a:path w="50800" h="13969">
                  <a:moveTo>
                    <a:pt x="38163" y="5943"/>
                  </a:moveTo>
                  <a:lnTo>
                    <a:pt x="39547" y="5943"/>
                  </a:lnTo>
                  <a:lnTo>
                    <a:pt x="39547" y="4343"/>
                  </a:lnTo>
                  <a:lnTo>
                    <a:pt x="38163" y="4343"/>
                  </a:lnTo>
                  <a:lnTo>
                    <a:pt x="38163" y="5943"/>
                  </a:lnTo>
                  <a:close/>
                </a:path>
                <a:path w="50800" h="13969">
                  <a:moveTo>
                    <a:pt x="41198" y="5943"/>
                  </a:moveTo>
                  <a:lnTo>
                    <a:pt x="42595" y="5943"/>
                  </a:lnTo>
                  <a:lnTo>
                    <a:pt x="42595" y="4343"/>
                  </a:lnTo>
                  <a:lnTo>
                    <a:pt x="41198" y="4343"/>
                  </a:lnTo>
                  <a:lnTo>
                    <a:pt x="41198" y="5943"/>
                  </a:lnTo>
                  <a:close/>
                </a:path>
                <a:path w="50800" h="13969">
                  <a:moveTo>
                    <a:pt x="44234" y="5943"/>
                  </a:moveTo>
                  <a:lnTo>
                    <a:pt x="45618" y="5943"/>
                  </a:lnTo>
                  <a:lnTo>
                    <a:pt x="45618" y="4343"/>
                  </a:lnTo>
                  <a:lnTo>
                    <a:pt x="44234" y="4343"/>
                  </a:lnTo>
                  <a:lnTo>
                    <a:pt x="44234" y="5943"/>
                  </a:lnTo>
                  <a:close/>
                </a:path>
                <a:path w="50800" h="13969">
                  <a:moveTo>
                    <a:pt x="47269" y="5943"/>
                  </a:moveTo>
                  <a:lnTo>
                    <a:pt x="48666" y="5943"/>
                  </a:lnTo>
                  <a:lnTo>
                    <a:pt x="48666" y="4343"/>
                  </a:lnTo>
                  <a:lnTo>
                    <a:pt x="47269" y="4343"/>
                  </a:lnTo>
                  <a:lnTo>
                    <a:pt x="47269" y="5943"/>
                  </a:lnTo>
                  <a:close/>
                </a:path>
                <a:path w="50800" h="13969">
                  <a:moveTo>
                    <a:pt x="1739" y="9194"/>
                  </a:moveTo>
                  <a:lnTo>
                    <a:pt x="3124" y="9194"/>
                  </a:lnTo>
                  <a:lnTo>
                    <a:pt x="3124" y="7594"/>
                  </a:lnTo>
                  <a:lnTo>
                    <a:pt x="1739" y="7594"/>
                  </a:lnTo>
                  <a:lnTo>
                    <a:pt x="1739" y="9194"/>
                  </a:lnTo>
                  <a:close/>
                </a:path>
                <a:path w="50800" h="13969">
                  <a:moveTo>
                    <a:pt x="4775" y="9194"/>
                  </a:moveTo>
                  <a:lnTo>
                    <a:pt x="6159" y="9194"/>
                  </a:lnTo>
                  <a:lnTo>
                    <a:pt x="6159" y="7594"/>
                  </a:lnTo>
                  <a:lnTo>
                    <a:pt x="4775" y="7594"/>
                  </a:lnTo>
                  <a:lnTo>
                    <a:pt x="4775" y="9194"/>
                  </a:lnTo>
                  <a:close/>
                </a:path>
                <a:path w="50800" h="13969">
                  <a:moveTo>
                    <a:pt x="7810" y="9194"/>
                  </a:moveTo>
                  <a:lnTo>
                    <a:pt x="9194" y="9194"/>
                  </a:lnTo>
                  <a:lnTo>
                    <a:pt x="9194" y="7594"/>
                  </a:lnTo>
                  <a:lnTo>
                    <a:pt x="7810" y="7594"/>
                  </a:lnTo>
                  <a:lnTo>
                    <a:pt x="7810" y="9194"/>
                  </a:lnTo>
                  <a:close/>
                </a:path>
                <a:path w="50800" h="13969">
                  <a:moveTo>
                    <a:pt x="10845" y="9194"/>
                  </a:moveTo>
                  <a:lnTo>
                    <a:pt x="12230" y="9194"/>
                  </a:lnTo>
                  <a:lnTo>
                    <a:pt x="12230" y="7594"/>
                  </a:lnTo>
                  <a:lnTo>
                    <a:pt x="10845" y="7594"/>
                  </a:lnTo>
                  <a:lnTo>
                    <a:pt x="10845" y="9194"/>
                  </a:lnTo>
                  <a:close/>
                </a:path>
                <a:path w="50800" h="13969">
                  <a:moveTo>
                    <a:pt x="13881" y="9194"/>
                  </a:moveTo>
                  <a:lnTo>
                    <a:pt x="15265" y="9194"/>
                  </a:lnTo>
                  <a:lnTo>
                    <a:pt x="15265" y="7594"/>
                  </a:lnTo>
                  <a:lnTo>
                    <a:pt x="13881" y="7594"/>
                  </a:lnTo>
                  <a:lnTo>
                    <a:pt x="13881" y="9194"/>
                  </a:lnTo>
                  <a:close/>
                </a:path>
                <a:path w="50800" h="13969">
                  <a:moveTo>
                    <a:pt x="16916" y="9194"/>
                  </a:moveTo>
                  <a:lnTo>
                    <a:pt x="18300" y="9194"/>
                  </a:lnTo>
                  <a:lnTo>
                    <a:pt x="18300" y="7594"/>
                  </a:lnTo>
                  <a:lnTo>
                    <a:pt x="16916" y="7594"/>
                  </a:lnTo>
                  <a:lnTo>
                    <a:pt x="16916" y="9194"/>
                  </a:lnTo>
                  <a:close/>
                </a:path>
                <a:path w="50800" h="13969">
                  <a:moveTo>
                    <a:pt x="19951" y="9194"/>
                  </a:moveTo>
                  <a:lnTo>
                    <a:pt x="21336" y="9194"/>
                  </a:lnTo>
                  <a:lnTo>
                    <a:pt x="21336" y="7594"/>
                  </a:lnTo>
                  <a:lnTo>
                    <a:pt x="19951" y="7594"/>
                  </a:lnTo>
                  <a:lnTo>
                    <a:pt x="19951" y="9194"/>
                  </a:lnTo>
                  <a:close/>
                </a:path>
                <a:path w="50800" h="13969">
                  <a:moveTo>
                    <a:pt x="22987" y="9194"/>
                  </a:moveTo>
                  <a:lnTo>
                    <a:pt x="24371" y="9194"/>
                  </a:lnTo>
                  <a:lnTo>
                    <a:pt x="24371" y="7594"/>
                  </a:lnTo>
                  <a:lnTo>
                    <a:pt x="22987" y="7594"/>
                  </a:lnTo>
                  <a:lnTo>
                    <a:pt x="22987" y="9194"/>
                  </a:lnTo>
                  <a:close/>
                </a:path>
                <a:path w="50800" h="13969">
                  <a:moveTo>
                    <a:pt x="26022" y="9194"/>
                  </a:moveTo>
                  <a:lnTo>
                    <a:pt x="27406" y="9194"/>
                  </a:lnTo>
                  <a:lnTo>
                    <a:pt x="27406" y="7594"/>
                  </a:lnTo>
                  <a:lnTo>
                    <a:pt x="26022" y="7594"/>
                  </a:lnTo>
                  <a:lnTo>
                    <a:pt x="26022" y="9194"/>
                  </a:lnTo>
                  <a:close/>
                </a:path>
                <a:path w="50800" h="13969">
                  <a:moveTo>
                    <a:pt x="29057" y="9194"/>
                  </a:moveTo>
                  <a:lnTo>
                    <a:pt x="30441" y="9194"/>
                  </a:lnTo>
                  <a:lnTo>
                    <a:pt x="30441" y="7594"/>
                  </a:lnTo>
                  <a:lnTo>
                    <a:pt x="29057" y="7594"/>
                  </a:lnTo>
                  <a:lnTo>
                    <a:pt x="29057" y="9194"/>
                  </a:lnTo>
                  <a:close/>
                </a:path>
                <a:path w="50800" h="13969">
                  <a:moveTo>
                    <a:pt x="32092" y="9194"/>
                  </a:moveTo>
                  <a:lnTo>
                    <a:pt x="33477" y="9194"/>
                  </a:lnTo>
                  <a:lnTo>
                    <a:pt x="33477" y="7594"/>
                  </a:lnTo>
                  <a:lnTo>
                    <a:pt x="32092" y="7594"/>
                  </a:lnTo>
                  <a:lnTo>
                    <a:pt x="32092" y="9194"/>
                  </a:lnTo>
                  <a:close/>
                </a:path>
                <a:path w="50800" h="13969">
                  <a:moveTo>
                    <a:pt x="35128" y="9194"/>
                  </a:moveTo>
                  <a:lnTo>
                    <a:pt x="36512" y="9194"/>
                  </a:lnTo>
                  <a:lnTo>
                    <a:pt x="36512" y="7594"/>
                  </a:lnTo>
                  <a:lnTo>
                    <a:pt x="35128" y="7594"/>
                  </a:lnTo>
                  <a:lnTo>
                    <a:pt x="35128" y="9194"/>
                  </a:lnTo>
                  <a:close/>
                </a:path>
                <a:path w="50800" h="13969">
                  <a:moveTo>
                    <a:pt x="38163" y="9194"/>
                  </a:moveTo>
                  <a:lnTo>
                    <a:pt x="39547" y="9194"/>
                  </a:lnTo>
                  <a:lnTo>
                    <a:pt x="39547" y="7594"/>
                  </a:lnTo>
                  <a:lnTo>
                    <a:pt x="38163" y="7594"/>
                  </a:lnTo>
                  <a:lnTo>
                    <a:pt x="38163" y="9194"/>
                  </a:lnTo>
                  <a:close/>
                </a:path>
                <a:path w="50800" h="13969">
                  <a:moveTo>
                    <a:pt x="41198" y="9194"/>
                  </a:moveTo>
                  <a:lnTo>
                    <a:pt x="42595" y="9194"/>
                  </a:lnTo>
                  <a:lnTo>
                    <a:pt x="42595" y="7594"/>
                  </a:lnTo>
                  <a:lnTo>
                    <a:pt x="41198" y="7594"/>
                  </a:lnTo>
                  <a:lnTo>
                    <a:pt x="41198" y="9194"/>
                  </a:lnTo>
                  <a:close/>
                </a:path>
                <a:path w="50800" h="13969">
                  <a:moveTo>
                    <a:pt x="44234" y="9194"/>
                  </a:moveTo>
                  <a:lnTo>
                    <a:pt x="45618" y="9194"/>
                  </a:lnTo>
                  <a:lnTo>
                    <a:pt x="45618" y="7594"/>
                  </a:lnTo>
                  <a:lnTo>
                    <a:pt x="44234" y="7594"/>
                  </a:lnTo>
                  <a:lnTo>
                    <a:pt x="44234" y="9194"/>
                  </a:lnTo>
                  <a:close/>
                </a:path>
                <a:path w="50800" h="13969">
                  <a:moveTo>
                    <a:pt x="47269" y="9194"/>
                  </a:moveTo>
                  <a:lnTo>
                    <a:pt x="48666" y="9194"/>
                  </a:lnTo>
                  <a:lnTo>
                    <a:pt x="48666" y="7594"/>
                  </a:lnTo>
                  <a:lnTo>
                    <a:pt x="47269" y="7594"/>
                  </a:lnTo>
                  <a:lnTo>
                    <a:pt x="47269" y="9194"/>
                  </a:lnTo>
                  <a:close/>
                </a:path>
                <a:path w="50800" h="13969">
                  <a:moveTo>
                    <a:pt x="1739" y="12445"/>
                  </a:moveTo>
                  <a:lnTo>
                    <a:pt x="3124" y="12445"/>
                  </a:lnTo>
                  <a:lnTo>
                    <a:pt x="3124" y="10845"/>
                  </a:lnTo>
                  <a:lnTo>
                    <a:pt x="1739" y="10845"/>
                  </a:lnTo>
                  <a:lnTo>
                    <a:pt x="1739" y="12445"/>
                  </a:lnTo>
                  <a:close/>
                </a:path>
                <a:path w="50800" h="13969">
                  <a:moveTo>
                    <a:pt x="4775" y="12445"/>
                  </a:moveTo>
                  <a:lnTo>
                    <a:pt x="6159" y="12445"/>
                  </a:lnTo>
                  <a:lnTo>
                    <a:pt x="6159" y="10845"/>
                  </a:lnTo>
                  <a:lnTo>
                    <a:pt x="4775" y="10845"/>
                  </a:lnTo>
                  <a:lnTo>
                    <a:pt x="4775" y="12445"/>
                  </a:lnTo>
                  <a:close/>
                </a:path>
                <a:path w="50800" h="13969">
                  <a:moveTo>
                    <a:pt x="7810" y="12445"/>
                  </a:moveTo>
                  <a:lnTo>
                    <a:pt x="9194" y="12445"/>
                  </a:lnTo>
                  <a:lnTo>
                    <a:pt x="9194" y="10845"/>
                  </a:lnTo>
                  <a:lnTo>
                    <a:pt x="7810" y="10845"/>
                  </a:lnTo>
                  <a:lnTo>
                    <a:pt x="7810" y="12445"/>
                  </a:lnTo>
                  <a:close/>
                </a:path>
                <a:path w="50800" h="13969">
                  <a:moveTo>
                    <a:pt x="10845" y="12445"/>
                  </a:moveTo>
                  <a:lnTo>
                    <a:pt x="12230" y="12445"/>
                  </a:lnTo>
                  <a:lnTo>
                    <a:pt x="12230" y="10845"/>
                  </a:lnTo>
                  <a:lnTo>
                    <a:pt x="10845" y="10845"/>
                  </a:lnTo>
                  <a:lnTo>
                    <a:pt x="10845" y="12445"/>
                  </a:lnTo>
                  <a:close/>
                </a:path>
                <a:path w="50800" h="13969">
                  <a:moveTo>
                    <a:pt x="13881" y="12445"/>
                  </a:moveTo>
                  <a:lnTo>
                    <a:pt x="15265" y="12445"/>
                  </a:lnTo>
                  <a:lnTo>
                    <a:pt x="15265" y="10845"/>
                  </a:lnTo>
                  <a:lnTo>
                    <a:pt x="13881" y="10845"/>
                  </a:lnTo>
                  <a:lnTo>
                    <a:pt x="13881" y="12445"/>
                  </a:lnTo>
                  <a:close/>
                </a:path>
                <a:path w="50800" h="13969">
                  <a:moveTo>
                    <a:pt x="16916" y="12445"/>
                  </a:moveTo>
                  <a:lnTo>
                    <a:pt x="18300" y="12445"/>
                  </a:lnTo>
                  <a:lnTo>
                    <a:pt x="18300" y="10845"/>
                  </a:lnTo>
                  <a:lnTo>
                    <a:pt x="16916" y="10845"/>
                  </a:lnTo>
                  <a:lnTo>
                    <a:pt x="16916" y="12445"/>
                  </a:lnTo>
                  <a:close/>
                </a:path>
                <a:path w="50800" h="13969">
                  <a:moveTo>
                    <a:pt x="19951" y="12445"/>
                  </a:moveTo>
                  <a:lnTo>
                    <a:pt x="21336" y="12445"/>
                  </a:lnTo>
                  <a:lnTo>
                    <a:pt x="21336" y="10845"/>
                  </a:lnTo>
                  <a:lnTo>
                    <a:pt x="19951" y="10845"/>
                  </a:lnTo>
                  <a:lnTo>
                    <a:pt x="19951" y="12445"/>
                  </a:lnTo>
                  <a:close/>
                </a:path>
                <a:path w="50800" h="13969">
                  <a:moveTo>
                    <a:pt x="22987" y="12445"/>
                  </a:moveTo>
                  <a:lnTo>
                    <a:pt x="24371" y="12445"/>
                  </a:lnTo>
                  <a:lnTo>
                    <a:pt x="24371" y="10845"/>
                  </a:lnTo>
                  <a:lnTo>
                    <a:pt x="22987" y="10845"/>
                  </a:lnTo>
                  <a:lnTo>
                    <a:pt x="22987" y="12445"/>
                  </a:lnTo>
                  <a:close/>
                </a:path>
                <a:path w="50800" h="13969">
                  <a:moveTo>
                    <a:pt x="26022" y="12445"/>
                  </a:moveTo>
                  <a:lnTo>
                    <a:pt x="27406" y="12445"/>
                  </a:lnTo>
                  <a:lnTo>
                    <a:pt x="27406" y="10845"/>
                  </a:lnTo>
                  <a:lnTo>
                    <a:pt x="26022" y="10845"/>
                  </a:lnTo>
                  <a:lnTo>
                    <a:pt x="26022" y="12445"/>
                  </a:lnTo>
                  <a:close/>
                </a:path>
                <a:path w="50800" h="13969">
                  <a:moveTo>
                    <a:pt x="29057" y="12445"/>
                  </a:moveTo>
                  <a:lnTo>
                    <a:pt x="30441" y="12445"/>
                  </a:lnTo>
                  <a:lnTo>
                    <a:pt x="30441" y="10845"/>
                  </a:lnTo>
                  <a:lnTo>
                    <a:pt x="29057" y="10845"/>
                  </a:lnTo>
                  <a:lnTo>
                    <a:pt x="29057" y="12445"/>
                  </a:lnTo>
                  <a:close/>
                </a:path>
                <a:path w="50800" h="13969">
                  <a:moveTo>
                    <a:pt x="32092" y="12445"/>
                  </a:moveTo>
                  <a:lnTo>
                    <a:pt x="33477" y="12445"/>
                  </a:lnTo>
                  <a:lnTo>
                    <a:pt x="33477" y="10845"/>
                  </a:lnTo>
                  <a:lnTo>
                    <a:pt x="32092" y="10845"/>
                  </a:lnTo>
                  <a:lnTo>
                    <a:pt x="32092" y="12445"/>
                  </a:lnTo>
                  <a:close/>
                </a:path>
                <a:path w="50800" h="13969">
                  <a:moveTo>
                    <a:pt x="35128" y="12445"/>
                  </a:moveTo>
                  <a:lnTo>
                    <a:pt x="36512" y="12445"/>
                  </a:lnTo>
                  <a:lnTo>
                    <a:pt x="36512" y="10845"/>
                  </a:lnTo>
                  <a:lnTo>
                    <a:pt x="35128" y="10845"/>
                  </a:lnTo>
                  <a:lnTo>
                    <a:pt x="35128" y="12445"/>
                  </a:lnTo>
                  <a:close/>
                </a:path>
                <a:path w="50800" h="13969">
                  <a:moveTo>
                    <a:pt x="38163" y="12445"/>
                  </a:moveTo>
                  <a:lnTo>
                    <a:pt x="39547" y="12445"/>
                  </a:lnTo>
                  <a:lnTo>
                    <a:pt x="39547" y="10845"/>
                  </a:lnTo>
                  <a:lnTo>
                    <a:pt x="38163" y="10845"/>
                  </a:lnTo>
                  <a:lnTo>
                    <a:pt x="38163" y="12445"/>
                  </a:lnTo>
                  <a:close/>
                </a:path>
                <a:path w="50800" h="13969">
                  <a:moveTo>
                    <a:pt x="41198" y="12445"/>
                  </a:moveTo>
                  <a:lnTo>
                    <a:pt x="42595" y="12445"/>
                  </a:lnTo>
                  <a:lnTo>
                    <a:pt x="42595" y="10845"/>
                  </a:lnTo>
                  <a:lnTo>
                    <a:pt x="41198" y="10845"/>
                  </a:lnTo>
                  <a:lnTo>
                    <a:pt x="41198" y="12445"/>
                  </a:lnTo>
                  <a:close/>
                </a:path>
                <a:path w="50800" h="13969">
                  <a:moveTo>
                    <a:pt x="44234" y="12445"/>
                  </a:moveTo>
                  <a:lnTo>
                    <a:pt x="45618" y="12445"/>
                  </a:lnTo>
                  <a:lnTo>
                    <a:pt x="45618" y="10845"/>
                  </a:lnTo>
                  <a:lnTo>
                    <a:pt x="44234" y="10845"/>
                  </a:lnTo>
                  <a:lnTo>
                    <a:pt x="44234" y="12445"/>
                  </a:lnTo>
                  <a:close/>
                </a:path>
                <a:path w="50800" h="13969">
                  <a:moveTo>
                    <a:pt x="0" y="0"/>
                  </a:moveTo>
                  <a:lnTo>
                    <a:pt x="50558" y="0"/>
                  </a:lnTo>
                  <a:lnTo>
                    <a:pt x="50558" y="13525"/>
                  </a:lnTo>
                  <a:lnTo>
                    <a:pt x="0" y="1352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92811" y="2418067"/>
              <a:ext cx="50800" cy="6985"/>
            </a:xfrm>
            <a:custGeom>
              <a:avLst/>
              <a:gdLst/>
              <a:ahLst/>
              <a:cxnLst/>
              <a:rect l="l" t="t" r="r" b="b"/>
              <a:pathLst>
                <a:path w="50800" h="6985">
                  <a:moveTo>
                    <a:pt x="50558" y="0"/>
                  </a:moveTo>
                  <a:lnTo>
                    <a:pt x="0" y="0"/>
                  </a:lnTo>
                  <a:lnTo>
                    <a:pt x="0" y="6578"/>
                  </a:lnTo>
                  <a:lnTo>
                    <a:pt x="50558" y="6578"/>
                  </a:lnTo>
                  <a:lnTo>
                    <a:pt x="50558" y="5791"/>
                  </a:lnTo>
                  <a:lnTo>
                    <a:pt x="1752" y="5791"/>
                  </a:lnTo>
                  <a:lnTo>
                    <a:pt x="660" y="5664"/>
                  </a:lnTo>
                  <a:lnTo>
                    <a:pt x="520" y="5499"/>
                  </a:lnTo>
                  <a:lnTo>
                    <a:pt x="520" y="5105"/>
                  </a:lnTo>
                  <a:lnTo>
                    <a:pt x="660" y="4940"/>
                  </a:lnTo>
                  <a:lnTo>
                    <a:pt x="1752" y="4940"/>
                  </a:lnTo>
                  <a:lnTo>
                    <a:pt x="1752" y="4190"/>
                  </a:lnTo>
                  <a:lnTo>
                    <a:pt x="50558" y="4190"/>
                  </a:lnTo>
                  <a:lnTo>
                    <a:pt x="50558" y="2552"/>
                  </a:lnTo>
                  <a:lnTo>
                    <a:pt x="1752" y="2552"/>
                  </a:lnTo>
                  <a:lnTo>
                    <a:pt x="1752" y="1676"/>
                  </a:lnTo>
                  <a:lnTo>
                    <a:pt x="660" y="1676"/>
                  </a:lnTo>
                  <a:lnTo>
                    <a:pt x="520" y="1511"/>
                  </a:lnTo>
                  <a:lnTo>
                    <a:pt x="520" y="1117"/>
                  </a:lnTo>
                  <a:lnTo>
                    <a:pt x="660" y="952"/>
                  </a:lnTo>
                  <a:lnTo>
                    <a:pt x="50558" y="952"/>
                  </a:lnTo>
                  <a:lnTo>
                    <a:pt x="50558" y="0"/>
                  </a:lnTo>
                  <a:close/>
                </a:path>
                <a:path w="50800" h="6985">
                  <a:moveTo>
                    <a:pt x="4787" y="4190"/>
                  </a:moveTo>
                  <a:lnTo>
                    <a:pt x="3136" y="4190"/>
                  </a:lnTo>
                  <a:lnTo>
                    <a:pt x="3136" y="5791"/>
                  </a:lnTo>
                  <a:lnTo>
                    <a:pt x="4787" y="5791"/>
                  </a:lnTo>
                  <a:lnTo>
                    <a:pt x="4787" y="4190"/>
                  </a:lnTo>
                  <a:close/>
                </a:path>
                <a:path w="50800" h="6985">
                  <a:moveTo>
                    <a:pt x="7823" y="4190"/>
                  </a:moveTo>
                  <a:lnTo>
                    <a:pt x="6172" y="4190"/>
                  </a:lnTo>
                  <a:lnTo>
                    <a:pt x="6172" y="5791"/>
                  </a:lnTo>
                  <a:lnTo>
                    <a:pt x="7823" y="5791"/>
                  </a:lnTo>
                  <a:lnTo>
                    <a:pt x="7823" y="4190"/>
                  </a:lnTo>
                  <a:close/>
                </a:path>
                <a:path w="50800" h="6985">
                  <a:moveTo>
                    <a:pt x="10858" y="4190"/>
                  </a:moveTo>
                  <a:lnTo>
                    <a:pt x="9207" y="4190"/>
                  </a:lnTo>
                  <a:lnTo>
                    <a:pt x="9207" y="5791"/>
                  </a:lnTo>
                  <a:lnTo>
                    <a:pt x="10858" y="5791"/>
                  </a:lnTo>
                  <a:lnTo>
                    <a:pt x="10858" y="4190"/>
                  </a:lnTo>
                  <a:close/>
                </a:path>
                <a:path w="50800" h="6985">
                  <a:moveTo>
                    <a:pt x="13893" y="4190"/>
                  </a:moveTo>
                  <a:lnTo>
                    <a:pt x="12242" y="4190"/>
                  </a:lnTo>
                  <a:lnTo>
                    <a:pt x="12242" y="5791"/>
                  </a:lnTo>
                  <a:lnTo>
                    <a:pt x="13893" y="5791"/>
                  </a:lnTo>
                  <a:lnTo>
                    <a:pt x="13893" y="4190"/>
                  </a:lnTo>
                  <a:close/>
                </a:path>
                <a:path w="50800" h="6985">
                  <a:moveTo>
                    <a:pt x="16929" y="4190"/>
                  </a:moveTo>
                  <a:lnTo>
                    <a:pt x="15278" y="4190"/>
                  </a:lnTo>
                  <a:lnTo>
                    <a:pt x="15278" y="5791"/>
                  </a:lnTo>
                  <a:lnTo>
                    <a:pt x="16929" y="5791"/>
                  </a:lnTo>
                  <a:lnTo>
                    <a:pt x="16929" y="4190"/>
                  </a:lnTo>
                  <a:close/>
                </a:path>
                <a:path w="50800" h="6985">
                  <a:moveTo>
                    <a:pt x="19964" y="4190"/>
                  </a:moveTo>
                  <a:lnTo>
                    <a:pt x="18313" y="4190"/>
                  </a:lnTo>
                  <a:lnTo>
                    <a:pt x="18313" y="5791"/>
                  </a:lnTo>
                  <a:lnTo>
                    <a:pt x="19964" y="5791"/>
                  </a:lnTo>
                  <a:lnTo>
                    <a:pt x="19964" y="4190"/>
                  </a:lnTo>
                  <a:close/>
                </a:path>
                <a:path w="50800" h="6985">
                  <a:moveTo>
                    <a:pt x="22999" y="4190"/>
                  </a:moveTo>
                  <a:lnTo>
                    <a:pt x="21348" y="4190"/>
                  </a:lnTo>
                  <a:lnTo>
                    <a:pt x="21348" y="5791"/>
                  </a:lnTo>
                  <a:lnTo>
                    <a:pt x="22999" y="5791"/>
                  </a:lnTo>
                  <a:lnTo>
                    <a:pt x="22999" y="4190"/>
                  </a:lnTo>
                  <a:close/>
                </a:path>
                <a:path w="50800" h="6985">
                  <a:moveTo>
                    <a:pt x="26034" y="4190"/>
                  </a:moveTo>
                  <a:lnTo>
                    <a:pt x="24384" y="4190"/>
                  </a:lnTo>
                  <a:lnTo>
                    <a:pt x="24384" y="5791"/>
                  </a:lnTo>
                  <a:lnTo>
                    <a:pt x="26034" y="5791"/>
                  </a:lnTo>
                  <a:lnTo>
                    <a:pt x="26034" y="4190"/>
                  </a:lnTo>
                  <a:close/>
                </a:path>
                <a:path w="50800" h="6985">
                  <a:moveTo>
                    <a:pt x="29070" y="4190"/>
                  </a:moveTo>
                  <a:lnTo>
                    <a:pt x="27419" y="4190"/>
                  </a:lnTo>
                  <a:lnTo>
                    <a:pt x="27419" y="5791"/>
                  </a:lnTo>
                  <a:lnTo>
                    <a:pt x="29070" y="5791"/>
                  </a:lnTo>
                  <a:lnTo>
                    <a:pt x="29070" y="4190"/>
                  </a:lnTo>
                  <a:close/>
                </a:path>
                <a:path w="50800" h="6985">
                  <a:moveTo>
                    <a:pt x="32105" y="4190"/>
                  </a:moveTo>
                  <a:lnTo>
                    <a:pt x="30454" y="4190"/>
                  </a:lnTo>
                  <a:lnTo>
                    <a:pt x="30454" y="5791"/>
                  </a:lnTo>
                  <a:lnTo>
                    <a:pt x="32105" y="5791"/>
                  </a:lnTo>
                  <a:lnTo>
                    <a:pt x="32105" y="4190"/>
                  </a:lnTo>
                  <a:close/>
                </a:path>
                <a:path w="50800" h="6985">
                  <a:moveTo>
                    <a:pt x="35140" y="4190"/>
                  </a:moveTo>
                  <a:lnTo>
                    <a:pt x="33489" y="4190"/>
                  </a:lnTo>
                  <a:lnTo>
                    <a:pt x="33489" y="5791"/>
                  </a:lnTo>
                  <a:lnTo>
                    <a:pt x="35140" y="5791"/>
                  </a:lnTo>
                  <a:lnTo>
                    <a:pt x="35140" y="4190"/>
                  </a:lnTo>
                  <a:close/>
                </a:path>
                <a:path w="50800" h="6985">
                  <a:moveTo>
                    <a:pt x="38176" y="4190"/>
                  </a:moveTo>
                  <a:lnTo>
                    <a:pt x="36525" y="4190"/>
                  </a:lnTo>
                  <a:lnTo>
                    <a:pt x="36525" y="5791"/>
                  </a:lnTo>
                  <a:lnTo>
                    <a:pt x="38176" y="5791"/>
                  </a:lnTo>
                  <a:lnTo>
                    <a:pt x="38176" y="4190"/>
                  </a:lnTo>
                  <a:close/>
                </a:path>
                <a:path w="50800" h="6985">
                  <a:moveTo>
                    <a:pt x="41211" y="4190"/>
                  </a:moveTo>
                  <a:lnTo>
                    <a:pt x="39560" y="4190"/>
                  </a:lnTo>
                  <a:lnTo>
                    <a:pt x="39560" y="5791"/>
                  </a:lnTo>
                  <a:lnTo>
                    <a:pt x="41211" y="5791"/>
                  </a:lnTo>
                  <a:lnTo>
                    <a:pt x="41211" y="4190"/>
                  </a:lnTo>
                  <a:close/>
                </a:path>
                <a:path w="50800" h="6985">
                  <a:moveTo>
                    <a:pt x="44246" y="4190"/>
                  </a:moveTo>
                  <a:lnTo>
                    <a:pt x="42608" y="4190"/>
                  </a:lnTo>
                  <a:lnTo>
                    <a:pt x="42608" y="5791"/>
                  </a:lnTo>
                  <a:lnTo>
                    <a:pt x="44246" y="5791"/>
                  </a:lnTo>
                  <a:lnTo>
                    <a:pt x="44246" y="4190"/>
                  </a:lnTo>
                  <a:close/>
                </a:path>
                <a:path w="50800" h="6985">
                  <a:moveTo>
                    <a:pt x="47282" y="4190"/>
                  </a:moveTo>
                  <a:lnTo>
                    <a:pt x="45631" y="4190"/>
                  </a:lnTo>
                  <a:lnTo>
                    <a:pt x="45631" y="5791"/>
                  </a:lnTo>
                  <a:lnTo>
                    <a:pt x="47282" y="5791"/>
                  </a:lnTo>
                  <a:lnTo>
                    <a:pt x="47282" y="4190"/>
                  </a:lnTo>
                  <a:close/>
                </a:path>
                <a:path w="50800" h="6985">
                  <a:moveTo>
                    <a:pt x="50558" y="4190"/>
                  </a:moveTo>
                  <a:lnTo>
                    <a:pt x="48679" y="4190"/>
                  </a:lnTo>
                  <a:lnTo>
                    <a:pt x="48679" y="5791"/>
                  </a:lnTo>
                  <a:lnTo>
                    <a:pt x="50558" y="5791"/>
                  </a:lnTo>
                  <a:lnTo>
                    <a:pt x="49517" y="5664"/>
                  </a:lnTo>
                  <a:lnTo>
                    <a:pt x="49377" y="5499"/>
                  </a:lnTo>
                  <a:lnTo>
                    <a:pt x="49377" y="5105"/>
                  </a:lnTo>
                  <a:lnTo>
                    <a:pt x="49517" y="4940"/>
                  </a:lnTo>
                  <a:lnTo>
                    <a:pt x="50558" y="4940"/>
                  </a:lnTo>
                  <a:lnTo>
                    <a:pt x="50558" y="4190"/>
                  </a:lnTo>
                  <a:close/>
                </a:path>
                <a:path w="50800" h="6985">
                  <a:moveTo>
                    <a:pt x="1752" y="4940"/>
                  </a:moveTo>
                  <a:lnTo>
                    <a:pt x="1003" y="4940"/>
                  </a:lnTo>
                  <a:lnTo>
                    <a:pt x="1142" y="5105"/>
                  </a:lnTo>
                  <a:lnTo>
                    <a:pt x="1142" y="5499"/>
                  </a:lnTo>
                  <a:lnTo>
                    <a:pt x="1003" y="5664"/>
                  </a:lnTo>
                  <a:lnTo>
                    <a:pt x="1752" y="5664"/>
                  </a:lnTo>
                  <a:lnTo>
                    <a:pt x="1752" y="4940"/>
                  </a:lnTo>
                  <a:close/>
                </a:path>
                <a:path w="50800" h="6985">
                  <a:moveTo>
                    <a:pt x="50558" y="4940"/>
                  </a:moveTo>
                  <a:lnTo>
                    <a:pt x="49860" y="4940"/>
                  </a:lnTo>
                  <a:lnTo>
                    <a:pt x="49999" y="5105"/>
                  </a:lnTo>
                  <a:lnTo>
                    <a:pt x="49999" y="5499"/>
                  </a:lnTo>
                  <a:lnTo>
                    <a:pt x="49860" y="5664"/>
                  </a:lnTo>
                  <a:lnTo>
                    <a:pt x="50558" y="5664"/>
                  </a:lnTo>
                  <a:lnTo>
                    <a:pt x="50558" y="4940"/>
                  </a:lnTo>
                  <a:close/>
                </a:path>
                <a:path w="50800" h="6985">
                  <a:moveTo>
                    <a:pt x="4787" y="952"/>
                  </a:moveTo>
                  <a:lnTo>
                    <a:pt x="3136" y="952"/>
                  </a:lnTo>
                  <a:lnTo>
                    <a:pt x="3136" y="2552"/>
                  </a:lnTo>
                  <a:lnTo>
                    <a:pt x="4787" y="2552"/>
                  </a:lnTo>
                  <a:lnTo>
                    <a:pt x="4787" y="952"/>
                  </a:lnTo>
                  <a:close/>
                </a:path>
                <a:path w="50800" h="6985">
                  <a:moveTo>
                    <a:pt x="7823" y="952"/>
                  </a:moveTo>
                  <a:lnTo>
                    <a:pt x="6172" y="952"/>
                  </a:lnTo>
                  <a:lnTo>
                    <a:pt x="6172" y="2552"/>
                  </a:lnTo>
                  <a:lnTo>
                    <a:pt x="7823" y="2552"/>
                  </a:lnTo>
                  <a:lnTo>
                    <a:pt x="7823" y="952"/>
                  </a:lnTo>
                  <a:close/>
                </a:path>
                <a:path w="50800" h="6985">
                  <a:moveTo>
                    <a:pt x="10858" y="952"/>
                  </a:moveTo>
                  <a:lnTo>
                    <a:pt x="9207" y="952"/>
                  </a:lnTo>
                  <a:lnTo>
                    <a:pt x="9207" y="2552"/>
                  </a:lnTo>
                  <a:lnTo>
                    <a:pt x="10858" y="2552"/>
                  </a:lnTo>
                  <a:lnTo>
                    <a:pt x="10858" y="952"/>
                  </a:lnTo>
                  <a:close/>
                </a:path>
                <a:path w="50800" h="6985">
                  <a:moveTo>
                    <a:pt x="13893" y="952"/>
                  </a:moveTo>
                  <a:lnTo>
                    <a:pt x="12242" y="952"/>
                  </a:lnTo>
                  <a:lnTo>
                    <a:pt x="12242" y="2552"/>
                  </a:lnTo>
                  <a:lnTo>
                    <a:pt x="13893" y="2552"/>
                  </a:lnTo>
                  <a:lnTo>
                    <a:pt x="13893" y="952"/>
                  </a:lnTo>
                  <a:close/>
                </a:path>
                <a:path w="50800" h="6985">
                  <a:moveTo>
                    <a:pt x="16929" y="952"/>
                  </a:moveTo>
                  <a:lnTo>
                    <a:pt x="15278" y="952"/>
                  </a:lnTo>
                  <a:lnTo>
                    <a:pt x="15278" y="2552"/>
                  </a:lnTo>
                  <a:lnTo>
                    <a:pt x="16929" y="2552"/>
                  </a:lnTo>
                  <a:lnTo>
                    <a:pt x="16929" y="952"/>
                  </a:lnTo>
                  <a:close/>
                </a:path>
                <a:path w="50800" h="6985">
                  <a:moveTo>
                    <a:pt x="19964" y="952"/>
                  </a:moveTo>
                  <a:lnTo>
                    <a:pt x="18313" y="952"/>
                  </a:lnTo>
                  <a:lnTo>
                    <a:pt x="18313" y="2552"/>
                  </a:lnTo>
                  <a:lnTo>
                    <a:pt x="19964" y="2552"/>
                  </a:lnTo>
                  <a:lnTo>
                    <a:pt x="19964" y="952"/>
                  </a:lnTo>
                  <a:close/>
                </a:path>
                <a:path w="50800" h="6985">
                  <a:moveTo>
                    <a:pt x="22999" y="952"/>
                  </a:moveTo>
                  <a:lnTo>
                    <a:pt x="21348" y="952"/>
                  </a:lnTo>
                  <a:lnTo>
                    <a:pt x="21348" y="2552"/>
                  </a:lnTo>
                  <a:lnTo>
                    <a:pt x="22999" y="2552"/>
                  </a:lnTo>
                  <a:lnTo>
                    <a:pt x="22999" y="952"/>
                  </a:lnTo>
                  <a:close/>
                </a:path>
                <a:path w="50800" h="6985">
                  <a:moveTo>
                    <a:pt x="26034" y="952"/>
                  </a:moveTo>
                  <a:lnTo>
                    <a:pt x="24384" y="952"/>
                  </a:lnTo>
                  <a:lnTo>
                    <a:pt x="24384" y="2552"/>
                  </a:lnTo>
                  <a:lnTo>
                    <a:pt x="26034" y="2552"/>
                  </a:lnTo>
                  <a:lnTo>
                    <a:pt x="26034" y="952"/>
                  </a:lnTo>
                  <a:close/>
                </a:path>
                <a:path w="50800" h="6985">
                  <a:moveTo>
                    <a:pt x="29070" y="952"/>
                  </a:moveTo>
                  <a:lnTo>
                    <a:pt x="27419" y="952"/>
                  </a:lnTo>
                  <a:lnTo>
                    <a:pt x="27419" y="2552"/>
                  </a:lnTo>
                  <a:lnTo>
                    <a:pt x="29070" y="2552"/>
                  </a:lnTo>
                  <a:lnTo>
                    <a:pt x="29070" y="952"/>
                  </a:lnTo>
                  <a:close/>
                </a:path>
                <a:path w="50800" h="6985">
                  <a:moveTo>
                    <a:pt x="32105" y="952"/>
                  </a:moveTo>
                  <a:lnTo>
                    <a:pt x="30454" y="952"/>
                  </a:lnTo>
                  <a:lnTo>
                    <a:pt x="30454" y="2552"/>
                  </a:lnTo>
                  <a:lnTo>
                    <a:pt x="32105" y="2552"/>
                  </a:lnTo>
                  <a:lnTo>
                    <a:pt x="32105" y="952"/>
                  </a:lnTo>
                  <a:close/>
                </a:path>
                <a:path w="50800" h="6985">
                  <a:moveTo>
                    <a:pt x="35140" y="952"/>
                  </a:moveTo>
                  <a:lnTo>
                    <a:pt x="33489" y="952"/>
                  </a:lnTo>
                  <a:lnTo>
                    <a:pt x="33489" y="2552"/>
                  </a:lnTo>
                  <a:lnTo>
                    <a:pt x="35140" y="2552"/>
                  </a:lnTo>
                  <a:lnTo>
                    <a:pt x="35140" y="952"/>
                  </a:lnTo>
                  <a:close/>
                </a:path>
                <a:path w="50800" h="6985">
                  <a:moveTo>
                    <a:pt x="38176" y="952"/>
                  </a:moveTo>
                  <a:lnTo>
                    <a:pt x="36525" y="952"/>
                  </a:lnTo>
                  <a:lnTo>
                    <a:pt x="36525" y="2552"/>
                  </a:lnTo>
                  <a:lnTo>
                    <a:pt x="38176" y="2552"/>
                  </a:lnTo>
                  <a:lnTo>
                    <a:pt x="38176" y="952"/>
                  </a:lnTo>
                  <a:close/>
                </a:path>
                <a:path w="50800" h="6985">
                  <a:moveTo>
                    <a:pt x="41211" y="952"/>
                  </a:moveTo>
                  <a:lnTo>
                    <a:pt x="39560" y="952"/>
                  </a:lnTo>
                  <a:lnTo>
                    <a:pt x="39560" y="2552"/>
                  </a:lnTo>
                  <a:lnTo>
                    <a:pt x="41211" y="2552"/>
                  </a:lnTo>
                  <a:lnTo>
                    <a:pt x="41211" y="952"/>
                  </a:lnTo>
                  <a:close/>
                </a:path>
                <a:path w="50800" h="6985">
                  <a:moveTo>
                    <a:pt x="44246" y="952"/>
                  </a:moveTo>
                  <a:lnTo>
                    <a:pt x="42608" y="952"/>
                  </a:lnTo>
                  <a:lnTo>
                    <a:pt x="42608" y="2552"/>
                  </a:lnTo>
                  <a:lnTo>
                    <a:pt x="44246" y="2552"/>
                  </a:lnTo>
                  <a:lnTo>
                    <a:pt x="44246" y="952"/>
                  </a:lnTo>
                  <a:close/>
                </a:path>
                <a:path w="50800" h="6985">
                  <a:moveTo>
                    <a:pt x="47282" y="952"/>
                  </a:moveTo>
                  <a:lnTo>
                    <a:pt x="45631" y="952"/>
                  </a:lnTo>
                  <a:lnTo>
                    <a:pt x="45631" y="2552"/>
                  </a:lnTo>
                  <a:lnTo>
                    <a:pt x="47282" y="2552"/>
                  </a:lnTo>
                  <a:lnTo>
                    <a:pt x="47282" y="952"/>
                  </a:lnTo>
                  <a:close/>
                </a:path>
                <a:path w="50800" h="6985">
                  <a:moveTo>
                    <a:pt x="49517" y="952"/>
                  </a:moveTo>
                  <a:lnTo>
                    <a:pt x="48679" y="952"/>
                  </a:lnTo>
                  <a:lnTo>
                    <a:pt x="48679" y="2552"/>
                  </a:lnTo>
                  <a:lnTo>
                    <a:pt x="50558" y="2552"/>
                  </a:lnTo>
                  <a:lnTo>
                    <a:pt x="50558" y="1676"/>
                  </a:lnTo>
                  <a:lnTo>
                    <a:pt x="49517" y="1676"/>
                  </a:lnTo>
                  <a:lnTo>
                    <a:pt x="49377" y="1511"/>
                  </a:lnTo>
                  <a:lnTo>
                    <a:pt x="49377" y="1117"/>
                  </a:lnTo>
                  <a:lnTo>
                    <a:pt x="49517" y="952"/>
                  </a:lnTo>
                  <a:close/>
                </a:path>
                <a:path w="50800" h="6985">
                  <a:moveTo>
                    <a:pt x="1752" y="952"/>
                  </a:moveTo>
                  <a:lnTo>
                    <a:pt x="1003" y="952"/>
                  </a:lnTo>
                  <a:lnTo>
                    <a:pt x="1142" y="1117"/>
                  </a:lnTo>
                  <a:lnTo>
                    <a:pt x="1142" y="1511"/>
                  </a:lnTo>
                  <a:lnTo>
                    <a:pt x="1003" y="1676"/>
                  </a:lnTo>
                  <a:lnTo>
                    <a:pt x="1752" y="1676"/>
                  </a:lnTo>
                  <a:lnTo>
                    <a:pt x="1752" y="952"/>
                  </a:lnTo>
                  <a:close/>
                </a:path>
                <a:path w="50800" h="6985">
                  <a:moveTo>
                    <a:pt x="50558" y="952"/>
                  </a:moveTo>
                  <a:lnTo>
                    <a:pt x="49860" y="952"/>
                  </a:lnTo>
                  <a:lnTo>
                    <a:pt x="49999" y="1117"/>
                  </a:lnTo>
                  <a:lnTo>
                    <a:pt x="49999" y="1511"/>
                  </a:lnTo>
                  <a:lnTo>
                    <a:pt x="49860" y="1676"/>
                  </a:lnTo>
                  <a:lnTo>
                    <a:pt x="50558" y="1676"/>
                  </a:lnTo>
                  <a:lnTo>
                    <a:pt x="50558" y="952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92811" y="2418067"/>
              <a:ext cx="50800" cy="6985"/>
            </a:xfrm>
            <a:custGeom>
              <a:avLst/>
              <a:gdLst/>
              <a:ahLst/>
              <a:cxnLst/>
              <a:rect l="l" t="t" r="r" b="b"/>
              <a:pathLst>
                <a:path w="50800" h="6985">
                  <a:moveTo>
                    <a:pt x="44246" y="5791"/>
                  </a:moveTo>
                  <a:lnTo>
                    <a:pt x="45631" y="5791"/>
                  </a:lnTo>
                  <a:lnTo>
                    <a:pt x="45631" y="4190"/>
                  </a:lnTo>
                  <a:lnTo>
                    <a:pt x="44246" y="4190"/>
                  </a:lnTo>
                  <a:lnTo>
                    <a:pt x="44246" y="5791"/>
                  </a:lnTo>
                  <a:close/>
                </a:path>
                <a:path w="50800" h="6985">
                  <a:moveTo>
                    <a:pt x="1752" y="2552"/>
                  </a:moveTo>
                  <a:lnTo>
                    <a:pt x="3136" y="2552"/>
                  </a:lnTo>
                  <a:lnTo>
                    <a:pt x="3136" y="952"/>
                  </a:lnTo>
                  <a:lnTo>
                    <a:pt x="1752" y="952"/>
                  </a:lnTo>
                  <a:lnTo>
                    <a:pt x="1752" y="2552"/>
                  </a:lnTo>
                  <a:close/>
                </a:path>
                <a:path w="50800" h="6985">
                  <a:moveTo>
                    <a:pt x="4787" y="2552"/>
                  </a:moveTo>
                  <a:lnTo>
                    <a:pt x="6172" y="2552"/>
                  </a:lnTo>
                  <a:lnTo>
                    <a:pt x="6172" y="952"/>
                  </a:lnTo>
                  <a:lnTo>
                    <a:pt x="4787" y="952"/>
                  </a:lnTo>
                  <a:lnTo>
                    <a:pt x="4787" y="2552"/>
                  </a:lnTo>
                  <a:close/>
                </a:path>
                <a:path w="50800" h="6985">
                  <a:moveTo>
                    <a:pt x="7823" y="2552"/>
                  </a:moveTo>
                  <a:lnTo>
                    <a:pt x="9207" y="2552"/>
                  </a:lnTo>
                  <a:lnTo>
                    <a:pt x="9207" y="952"/>
                  </a:lnTo>
                  <a:lnTo>
                    <a:pt x="7823" y="952"/>
                  </a:lnTo>
                  <a:lnTo>
                    <a:pt x="7823" y="2552"/>
                  </a:lnTo>
                  <a:close/>
                </a:path>
                <a:path w="50800" h="6985">
                  <a:moveTo>
                    <a:pt x="10858" y="2552"/>
                  </a:moveTo>
                  <a:lnTo>
                    <a:pt x="12242" y="2552"/>
                  </a:lnTo>
                  <a:lnTo>
                    <a:pt x="12242" y="952"/>
                  </a:lnTo>
                  <a:lnTo>
                    <a:pt x="10858" y="952"/>
                  </a:lnTo>
                  <a:lnTo>
                    <a:pt x="10858" y="2552"/>
                  </a:lnTo>
                  <a:close/>
                </a:path>
                <a:path w="50800" h="6985">
                  <a:moveTo>
                    <a:pt x="13893" y="2552"/>
                  </a:moveTo>
                  <a:lnTo>
                    <a:pt x="15278" y="2552"/>
                  </a:lnTo>
                  <a:lnTo>
                    <a:pt x="15278" y="952"/>
                  </a:lnTo>
                  <a:lnTo>
                    <a:pt x="13893" y="952"/>
                  </a:lnTo>
                  <a:lnTo>
                    <a:pt x="13893" y="2552"/>
                  </a:lnTo>
                  <a:close/>
                </a:path>
                <a:path w="50800" h="6985">
                  <a:moveTo>
                    <a:pt x="16929" y="2552"/>
                  </a:moveTo>
                  <a:lnTo>
                    <a:pt x="18313" y="2552"/>
                  </a:lnTo>
                  <a:lnTo>
                    <a:pt x="18313" y="952"/>
                  </a:lnTo>
                  <a:lnTo>
                    <a:pt x="16929" y="952"/>
                  </a:lnTo>
                  <a:lnTo>
                    <a:pt x="16929" y="2552"/>
                  </a:lnTo>
                  <a:close/>
                </a:path>
                <a:path w="50800" h="6985">
                  <a:moveTo>
                    <a:pt x="19964" y="2552"/>
                  </a:moveTo>
                  <a:lnTo>
                    <a:pt x="21348" y="2552"/>
                  </a:lnTo>
                  <a:lnTo>
                    <a:pt x="21348" y="952"/>
                  </a:lnTo>
                  <a:lnTo>
                    <a:pt x="19964" y="952"/>
                  </a:lnTo>
                  <a:lnTo>
                    <a:pt x="19964" y="2552"/>
                  </a:lnTo>
                  <a:close/>
                </a:path>
                <a:path w="50800" h="6985">
                  <a:moveTo>
                    <a:pt x="22999" y="2552"/>
                  </a:moveTo>
                  <a:lnTo>
                    <a:pt x="24384" y="2552"/>
                  </a:lnTo>
                  <a:lnTo>
                    <a:pt x="24384" y="952"/>
                  </a:lnTo>
                  <a:lnTo>
                    <a:pt x="22999" y="952"/>
                  </a:lnTo>
                  <a:lnTo>
                    <a:pt x="22999" y="2552"/>
                  </a:lnTo>
                  <a:close/>
                </a:path>
                <a:path w="50800" h="6985">
                  <a:moveTo>
                    <a:pt x="26034" y="2552"/>
                  </a:moveTo>
                  <a:lnTo>
                    <a:pt x="27419" y="2552"/>
                  </a:lnTo>
                  <a:lnTo>
                    <a:pt x="27419" y="952"/>
                  </a:lnTo>
                  <a:lnTo>
                    <a:pt x="26034" y="952"/>
                  </a:lnTo>
                  <a:lnTo>
                    <a:pt x="26034" y="2552"/>
                  </a:lnTo>
                  <a:close/>
                </a:path>
                <a:path w="50800" h="6985">
                  <a:moveTo>
                    <a:pt x="29070" y="2552"/>
                  </a:moveTo>
                  <a:lnTo>
                    <a:pt x="30454" y="2552"/>
                  </a:lnTo>
                  <a:lnTo>
                    <a:pt x="30454" y="952"/>
                  </a:lnTo>
                  <a:lnTo>
                    <a:pt x="29070" y="952"/>
                  </a:lnTo>
                  <a:lnTo>
                    <a:pt x="29070" y="2552"/>
                  </a:lnTo>
                  <a:close/>
                </a:path>
                <a:path w="50800" h="6985">
                  <a:moveTo>
                    <a:pt x="32105" y="2552"/>
                  </a:moveTo>
                  <a:lnTo>
                    <a:pt x="33489" y="2552"/>
                  </a:lnTo>
                  <a:lnTo>
                    <a:pt x="33489" y="952"/>
                  </a:lnTo>
                  <a:lnTo>
                    <a:pt x="32105" y="952"/>
                  </a:lnTo>
                  <a:lnTo>
                    <a:pt x="32105" y="2552"/>
                  </a:lnTo>
                  <a:close/>
                </a:path>
                <a:path w="50800" h="6985">
                  <a:moveTo>
                    <a:pt x="35140" y="2552"/>
                  </a:moveTo>
                  <a:lnTo>
                    <a:pt x="36525" y="2552"/>
                  </a:lnTo>
                  <a:lnTo>
                    <a:pt x="36525" y="952"/>
                  </a:lnTo>
                  <a:lnTo>
                    <a:pt x="35140" y="952"/>
                  </a:lnTo>
                  <a:lnTo>
                    <a:pt x="35140" y="2552"/>
                  </a:lnTo>
                  <a:close/>
                </a:path>
                <a:path w="50800" h="6985">
                  <a:moveTo>
                    <a:pt x="38176" y="2552"/>
                  </a:moveTo>
                  <a:lnTo>
                    <a:pt x="39560" y="2552"/>
                  </a:lnTo>
                  <a:lnTo>
                    <a:pt x="39560" y="952"/>
                  </a:lnTo>
                  <a:lnTo>
                    <a:pt x="38176" y="952"/>
                  </a:lnTo>
                  <a:lnTo>
                    <a:pt x="38176" y="2552"/>
                  </a:lnTo>
                  <a:close/>
                </a:path>
                <a:path w="50800" h="6985">
                  <a:moveTo>
                    <a:pt x="41211" y="2552"/>
                  </a:moveTo>
                  <a:lnTo>
                    <a:pt x="42608" y="2552"/>
                  </a:lnTo>
                  <a:lnTo>
                    <a:pt x="42608" y="952"/>
                  </a:lnTo>
                  <a:lnTo>
                    <a:pt x="41211" y="952"/>
                  </a:lnTo>
                  <a:lnTo>
                    <a:pt x="41211" y="2552"/>
                  </a:lnTo>
                  <a:close/>
                </a:path>
                <a:path w="50800" h="6985">
                  <a:moveTo>
                    <a:pt x="44246" y="2552"/>
                  </a:moveTo>
                  <a:lnTo>
                    <a:pt x="45631" y="2552"/>
                  </a:lnTo>
                  <a:lnTo>
                    <a:pt x="45631" y="952"/>
                  </a:lnTo>
                  <a:lnTo>
                    <a:pt x="44246" y="952"/>
                  </a:lnTo>
                  <a:lnTo>
                    <a:pt x="44246" y="2552"/>
                  </a:lnTo>
                  <a:close/>
                </a:path>
                <a:path w="50800" h="6985">
                  <a:moveTo>
                    <a:pt x="47282" y="2552"/>
                  </a:moveTo>
                  <a:lnTo>
                    <a:pt x="48679" y="2552"/>
                  </a:lnTo>
                  <a:lnTo>
                    <a:pt x="48679" y="952"/>
                  </a:lnTo>
                  <a:lnTo>
                    <a:pt x="47282" y="952"/>
                  </a:lnTo>
                  <a:lnTo>
                    <a:pt x="47282" y="2552"/>
                  </a:lnTo>
                  <a:close/>
                </a:path>
                <a:path w="50800" h="6985">
                  <a:moveTo>
                    <a:pt x="47282" y="5791"/>
                  </a:moveTo>
                  <a:lnTo>
                    <a:pt x="48679" y="5791"/>
                  </a:lnTo>
                  <a:lnTo>
                    <a:pt x="48679" y="4190"/>
                  </a:lnTo>
                  <a:lnTo>
                    <a:pt x="47282" y="4190"/>
                  </a:lnTo>
                  <a:lnTo>
                    <a:pt x="47282" y="5791"/>
                  </a:lnTo>
                  <a:close/>
                </a:path>
                <a:path w="50800" h="6985">
                  <a:moveTo>
                    <a:pt x="1752" y="5791"/>
                  </a:moveTo>
                  <a:lnTo>
                    <a:pt x="3136" y="5791"/>
                  </a:lnTo>
                  <a:lnTo>
                    <a:pt x="3136" y="4190"/>
                  </a:lnTo>
                  <a:lnTo>
                    <a:pt x="1752" y="4190"/>
                  </a:lnTo>
                  <a:lnTo>
                    <a:pt x="1752" y="5791"/>
                  </a:lnTo>
                  <a:close/>
                </a:path>
                <a:path w="50800" h="6985">
                  <a:moveTo>
                    <a:pt x="4787" y="5791"/>
                  </a:moveTo>
                  <a:lnTo>
                    <a:pt x="6172" y="5791"/>
                  </a:lnTo>
                  <a:lnTo>
                    <a:pt x="6172" y="4190"/>
                  </a:lnTo>
                  <a:lnTo>
                    <a:pt x="4787" y="4190"/>
                  </a:lnTo>
                  <a:lnTo>
                    <a:pt x="4787" y="5791"/>
                  </a:lnTo>
                  <a:close/>
                </a:path>
                <a:path w="50800" h="6985">
                  <a:moveTo>
                    <a:pt x="7823" y="5791"/>
                  </a:moveTo>
                  <a:lnTo>
                    <a:pt x="9207" y="5791"/>
                  </a:lnTo>
                  <a:lnTo>
                    <a:pt x="9207" y="4190"/>
                  </a:lnTo>
                  <a:lnTo>
                    <a:pt x="7823" y="4190"/>
                  </a:lnTo>
                  <a:lnTo>
                    <a:pt x="7823" y="5791"/>
                  </a:lnTo>
                  <a:close/>
                </a:path>
                <a:path w="50800" h="6985">
                  <a:moveTo>
                    <a:pt x="10858" y="5791"/>
                  </a:moveTo>
                  <a:lnTo>
                    <a:pt x="12242" y="5791"/>
                  </a:lnTo>
                  <a:lnTo>
                    <a:pt x="12242" y="4190"/>
                  </a:lnTo>
                  <a:lnTo>
                    <a:pt x="10858" y="4190"/>
                  </a:lnTo>
                  <a:lnTo>
                    <a:pt x="10858" y="5791"/>
                  </a:lnTo>
                  <a:close/>
                </a:path>
                <a:path w="50800" h="6985">
                  <a:moveTo>
                    <a:pt x="13893" y="5791"/>
                  </a:moveTo>
                  <a:lnTo>
                    <a:pt x="15278" y="5791"/>
                  </a:lnTo>
                  <a:lnTo>
                    <a:pt x="15278" y="4190"/>
                  </a:lnTo>
                  <a:lnTo>
                    <a:pt x="13893" y="4190"/>
                  </a:lnTo>
                  <a:lnTo>
                    <a:pt x="13893" y="5791"/>
                  </a:lnTo>
                  <a:close/>
                </a:path>
                <a:path w="50800" h="6985">
                  <a:moveTo>
                    <a:pt x="16929" y="5791"/>
                  </a:moveTo>
                  <a:lnTo>
                    <a:pt x="18313" y="5791"/>
                  </a:lnTo>
                  <a:lnTo>
                    <a:pt x="18313" y="4190"/>
                  </a:lnTo>
                  <a:lnTo>
                    <a:pt x="16929" y="4190"/>
                  </a:lnTo>
                  <a:lnTo>
                    <a:pt x="16929" y="5791"/>
                  </a:lnTo>
                  <a:close/>
                </a:path>
                <a:path w="50800" h="6985">
                  <a:moveTo>
                    <a:pt x="19964" y="5791"/>
                  </a:moveTo>
                  <a:lnTo>
                    <a:pt x="21348" y="5791"/>
                  </a:lnTo>
                  <a:lnTo>
                    <a:pt x="21348" y="4190"/>
                  </a:lnTo>
                  <a:lnTo>
                    <a:pt x="19964" y="4190"/>
                  </a:lnTo>
                  <a:lnTo>
                    <a:pt x="19964" y="5791"/>
                  </a:lnTo>
                  <a:close/>
                </a:path>
                <a:path w="50800" h="6985">
                  <a:moveTo>
                    <a:pt x="22999" y="5791"/>
                  </a:moveTo>
                  <a:lnTo>
                    <a:pt x="24384" y="5791"/>
                  </a:lnTo>
                  <a:lnTo>
                    <a:pt x="24384" y="4190"/>
                  </a:lnTo>
                  <a:lnTo>
                    <a:pt x="22999" y="4190"/>
                  </a:lnTo>
                  <a:lnTo>
                    <a:pt x="22999" y="5791"/>
                  </a:lnTo>
                  <a:close/>
                </a:path>
                <a:path w="50800" h="6985">
                  <a:moveTo>
                    <a:pt x="26034" y="5791"/>
                  </a:moveTo>
                  <a:lnTo>
                    <a:pt x="27419" y="5791"/>
                  </a:lnTo>
                  <a:lnTo>
                    <a:pt x="27419" y="4190"/>
                  </a:lnTo>
                  <a:lnTo>
                    <a:pt x="26034" y="4190"/>
                  </a:lnTo>
                  <a:lnTo>
                    <a:pt x="26034" y="5791"/>
                  </a:lnTo>
                  <a:close/>
                </a:path>
                <a:path w="50800" h="6985">
                  <a:moveTo>
                    <a:pt x="29070" y="5791"/>
                  </a:moveTo>
                  <a:lnTo>
                    <a:pt x="30454" y="5791"/>
                  </a:lnTo>
                  <a:lnTo>
                    <a:pt x="30454" y="4190"/>
                  </a:lnTo>
                  <a:lnTo>
                    <a:pt x="29070" y="4190"/>
                  </a:lnTo>
                  <a:lnTo>
                    <a:pt x="29070" y="5791"/>
                  </a:lnTo>
                  <a:close/>
                </a:path>
                <a:path w="50800" h="6985">
                  <a:moveTo>
                    <a:pt x="32105" y="5791"/>
                  </a:moveTo>
                  <a:lnTo>
                    <a:pt x="33489" y="5791"/>
                  </a:lnTo>
                  <a:lnTo>
                    <a:pt x="33489" y="4190"/>
                  </a:lnTo>
                  <a:lnTo>
                    <a:pt x="32105" y="4190"/>
                  </a:lnTo>
                  <a:lnTo>
                    <a:pt x="32105" y="5791"/>
                  </a:lnTo>
                  <a:close/>
                </a:path>
                <a:path w="50800" h="6985">
                  <a:moveTo>
                    <a:pt x="35140" y="5791"/>
                  </a:moveTo>
                  <a:lnTo>
                    <a:pt x="36525" y="5791"/>
                  </a:lnTo>
                  <a:lnTo>
                    <a:pt x="36525" y="4190"/>
                  </a:lnTo>
                  <a:lnTo>
                    <a:pt x="35140" y="4190"/>
                  </a:lnTo>
                  <a:lnTo>
                    <a:pt x="35140" y="5791"/>
                  </a:lnTo>
                  <a:close/>
                </a:path>
                <a:path w="50800" h="6985">
                  <a:moveTo>
                    <a:pt x="38176" y="5791"/>
                  </a:moveTo>
                  <a:lnTo>
                    <a:pt x="39560" y="5791"/>
                  </a:lnTo>
                  <a:lnTo>
                    <a:pt x="39560" y="4190"/>
                  </a:lnTo>
                  <a:lnTo>
                    <a:pt x="38176" y="4190"/>
                  </a:lnTo>
                  <a:lnTo>
                    <a:pt x="38176" y="5791"/>
                  </a:lnTo>
                  <a:close/>
                </a:path>
                <a:path w="50800" h="6985">
                  <a:moveTo>
                    <a:pt x="41211" y="5791"/>
                  </a:moveTo>
                  <a:lnTo>
                    <a:pt x="42608" y="5791"/>
                  </a:lnTo>
                  <a:lnTo>
                    <a:pt x="42608" y="4190"/>
                  </a:lnTo>
                  <a:lnTo>
                    <a:pt x="41211" y="4190"/>
                  </a:lnTo>
                  <a:lnTo>
                    <a:pt x="41211" y="5791"/>
                  </a:lnTo>
                  <a:close/>
                </a:path>
                <a:path w="50800" h="6985">
                  <a:moveTo>
                    <a:pt x="49377" y="5308"/>
                  </a:moveTo>
                  <a:lnTo>
                    <a:pt x="49377" y="5499"/>
                  </a:lnTo>
                  <a:lnTo>
                    <a:pt x="49517" y="5664"/>
                  </a:lnTo>
                  <a:lnTo>
                    <a:pt x="49695" y="5664"/>
                  </a:lnTo>
                  <a:lnTo>
                    <a:pt x="49860" y="5664"/>
                  </a:lnTo>
                  <a:lnTo>
                    <a:pt x="49999" y="5499"/>
                  </a:lnTo>
                  <a:lnTo>
                    <a:pt x="49999" y="5308"/>
                  </a:lnTo>
                  <a:lnTo>
                    <a:pt x="49999" y="5105"/>
                  </a:lnTo>
                  <a:lnTo>
                    <a:pt x="49860" y="4940"/>
                  </a:lnTo>
                  <a:lnTo>
                    <a:pt x="49695" y="4940"/>
                  </a:lnTo>
                  <a:lnTo>
                    <a:pt x="49517" y="4940"/>
                  </a:lnTo>
                  <a:lnTo>
                    <a:pt x="49377" y="5105"/>
                  </a:lnTo>
                  <a:lnTo>
                    <a:pt x="49377" y="5308"/>
                  </a:lnTo>
                  <a:close/>
                </a:path>
                <a:path w="50800" h="6985">
                  <a:moveTo>
                    <a:pt x="520" y="1308"/>
                  </a:moveTo>
                  <a:lnTo>
                    <a:pt x="520" y="1511"/>
                  </a:lnTo>
                  <a:lnTo>
                    <a:pt x="660" y="1676"/>
                  </a:lnTo>
                  <a:lnTo>
                    <a:pt x="838" y="1676"/>
                  </a:lnTo>
                  <a:lnTo>
                    <a:pt x="1003" y="1676"/>
                  </a:lnTo>
                  <a:lnTo>
                    <a:pt x="1142" y="1511"/>
                  </a:lnTo>
                  <a:lnTo>
                    <a:pt x="1142" y="1308"/>
                  </a:lnTo>
                  <a:lnTo>
                    <a:pt x="1142" y="1117"/>
                  </a:lnTo>
                  <a:lnTo>
                    <a:pt x="1003" y="952"/>
                  </a:lnTo>
                  <a:lnTo>
                    <a:pt x="838" y="952"/>
                  </a:lnTo>
                  <a:lnTo>
                    <a:pt x="660" y="952"/>
                  </a:lnTo>
                  <a:lnTo>
                    <a:pt x="520" y="1117"/>
                  </a:lnTo>
                  <a:lnTo>
                    <a:pt x="520" y="1308"/>
                  </a:lnTo>
                  <a:close/>
                </a:path>
                <a:path w="50800" h="6985">
                  <a:moveTo>
                    <a:pt x="520" y="5308"/>
                  </a:moveTo>
                  <a:lnTo>
                    <a:pt x="520" y="5499"/>
                  </a:lnTo>
                  <a:lnTo>
                    <a:pt x="660" y="5664"/>
                  </a:lnTo>
                  <a:lnTo>
                    <a:pt x="838" y="5664"/>
                  </a:lnTo>
                  <a:lnTo>
                    <a:pt x="1003" y="5664"/>
                  </a:lnTo>
                  <a:lnTo>
                    <a:pt x="1142" y="5499"/>
                  </a:lnTo>
                  <a:lnTo>
                    <a:pt x="1142" y="5308"/>
                  </a:lnTo>
                  <a:lnTo>
                    <a:pt x="1142" y="5105"/>
                  </a:lnTo>
                  <a:lnTo>
                    <a:pt x="1003" y="4940"/>
                  </a:lnTo>
                  <a:lnTo>
                    <a:pt x="838" y="4940"/>
                  </a:lnTo>
                  <a:lnTo>
                    <a:pt x="660" y="4940"/>
                  </a:lnTo>
                  <a:lnTo>
                    <a:pt x="520" y="5105"/>
                  </a:lnTo>
                  <a:lnTo>
                    <a:pt x="520" y="5308"/>
                  </a:lnTo>
                  <a:close/>
                </a:path>
                <a:path w="50800" h="6985">
                  <a:moveTo>
                    <a:pt x="49377" y="1308"/>
                  </a:moveTo>
                  <a:lnTo>
                    <a:pt x="49377" y="1511"/>
                  </a:lnTo>
                  <a:lnTo>
                    <a:pt x="49517" y="1676"/>
                  </a:lnTo>
                  <a:lnTo>
                    <a:pt x="49695" y="1676"/>
                  </a:lnTo>
                  <a:lnTo>
                    <a:pt x="49860" y="1676"/>
                  </a:lnTo>
                  <a:lnTo>
                    <a:pt x="49999" y="1511"/>
                  </a:lnTo>
                  <a:lnTo>
                    <a:pt x="49999" y="1308"/>
                  </a:lnTo>
                  <a:lnTo>
                    <a:pt x="49999" y="1117"/>
                  </a:lnTo>
                  <a:lnTo>
                    <a:pt x="49860" y="952"/>
                  </a:lnTo>
                  <a:lnTo>
                    <a:pt x="49695" y="952"/>
                  </a:lnTo>
                  <a:lnTo>
                    <a:pt x="49517" y="952"/>
                  </a:lnTo>
                  <a:lnTo>
                    <a:pt x="49377" y="1117"/>
                  </a:lnTo>
                  <a:lnTo>
                    <a:pt x="49377" y="1308"/>
                  </a:lnTo>
                  <a:close/>
                </a:path>
                <a:path w="50800" h="6985">
                  <a:moveTo>
                    <a:pt x="0" y="0"/>
                  </a:moveTo>
                  <a:lnTo>
                    <a:pt x="50558" y="0"/>
                  </a:lnTo>
                  <a:lnTo>
                    <a:pt x="50558" y="6578"/>
                  </a:lnTo>
                  <a:lnTo>
                    <a:pt x="0" y="657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89267" y="2341943"/>
              <a:ext cx="57785" cy="3810"/>
            </a:xfrm>
            <a:custGeom>
              <a:avLst/>
              <a:gdLst/>
              <a:ahLst/>
              <a:cxnLst/>
              <a:rect l="l" t="t" r="r" b="b"/>
              <a:pathLst>
                <a:path w="57784" h="3810">
                  <a:moveTo>
                    <a:pt x="57721" y="0"/>
                  </a:moveTo>
                  <a:lnTo>
                    <a:pt x="0" y="0"/>
                  </a:lnTo>
                  <a:lnTo>
                    <a:pt x="0" y="3441"/>
                  </a:lnTo>
                  <a:lnTo>
                    <a:pt x="57721" y="3441"/>
                  </a:lnTo>
                  <a:lnTo>
                    <a:pt x="57721" y="0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89267" y="2341943"/>
              <a:ext cx="57785" cy="3810"/>
            </a:xfrm>
            <a:custGeom>
              <a:avLst/>
              <a:gdLst/>
              <a:ahLst/>
              <a:cxnLst/>
              <a:rect l="l" t="t" r="r" b="b"/>
              <a:pathLst>
                <a:path w="57784" h="3810">
                  <a:moveTo>
                    <a:pt x="0" y="0"/>
                  </a:moveTo>
                  <a:lnTo>
                    <a:pt x="57721" y="0"/>
                  </a:lnTo>
                  <a:lnTo>
                    <a:pt x="57721" y="3441"/>
                  </a:lnTo>
                  <a:lnTo>
                    <a:pt x="0" y="344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6897" y="2590910"/>
              <a:ext cx="63550" cy="156743"/>
            </a:xfrm>
            <a:prstGeom prst="rect">
              <a:avLst/>
            </a:prstGeom>
          </p:spPr>
        </p:pic>
      </p:grpSp>
      <p:grpSp>
        <p:nvGrpSpPr>
          <p:cNvPr id="111" name="object 111"/>
          <p:cNvGrpSpPr/>
          <p:nvPr/>
        </p:nvGrpSpPr>
        <p:grpSpPr>
          <a:xfrm>
            <a:off x="206317" y="3109938"/>
            <a:ext cx="1247140" cy="1003935"/>
            <a:chOff x="206317" y="3109938"/>
            <a:chExt cx="1247140" cy="1003935"/>
          </a:xfrm>
        </p:grpSpPr>
        <p:pic>
          <p:nvPicPr>
            <p:cNvPr id="112" name="object 1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6627" y="3109938"/>
              <a:ext cx="1246323" cy="1003409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207492" y="3177989"/>
              <a:ext cx="1201420" cy="854075"/>
            </a:xfrm>
            <a:custGeom>
              <a:avLst/>
              <a:gdLst/>
              <a:ahLst/>
              <a:cxnLst/>
              <a:rect l="l" t="t" r="r" b="b"/>
              <a:pathLst>
                <a:path w="1201420" h="854075">
                  <a:moveTo>
                    <a:pt x="25320" y="772977"/>
                  </a:moveTo>
                  <a:lnTo>
                    <a:pt x="1201163" y="771745"/>
                  </a:lnTo>
                </a:path>
                <a:path w="1201420" h="854075">
                  <a:moveTo>
                    <a:pt x="155737" y="22293"/>
                  </a:moveTo>
                  <a:lnTo>
                    <a:pt x="122315" y="22293"/>
                  </a:lnTo>
                </a:path>
                <a:path w="1201420" h="854075">
                  <a:moveTo>
                    <a:pt x="1183121" y="799393"/>
                  </a:moveTo>
                  <a:lnTo>
                    <a:pt x="25320" y="799393"/>
                  </a:lnTo>
                  <a:lnTo>
                    <a:pt x="25320" y="852316"/>
                  </a:lnTo>
                </a:path>
                <a:path w="1201420" h="854075">
                  <a:moveTo>
                    <a:pt x="164" y="853533"/>
                  </a:moveTo>
                  <a:lnTo>
                    <a:pt x="0" y="78251"/>
                  </a:lnTo>
                </a:path>
                <a:path w="1201420" h="854075">
                  <a:moveTo>
                    <a:pt x="1174965" y="22293"/>
                  </a:moveTo>
                  <a:lnTo>
                    <a:pt x="171571" y="22293"/>
                  </a:lnTo>
                </a:path>
                <a:path w="1201420" h="854075">
                  <a:moveTo>
                    <a:pt x="249965" y="620"/>
                  </a:moveTo>
                  <a:lnTo>
                    <a:pt x="115029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10692" y="3357867"/>
              <a:ext cx="151765" cy="411480"/>
            </a:xfrm>
            <a:custGeom>
              <a:avLst/>
              <a:gdLst/>
              <a:ahLst/>
              <a:cxnLst/>
              <a:rect l="l" t="t" r="r" b="b"/>
              <a:pathLst>
                <a:path w="151765" h="411479">
                  <a:moveTo>
                    <a:pt x="151599" y="0"/>
                  </a:moveTo>
                  <a:lnTo>
                    <a:pt x="0" y="0"/>
                  </a:lnTo>
                  <a:lnTo>
                    <a:pt x="0" y="410857"/>
                  </a:lnTo>
                  <a:lnTo>
                    <a:pt x="151599" y="410857"/>
                  </a:lnTo>
                  <a:lnTo>
                    <a:pt x="151599" y="0"/>
                  </a:lnTo>
                  <a:close/>
                </a:path>
              </a:pathLst>
            </a:custGeom>
            <a:solidFill>
              <a:srgbClr val="F6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3250" y="3352673"/>
              <a:ext cx="165658" cy="421639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603250" y="3353054"/>
              <a:ext cx="166370" cy="421640"/>
            </a:xfrm>
            <a:custGeom>
              <a:avLst/>
              <a:gdLst/>
              <a:ahLst/>
              <a:cxnLst/>
              <a:rect l="l" t="t" r="r" b="b"/>
              <a:pathLst>
                <a:path w="166370" h="421639">
                  <a:moveTo>
                    <a:pt x="6857" y="413346"/>
                  </a:moveTo>
                  <a:lnTo>
                    <a:pt x="158927" y="413346"/>
                  </a:lnTo>
                  <a:lnTo>
                    <a:pt x="158927" y="8280"/>
                  </a:lnTo>
                  <a:lnTo>
                    <a:pt x="6857" y="8280"/>
                  </a:lnTo>
                  <a:lnTo>
                    <a:pt x="6857" y="413346"/>
                  </a:lnTo>
                </a:path>
                <a:path w="166370" h="421639">
                  <a:moveTo>
                    <a:pt x="0" y="0"/>
                  </a:moveTo>
                  <a:lnTo>
                    <a:pt x="165773" y="0"/>
                  </a:lnTo>
                  <a:lnTo>
                    <a:pt x="165773" y="421627"/>
                  </a:lnTo>
                  <a:lnTo>
                    <a:pt x="0" y="42162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11860" y="3365005"/>
              <a:ext cx="5715" cy="20955"/>
            </a:xfrm>
            <a:custGeom>
              <a:avLst/>
              <a:gdLst/>
              <a:ahLst/>
              <a:cxnLst/>
              <a:rect l="l" t="t" r="r" b="b"/>
              <a:pathLst>
                <a:path w="5715" h="20954">
                  <a:moveTo>
                    <a:pt x="5191" y="0"/>
                  </a:moveTo>
                  <a:lnTo>
                    <a:pt x="330" y="0"/>
                  </a:lnTo>
                  <a:lnTo>
                    <a:pt x="0" y="861"/>
                  </a:lnTo>
                  <a:lnTo>
                    <a:pt x="0" y="20481"/>
                  </a:lnTo>
                  <a:lnTo>
                    <a:pt x="5245" y="6817"/>
                  </a:lnTo>
                  <a:lnTo>
                    <a:pt x="5191" y="0"/>
                  </a:lnTo>
                  <a:close/>
                </a:path>
              </a:pathLst>
            </a:custGeom>
            <a:solidFill>
              <a:srgbClr val="D3DA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11860" y="3372716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84"/>
                  </a:lnTo>
                  <a:lnTo>
                    <a:pt x="5245" y="19619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4D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11860" y="3393225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84"/>
                  </a:lnTo>
                  <a:lnTo>
                    <a:pt x="5245" y="19620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5DC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11860" y="3413735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85"/>
                  </a:lnTo>
                  <a:lnTo>
                    <a:pt x="5245" y="1962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6DD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11860" y="3434249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86"/>
                  </a:lnTo>
                  <a:lnTo>
                    <a:pt x="5245" y="1962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7D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11860" y="3454761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86"/>
                  </a:lnTo>
                  <a:lnTo>
                    <a:pt x="5245" y="19622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8DF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11860" y="3475271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87"/>
                  </a:lnTo>
                  <a:lnTo>
                    <a:pt x="5245" y="19623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9E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611860" y="3495785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88"/>
                  </a:lnTo>
                  <a:lnTo>
                    <a:pt x="5245" y="19623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AE1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611860" y="3516297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88"/>
                  </a:lnTo>
                  <a:lnTo>
                    <a:pt x="5245" y="19624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CE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611860" y="3536807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89"/>
                  </a:lnTo>
                  <a:lnTo>
                    <a:pt x="5245" y="19625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DE3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611860" y="3557318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EE3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611860" y="3577833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0"/>
                  </a:lnTo>
                  <a:lnTo>
                    <a:pt x="5245" y="19626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FE4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611860" y="3598340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0E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611860" y="3618854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1E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611860" y="3639363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2E7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611860" y="3659876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3E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611860" y="3680390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4E9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611860" y="3700899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6EA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611860" y="3721412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7E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611860" y="3741924"/>
              <a:ext cx="5715" cy="19685"/>
            </a:xfrm>
            <a:custGeom>
              <a:avLst/>
              <a:gdLst/>
              <a:ahLst/>
              <a:cxnLst/>
              <a:rect l="l" t="t" r="r" b="b"/>
              <a:pathLst>
                <a:path w="5715" h="19685">
                  <a:moveTo>
                    <a:pt x="5245" y="0"/>
                  </a:moveTo>
                  <a:lnTo>
                    <a:pt x="0" y="13663"/>
                  </a:lnTo>
                  <a:lnTo>
                    <a:pt x="32" y="19675"/>
                  </a:lnTo>
                  <a:lnTo>
                    <a:pt x="5228" y="19675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611860" y="3365004"/>
              <a:ext cx="5715" cy="396875"/>
            </a:xfrm>
            <a:custGeom>
              <a:avLst/>
              <a:gdLst/>
              <a:ahLst/>
              <a:cxnLst/>
              <a:rect l="l" t="t" r="r" b="b"/>
              <a:pathLst>
                <a:path w="5715" h="396875">
                  <a:moveTo>
                    <a:pt x="0" y="0"/>
                  </a:moveTo>
                  <a:lnTo>
                    <a:pt x="5245" y="0"/>
                  </a:lnTo>
                  <a:lnTo>
                    <a:pt x="5245" y="396595"/>
                  </a:lnTo>
                  <a:lnTo>
                    <a:pt x="0" y="3965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754697" y="3365004"/>
              <a:ext cx="5715" cy="20955"/>
            </a:xfrm>
            <a:custGeom>
              <a:avLst/>
              <a:gdLst/>
              <a:ahLst/>
              <a:cxnLst/>
              <a:rect l="l" t="t" r="r" b="b"/>
              <a:pathLst>
                <a:path w="5715" h="20954">
                  <a:moveTo>
                    <a:pt x="5145" y="0"/>
                  </a:moveTo>
                  <a:lnTo>
                    <a:pt x="356" y="0"/>
                  </a:lnTo>
                  <a:lnTo>
                    <a:pt x="0" y="928"/>
                  </a:lnTo>
                  <a:lnTo>
                    <a:pt x="0" y="20548"/>
                  </a:lnTo>
                  <a:lnTo>
                    <a:pt x="5245" y="6884"/>
                  </a:lnTo>
                  <a:lnTo>
                    <a:pt x="5145" y="0"/>
                  </a:lnTo>
                  <a:close/>
                </a:path>
              </a:pathLst>
            </a:custGeom>
            <a:solidFill>
              <a:srgbClr val="D3DA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754697" y="3372779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84"/>
                  </a:lnTo>
                  <a:lnTo>
                    <a:pt x="5245" y="19619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4D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754697" y="3393295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84"/>
                  </a:lnTo>
                  <a:lnTo>
                    <a:pt x="5245" y="19620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5DC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754697" y="3413805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85"/>
                  </a:lnTo>
                  <a:lnTo>
                    <a:pt x="5245" y="1962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6DD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754697" y="3434315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86"/>
                  </a:lnTo>
                  <a:lnTo>
                    <a:pt x="5245" y="1962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7D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754697" y="3454825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8DF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754697" y="3475340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87"/>
                  </a:lnTo>
                  <a:lnTo>
                    <a:pt x="5245" y="19623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9E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754697" y="3495848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AE1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754697" y="3516363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88"/>
                  </a:lnTo>
                  <a:lnTo>
                    <a:pt x="5245" y="19624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CE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754697" y="3536874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DE3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754697" y="3557384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EE3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754697" y="3577896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FE4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754697" y="3598407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0E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754697" y="3618920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1E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754697" y="3639432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2E7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754697" y="3659942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3E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754697" y="3680452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4E9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754697" y="3700968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6EA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754697" y="3721477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7E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754697" y="3741990"/>
              <a:ext cx="5715" cy="19685"/>
            </a:xfrm>
            <a:custGeom>
              <a:avLst/>
              <a:gdLst/>
              <a:ahLst/>
              <a:cxnLst/>
              <a:rect l="l" t="t" r="r" b="b"/>
              <a:pathLst>
                <a:path w="5715" h="19685">
                  <a:moveTo>
                    <a:pt x="5245" y="0"/>
                  </a:moveTo>
                  <a:lnTo>
                    <a:pt x="0" y="13663"/>
                  </a:lnTo>
                  <a:lnTo>
                    <a:pt x="0" y="19609"/>
                  </a:lnTo>
                  <a:lnTo>
                    <a:pt x="5245" y="19609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754710" y="3365004"/>
              <a:ext cx="5715" cy="396875"/>
            </a:xfrm>
            <a:custGeom>
              <a:avLst/>
              <a:gdLst/>
              <a:ahLst/>
              <a:cxnLst/>
              <a:rect l="l" t="t" r="r" b="b"/>
              <a:pathLst>
                <a:path w="5715" h="396875">
                  <a:moveTo>
                    <a:pt x="0" y="0"/>
                  </a:moveTo>
                  <a:lnTo>
                    <a:pt x="5245" y="0"/>
                  </a:lnTo>
                  <a:lnTo>
                    <a:pt x="5245" y="396595"/>
                  </a:lnTo>
                  <a:lnTo>
                    <a:pt x="0" y="3965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9" name="object 15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2202" y="3351739"/>
              <a:ext cx="168033" cy="405650"/>
            </a:xfrm>
            <a:prstGeom prst="rect">
              <a:avLst/>
            </a:prstGeom>
          </p:spPr>
        </p:pic>
        <p:sp>
          <p:nvSpPr>
            <p:cNvPr id="160" name="object 160"/>
            <p:cNvSpPr/>
            <p:nvPr/>
          </p:nvSpPr>
          <p:spPr>
            <a:xfrm>
              <a:off x="801954" y="3357867"/>
              <a:ext cx="151765" cy="411480"/>
            </a:xfrm>
            <a:custGeom>
              <a:avLst/>
              <a:gdLst/>
              <a:ahLst/>
              <a:cxnLst/>
              <a:rect l="l" t="t" r="r" b="b"/>
              <a:pathLst>
                <a:path w="151765" h="411479">
                  <a:moveTo>
                    <a:pt x="151599" y="0"/>
                  </a:moveTo>
                  <a:lnTo>
                    <a:pt x="0" y="0"/>
                  </a:lnTo>
                  <a:lnTo>
                    <a:pt x="0" y="410857"/>
                  </a:lnTo>
                  <a:lnTo>
                    <a:pt x="151599" y="410857"/>
                  </a:lnTo>
                  <a:lnTo>
                    <a:pt x="151599" y="0"/>
                  </a:lnTo>
                  <a:close/>
                </a:path>
              </a:pathLst>
            </a:custGeom>
            <a:solidFill>
              <a:srgbClr val="F6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4524" y="3352673"/>
              <a:ext cx="165658" cy="421639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794511" y="3353054"/>
              <a:ext cx="166370" cy="421640"/>
            </a:xfrm>
            <a:custGeom>
              <a:avLst/>
              <a:gdLst/>
              <a:ahLst/>
              <a:cxnLst/>
              <a:rect l="l" t="t" r="r" b="b"/>
              <a:pathLst>
                <a:path w="166369" h="421639">
                  <a:moveTo>
                    <a:pt x="6857" y="413346"/>
                  </a:moveTo>
                  <a:lnTo>
                    <a:pt x="158927" y="413346"/>
                  </a:lnTo>
                  <a:lnTo>
                    <a:pt x="158927" y="8280"/>
                  </a:lnTo>
                  <a:lnTo>
                    <a:pt x="6857" y="8280"/>
                  </a:lnTo>
                  <a:lnTo>
                    <a:pt x="6857" y="413346"/>
                  </a:lnTo>
                </a:path>
                <a:path w="166369" h="421639">
                  <a:moveTo>
                    <a:pt x="0" y="0"/>
                  </a:moveTo>
                  <a:lnTo>
                    <a:pt x="165773" y="0"/>
                  </a:lnTo>
                  <a:lnTo>
                    <a:pt x="165773" y="421627"/>
                  </a:lnTo>
                  <a:lnTo>
                    <a:pt x="0" y="42162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803122" y="3365004"/>
              <a:ext cx="5715" cy="20955"/>
            </a:xfrm>
            <a:custGeom>
              <a:avLst/>
              <a:gdLst/>
              <a:ahLst/>
              <a:cxnLst/>
              <a:rect l="l" t="t" r="r" b="b"/>
              <a:pathLst>
                <a:path w="5715" h="20954">
                  <a:moveTo>
                    <a:pt x="5115" y="0"/>
                  </a:moveTo>
                  <a:lnTo>
                    <a:pt x="340" y="0"/>
                  </a:lnTo>
                  <a:lnTo>
                    <a:pt x="0" y="886"/>
                  </a:lnTo>
                  <a:lnTo>
                    <a:pt x="0" y="20518"/>
                  </a:lnTo>
                  <a:lnTo>
                    <a:pt x="5245" y="6854"/>
                  </a:lnTo>
                  <a:lnTo>
                    <a:pt x="5245" y="49"/>
                  </a:lnTo>
                  <a:lnTo>
                    <a:pt x="5115" y="0"/>
                  </a:lnTo>
                  <a:close/>
                </a:path>
              </a:pathLst>
            </a:custGeom>
            <a:solidFill>
              <a:srgbClr val="D3DA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803122" y="3372743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4D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803122" y="3393252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5DC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803122" y="3413766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6DD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803122" y="3434276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7D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803122" y="3454788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8DF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803122" y="3475302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9E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803122" y="3495812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AE1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803122" y="3516324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CE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803122" y="3536838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DE3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803122" y="3557347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0"/>
                  </a:lnTo>
                  <a:lnTo>
                    <a:pt x="5245" y="19625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EE3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803122" y="3577857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FE4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803122" y="3598374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1"/>
                  </a:lnTo>
                  <a:lnTo>
                    <a:pt x="5245" y="19627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0E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803122" y="3618883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2"/>
                  </a:lnTo>
                  <a:lnTo>
                    <a:pt x="5245" y="19627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1E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803122" y="3639396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2"/>
                  </a:lnTo>
                  <a:lnTo>
                    <a:pt x="5245" y="19628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2E7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803122" y="3659905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3"/>
                  </a:lnTo>
                  <a:lnTo>
                    <a:pt x="5245" y="19629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3E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803122" y="3680419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3"/>
                  </a:lnTo>
                  <a:lnTo>
                    <a:pt x="5245" y="19629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4E9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803122" y="3700928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4"/>
                  </a:lnTo>
                  <a:lnTo>
                    <a:pt x="5245" y="19630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6EA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803122" y="3721438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7E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803122" y="3741954"/>
              <a:ext cx="5715" cy="19685"/>
            </a:xfrm>
            <a:custGeom>
              <a:avLst/>
              <a:gdLst/>
              <a:ahLst/>
              <a:cxnLst/>
              <a:rect l="l" t="t" r="r" b="b"/>
              <a:pathLst>
                <a:path w="5715" h="19685">
                  <a:moveTo>
                    <a:pt x="5245" y="0"/>
                  </a:moveTo>
                  <a:lnTo>
                    <a:pt x="0" y="13663"/>
                  </a:lnTo>
                  <a:lnTo>
                    <a:pt x="0" y="19646"/>
                  </a:lnTo>
                  <a:lnTo>
                    <a:pt x="5239" y="19646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803109" y="3365004"/>
              <a:ext cx="5715" cy="396875"/>
            </a:xfrm>
            <a:custGeom>
              <a:avLst/>
              <a:gdLst/>
              <a:ahLst/>
              <a:cxnLst/>
              <a:rect l="l" t="t" r="r" b="b"/>
              <a:pathLst>
                <a:path w="5715" h="396875">
                  <a:moveTo>
                    <a:pt x="0" y="0"/>
                  </a:moveTo>
                  <a:lnTo>
                    <a:pt x="5245" y="0"/>
                  </a:lnTo>
                  <a:lnTo>
                    <a:pt x="5245" y="396595"/>
                  </a:lnTo>
                  <a:lnTo>
                    <a:pt x="0" y="3965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945959" y="3365005"/>
              <a:ext cx="5715" cy="20955"/>
            </a:xfrm>
            <a:custGeom>
              <a:avLst/>
              <a:gdLst/>
              <a:ahLst/>
              <a:cxnLst/>
              <a:rect l="l" t="t" r="r" b="b"/>
              <a:pathLst>
                <a:path w="5715" h="20954">
                  <a:moveTo>
                    <a:pt x="4630" y="0"/>
                  </a:moveTo>
                  <a:lnTo>
                    <a:pt x="0" y="0"/>
                  </a:lnTo>
                  <a:lnTo>
                    <a:pt x="0" y="20503"/>
                  </a:lnTo>
                  <a:lnTo>
                    <a:pt x="5257" y="6805"/>
                  </a:lnTo>
                  <a:lnTo>
                    <a:pt x="5257" y="240"/>
                  </a:lnTo>
                  <a:lnTo>
                    <a:pt x="4630" y="0"/>
                  </a:lnTo>
                  <a:close/>
                </a:path>
              </a:pathLst>
            </a:custGeom>
            <a:solidFill>
              <a:srgbClr val="D3DA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945959" y="3371224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57" y="0"/>
                  </a:moveTo>
                  <a:lnTo>
                    <a:pt x="0" y="13697"/>
                  </a:lnTo>
                  <a:lnTo>
                    <a:pt x="0" y="34798"/>
                  </a:lnTo>
                  <a:lnTo>
                    <a:pt x="5257" y="21100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D4D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945959" y="3391740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57" y="0"/>
                  </a:moveTo>
                  <a:lnTo>
                    <a:pt x="0" y="13697"/>
                  </a:lnTo>
                  <a:lnTo>
                    <a:pt x="0" y="34799"/>
                  </a:lnTo>
                  <a:lnTo>
                    <a:pt x="5257" y="21101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D5DC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945959" y="3412252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57" y="0"/>
                  </a:moveTo>
                  <a:lnTo>
                    <a:pt x="0" y="13697"/>
                  </a:lnTo>
                  <a:lnTo>
                    <a:pt x="0" y="34798"/>
                  </a:lnTo>
                  <a:lnTo>
                    <a:pt x="5257" y="21100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D6DD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945959" y="3432761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57" y="0"/>
                  </a:moveTo>
                  <a:lnTo>
                    <a:pt x="0" y="13697"/>
                  </a:lnTo>
                  <a:lnTo>
                    <a:pt x="0" y="34800"/>
                  </a:lnTo>
                  <a:lnTo>
                    <a:pt x="5257" y="21103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D7D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945959" y="3453274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57" y="0"/>
                  </a:moveTo>
                  <a:lnTo>
                    <a:pt x="0" y="13697"/>
                  </a:lnTo>
                  <a:lnTo>
                    <a:pt x="0" y="34801"/>
                  </a:lnTo>
                  <a:lnTo>
                    <a:pt x="5257" y="21103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D8DF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945959" y="3473784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57" y="0"/>
                  </a:moveTo>
                  <a:lnTo>
                    <a:pt x="0" y="13697"/>
                  </a:lnTo>
                  <a:lnTo>
                    <a:pt x="0" y="34802"/>
                  </a:lnTo>
                  <a:lnTo>
                    <a:pt x="5257" y="21104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D9E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945959" y="3494295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57" y="0"/>
                  </a:moveTo>
                  <a:lnTo>
                    <a:pt x="0" y="13697"/>
                  </a:lnTo>
                  <a:lnTo>
                    <a:pt x="0" y="34802"/>
                  </a:lnTo>
                  <a:lnTo>
                    <a:pt x="5257" y="21105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DAE1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945959" y="3514815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57" y="0"/>
                  </a:moveTo>
                  <a:lnTo>
                    <a:pt x="0" y="13697"/>
                  </a:lnTo>
                  <a:lnTo>
                    <a:pt x="0" y="34803"/>
                  </a:lnTo>
                  <a:lnTo>
                    <a:pt x="5257" y="21105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DCE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945959" y="3535324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57" y="0"/>
                  </a:moveTo>
                  <a:lnTo>
                    <a:pt x="0" y="13697"/>
                  </a:lnTo>
                  <a:lnTo>
                    <a:pt x="0" y="34804"/>
                  </a:lnTo>
                  <a:lnTo>
                    <a:pt x="5257" y="21106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DDE3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945959" y="3555839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57" y="0"/>
                  </a:moveTo>
                  <a:lnTo>
                    <a:pt x="0" y="13697"/>
                  </a:lnTo>
                  <a:lnTo>
                    <a:pt x="0" y="34798"/>
                  </a:lnTo>
                  <a:lnTo>
                    <a:pt x="5257" y="21100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DEE3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945959" y="3576345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57" y="0"/>
                  </a:moveTo>
                  <a:lnTo>
                    <a:pt x="0" y="13697"/>
                  </a:lnTo>
                  <a:lnTo>
                    <a:pt x="0" y="34805"/>
                  </a:lnTo>
                  <a:lnTo>
                    <a:pt x="5257" y="21107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DFE4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945959" y="3596863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57" y="0"/>
                  </a:moveTo>
                  <a:lnTo>
                    <a:pt x="0" y="13697"/>
                  </a:lnTo>
                  <a:lnTo>
                    <a:pt x="0" y="34798"/>
                  </a:lnTo>
                  <a:lnTo>
                    <a:pt x="5257" y="21100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E0E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945959" y="3617381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57" y="0"/>
                  </a:moveTo>
                  <a:lnTo>
                    <a:pt x="0" y="13697"/>
                  </a:lnTo>
                  <a:lnTo>
                    <a:pt x="0" y="34798"/>
                  </a:lnTo>
                  <a:lnTo>
                    <a:pt x="5257" y="21100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E1E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945959" y="3637892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57" y="0"/>
                  </a:moveTo>
                  <a:lnTo>
                    <a:pt x="0" y="13697"/>
                  </a:lnTo>
                  <a:lnTo>
                    <a:pt x="0" y="34798"/>
                  </a:lnTo>
                  <a:lnTo>
                    <a:pt x="5257" y="21100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E2E7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945959" y="3658402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57" y="0"/>
                  </a:moveTo>
                  <a:lnTo>
                    <a:pt x="0" y="13697"/>
                  </a:lnTo>
                  <a:lnTo>
                    <a:pt x="0" y="34798"/>
                  </a:lnTo>
                  <a:lnTo>
                    <a:pt x="5257" y="21100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E3E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945959" y="3678917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57" y="0"/>
                  </a:moveTo>
                  <a:lnTo>
                    <a:pt x="0" y="13697"/>
                  </a:lnTo>
                  <a:lnTo>
                    <a:pt x="0" y="34798"/>
                  </a:lnTo>
                  <a:lnTo>
                    <a:pt x="5257" y="21100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E4E9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945959" y="3699427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57" y="0"/>
                  </a:moveTo>
                  <a:lnTo>
                    <a:pt x="0" y="13697"/>
                  </a:lnTo>
                  <a:lnTo>
                    <a:pt x="0" y="34798"/>
                  </a:lnTo>
                  <a:lnTo>
                    <a:pt x="5257" y="21100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E6EA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945959" y="3719938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57" y="0"/>
                  </a:moveTo>
                  <a:lnTo>
                    <a:pt x="0" y="13697"/>
                  </a:lnTo>
                  <a:lnTo>
                    <a:pt x="0" y="34798"/>
                  </a:lnTo>
                  <a:lnTo>
                    <a:pt x="5257" y="21100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E7E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945959" y="3740455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5" h="21589">
                  <a:moveTo>
                    <a:pt x="5257" y="0"/>
                  </a:moveTo>
                  <a:lnTo>
                    <a:pt x="0" y="13697"/>
                  </a:lnTo>
                  <a:lnTo>
                    <a:pt x="23" y="21145"/>
                  </a:lnTo>
                  <a:lnTo>
                    <a:pt x="5240" y="21145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945959" y="3365004"/>
              <a:ext cx="5715" cy="396875"/>
            </a:xfrm>
            <a:custGeom>
              <a:avLst/>
              <a:gdLst/>
              <a:ahLst/>
              <a:cxnLst/>
              <a:rect l="l" t="t" r="r" b="b"/>
              <a:pathLst>
                <a:path w="5715" h="396875">
                  <a:moveTo>
                    <a:pt x="0" y="0"/>
                  </a:moveTo>
                  <a:lnTo>
                    <a:pt x="5245" y="0"/>
                  </a:lnTo>
                  <a:lnTo>
                    <a:pt x="5245" y="396595"/>
                  </a:lnTo>
                  <a:lnTo>
                    <a:pt x="0" y="3965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" name="object 20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3451" y="3351739"/>
              <a:ext cx="168033" cy="405650"/>
            </a:xfrm>
            <a:prstGeom prst="rect">
              <a:avLst/>
            </a:prstGeom>
          </p:spPr>
        </p:pic>
        <p:sp>
          <p:nvSpPr>
            <p:cNvPr id="206" name="object 206"/>
            <p:cNvSpPr/>
            <p:nvPr/>
          </p:nvSpPr>
          <p:spPr>
            <a:xfrm>
              <a:off x="993203" y="3357867"/>
              <a:ext cx="151765" cy="411480"/>
            </a:xfrm>
            <a:custGeom>
              <a:avLst/>
              <a:gdLst/>
              <a:ahLst/>
              <a:cxnLst/>
              <a:rect l="l" t="t" r="r" b="b"/>
              <a:pathLst>
                <a:path w="151765" h="411479">
                  <a:moveTo>
                    <a:pt x="151599" y="0"/>
                  </a:moveTo>
                  <a:lnTo>
                    <a:pt x="0" y="0"/>
                  </a:lnTo>
                  <a:lnTo>
                    <a:pt x="0" y="410857"/>
                  </a:lnTo>
                  <a:lnTo>
                    <a:pt x="151599" y="410857"/>
                  </a:lnTo>
                  <a:lnTo>
                    <a:pt x="151599" y="0"/>
                  </a:lnTo>
                  <a:close/>
                </a:path>
              </a:pathLst>
            </a:custGeom>
            <a:solidFill>
              <a:srgbClr val="F6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7" name="object 20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5773" y="3352673"/>
              <a:ext cx="165658" cy="421639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985773" y="3353054"/>
              <a:ext cx="166370" cy="421640"/>
            </a:xfrm>
            <a:custGeom>
              <a:avLst/>
              <a:gdLst/>
              <a:ahLst/>
              <a:cxnLst/>
              <a:rect l="l" t="t" r="r" b="b"/>
              <a:pathLst>
                <a:path w="166369" h="421639">
                  <a:moveTo>
                    <a:pt x="6845" y="413346"/>
                  </a:moveTo>
                  <a:lnTo>
                    <a:pt x="158915" y="413346"/>
                  </a:lnTo>
                  <a:lnTo>
                    <a:pt x="158915" y="8280"/>
                  </a:lnTo>
                  <a:lnTo>
                    <a:pt x="6845" y="8280"/>
                  </a:lnTo>
                  <a:lnTo>
                    <a:pt x="6845" y="413346"/>
                  </a:lnTo>
                </a:path>
                <a:path w="166369" h="421639">
                  <a:moveTo>
                    <a:pt x="0" y="0"/>
                  </a:moveTo>
                  <a:lnTo>
                    <a:pt x="165773" y="0"/>
                  </a:lnTo>
                  <a:lnTo>
                    <a:pt x="165773" y="421627"/>
                  </a:lnTo>
                  <a:lnTo>
                    <a:pt x="0" y="42162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994371" y="3365005"/>
              <a:ext cx="5715" cy="20955"/>
            </a:xfrm>
            <a:custGeom>
              <a:avLst/>
              <a:gdLst/>
              <a:ahLst/>
              <a:cxnLst/>
              <a:rect l="l" t="t" r="r" b="b"/>
              <a:pathLst>
                <a:path w="5715" h="20954">
                  <a:moveTo>
                    <a:pt x="4630" y="0"/>
                  </a:moveTo>
                  <a:lnTo>
                    <a:pt x="0" y="0"/>
                  </a:lnTo>
                  <a:lnTo>
                    <a:pt x="0" y="20503"/>
                  </a:lnTo>
                  <a:lnTo>
                    <a:pt x="5245" y="6838"/>
                  </a:lnTo>
                  <a:lnTo>
                    <a:pt x="5245" y="235"/>
                  </a:lnTo>
                  <a:lnTo>
                    <a:pt x="4630" y="0"/>
                  </a:lnTo>
                  <a:close/>
                </a:path>
              </a:pathLst>
            </a:custGeom>
            <a:solidFill>
              <a:srgbClr val="D3DA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994371" y="3371254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45" y="0"/>
                  </a:moveTo>
                  <a:lnTo>
                    <a:pt x="0" y="13664"/>
                  </a:lnTo>
                  <a:lnTo>
                    <a:pt x="0" y="34765"/>
                  </a:lnTo>
                  <a:lnTo>
                    <a:pt x="5245" y="21100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4D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994371" y="3391770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45" y="0"/>
                  </a:moveTo>
                  <a:lnTo>
                    <a:pt x="0" y="13664"/>
                  </a:lnTo>
                  <a:lnTo>
                    <a:pt x="0" y="34766"/>
                  </a:lnTo>
                  <a:lnTo>
                    <a:pt x="5245" y="2110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5DC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994371" y="3412285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45" y="0"/>
                  </a:moveTo>
                  <a:lnTo>
                    <a:pt x="0" y="13664"/>
                  </a:lnTo>
                  <a:lnTo>
                    <a:pt x="0" y="34765"/>
                  </a:lnTo>
                  <a:lnTo>
                    <a:pt x="5245" y="21100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6DD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994371" y="3432794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45" y="0"/>
                  </a:moveTo>
                  <a:lnTo>
                    <a:pt x="0" y="13664"/>
                  </a:lnTo>
                  <a:lnTo>
                    <a:pt x="0" y="34767"/>
                  </a:lnTo>
                  <a:lnTo>
                    <a:pt x="5245" y="21103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7D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994371" y="3453304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45" y="0"/>
                  </a:moveTo>
                  <a:lnTo>
                    <a:pt x="0" y="13664"/>
                  </a:lnTo>
                  <a:lnTo>
                    <a:pt x="0" y="34768"/>
                  </a:lnTo>
                  <a:lnTo>
                    <a:pt x="5245" y="21103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8DF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994371" y="3473814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45" y="0"/>
                  </a:moveTo>
                  <a:lnTo>
                    <a:pt x="0" y="13664"/>
                  </a:lnTo>
                  <a:lnTo>
                    <a:pt x="0" y="34768"/>
                  </a:lnTo>
                  <a:lnTo>
                    <a:pt x="5245" y="21104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9E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994371" y="3494328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45" y="0"/>
                  </a:moveTo>
                  <a:lnTo>
                    <a:pt x="0" y="13664"/>
                  </a:lnTo>
                  <a:lnTo>
                    <a:pt x="0" y="34769"/>
                  </a:lnTo>
                  <a:lnTo>
                    <a:pt x="5245" y="21105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AE1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994371" y="3514844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45" y="0"/>
                  </a:moveTo>
                  <a:lnTo>
                    <a:pt x="0" y="13664"/>
                  </a:lnTo>
                  <a:lnTo>
                    <a:pt x="0" y="34770"/>
                  </a:lnTo>
                  <a:lnTo>
                    <a:pt x="5245" y="21105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CE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994371" y="3535354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45" y="0"/>
                  </a:moveTo>
                  <a:lnTo>
                    <a:pt x="0" y="13664"/>
                  </a:lnTo>
                  <a:lnTo>
                    <a:pt x="0" y="34770"/>
                  </a:lnTo>
                  <a:lnTo>
                    <a:pt x="5245" y="21106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DE3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994371" y="3555869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45" y="0"/>
                  </a:moveTo>
                  <a:lnTo>
                    <a:pt x="0" y="13664"/>
                  </a:lnTo>
                  <a:lnTo>
                    <a:pt x="0" y="34765"/>
                  </a:lnTo>
                  <a:lnTo>
                    <a:pt x="5245" y="21100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EE3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994371" y="3576378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45" y="0"/>
                  </a:moveTo>
                  <a:lnTo>
                    <a:pt x="0" y="13664"/>
                  </a:lnTo>
                  <a:lnTo>
                    <a:pt x="0" y="34772"/>
                  </a:lnTo>
                  <a:lnTo>
                    <a:pt x="5245" y="21107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FE4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994371" y="3596893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45" y="0"/>
                  </a:moveTo>
                  <a:lnTo>
                    <a:pt x="0" y="13664"/>
                  </a:lnTo>
                  <a:lnTo>
                    <a:pt x="0" y="34765"/>
                  </a:lnTo>
                  <a:lnTo>
                    <a:pt x="5245" y="21100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0E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994371" y="3617411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45" y="0"/>
                  </a:moveTo>
                  <a:lnTo>
                    <a:pt x="0" y="13664"/>
                  </a:lnTo>
                  <a:lnTo>
                    <a:pt x="0" y="34765"/>
                  </a:lnTo>
                  <a:lnTo>
                    <a:pt x="5245" y="21100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1E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994371" y="3637922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45" y="0"/>
                  </a:moveTo>
                  <a:lnTo>
                    <a:pt x="0" y="13664"/>
                  </a:lnTo>
                  <a:lnTo>
                    <a:pt x="0" y="34765"/>
                  </a:lnTo>
                  <a:lnTo>
                    <a:pt x="5245" y="21100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2E7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994371" y="3658435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45" y="0"/>
                  </a:moveTo>
                  <a:lnTo>
                    <a:pt x="0" y="13664"/>
                  </a:lnTo>
                  <a:lnTo>
                    <a:pt x="0" y="34765"/>
                  </a:lnTo>
                  <a:lnTo>
                    <a:pt x="5245" y="21100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3E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994371" y="3678947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45" y="0"/>
                  </a:moveTo>
                  <a:lnTo>
                    <a:pt x="0" y="13664"/>
                  </a:lnTo>
                  <a:lnTo>
                    <a:pt x="0" y="34765"/>
                  </a:lnTo>
                  <a:lnTo>
                    <a:pt x="5245" y="21100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4E9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994371" y="3699457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45" y="0"/>
                  </a:moveTo>
                  <a:lnTo>
                    <a:pt x="0" y="13664"/>
                  </a:lnTo>
                  <a:lnTo>
                    <a:pt x="0" y="34765"/>
                  </a:lnTo>
                  <a:lnTo>
                    <a:pt x="5245" y="21100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6EA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994371" y="3719971"/>
              <a:ext cx="5715" cy="34925"/>
            </a:xfrm>
            <a:custGeom>
              <a:avLst/>
              <a:gdLst/>
              <a:ahLst/>
              <a:cxnLst/>
              <a:rect l="l" t="t" r="r" b="b"/>
              <a:pathLst>
                <a:path w="5715" h="34925">
                  <a:moveTo>
                    <a:pt x="5245" y="0"/>
                  </a:moveTo>
                  <a:lnTo>
                    <a:pt x="0" y="13664"/>
                  </a:lnTo>
                  <a:lnTo>
                    <a:pt x="0" y="34765"/>
                  </a:lnTo>
                  <a:lnTo>
                    <a:pt x="5245" y="21100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7E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994371" y="3740488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5" h="21589">
                  <a:moveTo>
                    <a:pt x="5245" y="0"/>
                  </a:moveTo>
                  <a:lnTo>
                    <a:pt x="0" y="13664"/>
                  </a:lnTo>
                  <a:lnTo>
                    <a:pt x="23" y="21112"/>
                  </a:lnTo>
                  <a:lnTo>
                    <a:pt x="5245" y="21100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994371" y="3365004"/>
              <a:ext cx="5715" cy="396875"/>
            </a:xfrm>
            <a:custGeom>
              <a:avLst/>
              <a:gdLst/>
              <a:ahLst/>
              <a:cxnLst/>
              <a:rect l="l" t="t" r="r" b="b"/>
              <a:pathLst>
                <a:path w="5715" h="396875">
                  <a:moveTo>
                    <a:pt x="0" y="0"/>
                  </a:moveTo>
                  <a:lnTo>
                    <a:pt x="5245" y="0"/>
                  </a:lnTo>
                  <a:lnTo>
                    <a:pt x="5245" y="396595"/>
                  </a:lnTo>
                  <a:lnTo>
                    <a:pt x="0" y="3965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137234" y="3365004"/>
              <a:ext cx="5715" cy="20955"/>
            </a:xfrm>
            <a:custGeom>
              <a:avLst/>
              <a:gdLst/>
              <a:ahLst/>
              <a:cxnLst/>
              <a:rect l="l" t="t" r="r" b="b"/>
              <a:pathLst>
                <a:path w="5715" h="20954">
                  <a:moveTo>
                    <a:pt x="5131" y="0"/>
                  </a:moveTo>
                  <a:lnTo>
                    <a:pt x="342" y="0"/>
                  </a:lnTo>
                  <a:lnTo>
                    <a:pt x="0" y="892"/>
                  </a:lnTo>
                  <a:lnTo>
                    <a:pt x="0" y="20512"/>
                  </a:lnTo>
                  <a:lnTo>
                    <a:pt x="5245" y="6847"/>
                  </a:lnTo>
                  <a:lnTo>
                    <a:pt x="5131" y="0"/>
                  </a:lnTo>
                  <a:close/>
                </a:path>
              </a:pathLst>
            </a:custGeom>
            <a:solidFill>
              <a:srgbClr val="D3DA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137234" y="3372746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84"/>
                  </a:lnTo>
                  <a:lnTo>
                    <a:pt x="5245" y="19619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4D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137234" y="3393255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84"/>
                  </a:lnTo>
                  <a:lnTo>
                    <a:pt x="5245" y="19620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5DC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137234" y="3413766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85"/>
                  </a:lnTo>
                  <a:lnTo>
                    <a:pt x="5245" y="1962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6DD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137234" y="3434275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86"/>
                  </a:lnTo>
                  <a:lnTo>
                    <a:pt x="5245" y="1962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7D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137234" y="3454788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8DF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137234" y="3475303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87"/>
                  </a:lnTo>
                  <a:lnTo>
                    <a:pt x="5245" y="19623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9E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137234" y="3495811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AE1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137234" y="3516327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88"/>
                  </a:lnTo>
                  <a:lnTo>
                    <a:pt x="5245" y="19624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CE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137234" y="3536835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DE3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137234" y="3557344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EE3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137234" y="3577860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FE4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137234" y="3598374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0E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137234" y="3618883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1E6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137234" y="3639393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2E7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137234" y="3659902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3E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137234" y="3680416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4E9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137234" y="3700932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6EA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137234" y="3721441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95"/>
                  </a:lnTo>
                  <a:lnTo>
                    <a:pt x="5245" y="1963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7EB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137234" y="3741950"/>
              <a:ext cx="5715" cy="19685"/>
            </a:xfrm>
            <a:custGeom>
              <a:avLst/>
              <a:gdLst/>
              <a:ahLst/>
              <a:cxnLst/>
              <a:rect l="l" t="t" r="r" b="b"/>
              <a:pathLst>
                <a:path w="5715" h="19685">
                  <a:moveTo>
                    <a:pt x="5245" y="0"/>
                  </a:moveTo>
                  <a:lnTo>
                    <a:pt x="0" y="13663"/>
                  </a:lnTo>
                  <a:lnTo>
                    <a:pt x="0" y="19649"/>
                  </a:lnTo>
                  <a:lnTo>
                    <a:pt x="5238" y="19649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137221" y="3365004"/>
              <a:ext cx="5715" cy="396875"/>
            </a:xfrm>
            <a:custGeom>
              <a:avLst/>
              <a:gdLst/>
              <a:ahLst/>
              <a:cxnLst/>
              <a:rect l="l" t="t" r="r" b="b"/>
              <a:pathLst>
                <a:path w="5715" h="396875">
                  <a:moveTo>
                    <a:pt x="0" y="0"/>
                  </a:moveTo>
                  <a:lnTo>
                    <a:pt x="5245" y="0"/>
                  </a:lnTo>
                  <a:lnTo>
                    <a:pt x="5245" y="396595"/>
                  </a:lnTo>
                  <a:lnTo>
                    <a:pt x="0" y="3965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1" name="object 25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4713" y="3351739"/>
              <a:ext cx="168033" cy="405650"/>
            </a:xfrm>
            <a:prstGeom prst="rect">
              <a:avLst/>
            </a:prstGeom>
          </p:spPr>
        </p:pic>
        <p:sp>
          <p:nvSpPr>
            <p:cNvPr id="252" name="object 252"/>
            <p:cNvSpPr/>
            <p:nvPr/>
          </p:nvSpPr>
          <p:spPr>
            <a:xfrm>
              <a:off x="602949" y="3352503"/>
              <a:ext cx="167640" cy="419734"/>
            </a:xfrm>
            <a:custGeom>
              <a:avLst/>
              <a:gdLst/>
              <a:ahLst/>
              <a:cxnLst/>
              <a:rect l="l" t="t" r="r" b="b"/>
              <a:pathLst>
                <a:path w="167640" h="419735">
                  <a:moveTo>
                    <a:pt x="166687" y="0"/>
                  </a:moveTo>
                  <a:lnTo>
                    <a:pt x="266" y="25"/>
                  </a:lnTo>
                  <a:lnTo>
                    <a:pt x="0" y="419163"/>
                  </a:lnTo>
                  <a:lnTo>
                    <a:pt x="167068" y="419493"/>
                  </a:lnTo>
                  <a:lnTo>
                    <a:pt x="166687" y="0"/>
                  </a:lnTo>
                </a:path>
                <a:path w="167640" h="419735">
                  <a:moveTo>
                    <a:pt x="166687" y="0"/>
                  </a:moveTo>
                  <a:lnTo>
                    <a:pt x="266" y="25"/>
                  </a:lnTo>
                  <a:lnTo>
                    <a:pt x="0" y="419163"/>
                  </a:lnTo>
                  <a:lnTo>
                    <a:pt x="167068" y="419493"/>
                  </a:lnTo>
                  <a:lnTo>
                    <a:pt x="166687" y="0"/>
                  </a:lnTo>
                </a:path>
              </a:pathLst>
            </a:custGeom>
            <a:ln w="7988">
              <a:solidFill>
                <a:srgbClr val="E500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610692" y="4043426"/>
              <a:ext cx="151765" cy="69850"/>
            </a:xfrm>
            <a:custGeom>
              <a:avLst/>
              <a:gdLst/>
              <a:ahLst/>
              <a:cxnLst/>
              <a:rect l="l" t="t" r="r" b="b"/>
              <a:pathLst>
                <a:path w="151765" h="69850">
                  <a:moveTo>
                    <a:pt x="151599" y="0"/>
                  </a:moveTo>
                  <a:lnTo>
                    <a:pt x="0" y="0"/>
                  </a:lnTo>
                  <a:lnTo>
                    <a:pt x="0" y="66522"/>
                  </a:lnTo>
                  <a:lnTo>
                    <a:pt x="5168" y="67487"/>
                  </a:lnTo>
                  <a:lnTo>
                    <a:pt x="60374" y="69722"/>
                  </a:lnTo>
                  <a:lnTo>
                    <a:pt x="110449" y="64485"/>
                  </a:lnTo>
                  <a:lnTo>
                    <a:pt x="151599" y="55107"/>
                  </a:lnTo>
                  <a:lnTo>
                    <a:pt x="151599" y="0"/>
                  </a:lnTo>
                  <a:close/>
                </a:path>
              </a:pathLst>
            </a:custGeom>
            <a:solidFill>
              <a:srgbClr val="F6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603250" y="4038473"/>
              <a:ext cx="165735" cy="16510"/>
            </a:xfrm>
            <a:custGeom>
              <a:avLst/>
              <a:gdLst/>
              <a:ahLst/>
              <a:cxnLst/>
              <a:rect l="l" t="t" r="r" b="b"/>
              <a:pathLst>
                <a:path w="165734" h="16510">
                  <a:moveTo>
                    <a:pt x="165658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0" y="16510"/>
                  </a:lnTo>
                  <a:lnTo>
                    <a:pt x="6858" y="16510"/>
                  </a:lnTo>
                  <a:lnTo>
                    <a:pt x="6858" y="8890"/>
                  </a:lnTo>
                  <a:lnTo>
                    <a:pt x="158927" y="8890"/>
                  </a:lnTo>
                  <a:lnTo>
                    <a:pt x="158927" y="16344"/>
                  </a:lnTo>
                  <a:lnTo>
                    <a:pt x="165658" y="16344"/>
                  </a:lnTo>
                  <a:lnTo>
                    <a:pt x="165658" y="8890"/>
                  </a:lnTo>
                  <a:lnTo>
                    <a:pt x="165658" y="8407"/>
                  </a:lnTo>
                  <a:lnTo>
                    <a:pt x="165658" y="0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603250" y="4054691"/>
              <a:ext cx="165735" cy="16510"/>
            </a:xfrm>
            <a:custGeom>
              <a:avLst/>
              <a:gdLst/>
              <a:ahLst/>
              <a:cxnLst/>
              <a:rect l="l" t="t" r="r" b="b"/>
              <a:pathLst>
                <a:path w="165734" h="16510">
                  <a:moveTo>
                    <a:pt x="6858" y="0"/>
                  </a:moveTo>
                  <a:lnTo>
                    <a:pt x="0" y="0"/>
                  </a:lnTo>
                  <a:lnTo>
                    <a:pt x="0" y="16344"/>
                  </a:lnTo>
                  <a:lnTo>
                    <a:pt x="6858" y="16344"/>
                  </a:lnTo>
                  <a:lnTo>
                    <a:pt x="6858" y="0"/>
                  </a:lnTo>
                  <a:close/>
                </a:path>
                <a:path w="165734" h="16510">
                  <a:moveTo>
                    <a:pt x="165658" y="0"/>
                  </a:moveTo>
                  <a:lnTo>
                    <a:pt x="158927" y="0"/>
                  </a:lnTo>
                  <a:lnTo>
                    <a:pt x="158927" y="16344"/>
                  </a:lnTo>
                  <a:lnTo>
                    <a:pt x="165658" y="16344"/>
                  </a:lnTo>
                  <a:lnTo>
                    <a:pt x="165658" y="0"/>
                  </a:lnTo>
                  <a:close/>
                </a:path>
              </a:pathLst>
            </a:custGeom>
            <a:solidFill>
              <a:srgbClr val="ECEC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603250" y="4070908"/>
              <a:ext cx="165735" cy="16510"/>
            </a:xfrm>
            <a:custGeom>
              <a:avLst/>
              <a:gdLst/>
              <a:ahLst/>
              <a:cxnLst/>
              <a:rect l="l" t="t" r="r" b="b"/>
              <a:pathLst>
                <a:path w="165734" h="16510">
                  <a:moveTo>
                    <a:pt x="6858" y="0"/>
                  </a:moveTo>
                  <a:lnTo>
                    <a:pt x="0" y="0"/>
                  </a:lnTo>
                  <a:lnTo>
                    <a:pt x="0" y="16344"/>
                  </a:lnTo>
                  <a:lnTo>
                    <a:pt x="6858" y="16344"/>
                  </a:lnTo>
                  <a:lnTo>
                    <a:pt x="6858" y="0"/>
                  </a:lnTo>
                  <a:close/>
                </a:path>
                <a:path w="165734" h="16510">
                  <a:moveTo>
                    <a:pt x="165658" y="0"/>
                  </a:moveTo>
                  <a:lnTo>
                    <a:pt x="158927" y="0"/>
                  </a:lnTo>
                  <a:lnTo>
                    <a:pt x="158927" y="16344"/>
                  </a:lnTo>
                  <a:lnTo>
                    <a:pt x="165658" y="16344"/>
                  </a:lnTo>
                  <a:lnTo>
                    <a:pt x="165658" y="0"/>
                  </a:lnTo>
                  <a:close/>
                </a:path>
              </a:pathLst>
            </a:custGeom>
            <a:solidFill>
              <a:srgbClr val="EBE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603250" y="4087126"/>
              <a:ext cx="165735" cy="16510"/>
            </a:xfrm>
            <a:custGeom>
              <a:avLst/>
              <a:gdLst/>
              <a:ahLst/>
              <a:cxnLst/>
              <a:rect l="l" t="t" r="r" b="b"/>
              <a:pathLst>
                <a:path w="165734" h="16510">
                  <a:moveTo>
                    <a:pt x="6857" y="0"/>
                  </a:moveTo>
                  <a:lnTo>
                    <a:pt x="0" y="0"/>
                  </a:lnTo>
                  <a:lnTo>
                    <a:pt x="0" y="16344"/>
                  </a:lnTo>
                  <a:lnTo>
                    <a:pt x="6857" y="16344"/>
                  </a:lnTo>
                  <a:lnTo>
                    <a:pt x="6857" y="0"/>
                  </a:lnTo>
                  <a:close/>
                </a:path>
                <a:path w="165734" h="16510">
                  <a:moveTo>
                    <a:pt x="165658" y="0"/>
                  </a:moveTo>
                  <a:lnTo>
                    <a:pt x="158927" y="0"/>
                  </a:lnTo>
                  <a:lnTo>
                    <a:pt x="158927" y="11684"/>
                  </a:lnTo>
                  <a:lnTo>
                    <a:pt x="165658" y="9848"/>
                  </a:lnTo>
                  <a:lnTo>
                    <a:pt x="165658" y="0"/>
                  </a:lnTo>
                  <a:close/>
                </a:path>
              </a:pathLst>
            </a:custGeom>
            <a:solidFill>
              <a:srgbClr val="EAEB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603250" y="4103344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4" h="6985">
                  <a:moveTo>
                    <a:pt x="6857" y="0"/>
                  </a:moveTo>
                  <a:lnTo>
                    <a:pt x="0" y="0"/>
                  </a:lnTo>
                  <a:lnTo>
                    <a:pt x="0" y="5905"/>
                  </a:lnTo>
                  <a:lnTo>
                    <a:pt x="2260" y="6248"/>
                  </a:lnTo>
                  <a:lnTo>
                    <a:pt x="6857" y="6870"/>
                  </a:lnTo>
                  <a:lnTo>
                    <a:pt x="6857" y="0"/>
                  </a:lnTo>
                  <a:close/>
                </a:path>
              </a:pathLst>
            </a:custGeom>
            <a:solidFill>
              <a:srgbClr val="EAEA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603250" y="4038600"/>
              <a:ext cx="166370" cy="71755"/>
            </a:xfrm>
            <a:custGeom>
              <a:avLst/>
              <a:gdLst/>
              <a:ahLst/>
              <a:cxnLst/>
              <a:rect l="l" t="t" r="r" b="b"/>
              <a:pathLst>
                <a:path w="166370" h="71754">
                  <a:moveTo>
                    <a:pt x="158927" y="59960"/>
                  </a:moveTo>
                  <a:lnTo>
                    <a:pt x="158927" y="8280"/>
                  </a:lnTo>
                  <a:lnTo>
                    <a:pt x="6857" y="8280"/>
                  </a:lnTo>
                  <a:lnTo>
                    <a:pt x="6857" y="71239"/>
                  </a:lnTo>
                </a:path>
                <a:path w="166370" h="71754">
                  <a:moveTo>
                    <a:pt x="0" y="0"/>
                  </a:moveTo>
                  <a:lnTo>
                    <a:pt x="165773" y="0"/>
                  </a:lnTo>
                  <a:lnTo>
                    <a:pt x="165773" y="58299"/>
                  </a:lnTo>
                </a:path>
                <a:path w="166370" h="71754">
                  <a:moveTo>
                    <a:pt x="0" y="699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611860" y="4050551"/>
              <a:ext cx="5715" cy="20955"/>
            </a:xfrm>
            <a:custGeom>
              <a:avLst/>
              <a:gdLst/>
              <a:ahLst/>
              <a:cxnLst/>
              <a:rect l="l" t="t" r="r" b="b"/>
              <a:pathLst>
                <a:path w="5715" h="20954">
                  <a:moveTo>
                    <a:pt x="5181" y="0"/>
                  </a:moveTo>
                  <a:lnTo>
                    <a:pt x="332" y="0"/>
                  </a:lnTo>
                  <a:lnTo>
                    <a:pt x="0" y="865"/>
                  </a:lnTo>
                  <a:lnTo>
                    <a:pt x="0" y="20485"/>
                  </a:lnTo>
                  <a:lnTo>
                    <a:pt x="5245" y="6820"/>
                  </a:lnTo>
                  <a:lnTo>
                    <a:pt x="5181" y="0"/>
                  </a:lnTo>
                  <a:close/>
                </a:path>
              </a:pathLst>
            </a:custGeom>
            <a:solidFill>
              <a:srgbClr val="D3DA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611860" y="4058265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84"/>
                  </a:lnTo>
                  <a:lnTo>
                    <a:pt x="5245" y="19619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4D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611860" y="4078775"/>
              <a:ext cx="5715" cy="31750"/>
            </a:xfrm>
            <a:custGeom>
              <a:avLst/>
              <a:gdLst/>
              <a:ahLst/>
              <a:cxnLst/>
              <a:rect l="l" t="t" r="r" b="b"/>
              <a:pathLst>
                <a:path w="5715" h="31750">
                  <a:moveTo>
                    <a:pt x="5245" y="0"/>
                  </a:moveTo>
                  <a:lnTo>
                    <a:pt x="0" y="13663"/>
                  </a:lnTo>
                  <a:lnTo>
                    <a:pt x="0" y="31668"/>
                  </a:lnTo>
                  <a:lnTo>
                    <a:pt x="593" y="31737"/>
                  </a:lnTo>
                  <a:lnTo>
                    <a:pt x="5245" y="19620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5DC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612780" y="4099285"/>
              <a:ext cx="4445" cy="12065"/>
            </a:xfrm>
            <a:custGeom>
              <a:avLst/>
              <a:gdLst/>
              <a:ahLst/>
              <a:cxnLst/>
              <a:rect l="l" t="t" r="r" b="b"/>
              <a:pathLst>
                <a:path w="4445" h="12064">
                  <a:moveTo>
                    <a:pt x="4324" y="0"/>
                  </a:moveTo>
                  <a:lnTo>
                    <a:pt x="0" y="11266"/>
                  </a:lnTo>
                  <a:lnTo>
                    <a:pt x="4324" y="11768"/>
                  </a:lnTo>
                  <a:lnTo>
                    <a:pt x="4324" y="0"/>
                  </a:lnTo>
                  <a:close/>
                </a:path>
              </a:pathLst>
            </a:custGeom>
            <a:solidFill>
              <a:srgbClr val="D6DD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611860" y="4050550"/>
              <a:ext cx="5715" cy="60960"/>
            </a:xfrm>
            <a:custGeom>
              <a:avLst/>
              <a:gdLst/>
              <a:ahLst/>
              <a:cxnLst/>
              <a:rect l="l" t="t" r="r" b="b"/>
              <a:pathLst>
                <a:path w="5715" h="60960">
                  <a:moveTo>
                    <a:pt x="0" y="0"/>
                  </a:moveTo>
                  <a:lnTo>
                    <a:pt x="5245" y="0"/>
                  </a:lnTo>
                  <a:lnTo>
                    <a:pt x="5245" y="60413"/>
                  </a:lnTo>
                </a:path>
                <a:path w="5715" h="60960">
                  <a:moveTo>
                    <a:pt x="0" y="596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754697" y="4050551"/>
              <a:ext cx="5715" cy="20955"/>
            </a:xfrm>
            <a:custGeom>
              <a:avLst/>
              <a:gdLst/>
              <a:ahLst/>
              <a:cxnLst/>
              <a:rect l="l" t="t" r="r" b="b"/>
              <a:pathLst>
                <a:path w="5715" h="20954">
                  <a:moveTo>
                    <a:pt x="5138" y="0"/>
                  </a:moveTo>
                  <a:lnTo>
                    <a:pt x="357" y="0"/>
                  </a:lnTo>
                  <a:lnTo>
                    <a:pt x="0" y="931"/>
                  </a:lnTo>
                  <a:lnTo>
                    <a:pt x="0" y="20550"/>
                  </a:lnTo>
                  <a:lnTo>
                    <a:pt x="5245" y="6886"/>
                  </a:lnTo>
                  <a:lnTo>
                    <a:pt x="5138" y="0"/>
                  </a:lnTo>
                  <a:close/>
                </a:path>
              </a:pathLst>
            </a:custGeom>
            <a:solidFill>
              <a:srgbClr val="D3DA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754697" y="4058329"/>
              <a:ext cx="5715" cy="33655"/>
            </a:xfrm>
            <a:custGeom>
              <a:avLst/>
              <a:gdLst/>
              <a:ahLst/>
              <a:cxnLst/>
              <a:rect l="l" t="t" r="r" b="b"/>
              <a:pathLst>
                <a:path w="5715" h="33654">
                  <a:moveTo>
                    <a:pt x="5245" y="0"/>
                  </a:moveTo>
                  <a:lnTo>
                    <a:pt x="0" y="13663"/>
                  </a:lnTo>
                  <a:lnTo>
                    <a:pt x="0" y="33284"/>
                  </a:lnTo>
                  <a:lnTo>
                    <a:pt x="5245" y="19619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4D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754697" y="4078845"/>
              <a:ext cx="5715" cy="22225"/>
            </a:xfrm>
            <a:custGeom>
              <a:avLst/>
              <a:gdLst/>
              <a:ahLst/>
              <a:cxnLst/>
              <a:rect l="l" t="t" r="r" b="b"/>
              <a:pathLst>
                <a:path w="5715" h="22225">
                  <a:moveTo>
                    <a:pt x="5245" y="0"/>
                  </a:moveTo>
                  <a:lnTo>
                    <a:pt x="0" y="13663"/>
                  </a:lnTo>
                  <a:lnTo>
                    <a:pt x="0" y="21909"/>
                  </a:lnTo>
                  <a:lnTo>
                    <a:pt x="4843" y="20665"/>
                  </a:lnTo>
                  <a:lnTo>
                    <a:pt x="5245" y="19620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D5DC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754710" y="4050550"/>
              <a:ext cx="5715" cy="50165"/>
            </a:xfrm>
            <a:custGeom>
              <a:avLst/>
              <a:gdLst/>
              <a:ahLst/>
              <a:cxnLst/>
              <a:rect l="l" t="t" r="r" b="b"/>
              <a:pathLst>
                <a:path w="5715" h="50164">
                  <a:moveTo>
                    <a:pt x="0" y="0"/>
                  </a:moveTo>
                  <a:lnTo>
                    <a:pt x="5245" y="0"/>
                  </a:lnTo>
                  <a:lnTo>
                    <a:pt x="5245" y="48515"/>
                  </a:lnTo>
                </a:path>
                <a:path w="5715" h="50164">
                  <a:moveTo>
                    <a:pt x="0" y="4971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613117" y="4055922"/>
              <a:ext cx="146050" cy="38100"/>
            </a:xfrm>
            <a:custGeom>
              <a:avLst/>
              <a:gdLst/>
              <a:ahLst/>
              <a:cxnLst/>
              <a:rect l="l" t="t" r="r" b="b"/>
              <a:pathLst>
                <a:path w="146050" h="38100">
                  <a:moveTo>
                    <a:pt x="146011" y="0"/>
                  </a:moveTo>
                  <a:lnTo>
                    <a:pt x="144411" y="0"/>
                  </a:lnTo>
                  <a:lnTo>
                    <a:pt x="144411" y="32969"/>
                  </a:lnTo>
                  <a:lnTo>
                    <a:pt x="144411" y="34086"/>
                  </a:lnTo>
                  <a:lnTo>
                    <a:pt x="144005" y="34531"/>
                  </a:lnTo>
                  <a:lnTo>
                    <a:pt x="143002" y="34531"/>
                  </a:lnTo>
                  <a:lnTo>
                    <a:pt x="142595" y="34086"/>
                  </a:lnTo>
                  <a:lnTo>
                    <a:pt x="142595" y="32969"/>
                  </a:lnTo>
                  <a:lnTo>
                    <a:pt x="143002" y="32512"/>
                  </a:lnTo>
                  <a:lnTo>
                    <a:pt x="144005" y="32512"/>
                  </a:lnTo>
                  <a:lnTo>
                    <a:pt x="144411" y="32969"/>
                  </a:lnTo>
                  <a:lnTo>
                    <a:pt x="144411" y="0"/>
                  </a:lnTo>
                  <a:lnTo>
                    <a:pt x="144399" y="3327"/>
                  </a:lnTo>
                  <a:lnTo>
                    <a:pt x="144399" y="4432"/>
                  </a:lnTo>
                  <a:lnTo>
                    <a:pt x="143992" y="4889"/>
                  </a:lnTo>
                  <a:lnTo>
                    <a:pt x="142989" y="4889"/>
                  </a:lnTo>
                  <a:lnTo>
                    <a:pt x="142582" y="4432"/>
                  </a:lnTo>
                  <a:lnTo>
                    <a:pt x="142582" y="3327"/>
                  </a:lnTo>
                  <a:lnTo>
                    <a:pt x="142887" y="2984"/>
                  </a:lnTo>
                  <a:lnTo>
                    <a:pt x="143992" y="2870"/>
                  </a:lnTo>
                  <a:lnTo>
                    <a:pt x="144399" y="3327"/>
                  </a:lnTo>
                  <a:lnTo>
                    <a:pt x="144399" y="0"/>
                  </a:lnTo>
                  <a:lnTo>
                    <a:pt x="140550" y="0"/>
                  </a:lnTo>
                  <a:lnTo>
                    <a:pt x="140550" y="21031"/>
                  </a:lnTo>
                  <a:lnTo>
                    <a:pt x="140550" y="25488"/>
                  </a:lnTo>
                  <a:lnTo>
                    <a:pt x="140550" y="30048"/>
                  </a:lnTo>
                  <a:lnTo>
                    <a:pt x="140550" y="34505"/>
                  </a:lnTo>
                  <a:lnTo>
                    <a:pt x="136537" y="34505"/>
                  </a:lnTo>
                  <a:lnTo>
                    <a:pt x="136537" y="30048"/>
                  </a:lnTo>
                  <a:lnTo>
                    <a:pt x="140550" y="30048"/>
                  </a:lnTo>
                  <a:lnTo>
                    <a:pt x="140550" y="25488"/>
                  </a:lnTo>
                  <a:lnTo>
                    <a:pt x="136537" y="25488"/>
                  </a:lnTo>
                  <a:lnTo>
                    <a:pt x="136537" y="21031"/>
                  </a:lnTo>
                  <a:lnTo>
                    <a:pt x="140550" y="21031"/>
                  </a:lnTo>
                  <a:lnTo>
                    <a:pt x="140550" y="0"/>
                  </a:lnTo>
                  <a:lnTo>
                    <a:pt x="140538" y="2984"/>
                  </a:lnTo>
                  <a:lnTo>
                    <a:pt x="140538" y="7442"/>
                  </a:lnTo>
                  <a:lnTo>
                    <a:pt x="140538" y="12001"/>
                  </a:lnTo>
                  <a:lnTo>
                    <a:pt x="140538" y="16459"/>
                  </a:lnTo>
                  <a:lnTo>
                    <a:pt x="136525" y="16459"/>
                  </a:lnTo>
                  <a:lnTo>
                    <a:pt x="136525" y="12001"/>
                  </a:lnTo>
                  <a:lnTo>
                    <a:pt x="140538" y="12001"/>
                  </a:lnTo>
                  <a:lnTo>
                    <a:pt x="140538" y="7442"/>
                  </a:lnTo>
                  <a:lnTo>
                    <a:pt x="136525" y="7442"/>
                  </a:lnTo>
                  <a:lnTo>
                    <a:pt x="136525" y="2984"/>
                  </a:lnTo>
                  <a:lnTo>
                    <a:pt x="140538" y="2984"/>
                  </a:lnTo>
                  <a:lnTo>
                    <a:pt x="140538" y="0"/>
                  </a:lnTo>
                  <a:lnTo>
                    <a:pt x="131775" y="0"/>
                  </a:lnTo>
                  <a:lnTo>
                    <a:pt x="131775" y="2984"/>
                  </a:lnTo>
                  <a:lnTo>
                    <a:pt x="131775" y="7442"/>
                  </a:lnTo>
                  <a:lnTo>
                    <a:pt x="131775" y="34505"/>
                  </a:lnTo>
                  <a:lnTo>
                    <a:pt x="127762" y="34505"/>
                  </a:lnTo>
                  <a:lnTo>
                    <a:pt x="127762" y="30048"/>
                  </a:lnTo>
                  <a:lnTo>
                    <a:pt x="131775" y="30048"/>
                  </a:lnTo>
                  <a:lnTo>
                    <a:pt x="131775" y="25488"/>
                  </a:lnTo>
                  <a:lnTo>
                    <a:pt x="127762" y="25488"/>
                  </a:lnTo>
                  <a:lnTo>
                    <a:pt x="127762" y="21031"/>
                  </a:lnTo>
                  <a:lnTo>
                    <a:pt x="131775" y="21031"/>
                  </a:lnTo>
                  <a:lnTo>
                    <a:pt x="131775" y="16459"/>
                  </a:lnTo>
                  <a:lnTo>
                    <a:pt x="127762" y="16459"/>
                  </a:lnTo>
                  <a:lnTo>
                    <a:pt x="127762" y="12001"/>
                  </a:lnTo>
                  <a:lnTo>
                    <a:pt x="131775" y="12001"/>
                  </a:lnTo>
                  <a:lnTo>
                    <a:pt x="131775" y="7442"/>
                  </a:lnTo>
                  <a:lnTo>
                    <a:pt x="127762" y="7442"/>
                  </a:lnTo>
                  <a:lnTo>
                    <a:pt x="127762" y="2984"/>
                  </a:lnTo>
                  <a:lnTo>
                    <a:pt x="131775" y="2984"/>
                  </a:lnTo>
                  <a:lnTo>
                    <a:pt x="131775" y="0"/>
                  </a:lnTo>
                  <a:lnTo>
                    <a:pt x="123012" y="0"/>
                  </a:lnTo>
                  <a:lnTo>
                    <a:pt x="123012" y="2984"/>
                  </a:lnTo>
                  <a:lnTo>
                    <a:pt x="123012" y="7442"/>
                  </a:lnTo>
                  <a:lnTo>
                    <a:pt x="123012" y="34505"/>
                  </a:lnTo>
                  <a:lnTo>
                    <a:pt x="118999" y="34505"/>
                  </a:lnTo>
                  <a:lnTo>
                    <a:pt x="118999" y="30048"/>
                  </a:lnTo>
                  <a:lnTo>
                    <a:pt x="123012" y="30048"/>
                  </a:lnTo>
                  <a:lnTo>
                    <a:pt x="123012" y="25488"/>
                  </a:lnTo>
                  <a:lnTo>
                    <a:pt x="118999" y="25488"/>
                  </a:lnTo>
                  <a:lnTo>
                    <a:pt x="118999" y="21031"/>
                  </a:lnTo>
                  <a:lnTo>
                    <a:pt x="123012" y="21031"/>
                  </a:lnTo>
                  <a:lnTo>
                    <a:pt x="123012" y="16459"/>
                  </a:lnTo>
                  <a:lnTo>
                    <a:pt x="118999" y="16459"/>
                  </a:lnTo>
                  <a:lnTo>
                    <a:pt x="118999" y="12001"/>
                  </a:lnTo>
                  <a:lnTo>
                    <a:pt x="123012" y="12001"/>
                  </a:lnTo>
                  <a:lnTo>
                    <a:pt x="123012" y="7442"/>
                  </a:lnTo>
                  <a:lnTo>
                    <a:pt x="118999" y="7442"/>
                  </a:lnTo>
                  <a:lnTo>
                    <a:pt x="118999" y="2984"/>
                  </a:lnTo>
                  <a:lnTo>
                    <a:pt x="123012" y="2984"/>
                  </a:lnTo>
                  <a:lnTo>
                    <a:pt x="123012" y="0"/>
                  </a:lnTo>
                  <a:lnTo>
                    <a:pt x="114249" y="0"/>
                  </a:lnTo>
                  <a:lnTo>
                    <a:pt x="114249" y="21031"/>
                  </a:lnTo>
                  <a:lnTo>
                    <a:pt x="114249" y="25488"/>
                  </a:lnTo>
                  <a:lnTo>
                    <a:pt x="114249" y="30048"/>
                  </a:lnTo>
                  <a:lnTo>
                    <a:pt x="114249" y="34505"/>
                  </a:lnTo>
                  <a:lnTo>
                    <a:pt x="110236" y="34505"/>
                  </a:lnTo>
                  <a:lnTo>
                    <a:pt x="110236" y="30048"/>
                  </a:lnTo>
                  <a:lnTo>
                    <a:pt x="114249" y="30048"/>
                  </a:lnTo>
                  <a:lnTo>
                    <a:pt x="114249" y="25488"/>
                  </a:lnTo>
                  <a:lnTo>
                    <a:pt x="110236" y="25488"/>
                  </a:lnTo>
                  <a:lnTo>
                    <a:pt x="110236" y="21031"/>
                  </a:lnTo>
                  <a:lnTo>
                    <a:pt x="114249" y="21031"/>
                  </a:lnTo>
                  <a:lnTo>
                    <a:pt x="114249" y="0"/>
                  </a:lnTo>
                  <a:lnTo>
                    <a:pt x="114236" y="2984"/>
                  </a:lnTo>
                  <a:lnTo>
                    <a:pt x="114236" y="7442"/>
                  </a:lnTo>
                  <a:lnTo>
                    <a:pt x="114236" y="12001"/>
                  </a:lnTo>
                  <a:lnTo>
                    <a:pt x="114236" y="16459"/>
                  </a:lnTo>
                  <a:lnTo>
                    <a:pt x="110223" y="16459"/>
                  </a:lnTo>
                  <a:lnTo>
                    <a:pt x="110223" y="12001"/>
                  </a:lnTo>
                  <a:lnTo>
                    <a:pt x="114236" y="12001"/>
                  </a:lnTo>
                  <a:lnTo>
                    <a:pt x="114236" y="7442"/>
                  </a:lnTo>
                  <a:lnTo>
                    <a:pt x="110223" y="7442"/>
                  </a:lnTo>
                  <a:lnTo>
                    <a:pt x="110223" y="2984"/>
                  </a:lnTo>
                  <a:lnTo>
                    <a:pt x="114236" y="2984"/>
                  </a:lnTo>
                  <a:lnTo>
                    <a:pt x="114236" y="0"/>
                  </a:lnTo>
                  <a:lnTo>
                    <a:pt x="105486" y="0"/>
                  </a:lnTo>
                  <a:lnTo>
                    <a:pt x="105486" y="21031"/>
                  </a:lnTo>
                  <a:lnTo>
                    <a:pt x="105486" y="25488"/>
                  </a:lnTo>
                  <a:lnTo>
                    <a:pt x="105486" y="30048"/>
                  </a:lnTo>
                  <a:lnTo>
                    <a:pt x="105486" y="34505"/>
                  </a:lnTo>
                  <a:lnTo>
                    <a:pt x="101473" y="34505"/>
                  </a:lnTo>
                  <a:lnTo>
                    <a:pt x="101473" y="30048"/>
                  </a:lnTo>
                  <a:lnTo>
                    <a:pt x="105486" y="30048"/>
                  </a:lnTo>
                  <a:lnTo>
                    <a:pt x="105486" y="25488"/>
                  </a:lnTo>
                  <a:lnTo>
                    <a:pt x="101473" y="25488"/>
                  </a:lnTo>
                  <a:lnTo>
                    <a:pt x="101473" y="21031"/>
                  </a:lnTo>
                  <a:lnTo>
                    <a:pt x="105486" y="21031"/>
                  </a:lnTo>
                  <a:lnTo>
                    <a:pt x="105486" y="0"/>
                  </a:lnTo>
                  <a:lnTo>
                    <a:pt x="105473" y="2984"/>
                  </a:lnTo>
                  <a:lnTo>
                    <a:pt x="105473" y="7442"/>
                  </a:lnTo>
                  <a:lnTo>
                    <a:pt x="105473" y="12001"/>
                  </a:lnTo>
                  <a:lnTo>
                    <a:pt x="105473" y="16459"/>
                  </a:lnTo>
                  <a:lnTo>
                    <a:pt x="101460" y="16459"/>
                  </a:lnTo>
                  <a:lnTo>
                    <a:pt x="101460" y="12001"/>
                  </a:lnTo>
                  <a:lnTo>
                    <a:pt x="105473" y="12001"/>
                  </a:lnTo>
                  <a:lnTo>
                    <a:pt x="105473" y="7442"/>
                  </a:lnTo>
                  <a:lnTo>
                    <a:pt x="101460" y="7442"/>
                  </a:lnTo>
                  <a:lnTo>
                    <a:pt x="101460" y="2984"/>
                  </a:lnTo>
                  <a:lnTo>
                    <a:pt x="105473" y="2984"/>
                  </a:lnTo>
                  <a:lnTo>
                    <a:pt x="105473" y="0"/>
                  </a:lnTo>
                  <a:lnTo>
                    <a:pt x="96710" y="0"/>
                  </a:lnTo>
                  <a:lnTo>
                    <a:pt x="96710" y="2984"/>
                  </a:lnTo>
                  <a:lnTo>
                    <a:pt x="96710" y="7442"/>
                  </a:lnTo>
                  <a:lnTo>
                    <a:pt x="96710" y="34505"/>
                  </a:lnTo>
                  <a:lnTo>
                    <a:pt x="92697" y="34505"/>
                  </a:lnTo>
                  <a:lnTo>
                    <a:pt x="92697" y="30048"/>
                  </a:lnTo>
                  <a:lnTo>
                    <a:pt x="96710" y="30048"/>
                  </a:lnTo>
                  <a:lnTo>
                    <a:pt x="96710" y="25488"/>
                  </a:lnTo>
                  <a:lnTo>
                    <a:pt x="92697" y="25488"/>
                  </a:lnTo>
                  <a:lnTo>
                    <a:pt x="92697" y="21031"/>
                  </a:lnTo>
                  <a:lnTo>
                    <a:pt x="96710" y="21031"/>
                  </a:lnTo>
                  <a:lnTo>
                    <a:pt x="96710" y="16459"/>
                  </a:lnTo>
                  <a:lnTo>
                    <a:pt x="92697" y="16459"/>
                  </a:lnTo>
                  <a:lnTo>
                    <a:pt x="92697" y="12001"/>
                  </a:lnTo>
                  <a:lnTo>
                    <a:pt x="96710" y="12001"/>
                  </a:lnTo>
                  <a:lnTo>
                    <a:pt x="96710" y="7442"/>
                  </a:lnTo>
                  <a:lnTo>
                    <a:pt x="92697" y="7442"/>
                  </a:lnTo>
                  <a:lnTo>
                    <a:pt x="92697" y="2984"/>
                  </a:lnTo>
                  <a:lnTo>
                    <a:pt x="96710" y="2984"/>
                  </a:lnTo>
                  <a:lnTo>
                    <a:pt x="96710" y="0"/>
                  </a:lnTo>
                  <a:lnTo>
                    <a:pt x="87947" y="0"/>
                  </a:lnTo>
                  <a:lnTo>
                    <a:pt x="87947" y="2984"/>
                  </a:lnTo>
                  <a:lnTo>
                    <a:pt x="87947" y="7442"/>
                  </a:lnTo>
                  <a:lnTo>
                    <a:pt x="87947" y="34505"/>
                  </a:lnTo>
                  <a:lnTo>
                    <a:pt x="83934" y="34505"/>
                  </a:lnTo>
                  <a:lnTo>
                    <a:pt x="83934" y="30048"/>
                  </a:lnTo>
                  <a:lnTo>
                    <a:pt x="87947" y="30048"/>
                  </a:lnTo>
                  <a:lnTo>
                    <a:pt x="87947" y="25488"/>
                  </a:lnTo>
                  <a:lnTo>
                    <a:pt x="83934" y="25488"/>
                  </a:lnTo>
                  <a:lnTo>
                    <a:pt x="83934" y="21031"/>
                  </a:lnTo>
                  <a:lnTo>
                    <a:pt x="87947" y="21031"/>
                  </a:lnTo>
                  <a:lnTo>
                    <a:pt x="87947" y="16459"/>
                  </a:lnTo>
                  <a:lnTo>
                    <a:pt x="83934" y="16459"/>
                  </a:lnTo>
                  <a:lnTo>
                    <a:pt x="83934" y="12001"/>
                  </a:lnTo>
                  <a:lnTo>
                    <a:pt x="87947" y="12001"/>
                  </a:lnTo>
                  <a:lnTo>
                    <a:pt x="87947" y="7442"/>
                  </a:lnTo>
                  <a:lnTo>
                    <a:pt x="83934" y="7442"/>
                  </a:lnTo>
                  <a:lnTo>
                    <a:pt x="83934" y="2984"/>
                  </a:lnTo>
                  <a:lnTo>
                    <a:pt x="87947" y="2984"/>
                  </a:lnTo>
                  <a:lnTo>
                    <a:pt x="87947" y="0"/>
                  </a:lnTo>
                  <a:lnTo>
                    <a:pt x="79184" y="0"/>
                  </a:lnTo>
                  <a:lnTo>
                    <a:pt x="79184" y="21031"/>
                  </a:lnTo>
                  <a:lnTo>
                    <a:pt x="79184" y="25488"/>
                  </a:lnTo>
                  <a:lnTo>
                    <a:pt x="79184" y="30048"/>
                  </a:lnTo>
                  <a:lnTo>
                    <a:pt x="79184" y="34505"/>
                  </a:lnTo>
                  <a:lnTo>
                    <a:pt x="75171" y="34505"/>
                  </a:lnTo>
                  <a:lnTo>
                    <a:pt x="75171" y="30048"/>
                  </a:lnTo>
                  <a:lnTo>
                    <a:pt x="79184" y="30048"/>
                  </a:lnTo>
                  <a:lnTo>
                    <a:pt x="79184" y="25488"/>
                  </a:lnTo>
                  <a:lnTo>
                    <a:pt x="75171" y="25488"/>
                  </a:lnTo>
                  <a:lnTo>
                    <a:pt x="75171" y="21031"/>
                  </a:lnTo>
                  <a:lnTo>
                    <a:pt x="79184" y="21031"/>
                  </a:lnTo>
                  <a:lnTo>
                    <a:pt x="79184" y="0"/>
                  </a:lnTo>
                  <a:lnTo>
                    <a:pt x="79171" y="2984"/>
                  </a:lnTo>
                  <a:lnTo>
                    <a:pt x="79171" y="7442"/>
                  </a:lnTo>
                  <a:lnTo>
                    <a:pt x="79171" y="12001"/>
                  </a:lnTo>
                  <a:lnTo>
                    <a:pt x="79171" y="16459"/>
                  </a:lnTo>
                  <a:lnTo>
                    <a:pt x="75158" y="16459"/>
                  </a:lnTo>
                  <a:lnTo>
                    <a:pt x="75158" y="12001"/>
                  </a:lnTo>
                  <a:lnTo>
                    <a:pt x="79171" y="12001"/>
                  </a:lnTo>
                  <a:lnTo>
                    <a:pt x="79171" y="7442"/>
                  </a:lnTo>
                  <a:lnTo>
                    <a:pt x="75158" y="7442"/>
                  </a:lnTo>
                  <a:lnTo>
                    <a:pt x="75158" y="2984"/>
                  </a:lnTo>
                  <a:lnTo>
                    <a:pt x="79171" y="2984"/>
                  </a:lnTo>
                  <a:lnTo>
                    <a:pt x="79171" y="0"/>
                  </a:lnTo>
                  <a:lnTo>
                    <a:pt x="70421" y="0"/>
                  </a:lnTo>
                  <a:lnTo>
                    <a:pt x="70421" y="21031"/>
                  </a:lnTo>
                  <a:lnTo>
                    <a:pt x="70421" y="25488"/>
                  </a:lnTo>
                  <a:lnTo>
                    <a:pt x="70421" y="30048"/>
                  </a:lnTo>
                  <a:lnTo>
                    <a:pt x="70421" y="34505"/>
                  </a:lnTo>
                  <a:lnTo>
                    <a:pt x="66408" y="34505"/>
                  </a:lnTo>
                  <a:lnTo>
                    <a:pt x="66408" y="30048"/>
                  </a:lnTo>
                  <a:lnTo>
                    <a:pt x="70421" y="30048"/>
                  </a:lnTo>
                  <a:lnTo>
                    <a:pt x="70421" y="25488"/>
                  </a:lnTo>
                  <a:lnTo>
                    <a:pt x="66408" y="25488"/>
                  </a:lnTo>
                  <a:lnTo>
                    <a:pt x="66408" y="21031"/>
                  </a:lnTo>
                  <a:lnTo>
                    <a:pt x="70421" y="21031"/>
                  </a:lnTo>
                  <a:lnTo>
                    <a:pt x="70421" y="0"/>
                  </a:lnTo>
                  <a:lnTo>
                    <a:pt x="70408" y="2984"/>
                  </a:lnTo>
                  <a:lnTo>
                    <a:pt x="70408" y="7442"/>
                  </a:lnTo>
                  <a:lnTo>
                    <a:pt x="70408" y="12001"/>
                  </a:lnTo>
                  <a:lnTo>
                    <a:pt x="70408" y="16459"/>
                  </a:lnTo>
                  <a:lnTo>
                    <a:pt x="66395" y="16459"/>
                  </a:lnTo>
                  <a:lnTo>
                    <a:pt x="66395" y="12001"/>
                  </a:lnTo>
                  <a:lnTo>
                    <a:pt x="70408" y="12001"/>
                  </a:lnTo>
                  <a:lnTo>
                    <a:pt x="70408" y="7442"/>
                  </a:lnTo>
                  <a:lnTo>
                    <a:pt x="66395" y="7442"/>
                  </a:lnTo>
                  <a:lnTo>
                    <a:pt x="66395" y="2984"/>
                  </a:lnTo>
                  <a:lnTo>
                    <a:pt x="70408" y="2984"/>
                  </a:lnTo>
                  <a:lnTo>
                    <a:pt x="70408" y="0"/>
                  </a:lnTo>
                  <a:lnTo>
                    <a:pt x="61645" y="0"/>
                  </a:lnTo>
                  <a:lnTo>
                    <a:pt x="61645" y="2984"/>
                  </a:lnTo>
                  <a:lnTo>
                    <a:pt x="61645" y="7442"/>
                  </a:lnTo>
                  <a:lnTo>
                    <a:pt x="61645" y="34505"/>
                  </a:lnTo>
                  <a:lnTo>
                    <a:pt x="57632" y="34505"/>
                  </a:lnTo>
                  <a:lnTo>
                    <a:pt x="57632" y="30048"/>
                  </a:lnTo>
                  <a:lnTo>
                    <a:pt x="61645" y="30048"/>
                  </a:lnTo>
                  <a:lnTo>
                    <a:pt x="61645" y="25488"/>
                  </a:lnTo>
                  <a:lnTo>
                    <a:pt x="57632" y="25488"/>
                  </a:lnTo>
                  <a:lnTo>
                    <a:pt x="57632" y="21031"/>
                  </a:lnTo>
                  <a:lnTo>
                    <a:pt x="61645" y="21031"/>
                  </a:lnTo>
                  <a:lnTo>
                    <a:pt x="61645" y="16459"/>
                  </a:lnTo>
                  <a:lnTo>
                    <a:pt x="57632" y="16459"/>
                  </a:lnTo>
                  <a:lnTo>
                    <a:pt x="57632" y="12001"/>
                  </a:lnTo>
                  <a:lnTo>
                    <a:pt x="61645" y="12001"/>
                  </a:lnTo>
                  <a:lnTo>
                    <a:pt x="61645" y="7442"/>
                  </a:lnTo>
                  <a:lnTo>
                    <a:pt x="57632" y="7442"/>
                  </a:lnTo>
                  <a:lnTo>
                    <a:pt x="57632" y="2984"/>
                  </a:lnTo>
                  <a:lnTo>
                    <a:pt x="61645" y="2984"/>
                  </a:lnTo>
                  <a:lnTo>
                    <a:pt x="61645" y="0"/>
                  </a:lnTo>
                  <a:lnTo>
                    <a:pt x="52882" y="0"/>
                  </a:lnTo>
                  <a:lnTo>
                    <a:pt x="52882" y="21031"/>
                  </a:lnTo>
                  <a:lnTo>
                    <a:pt x="52882" y="25488"/>
                  </a:lnTo>
                  <a:lnTo>
                    <a:pt x="52882" y="30048"/>
                  </a:lnTo>
                  <a:lnTo>
                    <a:pt x="52882" y="34505"/>
                  </a:lnTo>
                  <a:lnTo>
                    <a:pt x="48869" y="34505"/>
                  </a:lnTo>
                  <a:lnTo>
                    <a:pt x="48869" y="30048"/>
                  </a:lnTo>
                  <a:lnTo>
                    <a:pt x="52882" y="30048"/>
                  </a:lnTo>
                  <a:lnTo>
                    <a:pt x="52882" y="25488"/>
                  </a:lnTo>
                  <a:lnTo>
                    <a:pt x="48869" y="25488"/>
                  </a:lnTo>
                  <a:lnTo>
                    <a:pt x="48869" y="21031"/>
                  </a:lnTo>
                  <a:lnTo>
                    <a:pt x="52882" y="21031"/>
                  </a:lnTo>
                  <a:lnTo>
                    <a:pt x="52882" y="0"/>
                  </a:lnTo>
                  <a:lnTo>
                    <a:pt x="52870" y="2984"/>
                  </a:lnTo>
                  <a:lnTo>
                    <a:pt x="52870" y="7442"/>
                  </a:lnTo>
                  <a:lnTo>
                    <a:pt x="52870" y="12001"/>
                  </a:lnTo>
                  <a:lnTo>
                    <a:pt x="52870" y="16459"/>
                  </a:lnTo>
                  <a:lnTo>
                    <a:pt x="48856" y="16459"/>
                  </a:lnTo>
                  <a:lnTo>
                    <a:pt x="48856" y="12001"/>
                  </a:lnTo>
                  <a:lnTo>
                    <a:pt x="52870" y="12001"/>
                  </a:lnTo>
                  <a:lnTo>
                    <a:pt x="52870" y="7442"/>
                  </a:lnTo>
                  <a:lnTo>
                    <a:pt x="48856" y="7442"/>
                  </a:lnTo>
                  <a:lnTo>
                    <a:pt x="48856" y="2984"/>
                  </a:lnTo>
                  <a:lnTo>
                    <a:pt x="52870" y="2984"/>
                  </a:lnTo>
                  <a:lnTo>
                    <a:pt x="52870" y="0"/>
                  </a:lnTo>
                  <a:lnTo>
                    <a:pt x="44119" y="0"/>
                  </a:lnTo>
                  <a:lnTo>
                    <a:pt x="44119" y="21031"/>
                  </a:lnTo>
                  <a:lnTo>
                    <a:pt x="44119" y="25488"/>
                  </a:lnTo>
                  <a:lnTo>
                    <a:pt x="44119" y="30048"/>
                  </a:lnTo>
                  <a:lnTo>
                    <a:pt x="44119" y="34505"/>
                  </a:lnTo>
                  <a:lnTo>
                    <a:pt x="40106" y="34505"/>
                  </a:lnTo>
                  <a:lnTo>
                    <a:pt x="40106" y="30048"/>
                  </a:lnTo>
                  <a:lnTo>
                    <a:pt x="44119" y="30048"/>
                  </a:lnTo>
                  <a:lnTo>
                    <a:pt x="44119" y="25488"/>
                  </a:lnTo>
                  <a:lnTo>
                    <a:pt x="40106" y="25488"/>
                  </a:lnTo>
                  <a:lnTo>
                    <a:pt x="40106" y="21031"/>
                  </a:lnTo>
                  <a:lnTo>
                    <a:pt x="44119" y="21031"/>
                  </a:lnTo>
                  <a:lnTo>
                    <a:pt x="44119" y="0"/>
                  </a:lnTo>
                  <a:lnTo>
                    <a:pt x="44107" y="2984"/>
                  </a:lnTo>
                  <a:lnTo>
                    <a:pt x="44107" y="7442"/>
                  </a:lnTo>
                  <a:lnTo>
                    <a:pt x="44107" y="12001"/>
                  </a:lnTo>
                  <a:lnTo>
                    <a:pt x="44107" y="16459"/>
                  </a:lnTo>
                  <a:lnTo>
                    <a:pt x="40093" y="16459"/>
                  </a:lnTo>
                  <a:lnTo>
                    <a:pt x="40093" y="12001"/>
                  </a:lnTo>
                  <a:lnTo>
                    <a:pt x="44107" y="12001"/>
                  </a:lnTo>
                  <a:lnTo>
                    <a:pt x="44107" y="7442"/>
                  </a:lnTo>
                  <a:lnTo>
                    <a:pt x="40093" y="7442"/>
                  </a:lnTo>
                  <a:lnTo>
                    <a:pt x="40093" y="2984"/>
                  </a:lnTo>
                  <a:lnTo>
                    <a:pt x="44107" y="2984"/>
                  </a:lnTo>
                  <a:lnTo>
                    <a:pt x="44107" y="0"/>
                  </a:lnTo>
                  <a:lnTo>
                    <a:pt x="35344" y="0"/>
                  </a:lnTo>
                  <a:lnTo>
                    <a:pt x="35344" y="2984"/>
                  </a:lnTo>
                  <a:lnTo>
                    <a:pt x="35344" y="7442"/>
                  </a:lnTo>
                  <a:lnTo>
                    <a:pt x="35344" y="34505"/>
                  </a:lnTo>
                  <a:lnTo>
                    <a:pt x="31330" y="34505"/>
                  </a:lnTo>
                  <a:lnTo>
                    <a:pt x="31330" y="30048"/>
                  </a:lnTo>
                  <a:lnTo>
                    <a:pt x="35344" y="30048"/>
                  </a:lnTo>
                  <a:lnTo>
                    <a:pt x="35344" y="25488"/>
                  </a:lnTo>
                  <a:lnTo>
                    <a:pt x="31330" y="25488"/>
                  </a:lnTo>
                  <a:lnTo>
                    <a:pt x="31330" y="21031"/>
                  </a:lnTo>
                  <a:lnTo>
                    <a:pt x="35344" y="21031"/>
                  </a:lnTo>
                  <a:lnTo>
                    <a:pt x="35344" y="16459"/>
                  </a:lnTo>
                  <a:lnTo>
                    <a:pt x="31330" y="16459"/>
                  </a:lnTo>
                  <a:lnTo>
                    <a:pt x="31330" y="12001"/>
                  </a:lnTo>
                  <a:lnTo>
                    <a:pt x="35344" y="12001"/>
                  </a:lnTo>
                  <a:lnTo>
                    <a:pt x="35344" y="7442"/>
                  </a:lnTo>
                  <a:lnTo>
                    <a:pt x="31330" y="7442"/>
                  </a:lnTo>
                  <a:lnTo>
                    <a:pt x="31330" y="2984"/>
                  </a:lnTo>
                  <a:lnTo>
                    <a:pt x="35344" y="2984"/>
                  </a:lnTo>
                  <a:lnTo>
                    <a:pt x="35344" y="0"/>
                  </a:lnTo>
                  <a:lnTo>
                    <a:pt x="26581" y="0"/>
                  </a:lnTo>
                  <a:lnTo>
                    <a:pt x="26581" y="2984"/>
                  </a:lnTo>
                  <a:lnTo>
                    <a:pt x="26581" y="7442"/>
                  </a:lnTo>
                  <a:lnTo>
                    <a:pt x="26581" y="34505"/>
                  </a:lnTo>
                  <a:lnTo>
                    <a:pt x="22567" y="34505"/>
                  </a:lnTo>
                  <a:lnTo>
                    <a:pt x="22567" y="30048"/>
                  </a:lnTo>
                  <a:lnTo>
                    <a:pt x="26581" y="30048"/>
                  </a:lnTo>
                  <a:lnTo>
                    <a:pt x="26581" y="25488"/>
                  </a:lnTo>
                  <a:lnTo>
                    <a:pt x="22567" y="25488"/>
                  </a:lnTo>
                  <a:lnTo>
                    <a:pt x="22567" y="21031"/>
                  </a:lnTo>
                  <a:lnTo>
                    <a:pt x="26581" y="21031"/>
                  </a:lnTo>
                  <a:lnTo>
                    <a:pt x="26581" y="16459"/>
                  </a:lnTo>
                  <a:lnTo>
                    <a:pt x="22567" y="16459"/>
                  </a:lnTo>
                  <a:lnTo>
                    <a:pt x="22567" y="12001"/>
                  </a:lnTo>
                  <a:lnTo>
                    <a:pt x="26581" y="12001"/>
                  </a:lnTo>
                  <a:lnTo>
                    <a:pt x="26581" y="7442"/>
                  </a:lnTo>
                  <a:lnTo>
                    <a:pt x="22567" y="7442"/>
                  </a:lnTo>
                  <a:lnTo>
                    <a:pt x="22567" y="2984"/>
                  </a:lnTo>
                  <a:lnTo>
                    <a:pt x="26581" y="2984"/>
                  </a:lnTo>
                  <a:lnTo>
                    <a:pt x="26581" y="0"/>
                  </a:lnTo>
                  <a:lnTo>
                    <a:pt x="17818" y="0"/>
                  </a:lnTo>
                  <a:lnTo>
                    <a:pt x="17818" y="21031"/>
                  </a:lnTo>
                  <a:lnTo>
                    <a:pt x="17818" y="25488"/>
                  </a:lnTo>
                  <a:lnTo>
                    <a:pt x="17818" y="30048"/>
                  </a:lnTo>
                  <a:lnTo>
                    <a:pt x="17818" y="34505"/>
                  </a:lnTo>
                  <a:lnTo>
                    <a:pt x="13804" y="34505"/>
                  </a:lnTo>
                  <a:lnTo>
                    <a:pt x="13804" y="30048"/>
                  </a:lnTo>
                  <a:lnTo>
                    <a:pt x="17818" y="30048"/>
                  </a:lnTo>
                  <a:lnTo>
                    <a:pt x="17818" y="25488"/>
                  </a:lnTo>
                  <a:lnTo>
                    <a:pt x="13804" y="25488"/>
                  </a:lnTo>
                  <a:lnTo>
                    <a:pt x="13804" y="21031"/>
                  </a:lnTo>
                  <a:lnTo>
                    <a:pt x="17818" y="21031"/>
                  </a:lnTo>
                  <a:lnTo>
                    <a:pt x="17818" y="0"/>
                  </a:lnTo>
                  <a:lnTo>
                    <a:pt x="17805" y="2984"/>
                  </a:lnTo>
                  <a:lnTo>
                    <a:pt x="17805" y="7442"/>
                  </a:lnTo>
                  <a:lnTo>
                    <a:pt x="17805" y="12001"/>
                  </a:lnTo>
                  <a:lnTo>
                    <a:pt x="17805" y="16459"/>
                  </a:lnTo>
                  <a:lnTo>
                    <a:pt x="13792" y="16459"/>
                  </a:lnTo>
                  <a:lnTo>
                    <a:pt x="13792" y="12001"/>
                  </a:lnTo>
                  <a:lnTo>
                    <a:pt x="17805" y="12001"/>
                  </a:lnTo>
                  <a:lnTo>
                    <a:pt x="17805" y="7442"/>
                  </a:lnTo>
                  <a:lnTo>
                    <a:pt x="13792" y="7442"/>
                  </a:lnTo>
                  <a:lnTo>
                    <a:pt x="13792" y="2984"/>
                  </a:lnTo>
                  <a:lnTo>
                    <a:pt x="17805" y="2984"/>
                  </a:lnTo>
                  <a:lnTo>
                    <a:pt x="17805" y="0"/>
                  </a:lnTo>
                  <a:lnTo>
                    <a:pt x="9042" y="0"/>
                  </a:lnTo>
                  <a:lnTo>
                    <a:pt x="9042" y="2984"/>
                  </a:lnTo>
                  <a:lnTo>
                    <a:pt x="9042" y="7442"/>
                  </a:lnTo>
                  <a:lnTo>
                    <a:pt x="9042" y="34505"/>
                  </a:lnTo>
                  <a:lnTo>
                    <a:pt x="5029" y="34505"/>
                  </a:lnTo>
                  <a:lnTo>
                    <a:pt x="5029" y="32512"/>
                  </a:lnTo>
                  <a:lnTo>
                    <a:pt x="5029" y="30048"/>
                  </a:lnTo>
                  <a:lnTo>
                    <a:pt x="9042" y="30048"/>
                  </a:lnTo>
                  <a:lnTo>
                    <a:pt x="9042" y="25488"/>
                  </a:lnTo>
                  <a:lnTo>
                    <a:pt x="5029" y="25488"/>
                  </a:lnTo>
                  <a:lnTo>
                    <a:pt x="5029" y="21031"/>
                  </a:lnTo>
                  <a:lnTo>
                    <a:pt x="9042" y="21031"/>
                  </a:lnTo>
                  <a:lnTo>
                    <a:pt x="9042" y="16459"/>
                  </a:lnTo>
                  <a:lnTo>
                    <a:pt x="5029" y="16459"/>
                  </a:lnTo>
                  <a:lnTo>
                    <a:pt x="5029" y="12001"/>
                  </a:lnTo>
                  <a:lnTo>
                    <a:pt x="9042" y="12001"/>
                  </a:lnTo>
                  <a:lnTo>
                    <a:pt x="9042" y="7442"/>
                  </a:lnTo>
                  <a:lnTo>
                    <a:pt x="5029" y="7442"/>
                  </a:lnTo>
                  <a:lnTo>
                    <a:pt x="5029" y="4889"/>
                  </a:lnTo>
                  <a:lnTo>
                    <a:pt x="5029" y="2984"/>
                  </a:lnTo>
                  <a:lnTo>
                    <a:pt x="9042" y="2984"/>
                  </a:lnTo>
                  <a:lnTo>
                    <a:pt x="9042" y="0"/>
                  </a:lnTo>
                  <a:lnTo>
                    <a:pt x="3302" y="0"/>
                  </a:lnTo>
                  <a:lnTo>
                    <a:pt x="3302" y="3327"/>
                  </a:lnTo>
                  <a:lnTo>
                    <a:pt x="3302" y="4432"/>
                  </a:lnTo>
                  <a:lnTo>
                    <a:pt x="3302" y="32969"/>
                  </a:lnTo>
                  <a:lnTo>
                    <a:pt x="3302" y="34086"/>
                  </a:lnTo>
                  <a:lnTo>
                    <a:pt x="2895" y="34531"/>
                  </a:lnTo>
                  <a:lnTo>
                    <a:pt x="1892" y="34531"/>
                  </a:lnTo>
                  <a:lnTo>
                    <a:pt x="1485" y="34086"/>
                  </a:lnTo>
                  <a:lnTo>
                    <a:pt x="1485" y="32969"/>
                  </a:lnTo>
                  <a:lnTo>
                    <a:pt x="1892" y="32512"/>
                  </a:lnTo>
                  <a:lnTo>
                    <a:pt x="2895" y="32512"/>
                  </a:lnTo>
                  <a:lnTo>
                    <a:pt x="3302" y="32969"/>
                  </a:lnTo>
                  <a:lnTo>
                    <a:pt x="3302" y="4432"/>
                  </a:lnTo>
                  <a:lnTo>
                    <a:pt x="2895" y="4889"/>
                  </a:lnTo>
                  <a:lnTo>
                    <a:pt x="1892" y="4889"/>
                  </a:lnTo>
                  <a:lnTo>
                    <a:pt x="1485" y="4432"/>
                  </a:lnTo>
                  <a:lnTo>
                    <a:pt x="1485" y="3327"/>
                  </a:lnTo>
                  <a:lnTo>
                    <a:pt x="1892" y="2870"/>
                  </a:lnTo>
                  <a:lnTo>
                    <a:pt x="2895" y="2870"/>
                  </a:lnTo>
                  <a:lnTo>
                    <a:pt x="3302" y="3327"/>
                  </a:lnTo>
                  <a:lnTo>
                    <a:pt x="3302" y="0"/>
                  </a:lnTo>
                  <a:lnTo>
                    <a:pt x="0" y="0"/>
                  </a:lnTo>
                  <a:lnTo>
                    <a:pt x="0" y="18808"/>
                  </a:lnTo>
                  <a:lnTo>
                    <a:pt x="0" y="37592"/>
                  </a:lnTo>
                  <a:lnTo>
                    <a:pt x="146011" y="37592"/>
                  </a:lnTo>
                  <a:lnTo>
                    <a:pt x="146011" y="34531"/>
                  </a:lnTo>
                  <a:lnTo>
                    <a:pt x="146011" y="32512"/>
                  </a:lnTo>
                  <a:lnTo>
                    <a:pt x="146011" y="2870"/>
                  </a:lnTo>
                  <a:lnTo>
                    <a:pt x="146011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613126" y="4055912"/>
              <a:ext cx="146050" cy="38100"/>
            </a:xfrm>
            <a:custGeom>
              <a:avLst/>
              <a:gdLst/>
              <a:ahLst/>
              <a:cxnLst/>
              <a:rect l="l" t="t" r="r" b="b"/>
              <a:pathLst>
                <a:path w="146050" h="38100">
                  <a:moveTo>
                    <a:pt x="142582" y="33527"/>
                  </a:moveTo>
                  <a:lnTo>
                    <a:pt x="142582" y="34086"/>
                  </a:lnTo>
                  <a:lnTo>
                    <a:pt x="142989" y="34531"/>
                  </a:lnTo>
                  <a:lnTo>
                    <a:pt x="143484" y="34531"/>
                  </a:lnTo>
                  <a:lnTo>
                    <a:pt x="143992" y="34531"/>
                  </a:lnTo>
                  <a:lnTo>
                    <a:pt x="144399" y="34086"/>
                  </a:lnTo>
                  <a:lnTo>
                    <a:pt x="144399" y="33527"/>
                  </a:lnTo>
                  <a:lnTo>
                    <a:pt x="144399" y="32969"/>
                  </a:lnTo>
                  <a:lnTo>
                    <a:pt x="143992" y="32524"/>
                  </a:lnTo>
                  <a:lnTo>
                    <a:pt x="143484" y="32524"/>
                  </a:lnTo>
                  <a:lnTo>
                    <a:pt x="142989" y="32524"/>
                  </a:lnTo>
                  <a:lnTo>
                    <a:pt x="142582" y="32969"/>
                  </a:lnTo>
                  <a:lnTo>
                    <a:pt x="142582" y="33527"/>
                  </a:lnTo>
                </a:path>
                <a:path w="146050" h="38100">
                  <a:moveTo>
                    <a:pt x="1485" y="3886"/>
                  </a:moveTo>
                  <a:lnTo>
                    <a:pt x="1485" y="4432"/>
                  </a:lnTo>
                  <a:lnTo>
                    <a:pt x="1892" y="4889"/>
                  </a:lnTo>
                  <a:lnTo>
                    <a:pt x="2387" y="4889"/>
                  </a:lnTo>
                  <a:lnTo>
                    <a:pt x="2895" y="4889"/>
                  </a:lnTo>
                  <a:lnTo>
                    <a:pt x="3302" y="4432"/>
                  </a:lnTo>
                  <a:lnTo>
                    <a:pt x="3302" y="3886"/>
                  </a:lnTo>
                  <a:lnTo>
                    <a:pt x="3302" y="3327"/>
                  </a:lnTo>
                  <a:lnTo>
                    <a:pt x="2895" y="2870"/>
                  </a:lnTo>
                  <a:lnTo>
                    <a:pt x="2387" y="2870"/>
                  </a:lnTo>
                  <a:lnTo>
                    <a:pt x="1892" y="2870"/>
                  </a:lnTo>
                  <a:lnTo>
                    <a:pt x="1485" y="3327"/>
                  </a:lnTo>
                  <a:lnTo>
                    <a:pt x="1485" y="3886"/>
                  </a:lnTo>
                </a:path>
                <a:path w="146050" h="38100">
                  <a:moveTo>
                    <a:pt x="1485" y="33527"/>
                  </a:moveTo>
                  <a:lnTo>
                    <a:pt x="1485" y="34086"/>
                  </a:lnTo>
                  <a:lnTo>
                    <a:pt x="1892" y="34531"/>
                  </a:lnTo>
                  <a:lnTo>
                    <a:pt x="2387" y="34531"/>
                  </a:lnTo>
                  <a:lnTo>
                    <a:pt x="2895" y="34531"/>
                  </a:lnTo>
                  <a:lnTo>
                    <a:pt x="3302" y="34086"/>
                  </a:lnTo>
                  <a:lnTo>
                    <a:pt x="3302" y="33527"/>
                  </a:lnTo>
                  <a:lnTo>
                    <a:pt x="3302" y="32969"/>
                  </a:lnTo>
                  <a:lnTo>
                    <a:pt x="2895" y="32524"/>
                  </a:lnTo>
                  <a:lnTo>
                    <a:pt x="2387" y="32524"/>
                  </a:lnTo>
                  <a:lnTo>
                    <a:pt x="1892" y="32524"/>
                  </a:lnTo>
                  <a:lnTo>
                    <a:pt x="1485" y="32969"/>
                  </a:lnTo>
                  <a:lnTo>
                    <a:pt x="1485" y="33527"/>
                  </a:lnTo>
                </a:path>
                <a:path w="146050" h="38100">
                  <a:moveTo>
                    <a:pt x="142582" y="3886"/>
                  </a:moveTo>
                  <a:lnTo>
                    <a:pt x="142582" y="4432"/>
                  </a:lnTo>
                  <a:lnTo>
                    <a:pt x="142989" y="4889"/>
                  </a:lnTo>
                  <a:lnTo>
                    <a:pt x="143484" y="4889"/>
                  </a:lnTo>
                  <a:lnTo>
                    <a:pt x="143992" y="4889"/>
                  </a:lnTo>
                  <a:lnTo>
                    <a:pt x="144399" y="4432"/>
                  </a:lnTo>
                  <a:lnTo>
                    <a:pt x="144399" y="3886"/>
                  </a:lnTo>
                  <a:lnTo>
                    <a:pt x="144399" y="3327"/>
                  </a:lnTo>
                  <a:lnTo>
                    <a:pt x="143992" y="2870"/>
                  </a:lnTo>
                  <a:lnTo>
                    <a:pt x="143484" y="2870"/>
                  </a:lnTo>
                  <a:lnTo>
                    <a:pt x="142989" y="2870"/>
                  </a:lnTo>
                  <a:lnTo>
                    <a:pt x="142582" y="3327"/>
                  </a:lnTo>
                  <a:lnTo>
                    <a:pt x="142582" y="3886"/>
                  </a:lnTo>
                </a:path>
                <a:path w="146050" h="38100">
                  <a:moveTo>
                    <a:pt x="136525" y="34518"/>
                  </a:moveTo>
                  <a:lnTo>
                    <a:pt x="140538" y="34518"/>
                  </a:lnTo>
                  <a:lnTo>
                    <a:pt x="140538" y="30060"/>
                  </a:lnTo>
                  <a:lnTo>
                    <a:pt x="136525" y="30060"/>
                  </a:lnTo>
                  <a:lnTo>
                    <a:pt x="136525" y="34518"/>
                  </a:lnTo>
                </a:path>
                <a:path w="146050" h="38100">
                  <a:moveTo>
                    <a:pt x="5029" y="7442"/>
                  </a:moveTo>
                  <a:lnTo>
                    <a:pt x="9042" y="7442"/>
                  </a:lnTo>
                  <a:lnTo>
                    <a:pt x="9042" y="2984"/>
                  </a:lnTo>
                  <a:lnTo>
                    <a:pt x="5029" y="2984"/>
                  </a:lnTo>
                  <a:lnTo>
                    <a:pt x="5029" y="7442"/>
                  </a:lnTo>
                </a:path>
                <a:path w="146050" h="38100">
                  <a:moveTo>
                    <a:pt x="13792" y="7442"/>
                  </a:moveTo>
                  <a:lnTo>
                    <a:pt x="17805" y="7442"/>
                  </a:lnTo>
                  <a:lnTo>
                    <a:pt x="17805" y="2984"/>
                  </a:lnTo>
                  <a:lnTo>
                    <a:pt x="13792" y="2984"/>
                  </a:lnTo>
                  <a:lnTo>
                    <a:pt x="13792" y="7442"/>
                  </a:lnTo>
                </a:path>
                <a:path w="146050" h="38100">
                  <a:moveTo>
                    <a:pt x="22567" y="7442"/>
                  </a:moveTo>
                  <a:lnTo>
                    <a:pt x="26581" y="7442"/>
                  </a:lnTo>
                  <a:lnTo>
                    <a:pt x="26581" y="2984"/>
                  </a:lnTo>
                  <a:lnTo>
                    <a:pt x="22567" y="2984"/>
                  </a:lnTo>
                  <a:lnTo>
                    <a:pt x="22567" y="7442"/>
                  </a:lnTo>
                </a:path>
                <a:path w="146050" h="38100">
                  <a:moveTo>
                    <a:pt x="31330" y="7442"/>
                  </a:moveTo>
                  <a:lnTo>
                    <a:pt x="35344" y="7442"/>
                  </a:lnTo>
                  <a:lnTo>
                    <a:pt x="35344" y="2984"/>
                  </a:lnTo>
                  <a:lnTo>
                    <a:pt x="31330" y="2984"/>
                  </a:lnTo>
                  <a:lnTo>
                    <a:pt x="31330" y="7442"/>
                  </a:lnTo>
                </a:path>
                <a:path w="146050" h="38100">
                  <a:moveTo>
                    <a:pt x="40093" y="7442"/>
                  </a:moveTo>
                  <a:lnTo>
                    <a:pt x="44107" y="7442"/>
                  </a:lnTo>
                  <a:lnTo>
                    <a:pt x="44107" y="2984"/>
                  </a:lnTo>
                  <a:lnTo>
                    <a:pt x="40093" y="2984"/>
                  </a:lnTo>
                  <a:lnTo>
                    <a:pt x="40093" y="7442"/>
                  </a:lnTo>
                </a:path>
                <a:path w="146050" h="38100">
                  <a:moveTo>
                    <a:pt x="48856" y="7442"/>
                  </a:moveTo>
                  <a:lnTo>
                    <a:pt x="52870" y="7442"/>
                  </a:lnTo>
                  <a:lnTo>
                    <a:pt x="52870" y="2984"/>
                  </a:lnTo>
                  <a:lnTo>
                    <a:pt x="48856" y="2984"/>
                  </a:lnTo>
                  <a:lnTo>
                    <a:pt x="48856" y="7442"/>
                  </a:lnTo>
                </a:path>
                <a:path w="146050" h="38100">
                  <a:moveTo>
                    <a:pt x="57632" y="7442"/>
                  </a:moveTo>
                  <a:lnTo>
                    <a:pt x="61645" y="7442"/>
                  </a:lnTo>
                  <a:lnTo>
                    <a:pt x="61645" y="2984"/>
                  </a:lnTo>
                  <a:lnTo>
                    <a:pt x="57632" y="2984"/>
                  </a:lnTo>
                  <a:lnTo>
                    <a:pt x="57632" y="7442"/>
                  </a:lnTo>
                </a:path>
                <a:path w="146050" h="38100">
                  <a:moveTo>
                    <a:pt x="66395" y="7442"/>
                  </a:moveTo>
                  <a:lnTo>
                    <a:pt x="70408" y="7442"/>
                  </a:lnTo>
                  <a:lnTo>
                    <a:pt x="70408" y="2984"/>
                  </a:lnTo>
                  <a:lnTo>
                    <a:pt x="66395" y="2984"/>
                  </a:lnTo>
                  <a:lnTo>
                    <a:pt x="66395" y="7442"/>
                  </a:lnTo>
                </a:path>
                <a:path w="146050" h="38100">
                  <a:moveTo>
                    <a:pt x="75158" y="7442"/>
                  </a:moveTo>
                  <a:lnTo>
                    <a:pt x="79171" y="7442"/>
                  </a:lnTo>
                  <a:lnTo>
                    <a:pt x="79171" y="2984"/>
                  </a:lnTo>
                  <a:lnTo>
                    <a:pt x="75158" y="2984"/>
                  </a:lnTo>
                  <a:lnTo>
                    <a:pt x="75158" y="7442"/>
                  </a:lnTo>
                </a:path>
                <a:path w="146050" h="38100">
                  <a:moveTo>
                    <a:pt x="83921" y="7442"/>
                  </a:moveTo>
                  <a:lnTo>
                    <a:pt x="87934" y="7442"/>
                  </a:lnTo>
                  <a:lnTo>
                    <a:pt x="87934" y="2984"/>
                  </a:lnTo>
                  <a:lnTo>
                    <a:pt x="83921" y="2984"/>
                  </a:lnTo>
                  <a:lnTo>
                    <a:pt x="83921" y="7442"/>
                  </a:lnTo>
                </a:path>
                <a:path w="146050" h="38100">
                  <a:moveTo>
                    <a:pt x="92697" y="7442"/>
                  </a:moveTo>
                  <a:lnTo>
                    <a:pt x="96710" y="7442"/>
                  </a:lnTo>
                  <a:lnTo>
                    <a:pt x="96710" y="2984"/>
                  </a:lnTo>
                  <a:lnTo>
                    <a:pt x="92697" y="2984"/>
                  </a:lnTo>
                  <a:lnTo>
                    <a:pt x="92697" y="7442"/>
                  </a:lnTo>
                </a:path>
                <a:path w="146050" h="38100">
                  <a:moveTo>
                    <a:pt x="101460" y="7442"/>
                  </a:moveTo>
                  <a:lnTo>
                    <a:pt x="105473" y="7442"/>
                  </a:lnTo>
                  <a:lnTo>
                    <a:pt x="105473" y="2984"/>
                  </a:lnTo>
                  <a:lnTo>
                    <a:pt x="101460" y="2984"/>
                  </a:lnTo>
                  <a:lnTo>
                    <a:pt x="101460" y="7442"/>
                  </a:lnTo>
                </a:path>
                <a:path w="146050" h="38100">
                  <a:moveTo>
                    <a:pt x="110223" y="7442"/>
                  </a:moveTo>
                  <a:lnTo>
                    <a:pt x="114236" y="7442"/>
                  </a:lnTo>
                  <a:lnTo>
                    <a:pt x="114236" y="2984"/>
                  </a:lnTo>
                  <a:lnTo>
                    <a:pt x="110223" y="2984"/>
                  </a:lnTo>
                  <a:lnTo>
                    <a:pt x="110223" y="7442"/>
                  </a:lnTo>
                </a:path>
                <a:path w="146050" h="38100">
                  <a:moveTo>
                    <a:pt x="118999" y="7442"/>
                  </a:moveTo>
                  <a:lnTo>
                    <a:pt x="123012" y="7442"/>
                  </a:lnTo>
                  <a:lnTo>
                    <a:pt x="123012" y="2984"/>
                  </a:lnTo>
                  <a:lnTo>
                    <a:pt x="118999" y="2984"/>
                  </a:lnTo>
                  <a:lnTo>
                    <a:pt x="118999" y="7442"/>
                  </a:lnTo>
                </a:path>
                <a:path w="146050" h="38100">
                  <a:moveTo>
                    <a:pt x="127762" y="7442"/>
                  </a:moveTo>
                  <a:lnTo>
                    <a:pt x="131775" y="7442"/>
                  </a:lnTo>
                  <a:lnTo>
                    <a:pt x="131775" y="2984"/>
                  </a:lnTo>
                  <a:lnTo>
                    <a:pt x="127762" y="2984"/>
                  </a:lnTo>
                  <a:lnTo>
                    <a:pt x="127762" y="7442"/>
                  </a:lnTo>
                </a:path>
                <a:path w="146050" h="38100">
                  <a:moveTo>
                    <a:pt x="136525" y="7442"/>
                  </a:moveTo>
                  <a:lnTo>
                    <a:pt x="140538" y="7442"/>
                  </a:lnTo>
                  <a:lnTo>
                    <a:pt x="140538" y="2984"/>
                  </a:lnTo>
                  <a:lnTo>
                    <a:pt x="136525" y="2984"/>
                  </a:lnTo>
                  <a:lnTo>
                    <a:pt x="136525" y="7442"/>
                  </a:lnTo>
                </a:path>
                <a:path w="146050" h="38100">
                  <a:moveTo>
                    <a:pt x="5029" y="16459"/>
                  </a:moveTo>
                  <a:lnTo>
                    <a:pt x="9042" y="16459"/>
                  </a:lnTo>
                  <a:lnTo>
                    <a:pt x="9042" y="12001"/>
                  </a:lnTo>
                  <a:lnTo>
                    <a:pt x="5029" y="12001"/>
                  </a:lnTo>
                  <a:lnTo>
                    <a:pt x="5029" y="16459"/>
                  </a:lnTo>
                </a:path>
                <a:path w="146050" h="38100">
                  <a:moveTo>
                    <a:pt x="13792" y="16459"/>
                  </a:moveTo>
                  <a:lnTo>
                    <a:pt x="17805" y="16459"/>
                  </a:lnTo>
                  <a:lnTo>
                    <a:pt x="17805" y="12001"/>
                  </a:lnTo>
                  <a:lnTo>
                    <a:pt x="13792" y="12001"/>
                  </a:lnTo>
                  <a:lnTo>
                    <a:pt x="13792" y="16459"/>
                  </a:lnTo>
                </a:path>
                <a:path w="146050" h="38100">
                  <a:moveTo>
                    <a:pt x="22567" y="16459"/>
                  </a:moveTo>
                  <a:lnTo>
                    <a:pt x="26581" y="16459"/>
                  </a:lnTo>
                  <a:lnTo>
                    <a:pt x="26581" y="12001"/>
                  </a:lnTo>
                  <a:lnTo>
                    <a:pt x="22567" y="12001"/>
                  </a:lnTo>
                  <a:lnTo>
                    <a:pt x="22567" y="16459"/>
                  </a:lnTo>
                </a:path>
                <a:path w="146050" h="38100">
                  <a:moveTo>
                    <a:pt x="31330" y="16459"/>
                  </a:moveTo>
                  <a:lnTo>
                    <a:pt x="35344" y="16459"/>
                  </a:lnTo>
                  <a:lnTo>
                    <a:pt x="35344" y="12001"/>
                  </a:lnTo>
                  <a:lnTo>
                    <a:pt x="31330" y="12001"/>
                  </a:lnTo>
                  <a:lnTo>
                    <a:pt x="31330" y="16459"/>
                  </a:lnTo>
                </a:path>
                <a:path w="146050" h="38100">
                  <a:moveTo>
                    <a:pt x="40093" y="16459"/>
                  </a:moveTo>
                  <a:lnTo>
                    <a:pt x="44107" y="16459"/>
                  </a:lnTo>
                  <a:lnTo>
                    <a:pt x="44107" y="12001"/>
                  </a:lnTo>
                  <a:lnTo>
                    <a:pt x="40093" y="12001"/>
                  </a:lnTo>
                  <a:lnTo>
                    <a:pt x="40093" y="16459"/>
                  </a:lnTo>
                </a:path>
                <a:path w="146050" h="38100">
                  <a:moveTo>
                    <a:pt x="48856" y="16459"/>
                  </a:moveTo>
                  <a:lnTo>
                    <a:pt x="52870" y="16459"/>
                  </a:lnTo>
                  <a:lnTo>
                    <a:pt x="52870" y="12001"/>
                  </a:lnTo>
                  <a:lnTo>
                    <a:pt x="48856" y="12001"/>
                  </a:lnTo>
                  <a:lnTo>
                    <a:pt x="48856" y="16459"/>
                  </a:lnTo>
                </a:path>
                <a:path w="146050" h="38100">
                  <a:moveTo>
                    <a:pt x="57632" y="16459"/>
                  </a:moveTo>
                  <a:lnTo>
                    <a:pt x="61645" y="16459"/>
                  </a:lnTo>
                  <a:lnTo>
                    <a:pt x="61645" y="12001"/>
                  </a:lnTo>
                  <a:lnTo>
                    <a:pt x="57632" y="12001"/>
                  </a:lnTo>
                  <a:lnTo>
                    <a:pt x="57632" y="16459"/>
                  </a:lnTo>
                </a:path>
                <a:path w="146050" h="38100">
                  <a:moveTo>
                    <a:pt x="66395" y="16459"/>
                  </a:moveTo>
                  <a:lnTo>
                    <a:pt x="70408" y="16459"/>
                  </a:lnTo>
                  <a:lnTo>
                    <a:pt x="70408" y="12001"/>
                  </a:lnTo>
                  <a:lnTo>
                    <a:pt x="66395" y="12001"/>
                  </a:lnTo>
                  <a:lnTo>
                    <a:pt x="66395" y="16459"/>
                  </a:lnTo>
                </a:path>
                <a:path w="146050" h="38100">
                  <a:moveTo>
                    <a:pt x="75158" y="16459"/>
                  </a:moveTo>
                  <a:lnTo>
                    <a:pt x="79171" y="16459"/>
                  </a:lnTo>
                  <a:lnTo>
                    <a:pt x="79171" y="12001"/>
                  </a:lnTo>
                  <a:lnTo>
                    <a:pt x="75158" y="12001"/>
                  </a:lnTo>
                  <a:lnTo>
                    <a:pt x="75158" y="16459"/>
                  </a:lnTo>
                </a:path>
                <a:path w="146050" h="38100">
                  <a:moveTo>
                    <a:pt x="83921" y="16459"/>
                  </a:moveTo>
                  <a:lnTo>
                    <a:pt x="87934" y="16459"/>
                  </a:lnTo>
                  <a:lnTo>
                    <a:pt x="87934" y="12001"/>
                  </a:lnTo>
                  <a:lnTo>
                    <a:pt x="83921" y="12001"/>
                  </a:lnTo>
                  <a:lnTo>
                    <a:pt x="83921" y="16459"/>
                  </a:lnTo>
                </a:path>
                <a:path w="146050" h="38100">
                  <a:moveTo>
                    <a:pt x="92697" y="16459"/>
                  </a:moveTo>
                  <a:lnTo>
                    <a:pt x="96710" y="16459"/>
                  </a:lnTo>
                  <a:lnTo>
                    <a:pt x="96710" y="12001"/>
                  </a:lnTo>
                  <a:lnTo>
                    <a:pt x="92697" y="12001"/>
                  </a:lnTo>
                  <a:lnTo>
                    <a:pt x="92697" y="16459"/>
                  </a:lnTo>
                </a:path>
                <a:path w="146050" h="38100">
                  <a:moveTo>
                    <a:pt x="101460" y="16459"/>
                  </a:moveTo>
                  <a:lnTo>
                    <a:pt x="105473" y="16459"/>
                  </a:lnTo>
                  <a:lnTo>
                    <a:pt x="105473" y="12001"/>
                  </a:lnTo>
                  <a:lnTo>
                    <a:pt x="101460" y="12001"/>
                  </a:lnTo>
                  <a:lnTo>
                    <a:pt x="101460" y="16459"/>
                  </a:lnTo>
                </a:path>
                <a:path w="146050" h="38100">
                  <a:moveTo>
                    <a:pt x="110223" y="16459"/>
                  </a:moveTo>
                  <a:lnTo>
                    <a:pt x="114236" y="16459"/>
                  </a:lnTo>
                  <a:lnTo>
                    <a:pt x="114236" y="12001"/>
                  </a:lnTo>
                  <a:lnTo>
                    <a:pt x="110223" y="12001"/>
                  </a:lnTo>
                  <a:lnTo>
                    <a:pt x="110223" y="16459"/>
                  </a:lnTo>
                </a:path>
                <a:path w="146050" h="38100">
                  <a:moveTo>
                    <a:pt x="118999" y="16459"/>
                  </a:moveTo>
                  <a:lnTo>
                    <a:pt x="123012" y="16459"/>
                  </a:lnTo>
                  <a:lnTo>
                    <a:pt x="123012" y="12001"/>
                  </a:lnTo>
                  <a:lnTo>
                    <a:pt x="118999" y="12001"/>
                  </a:lnTo>
                  <a:lnTo>
                    <a:pt x="118999" y="16459"/>
                  </a:lnTo>
                </a:path>
                <a:path w="146050" h="38100">
                  <a:moveTo>
                    <a:pt x="127762" y="16459"/>
                  </a:moveTo>
                  <a:lnTo>
                    <a:pt x="131775" y="16459"/>
                  </a:lnTo>
                  <a:lnTo>
                    <a:pt x="131775" y="12001"/>
                  </a:lnTo>
                  <a:lnTo>
                    <a:pt x="127762" y="12001"/>
                  </a:lnTo>
                  <a:lnTo>
                    <a:pt x="127762" y="16459"/>
                  </a:lnTo>
                </a:path>
                <a:path w="146050" h="38100">
                  <a:moveTo>
                    <a:pt x="136525" y="16459"/>
                  </a:moveTo>
                  <a:lnTo>
                    <a:pt x="140538" y="16459"/>
                  </a:lnTo>
                  <a:lnTo>
                    <a:pt x="140538" y="12001"/>
                  </a:lnTo>
                  <a:lnTo>
                    <a:pt x="136525" y="12001"/>
                  </a:lnTo>
                  <a:lnTo>
                    <a:pt x="136525" y="16459"/>
                  </a:lnTo>
                </a:path>
                <a:path w="146050" h="38100">
                  <a:moveTo>
                    <a:pt x="5029" y="25488"/>
                  </a:moveTo>
                  <a:lnTo>
                    <a:pt x="9042" y="25488"/>
                  </a:lnTo>
                  <a:lnTo>
                    <a:pt x="9042" y="21031"/>
                  </a:lnTo>
                  <a:lnTo>
                    <a:pt x="5029" y="21031"/>
                  </a:lnTo>
                  <a:lnTo>
                    <a:pt x="5029" y="25488"/>
                  </a:lnTo>
                </a:path>
                <a:path w="146050" h="38100">
                  <a:moveTo>
                    <a:pt x="13792" y="25488"/>
                  </a:moveTo>
                  <a:lnTo>
                    <a:pt x="17805" y="25488"/>
                  </a:lnTo>
                  <a:lnTo>
                    <a:pt x="17805" y="21031"/>
                  </a:lnTo>
                  <a:lnTo>
                    <a:pt x="13792" y="21031"/>
                  </a:lnTo>
                  <a:lnTo>
                    <a:pt x="13792" y="25488"/>
                  </a:lnTo>
                </a:path>
                <a:path w="146050" h="38100">
                  <a:moveTo>
                    <a:pt x="22567" y="25488"/>
                  </a:moveTo>
                  <a:lnTo>
                    <a:pt x="26581" y="25488"/>
                  </a:lnTo>
                  <a:lnTo>
                    <a:pt x="26581" y="21031"/>
                  </a:lnTo>
                  <a:lnTo>
                    <a:pt x="22567" y="21031"/>
                  </a:lnTo>
                  <a:lnTo>
                    <a:pt x="22567" y="25488"/>
                  </a:lnTo>
                </a:path>
                <a:path w="146050" h="38100">
                  <a:moveTo>
                    <a:pt x="31330" y="25488"/>
                  </a:moveTo>
                  <a:lnTo>
                    <a:pt x="35344" y="25488"/>
                  </a:lnTo>
                  <a:lnTo>
                    <a:pt x="35344" y="21031"/>
                  </a:lnTo>
                  <a:lnTo>
                    <a:pt x="31330" y="21031"/>
                  </a:lnTo>
                  <a:lnTo>
                    <a:pt x="31330" y="25488"/>
                  </a:lnTo>
                </a:path>
                <a:path w="146050" h="38100">
                  <a:moveTo>
                    <a:pt x="40093" y="25488"/>
                  </a:moveTo>
                  <a:lnTo>
                    <a:pt x="44107" y="25488"/>
                  </a:lnTo>
                  <a:lnTo>
                    <a:pt x="44107" y="21031"/>
                  </a:lnTo>
                  <a:lnTo>
                    <a:pt x="40093" y="21031"/>
                  </a:lnTo>
                  <a:lnTo>
                    <a:pt x="40093" y="25488"/>
                  </a:lnTo>
                </a:path>
                <a:path w="146050" h="38100">
                  <a:moveTo>
                    <a:pt x="48856" y="25488"/>
                  </a:moveTo>
                  <a:lnTo>
                    <a:pt x="52870" y="25488"/>
                  </a:lnTo>
                  <a:lnTo>
                    <a:pt x="52870" y="21031"/>
                  </a:lnTo>
                  <a:lnTo>
                    <a:pt x="48856" y="21031"/>
                  </a:lnTo>
                  <a:lnTo>
                    <a:pt x="48856" y="25488"/>
                  </a:lnTo>
                </a:path>
                <a:path w="146050" h="38100">
                  <a:moveTo>
                    <a:pt x="57632" y="25488"/>
                  </a:moveTo>
                  <a:lnTo>
                    <a:pt x="61645" y="25488"/>
                  </a:lnTo>
                  <a:lnTo>
                    <a:pt x="61645" y="21031"/>
                  </a:lnTo>
                  <a:lnTo>
                    <a:pt x="57632" y="21031"/>
                  </a:lnTo>
                  <a:lnTo>
                    <a:pt x="57632" y="25488"/>
                  </a:lnTo>
                </a:path>
                <a:path w="146050" h="38100">
                  <a:moveTo>
                    <a:pt x="66395" y="25488"/>
                  </a:moveTo>
                  <a:lnTo>
                    <a:pt x="70408" y="25488"/>
                  </a:lnTo>
                  <a:lnTo>
                    <a:pt x="70408" y="21031"/>
                  </a:lnTo>
                  <a:lnTo>
                    <a:pt x="66395" y="21031"/>
                  </a:lnTo>
                  <a:lnTo>
                    <a:pt x="66395" y="25488"/>
                  </a:lnTo>
                </a:path>
                <a:path w="146050" h="38100">
                  <a:moveTo>
                    <a:pt x="75158" y="25488"/>
                  </a:moveTo>
                  <a:lnTo>
                    <a:pt x="79171" y="25488"/>
                  </a:lnTo>
                  <a:lnTo>
                    <a:pt x="79171" y="21031"/>
                  </a:lnTo>
                  <a:lnTo>
                    <a:pt x="75158" y="21031"/>
                  </a:lnTo>
                  <a:lnTo>
                    <a:pt x="75158" y="25488"/>
                  </a:lnTo>
                </a:path>
                <a:path w="146050" h="38100">
                  <a:moveTo>
                    <a:pt x="83921" y="25488"/>
                  </a:moveTo>
                  <a:lnTo>
                    <a:pt x="87934" y="25488"/>
                  </a:lnTo>
                  <a:lnTo>
                    <a:pt x="87934" y="21031"/>
                  </a:lnTo>
                  <a:lnTo>
                    <a:pt x="83921" y="21031"/>
                  </a:lnTo>
                  <a:lnTo>
                    <a:pt x="83921" y="25488"/>
                  </a:lnTo>
                </a:path>
                <a:path w="146050" h="38100">
                  <a:moveTo>
                    <a:pt x="92697" y="25488"/>
                  </a:moveTo>
                  <a:lnTo>
                    <a:pt x="96710" y="25488"/>
                  </a:lnTo>
                  <a:lnTo>
                    <a:pt x="96710" y="21031"/>
                  </a:lnTo>
                  <a:lnTo>
                    <a:pt x="92697" y="21031"/>
                  </a:lnTo>
                  <a:lnTo>
                    <a:pt x="92697" y="25488"/>
                  </a:lnTo>
                </a:path>
                <a:path w="146050" h="38100">
                  <a:moveTo>
                    <a:pt x="101460" y="25488"/>
                  </a:moveTo>
                  <a:lnTo>
                    <a:pt x="105473" y="25488"/>
                  </a:lnTo>
                  <a:lnTo>
                    <a:pt x="105473" y="21031"/>
                  </a:lnTo>
                  <a:lnTo>
                    <a:pt x="101460" y="21031"/>
                  </a:lnTo>
                  <a:lnTo>
                    <a:pt x="101460" y="25488"/>
                  </a:lnTo>
                </a:path>
                <a:path w="146050" h="38100">
                  <a:moveTo>
                    <a:pt x="110223" y="25488"/>
                  </a:moveTo>
                  <a:lnTo>
                    <a:pt x="114236" y="25488"/>
                  </a:lnTo>
                  <a:lnTo>
                    <a:pt x="114236" y="21031"/>
                  </a:lnTo>
                  <a:lnTo>
                    <a:pt x="110223" y="21031"/>
                  </a:lnTo>
                  <a:lnTo>
                    <a:pt x="110223" y="25488"/>
                  </a:lnTo>
                </a:path>
                <a:path w="146050" h="38100">
                  <a:moveTo>
                    <a:pt x="118999" y="25488"/>
                  </a:moveTo>
                  <a:lnTo>
                    <a:pt x="123012" y="25488"/>
                  </a:lnTo>
                  <a:lnTo>
                    <a:pt x="123012" y="21031"/>
                  </a:lnTo>
                  <a:lnTo>
                    <a:pt x="118999" y="21031"/>
                  </a:lnTo>
                  <a:lnTo>
                    <a:pt x="118999" y="25488"/>
                  </a:lnTo>
                </a:path>
                <a:path w="146050" h="38100">
                  <a:moveTo>
                    <a:pt x="127762" y="25488"/>
                  </a:moveTo>
                  <a:lnTo>
                    <a:pt x="131775" y="25488"/>
                  </a:lnTo>
                  <a:lnTo>
                    <a:pt x="131775" y="21031"/>
                  </a:lnTo>
                  <a:lnTo>
                    <a:pt x="127762" y="21031"/>
                  </a:lnTo>
                  <a:lnTo>
                    <a:pt x="127762" y="25488"/>
                  </a:lnTo>
                </a:path>
                <a:path w="146050" h="38100">
                  <a:moveTo>
                    <a:pt x="136525" y="25488"/>
                  </a:moveTo>
                  <a:lnTo>
                    <a:pt x="140538" y="25488"/>
                  </a:lnTo>
                  <a:lnTo>
                    <a:pt x="140538" y="21031"/>
                  </a:lnTo>
                  <a:lnTo>
                    <a:pt x="136525" y="21031"/>
                  </a:lnTo>
                  <a:lnTo>
                    <a:pt x="136525" y="25488"/>
                  </a:lnTo>
                </a:path>
                <a:path w="146050" h="38100">
                  <a:moveTo>
                    <a:pt x="5029" y="34518"/>
                  </a:moveTo>
                  <a:lnTo>
                    <a:pt x="9042" y="34518"/>
                  </a:lnTo>
                  <a:lnTo>
                    <a:pt x="9042" y="30060"/>
                  </a:lnTo>
                  <a:lnTo>
                    <a:pt x="5029" y="30060"/>
                  </a:lnTo>
                  <a:lnTo>
                    <a:pt x="5029" y="34518"/>
                  </a:lnTo>
                </a:path>
                <a:path w="146050" h="38100">
                  <a:moveTo>
                    <a:pt x="13792" y="34518"/>
                  </a:moveTo>
                  <a:lnTo>
                    <a:pt x="17805" y="34518"/>
                  </a:lnTo>
                  <a:lnTo>
                    <a:pt x="17805" y="30060"/>
                  </a:lnTo>
                  <a:lnTo>
                    <a:pt x="13792" y="30060"/>
                  </a:lnTo>
                  <a:lnTo>
                    <a:pt x="13792" y="34518"/>
                  </a:lnTo>
                </a:path>
                <a:path w="146050" h="38100">
                  <a:moveTo>
                    <a:pt x="22567" y="34518"/>
                  </a:moveTo>
                  <a:lnTo>
                    <a:pt x="26581" y="34518"/>
                  </a:lnTo>
                  <a:lnTo>
                    <a:pt x="26581" y="30060"/>
                  </a:lnTo>
                  <a:lnTo>
                    <a:pt x="22567" y="30060"/>
                  </a:lnTo>
                  <a:lnTo>
                    <a:pt x="22567" y="34518"/>
                  </a:lnTo>
                </a:path>
                <a:path w="146050" h="38100">
                  <a:moveTo>
                    <a:pt x="31330" y="34518"/>
                  </a:moveTo>
                  <a:lnTo>
                    <a:pt x="35344" y="34518"/>
                  </a:lnTo>
                  <a:lnTo>
                    <a:pt x="35344" y="30060"/>
                  </a:lnTo>
                  <a:lnTo>
                    <a:pt x="31330" y="30060"/>
                  </a:lnTo>
                  <a:lnTo>
                    <a:pt x="31330" y="34518"/>
                  </a:lnTo>
                </a:path>
                <a:path w="146050" h="38100">
                  <a:moveTo>
                    <a:pt x="40093" y="34518"/>
                  </a:moveTo>
                  <a:lnTo>
                    <a:pt x="44107" y="34518"/>
                  </a:lnTo>
                  <a:lnTo>
                    <a:pt x="44107" y="30060"/>
                  </a:lnTo>
                  <a:lnTo>
                    <a:pt x="40093" y="30060"/>
                  </a:lnTo>
                  <a:lnTo>
                    <a:pt x="40093" y="34518"/>
                  </a:lnTo>
                </a:path>
                <a:path w="146050" h="38100">
                  <a:moveTo>
                    <a:pt x="48856" y="34518"/>
                  </a:moveTo>
                  <a:lnTo>
                    <a:pt x="52870" y="34518"/>
                  </a:lnTo>
                  <a:lnTo>
                    <a:pt x="52870" y="30060"/>
                  </a:lnTo>
                  <a:lnTo>
                    <a:pt x="48856" y="30060"/>
                  </a:lnTo>
                  <a:lnTo>
                    <a:pt x="48856" y="34518"/>
                  </a:lnTo>
                </a:path>
                <a:path w="146050" h="38100">
                  <a:moveTo>
                    <a:pt x="57632" y="34518"/>
                  </a:moveTo>
                  <a:lnTo>
                    <a:pt x="61645" y="34518"/>
                  </a:lnTo>
                  <a:lnTo>
                    <a:pt x="61645" y="30060"/>
                  </a:lnTo>
                  <a:lnTo>
                    <a:pt x="57632" y="30060"/>
                  </a:lnTo>
                  <a:lnTo>
                    <a:pt x="57632" y="34518"/>
                  </a:lnTo>
                </a:path>
                <a:path w="146050" h="38100">
                  <a:moveTo>
                    <a:pt x="66395" y="34518"/>
                  </a:moveTo>
                  <a:lnTo>
                    <a:pt x="70408" y="34518"/>
                  </a:lnTo>
                  <a:lnTo>
                    <a:pt x="70408" y="30060"/>
                  </a:lnTo>
                  <a:lnTo>
                    <a:pt x="66395" y="30060"/>
                  </a:lnTo>
                  <a:lnTo>
                    <a:pt x="66395" y="34518"/>
                  </a:lnTo>
                </a:path>
                <a:path w="146050" h="38100">
                  <a:moveTo>
                    <a:pt x="75158" y="34518"/>
                  </a:moveTo>
                  <a:lnTo>
                    <a:pt x="79171" y="34518"/>
                  </a:lnTo>
                  <a:lnTo>
                    <a:pt x="79171" y="30060"/>
                  </a:lnTo>
                  <a:lnTo>
                    <a:pt x="75158" y="30060"/>
                  </a:lnTo>
                  <a:lnTo>
                    <a:pt x="75158" y="34518"/>
                  </a:lnTo>
                </a:path>
                <a:path w="146050" h="38100">
                  <a:moveTo>
                    <a:pt x="83921" y="34518"/>
                  </a:moveTo>
                  <a:lnTo>
                    <a:pt x="87934" y="34518"/>
                  </a:lnTo>
                  <a:lnTo>
                    <a:pt x="87934" y="30060"/>
                  </a:lnTo>
                  <a:lnTo>
                    <a:pt x="83921" y="30060"/>
                  </a:lnTo>
                  <a:lnTo>
                    <a:pt x="83921" y="34518"/>
                  </a:lnTo>
                </a:path>
                <a:path w="146050" h="38100">
                  <a:moveTo>
                    <a:pt x="92697" y="34518"/>
                  </a:moveTo>
                  <a:lnTo>
                    <a:pt x="96710" y="34518"/>
                  </a:lnTo>
                  <a:lnTo>
                    <a:pt x="96710" y="30060"/>
                  </a:lnTo>
                  <a:lnTo>
                    <a:pt x="92697" y="30060"/>
                  </a:lnTo>
                  <a:lnTo>
                    <a:pt x="92697" y="34518"/>
                  </a:lnTo>
                </a:path>
                <a:path w="146050" h="38100">
                  <a:moveTo>
                    <a:pt x="101460" y="34518"/>
                  </a:moveTo>
                  <a:lnTo>
                    <a:pt x="105473" y="34518"/>
                  </a:lnTo>
                  <a:lnTo>
                    <a:pt x="105473" y="30060"/>
                  </a:lnTo>
                  <a:lnTo>
                    <a:pt x="101460" y="30060"/>
                  </a:lnTo>
                  <a:lnTo>
                    <a:pt x="101460" y="34518"/>
                  </a:lnTo>
                </a:path>
                <a:path w="146050" h="38100">
                  <a:moveTo>
                    <a:pt x="110223" y="34518"/>
                  </a:moveTo>
                  <a:lnTo>
                    <a:pt x="114236" y="34518"/>
                  </a:lnTo>
                  <a:lnTo>
                    <a:pt x="114236" y="30060"/>
                  </a:lnTo>
                  <a:lnTo>
                    <a:pt x="110223" y="30060"/>
                  </a:lnTo>
                  <a:lnTo>
                    <a:pt x="110223" y="34518"/>
                  </a:lnTo>
                </a:path>
                <a:path w="146050" h="38100">
                  <a:moveTo>
                    <a:pt x="118999" y="34518"/>
                  </a:moveTo>
                  <a:lnTo>
                    <a:pt x="123012" y="34518"/>
                  </a:lnTo>
                  <a:lnTo>
                    <a:pt x="123012" y="30060"/>
                  </a:lnTo>
                  <a:lnTo>
                    <a:pt x="118999" y="30060"/>
                  </a:lnTo>
                  <a:lnTo>
                    <a:pt x="118999" y="34518"/>
                  </a:lnTo>
                </a:path>
                <a:path w="146050" h="38100">
                  <a:moveTo>
                    <a:pt x="127762" y="34518"/>
                  </a:moveTo>
                  <a:lnTo>
                    <a:pt x="131775" y="34518"/>
                  </a:lnTo>
                  <a:lnTo>
                    <a:pt x="131775" y="30060"/>
                  </a:lnTo>
                  <a:lnTo>
                    <a:pt x="127762" y="30060"/>
                  </a:lnTo>
                  <a:lnTo>
                    <a:pt x="127762" y="34518"/>
                  </a:lnTo>
                </a:path>
                <a:path w="146050" h="38100">
                  <a:moveTo>
                    <a:pt x="0" y="0"/>
                  </a:moveTo>
                  <a:lnTo>
                    <a:pt x="146011" y="0"/>
                  </a:lnTo>
                  <a:lnTo>
                    <a:pt x="146011" y="37591"/>
                  </a:lnTo>
                  <a:lnTo>
                    <a:pt x="0" y="3759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613130" y="4094658"/>
              <a:ext cx="146050" cy="19050"/>
            </a:xfrm>
            <a:custGeom>
              <a:avLst/>
              <a:gdLst/>
              <a:ahLst/>
              <a:cxnLst/>
              <a:rect l="l" t="t" r="r" b="b"/>
              <a:pathLst>
                <a:path w="146050" h="19050">
                  <a:moveTo>
                    <a:pt x="146011" y="0"/>
                  </a:moveTo>
                  <a:lnTo>
                    <a:pt x="0" y="0"/>
                  </a:lnTo>
                  <a:lnTo>
                    <a:pt x="0" y="15745"/>
                  </a:lnTo>
                  <a:lnTo>
                    <a:pt x="2730" y="16256"/>
                  </a:lnTo>
                  <a:lnTo>
                    <a:pt x="57936" y="18490"/>
                  </a:lnTo>
                  <a:lnTo>
                    <a:pt x="79060" y="16281"/>
                  </a:lnTo>
                  <a:lnTo>
                    <a:pt x="5029" y="16281"/>
                  </a:lnTo>
                  <a:lnTo>
                    <a:pt x="5029" y="11823"/>
                  </a:lnTo>
                  <a:lnTo>
                    <a:pt x="114285" y="11823"/>
                  </a:lnTo>
                  <a:lnTo>
                    <a:pt x="134348" y="7251"/>
                  </a:lnTo>
                  <a:lnTo>
                    <a:pt x="5029" y="7251"/>
                  </a:lnTo>
                  <a:lnTo>
                    <a:pt x="5029" y="4699"/>
                  </a:lnTo>
                  <a:lnTo>
                    <a:pt x="1879" y="4699"/>
                  </a:lnTo>
                  <a:lnTo>
                    <a:pt x="1473" y="4254"/>
                  </a:lnTo>
                  <a:lnTo>
                    <a:pt x="1473" y="3136"/>
                  </a:lnTo>
                  <a:lnTo>
                    <a:pt x="1879" y="2679"/>
                  </a:lnTo>
                  <a:lnTo>
                    <a:pt x="146011" y="2679"/>
                  </a:lnTo>
                  <a:lnTo>
                    <a:pt x="146011" y="0"/>
                  </a:lnTo>
                  <a:close/>
                </a:path>
                <a:path w="146050" h="19050">
                  <a:moveTo>
                    <a:pt x="13792" y="11823"/>
                  </a:moveTo>
                  <a:lnTo>
                    <a:pt x="9042" y="11823"/>
                  </a:lnTo>
                  <a:lnTo>
                    <a:pt x="9042" y="16281"/>
                  </a:lnTo>
                  <a:lnTo>
                    <a:pt x="13792" y="16281"/>
                  </a:lnTo>
                  <a:lnTo>
                    <a:pt x="13792" y="11823"/>
                  </a:lnTo>
                  <a:close/>
                </a:path>
                <a:path w="146050" h="19050">
                  <a:moveTo>
                    <a:pt x="22555" y="11823"/>
                  </a:moveTo>
                  <a:lnTo>
                    <a:pt x="17805" y="11823"/>
                  </a:lnTo>
                  <a:lnTo>
                    <a:pt x="17805" y="16281"/>
                  </a:lnTo>
                  <a:lnTo>
                    <a:pt x="22555" y="16281"/>
                  </a:lnTo>
                  <a:lnTo>
                    <a:pt x="22555" y="11823"/>
                  </a:lnTo>
                  <a:close/>
                </a:path>
                <a:path w="146050" h="19050">
                  <a:moveTo>
                    <a:pt x="31330" y="11823"/>
                  </a:moveTo>
                  <a:lnTo>
                    <a:pt x="26568" y="11823"/>
                  </a:lnTo>
                  <a:lnTo>
                    <a:pt x="26568" y="16281"/>
                  </a:lnTo>
                  <a:lnTo>
                    <a:pt x="31330" y="16281"/>
                  </a:lnTo>
                  <a:lnTo>
                    <a:pt x="31330" y="11823"/>
                  </a:lnTo>
                  <a:close/>
                </a:path>
                <a:path w="146050" h="19050">
                  <a:moveTo>
                    <a:pt x="40093" y="11823"/>
                  </a:moveTo>
                  <a:lnTo>
                    <a:pt x="35344" y="11823"/>
                  </a:lnTo>
                  <a:lnTo>
                    <a:pt x="35344" y="16281"/>
                  </a:lnTo>
                  <a:lnTo>
                    <a:pt x="40093" y="16281"/>
                  </a:lnTo>
                  <a:lnTo>
                    <a:pt x="40093" y="11823"/>
                  </a:lnTo>
                  <a:close/>
                </a:path>
                <a:path w="146050" h="19050">
                  <a:moveTo>
                    <a:pt x="48856" y="11823"/>
                  </a:moveTo>
                  <a:lnTo>
                    <a:pt x="44107" y="11823"/>
                  </a:lnTo>
                  <a:lnTo>
                    <a:pt x="44107" y="16281"/>
                  </a:lnTo>
                  <a:lnTo>
                    <a:pt x="48856" y="16281"/>
                  </a:lnTo>
                  <a:lnTo>
                    <a:pt x="48856" y="11823"/>
                  </a:lnTo>
                  <a:close/>
                </a:path>
                <a:path w="146050" h="19050">
                  <a:moveTo>
                    <a:pt x="57619" y="11823"/>
                  </a:moveTo>
                  <a:lnTo>
                    <a:pt x="52870" y="11823"/>
                  </a:lnTo>
                  <a:lnTo>
                    <a:pt x="52870" y="16281"/>
                  </a:lnTo>
                  <a:lnTo>
                    <a:pt x="57619" y="16281"/>
                  </a:lnTo>
                  <a:lnTo>
                    <a:pt x="57619" y="11823"/>
                  </a:lnTo>
                  <a:close/>
                </a:path>
                <a:path w="146050" h="19050">
                  <a:moveTo>
                    <a:pt x="66395" y="11823"/>
                  </a:moveTo>
                  <a:lnTo>
                    <a:pt x="61633" y="11823"/>
                  </a:lnTo>
                  <a:lnTo>
                    <a:pt x="61633" y="16281"/>
                  </a:lnTo>
                  <a:lnTo>
                    <a:pt x="66395" y="16281"/>
                  </a:lnTo>
                  <a:lnTo>
                    <a:pt x="66395" y="11823"/>
                  </a:lnTo>
                  <a:close/>
                </a:path>
                <a:path w="146050" h="19050">
                  <a:moveTo>
                    <a:pt x="75158" y="11823"/>
                  </a:moveTo>
                  <a:lnTo>
                    <a:pt x="70408" y="11823"/>
                  </a:lnTo>
                  <a:lnTo>
                    <a:pt x="70408" y="16281"/>
                  </a:lnTo>
                  <a:lnTo>
                    <a:pt x="75158" y="16281"/>
                  </a:lnTo>
                  <a:lnTo>
                    <a:pt x="75158" y="11823"/>
                  </a:lnTo>
                  <a:close/>
                </a:path>
                <a:path w="146050" h="19050">
                  <a:moveTo>
                    <a:pt x="83921" y="11823"/>
                  </a:moveTo>
                  <a:lnTo>
                    <a:pt x="79171" y="11823"/>
                  </a:lnTo>
                  <a:lnTo>
                    <a:pt x="79171" y="16269"/>
                  </a:lnTo>
                  <a:lnTo>
                    <a:pt x="83921" y="15772"/>
                  </a:lnTo>
                  <a:lnTo>
                    <a:pt x="83921" y="11823"/>
                  </a:lnTo>
                  <a:close/>
                </a:path>
                <a:path w="146050" h="19050">
                  <a:moveTo>
                    <a:pt x="92697" y="11823"/>
                  </a:moveTo>
                  <a:lnTo>
                    <a:pt x="87934" y="11823"/>
                  </a:lnTo>
                  <a:lnTo>
                    <a:pt x="87934" y="15353"/>
                  </a:lnTo>
                  <a:lnTo>
                    <a:pt x="92697" y="14855"/>
                  </a:lnTo>
                  <a:lnTo>
                    <a:pt x="92697" y="11823"/>
                  </a:lnTo>
                  <a:close/>
                </a:path>
                <a:path w="146050" h="19050">
                  <a:moveTo>
                    <a:pt x="101460" y="11823"/>
                  </a:moveTo>
                  <a:lnTo>
                    <a:pt x="96710" y="11823"/>
                  </a:lnTo>
                  <a:lnTo>
                    <a:pt x="96710" y="14435"/>
                  </a:lnTo>
                  <a:lnTo>
                    <a:pt x="101460" y="13938"/>
                  </a:lnTo>
                  <a:lnTo>
                    <a:pt x="101460" y="11823"/>
                  </a:lnTo>
                  <a:close/>
                </a:path>
                <a:path w="146050" h="19050">
                  <a:moveTo>
                    <a:pt x="110223" y="11823"/>
                  </a:moveTo>
                  <a:lnTo>
                    <a:pt x="105473" y="11823"/>
                  </a:lnTo>
                  <a:lnTo>
                    <a:pt x="105473" y="13518"/>
                  </a:lnTo>
                  <a:lnTo>
                    <a:pt x="108011" y="13253"/>
                  </a:lnTo>
                  <a:lnTo>
                    <a:pt x="110223" y="12749"/>
                  </a:lnTo>
                  <a:lnTo>
                    <a:pt x="110223" y="11823"/>
                  </a:lnTo>
                  <a:close/>
                </a:path>
                <a:path w="146050" h="19050">
                  <a:moveTo>
                    <a:pt x="13792" y="2793"/>
                  </a:moveTo>
                  <a:lnTo>
                    <a:pt x="9042" y="2793"/>
                  </a:lnTo>
                  <a:lnTo>
                    <a:pt x="9042" y="7251"/>
                  </a:lnTo>
                  <a:lnTo>
                    <a:pt x="13792" y="7251"/>
                  </a:lnTo>
                  <a:lnTo>
                    <a:pt x="13792" y="2793"/>
                  </a:lnTo>
                  <a:close/>
                </a:path>
                <a:path w="146050" h="19050">
                  <a:moveTo>
                    <a:pt x="22555" y="2793"/>
                  </a:moveTo>
                  <a:lnTo>
                    <a:pt x="17805" y="2793"/>
                  </a:lnTo>
                  <a:lnTo>
                    <a:pt x="17805" y="7251"/>
                  </a:lnTo>
                  <a:lnTo>
                    <a:pt x="22555" y="7251"/>
                  </a:lnTo>
                  <a:lnTo>
                    <a:pt x="22555" y="2793"/>
                  </a:lnTo>
                  <a:close/>
                </a:path>
                <a:path w="146050" h="19050">
                  <a:moveTo>
                    <a:pt x="31330" y="2793"/>
                  </a:moveTo>
                  <a:lnTo>
                    <a:pt x="26568" y="2793"/>
                  </a:lnTo>
                  <a:lnTo>
                    <a:pt x="26568" y="7251"/>
                  </a:lnTo>
                  <a:lnTo>
                    <a:pt x="31330" y="7251"/>
                  </a:lnTo>
                  <a:lnTo>
                    <a:pt x="31330" y="2793"/>
                  </a:lnTo>
                  <a:close/>
                </a:path>
                <a:path w="146050" h="19050">
                  <a:moveTo>
                    <a:pt x="40093" y="2793"/>
                  </a:moveTo>
                  <a:lnTo>
                    <a:pt x="35344" y="2793"/>
                  </a:lnTo>
                  <a:lnTo>
                    <a:pt x="35344" y="7251"/>
                  </a:lnTo>
                  <a:lnTo>
                    <a:pt x="40093" y="7251"/>
                  </a:lnTo>
                  <a:lnTo>
                    <a:pt x="40093" y="2793"/>
                  </a:lnTo>
                  <a:close/>
                </a:path>
                <a:path w="146050" h="19050">
                  <a:moveTo>
                    <a:pt x="48856" y="2793"/>
                  </a:moveTo>
                  <a:lnTo>
                    <a:pt x="44107" y="2793"/>
                  </a:lnTo>
                  <a:lnTo>
                    <a:pt x="44107" y="7251"/>
                  </a:lnTo>
                  <a:lnTo>
                    <a:pt x="48856" y="7251"/>
                  </a:lnTo>
                  <a:lnTo>
                    <a:pt x="48856" y="2793"/>
                  </a:lnTo>
                  <a:close/>
                </a:path>
                <a:path w="146050" h="19050">
                  <a:moveTo>
                    <a:pt x="57619" y="2793"/>
                  </a:moveTo>
                  <a:lnTo>
                    <a:pt x="52870" y="2793"/>
                  </a:lnTo>
                  <a:lnTo>
                    <a:pt x="52870" y="7251"/>
                  </a:lnTo>
                  <a:lnTo>
                    <a:pt x="57619" y="7251"/>
                  </a:lnTo>
                  <a:lnTo>
                    <a:pt x="57619" y="2793"/>
                  </a:lnTo>
                  <a:close/>
                </a:path>
                <a:path w="146050" h="19050">
                  <a:moveTo>
                    <a:pt x="66395" y="2793"/>
                  </a:moveTo>
                  <a:lnTo>
                    <a:pt x="61633" y="2793"/>
                  </a:lnTo>
                  <a:lnTo>
                    <a:pt x="61633" y="7251"/>
                  </a:lnTo>
                  <a:lnTo>
                    <a:pt x="66395" y="7251"/>
                  </a:lnTo>
                  <a:lnTo>
                    <a:pt x="66395" y="2793"/>
                  </a:lnTo>
                  <a:close/>
                </a:path>
                <a:path w="146050" h="19050">
                  <a:moveTo>
                    <a:pt x="75158" y="2793"/>
                  </a:moveTo>
                  <a:lnTo>
                    <a:pt x="70408" y="2793"/>
                  </a:lnTo>
                  <a:lnTo>
                    <a:pt x="70408" y="7251"/>
                  </a:lnTo>
                  <a:lnTo>
                    <a:pt x="75158" y="7251"/>
                  </a:lnTo>
                  <a:lnTo>
                    <a:pt x="75158" y="2793"/>
                  </a:lnTo>
                  <a:close/>
                </a:path>
                <a:path w="146050" h="19050">
                  <a:moveTo>
                    <a:pt x="83921" y="2793"/>
                  </a:moveTo>
                  <a:lnTo>
                    <a:pt x="79171" y="2793"/>
                  </a:lnTo>
                  <a:lnTo>
                    <a:pt x="79171" y="7251"/>
                  </a:lnTo>
                  <a:lnTo>
                    <a:pt x="83921" y="7251"/>
                  </a:lnTo>
                  <a:lnTo>
                    <a:pt x="83921" y="2793"/>
                  </a:lnTo>
                  <a:close/>
                </a:path>
                <a:path w="146050" h="19050">
                  <a:moveTo>
                    <a:pt x="92697" y="2793"/>
                  </a:moveTo>
                  <a:lnTo>
                    <a:pt x="87934" y="2793"/>
                  </a:lnTo>
                  <a:lnTo>
                    <a:pt x="87934" y="7251"/>
                  </a:lnTo>
                  <a:lnTo>
                    <a:pt x="92697" y="7251"/>
                  </a:lnTo>
                  <a:lnTo>
                    <a:pt x="92697" y="2793"/>
                  </a:lnTo>
                  <a:close/>
                </a:path>
                <a:path w="146050" h="19050">
                  <a:moveTo>
                    <a:pt x="101460" y="2793"/>
                  </a:moveTo>
                  <a:lnTo>
                    <a:pt x="96710" y="2793"/>
                  </a:lnTo>
                  <a:lnTo>
                    <a:pt x="96710" y="7251"/>
                  </a:lnTo>
                  <a:lnTo>
                    <a:pt x="101460" y="7251"/>
                  </a:lnTo>
                  <a:lnTo>
                    <a:pt x="101460" y="2793"/>
                  </a:lnTo>
                  <a:close/>
                </a:path>
                <a:path w="146050" h="19050">
                  <a:moveTo>
                    <a:pt x="110223" y="2793"/>
                  </a:moveTo>
                  <a:lnTo>
                    <a:pt x="105473" y="2793"/>
                  </a:lnTo>
                  <a:lnTo>
                    <a:pt x="105473" y="7251"/>
                  </a:lnTo>
                  <a:lnTo>
                    <a:pt x="110223" y="7251"/>
                  </a:lnTo>
                  <a:lnTo>
                    <a:pt x="110223" y="2793"/>
                  </a:lnTo>
                  <a:close/>
                </a:path>
                <a:path w="146050" h="19050">
                  <a:moveTo>
                    <a:pt x="118986" y="2793"/>
                  </a:moveTo>
                  <a:lnTo>
                    <a:pt x="114236" y="2793"/>
                  </a:lnTo>
                  <a:lnTo>
                    <a:pt x="114236" y="7251"/>
                  </a:lnTo>
                  <a:lnTo>
                    <a:pt x="118986" y="7251"/>
                  </a:lnTo>
                  <a:lnTo>
                    <a:pt x="118986" y="2793"/>
                  </a:lnTo>
                  <a:close/>
                </a:path>
                <a:path w="146050" h="19050">
                  <a:moveTo>
                    <a:pt x="127749" y="2793"/>
                  </a:moveTo>
                  <a:lnTo>
                    <a:pt x="122999" y="2793"/>
                  </a:lnTo>
                  <a:lnTo>
                    <a:pt x="122999" y="7251"/>
                  </a:lnTo>
                  <a:lnTo>
                    <a:pt x="127749" y="7251"/>
                  </a:lnTo>
                  <a:lnTo>
                    <a:pt x="127749" y="2793"/>
                  </a:lnTo>
                  <a:close/>
                </a:path>
                <a:path w="146050" h="19050">
                  <a:moveTo>
                    <a:pt x="136525" y="2793"/>
                  </a:moveTo>
                  <a:lnTo>
                    <a:pt x="131762" y="2793"/>
                  </a:lnTo>
                  <a:lnTo>
                    <a:pt x="131762" y="7251"/>
                  </a:lnTo>
                  <a:lnTo>
                    <a:pt x="134348" y="7251"/>
                  </a:lnTo>
                  <a:lnTo>
                    <a:pt x="136525" y="6755"/>
                  </a:lnTo>
                  <a:lnTo>
                    <a:pt x="136525" y="2793"/>
                  </a:lnTo>
                  <a:close/>
                </a:path>
                <a:path w="146050" h="19050">
                  <a:moveTo>
                    <a:pt x="142887" y="2793"/>
                  </a:moveTo>
                  <a:lnTo>
                    <a:pt x="140538" y="2793"/>
                  </a:lnTo>
                  <a:lnTo>
                    <a:pt x="140538" y="5841"/>
                  </a:lnTo>
                  <a:lnTo>
                    <a:pt x="145550" y="4699"/>
                  </a:lnTo>
                  <a:lnTo>
                    <a:pt x="142989" y="4699"/>
                  </a:lnTo>
                  <a:lnTo>
                    <a:pt x="142582" y="4254"/>
                  </a:lnTo>
                  <a:lnTo>
                    <a:pt x="142582" y="3136"/>
                  </a:lnTo>
                  <a:lnTo>
                    <a:pt x="142887" y="2793"/>
                  </a:lnTo>
                  <a:close/>
                </a:path>
                <a:path w="146050" h="19050">
                  <a:moveTo>
                    <a:pt x="142989" y="2679"/>
                  </a:moveTo>
                  <a:lnTo>
                    <a:pt x="2882" y="2679"/>
                  </a:lnTo>
                  <a:lnTo>
                    <a:pt x="3289" y="3136"/>
                  </a:lnTo>
                  <a:lnTo>
                    <a:pt x="3289" y="4254"/>
                  </a:lnTo>
                  <a:lnTo>
                    <a:pt x="2882" y="4699"/>
                  </a:lnTo>
                  <a:lnTo>
                    <a:pt x="5029" y="4699"/>
                  </a:lnTo>
                  <a:lnTo>
                    <a:pt x="5029" y="2793"/>
                  </a:lnTo>
                  <a:lnTo>
                    <a:pt x="142887" y="2793"/>
                  </a:lnTo>
                  <a:close/>
                </a:path>
                <a:path w="146050" h="19050">
                  <a:moveTo>
                    <a:pt x="146011" y="2679"/>
                  </a:moveTo>
                  <a:lnTo>
                    <a:pt x="143992" y="2679"/>
                  </a:lnTo>
                  <a:lnTo>
                    <a:pt x="144399" y="3136"/>
                  </a:lnTo>
                  <a:lnTo>
                    <a:pt x="144399" y="4254"/>
                  </a:lnTo>
                  <a:lnTo>
                    <a:pt x="143992" y="4699"/>
                  </a:lnTo>
                  <a:lnTo>
                    <a:pt x="145550" y="4699"/>
                  </a:lnTo>
                  <a:lnTo>
                    <a:pt x="146011" y="4593"/>
                  </a:lnTo>
                  <a:lnTo>
                    <a:pt x="146011" y="2679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613122" y="4094656"/>
              <a:ext cx="146050" cy="16510"/>
            </a:xfrm>
            <a:custGeom>
              <a:avLst/>
              <a:gdLst/>
              <a:ahLst/>
              <a:cxnLst/>
              <a:rect l="l" t="t" r="r" b="b"/>
              <a:pathLst>
                <a:path w="146050" h="16510">
                  <a:moveTo>
                    <a:pt x="1485" y="3695"/>
                  </a:moveTo>
                  <a:lnTo>
                    <a:pt x="1485" y="4254"/>
                  </a:lnTo>
                  <a:lnTo>
                    <a:pt x="1892" y="4698"/>
                  </a:lnTo>
                  <a:lnTo>
                    <a:pt x="2387" y="4698"/>
                  </a:lnTo>
                  <a:lnTo>
                    <a:pt x="2895" y="4698"/>
                  </a:lnTo>
                  <a:lnTo>
                    <a:pt x="3301" y="4254"/>
                  </a:lnTo>
                  <a:lnTo>
                    <a:pt x="3301" y="3695"/>
                  </a:lnTo>
                  <a:lnTo>
                    <a:pt x="3301" y="3136"/>
                  </a:lnTo>
                  <a:lnTo>
                    <a:pt x="2895" y="2679"/>
                  </a:lnTo>
                  <a:lnTo>
                    <a:pt x="2387" y="2679"/>
                  </a:lnTo>
                  <a:lnTo>
                    <a:pt x="1892" y="2679"/>
                  </a:lnTo>
                  <a:lnTo>
                    <a:pt x="1485" y="3136"/>
                  </a:lnTo>
                  <a:lnTo>
                    <a:pt x="1485" y="3695"/>
                  </a:lnTo>
                </a:path>
                <a:path w="146050" h="16510">
                  <a:moveTo>
                    <a:pt x="142582" y="3695"/>
                  </a:moveTo>
                  <a:lnTo>
                    <a:pt x="142582" y="4254"/>
                  </a:lnTo>
                  <a:lnTo>
                    <a:pt x="142989" y="4698"/>
                  </a:lnTo>
                  <a:lnTo>
                    <a:pt x="143497" y="4698"/>
                  </a:lnTo>
                  <a:lnTo>
                    <a:pt x="143992" y="4698"/>
                  </a:lnTo>
                  <a:lnTo>
                    <a:pt x="144398" y="4254"/>
                  </a:lnTo>
                  <a:lnTo>
                    <a:pt x="144398" y="3695"/>
                  </a:lnTo>
                  <a:lnTo>
                    <a:pt x="144398" y="3136"/>
                  </a:lnTo>
                  <a:lnTo>
                    <a:pt x="143992" y="2679"/>
                  </a:lnTo>
                  <a:lnTo>
                    <a:pt x="143497" y="2679"/>
                  </a:lnTo>
                  <a:lnTo>
                    <a:pt x="142989" y="2679"/>
                  </a:lnTo>
                  <a:lnTo>
                    <a:pt x="142582" y="3136"/>
                  </a:lnTo>
                  <a:lnTo>
                    <a:pt x="142582" y="3695"/>
                  </a:lnTo>
                </a:path>
                <a:path w="146050" h="16510">
                  <a:moveTo>
                    <a:pt x="5029" y="7251"/>
                  </a:moveTo>
                  <a:lnTo>
                    <a:pt x="9042" y="7251"/>
                  </a:lnTo>
                  <a:lnTo>
                    <a:pt x="9042" y="2793"/>
                  </a:lnTo>
                  <a:lnTo>
                    <a:pt x="5029" y="2793"/>
                  </a:lnTo>
                  <a:lnTo>
                    <a:pt x="5029" y="7251"/>
                  </a:lnTo>
                </a:path>
                <a:path w="146050" h="16510">
                  <a:moveTo>
                    <a:pt x="13792" y="7251"/>
                  </a:moveTo>
                  <a:lnTo>
                    <a:pt x="17805" y="7251"/>
                  </a:lnTo>
                  <a:lnTo>
                    <a:pt x="17805" y="2793"/>
                  </a:lnTo>
                  <a:lnTo>
                    <a:pt x="13792" y="2793"/>
                  </a:lnTo>
                  <a:lnTo>
                    <a:pt x="13792" y="7251"/>
                  </a:lnTo>
                </a:path>
                <a:path w="146050" h="16510">
                  <a:moveTo>
                    <a:pt x="22567" y="7251"/>
                  </a:moveTo>
                  <a:lnTo>
                    <a:pt x="26581" y="7251"/>
                  </a:lnTo>
                  <a:lnTo>
                    <a:pt x="26581" y="2793"/>
                  </a:lnTo>
                  <a:lnTo>
                    <a:pt x="22567" y="2793"/>
                  </a:lnTo>
                  <a:lnTo>
                    <a:pt x="22567" y="7251"/>
                  </a:lnTo>
                </a:path>
                <a:path w="146050" h="16510">
                  <a:moveTo>
                    <a:pt x="31330" y="7251"/>
                  </a:moveTo>
                  <a:lnTo>
                    <a:pt x="35344" y="7251"/>
                  </a:lnTo>
                  <a:lnTo>
                    <a:pt x="35344" y="2793"/>
                  </a:lnTo>
                  <a:lnTo>
                    <a:pt x="31330" y="2793"/>
                  </a:lnTo>
                  <a:lnTo>
                    <a:pt x="31330" y="7251"/>
                  </a:lnTo>
                </a:path>
                <a:path w="146050" h="16510">
                  <a:moveTo>
                    <a:pt x="40093" y="7251"/>
                  </a:moveTo>
                  <a:lnTo>
                    <a:pt x="44107" y="7251"/>
                  </a:lnTo>
                  <a:lnTo>
                    <a:pt x="44107" y="2793"/>
                  </a:lnTo>
                  <a:lnTo>
                    <a:pt x="40093" y="2793"/>
                  </a:lnTo>
                  <a:lnTo>
                    <a:pt x="40093" y="7251"/>
                  </a:lnTo>
                </a:path>
                <a:path w="146050" h="16510">
                  <a:moveTo>
                    <a:pt x="48869" y="7251"/>
                  </a:moveTo>
                  <a:lnTo>
                    <a:pt x="52882" y="7251"/>
                  </a:lnTo>
                  <a:lnTo>
                    <a:pt x="52882" y="2793"/>
                  </a:lnTo>
                  <a:lnTo>
                    <a:pt x="48869" y="2793"/>
                  </a:lnTo>
                  <a:lnTo>
                    <a:pt x="48869" y="7251"/>
                  </a:lnTo>
                </a:path>
                <a:path w="146050" h="16510">
                  <a:moveTo>
                    <a:pt x="57632" y="7251"/>
                  </a:moveTo>
                  <a:lnTo>
                    <a:pt x="61645" y="7251"/>
                  </a:lnTo>
                  <a:lnTo>
                    <a:pt x="61645" y="2793"/>
                  </a:lnTo>
                  <a:lnTo>
                    <a:pt x="57632" y="2793"/>
                  </a:lnTo>
                  <a:lnTo>
                    <a:pt x="57632" y="7251"/>
                  </a:lnTo>
                </a:path>
                <a:path w="146050" h="16510">
                  <a:moveTo>
                    <a:pt x="66395" y="7251"/>
                  </a:moveTo>
                  <a:lnTo>
                    <a:pt x="70408" y="7251"/>
                  </a:lnTo>
                  <a:lnTo>
                    <a:pt x="70408" y="2793"/>
                  </a:lnTo>
                  <a:lnTo>
                    <a:pt x="66395" y="2793"/>
                  </a:lnTo>
                  <a:lnTo>
                    <a:pt x="66395" y="7251"/>
                  </a:lnTo>
                </a:path>
                <a:path w="146050" h="16510">
                  <a:moveTo>
                    <a:pt x="75158" y="7251"/>
                  </a:moveTo>
                  <a:lnTo>
                    <a:pt x="79171" y="7251"/>
                  </a:lnTo>
                  <a:lnTo>
                    <a:pt x="79171" y="2793"/>
                  </a:lnTo>
                  <a:lnTo>
                    <a:pt x="75158" y="2793"/>
                  </a:lnTo>
                  <a:lnTo>
                    <a:pt x="75158" y="7251"/>
                  </a:lnTo>
                </a:path>
                <a:path w="146050" h="16510">
                  <a:moveTo>
                    <a:pt x="83934" y="7251"/>
                  </a:moveTo>
                  <a:lnTo>
                    <a:pt x="87947" y="7251"/>
                  </a:lnTo>
                  <a:lnTo>
                    <a:pt x="87947" y="2793"/>
                  </a:lnTo>
                  <a:lnTo>
                    <a:pt x="83934" y="2793"/>
                  </a:lnTo>
                  <a:lnTo>
                    <a:pt x="83934" y="7251"/>
                  </a:lnTo>
                </a:path>
                <a:path w="146050" h="16510">
                  <a:moveTo>
                    <a:pt x="92697" y="7251"/>
                  </a:moveTo>
                  <a:lnTo>
                    <a:pt x="96710" y="7251"/>
                  </a:lnTo>
                  <a:lnTo>
                    <a:pt x="96710" y="2793"/>
                  </a:lnTo>
                  <a:lnTo>
                    <a:pt x="92697" y="2793"/>
                  </a:lnTo>
                  <a:lnTo>
                    <a:pt x="92697" y="7251"/>
                  </a:lnTo>
                </a:path>
                <a:path w="146050" h="16510">
                  <a:moveTo>
                    <a:pt x="101460" y="7251"/>
                  </a:moveTo>
                  <a:lnTo>
                    <a:pt x="105473" y="7251"/>
                  </a:lnTo>
                  <a:lnTo>
                    <a:pt x="105473" y="2793"/>
                  </a:lnTo>
                  <a:lnTo>
                    <a:pt x="101460" y="2793"/>
                  </a:lnTo>
                  <a:lnTo>
                    <a:pt x="101460" y="7251"/>
                  </a:lnTo>
                </a:path>
                <a:path w="146050" h="16510">
                  <a:moveTo>
                    <a:pt x="110235" y="7251"/>
                  </a:moveTo>
                  <a:lnTo>
                    <a:pt x="114249" y="7251"/>
                  </a:lnTo>
                  <a:lnTo>
                    <a:pt x="114249" y="2793"/>
                  </a:lnTo>
                  <a:lnTo>
                    <a:pt x="110235" y="2793"/>
                  </a:lnTo>
                  <a:lnTo>
                    <a:pt x="110235" y="7251"/>
                  </a:lnTo>
                </a:path>
                <a:path w="146050" h="16510">
                  <a:moveTo>
                    <a:pt x="118998" y="7251"/>
                  </a:moveTo>
                  <a:lnTo>
                    <a:pt x="123012" y="7251"/>
                  </a:lnTo>
                  <a:lnTo>
                    <a:pt x="123012" y="2793"/>
                  </a:lnTo>
                  <a:lnTo>
                    <a:pt x="118998" y="2793"/>
                  </a:lnTo>
                  <a:lnTo>
                    <a:pt x="118998" y="7251"/>
                  </a:lnTo>
                </a:path>
                <a:path w="146050" h="16510">
                  <a:moveTo>
                    <a:pt x="127761" y="7251"/>
                  </a:moveTo>
                  <a:lnTo>
                    <a:pt x="131775" y="7251"/>
                  </a:lnTo>
                  <a:lnTo>
                    <a:pt x="131775" y="2793"/>
                  </a:lnTo>
                  <a:lnTo>
                    <a:pt x="127761" y="2793"/>
                  </a:lnTo>
                  <a:lnTo>
                    <a:pt x="127761" y="7251"/>
                  </a:lnTo>
                </a:path>
                <a:path w="146050" h="16510">
                  <a:moveTo>
                    <a:pt x="140538" y="5844"/>
                  </a:moveTo>
                  <a:lnTo>
                    <a:pt x="140538" y="2793"/>
                  </a:lnTo>
                  <a:lnTo>
                    <a:pt x="136524" y="2793"/>
                  </a:lnTo>
                  <a:lnTo>
                    <a:pt x="136524" y="6758"/>
                  </a:lnTo>
                </a:path>
                <a:path w="146050" h="16510">
                  <a:moveTo>
                    <a:pt x="5029" y="16281"/>
                  </a:moveTo>
                  <a:lnTo>
                    <a:pt x="9042" y="16281"/>
                  </a:lnTo>
                  <a:lnTo>
                    <a:pt x="9042" y="11823"/>
                  </a:lnTo>
                  <a:lnTo>
                    <a:pt x="5029" y="11823"/>
                  </a:lnTo>
                  <a:lnTo>
                    <a:pt x="5029" y="16281"/>
                  </a:lnTo>
                </a:path>
                <a:path w="146050" h="16510">
                  <a:moveTo>
                    <a:pt x="13792" y="16281"/>
                  </a:moveTo>
                  <a:lnTo>
                    <a:pt x="17805" y="16281"/>
                  </a:lnTo>
                  <a:lnTo>
                    <a:pt x="17805" y="11823"/>
                  </a:lnTo>
                  <a:lnTo>
                    <a:pt x="13792" y="11823"/>
                  </a:lnTo>
                  <a:lnTo>
                    <a:pt x="13792" y="16281"/>
                  </a:lnTo>
                </a:path>
                <a:path w="146050" h="16510">
                  <a:moveTo>
                    <a:pt x="22567" y="16281"/>
                  </a:moveTo>
                  <a:lnTo>
                    <a:pt x="26581" y="16281"/>
                  </a:lnTo>
                  <a:lnTo>
                    <a:pt x="26581" y="11823"/>
                  </a:lnTo>
                  <a:lnTo>
                    <a:pt x="22567" y="11823"/>
                  </a:lnTo>
                  <a:lnTo>
                    <a:pt x="22567" y="16281"/>
                  </a:lnTo>
                </a:path>
                <a:path w="146050" h="16510">
                  <a:moveTo>
                    <a:pt x="31330" y="16281"/>
                  </a:moveTo>
                  <a:lnTo>
                    <a:pt x="35344" y="16281"/>
                  </a:lnTo>
                  <a:lnTo>
                    <a:pt x="35344" y="11823"/>
                  </a:lnTo>
                  <a:lnTo>
                    <a:pt x="31330" y="11823"/>
                  </a:lnTo>
                  <a:lnTo>
                    <a:pt x="31330" y="16281"/>
                  </a:lnTo>
                </a:path>
                <a:path w="146050" h="16510">
                  <a:moveTo>
                    <a:pt x="40093" y="16281"/>
                  </a:moveTo>
                  <a:lnTo>
                    <a:pt x="44107" y="16281"/>
                  </a:lnTo>
                  <a:lnTo>
                    <a:pt x="44107" y="11823"/>
                  </a:lnTo>
                  <a:lnTo>
                    <a:pt x="40093" y="11823"/>
                  </a:lnTo>
                  <a:lnTo>
                    <a:pt x="40093" y="16281"/>
                  </a:lnTo>
                </a:path>
                <a:path w="146050" h="16510">
                  <a:moveTo>
                    <a:pt x="48869" y="16281"/>
                  </a:moveTo>
                  <a:lnTo>
                    <a:pt x="52882" y="16281"/>
                  </a:lnTo>
                  <a:lnTo>
                    <a:pt x="52882" y="11823"/>
                  </a:lnTo>
                  <a:lnTo>
                    <a:pt x="48869" y="11823"/>
                  </a:lnTo>
                  <a:lnTo>
                    <a:pt x="48869" y="16281"/>
                  </a:lnTo>
                </a:path>
                <a:path w="146050" h="16510">
                  <a:moveTo>
                    <a:pt x="57632" y="16281"/>
                  </a:moveTo>
                  <a:lnTo>
                    <a:pt x="61645" y="16281"/>
                  </a:lnTo>
                  <a:lnTo>
                    <a:pt x="61645" y="11823"/>
                  </a:lnTo>
                  <a:lnTo>
                    <a:pt x="57632" y="11823"/>
                  </a:lnTo>
                  <a:lnTo>
                    <a:pt x="57632" y="16281"/>
                  </a:lnTo>
                </a:path>
                <a:path w="146050" h="16510">
                  <a:moveTo>
                    <a:pt x="66395" y="16281"/>
                  </a:moveTo>
                  <a:lnTo>
                    <a:pt x="70408" y="16281"/>
                  </a:lnTo>
                  <a:lnTo>
                    <a:pt x="70408" y="11823"/>
                  </a:lnTo>
                  <a:lnTo>
                    <a:pt x="66395" y="11823"/>
                  </a:lnTo>
                  <a:lnTo>
                    <a:pt x="66395" y="16281"/>
                  </a:lnTo>
                </a:path>
                <a:path w="146050" h="16510">
                  <a:moveTo>
                    <a:pt x="75158" y="16281"/>
                  </a:moveTo>
                  <a:lnTo>
                    <a:pt x="79080" y="16281"/>
                  </a:lnTo>
                </a:path>
                <a:path w="146050" h="16510">
                  <a:moveTo>
                    <a:pt x="79171" y="16271"/>
                  </a:moveTo>
                  <a:lnTo>
                    <a:pt x="79171" y="11823"/>
                  </a:lnTo>
                  <a:lnTo>
                    <a:pt x="75158" y="11823"/>
                  </a:lnTo>
                  <a:lnTo>
                    <a:pt x="75158" y="16281"/>
                  </a:lnTo>
                </a:path>
                <a:path w="146050" h="16510">
                  <a:moveTo>
                    <a:pt x="87947" y="15354"/>
                  </a:moveTo>
                  <a:lnTo>
                    <a:pt x="87947" y="11823"/>
                  </a:lnTo>
                  <a:lnTo>
                    <a:pt x="83934" y="11823"/>
                  </a:lnTo>
                  <a:lnTo>
                    <a:pt x="83934" y="15773"/>
                  </a:lnTo>
                </a:path>
                <a:path w="146050" h="16510">
                  <a:moveTo>
                    <a:pt x="96710" y="14437"/>
                  </a:moveTo>
                  <a:lnTo>
                    <a:pt x="96710" y="11823"/>
                  </a:lnTo>
                  <a:lnTo>
                    <a:pt x="92697" y="11823"/>
                  </a:lnTo>
                  <a:lnTo>
                    <a:pt x="92697" y="14857"/>
                  </a:lnTo>
                </a:path>
                <a:path w="146050" h="16510">
                  <a:moveTo>
                    <a:pt x="105473" y="13520"/>
                  </a:moveTo>
                  <a:lnTo>
                    <a:pt x="105473" y="11823"/>
                  </a:lnTo>
                  <a:lnTo>
                    <a:pt x="101460" y="11823"/>
                  </a:lnTo>
                  <a:lnTo>
                    <a:pt x="101460" y="13940"/>
                  </a:lnTo>
                </a:path>
                <a:path w="146050" h="16510">
                  <a:moveTo>
                    <a:pt x="114249" y="11834"/>
                  </a:moveTo>
                  <a:lnTo>
                    <a:pt x="110235" y="11823"/>
                  </a:lnTo>
                  <a:lnTo>
                    <a:pt x="110235" y="12749"/>
                  </a:lnTo>
                </a:path>
                <a:path w="146050" h="16510">
                  <a:moveTo>
                    <a:pt x="0" y="0"/>
                  </a:moveTo>
                  <a:lnTo>
                    <a:pt x="146011" y="0"/>
                  </a:lnTo>
                  <a:lnTo>
                    <a:pt x="146011" y="4596"/>
                  </a:lnTo>
                </a:path>
                <a:path w="146050" h="16510">
                  <a:moveTo>
                    <a:pt x="0" y="157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602868" y="4037952"/>
              <a:ext cx="167005" cy="10160"/>
            </a:xfrm>
            <a:custGeom>
              <a:avLst/>
              <a:gdLst/>
              <a:ahLst/>
              <a:cxnLst/>
              <a:rect l="l" t="t" r="r" b="b"/>
              <a:pathLst>
                <a:path w="167004" h="10160">
                  <a:moveTo>
                    <a:pt x="166700" y="0"/>
                  </a:moveTo>
                  <a:lnTo>
                    <a:pt x="0" y="0"/>
                  </a:lnTo>
                  <a:lnTo>
                    <a:pt x="0" y="9550"/>
                  </a:lnTo>
                  <a:lnTo>
                    <a:pt x="166700" y="9550"/>
                  </a:lnTo>
                  <a:lnTo>
                    <a:pt x="166700" y="0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602868" y="4037952"/>
              <a:ext cx="167005" cy="10160"/>
            </a:xfrm>
            <a:custGeom>
              <a:avLst/>
              <a:gdLst/>
              <a:ahLst/>
              <a:cxnLst/>
              <a:rect l="l" t="t" r="r" b="b"/>
              <a:pathLst>
                <a:path w="167004" h="10160">
                  <a:moveTo>
                    <a:pt x="0" y="0"/>
                  </a:moveTo>
                  <a:lnTo>
                    <a:pt x="166700" y="0"/>
                  </a:lnTo>
                  <a:lnTo>
                    <a:pt x="166700" y="9550"/>
                  </a:lnTo>
                  <a:lnTo>
                    <a:pt x="0" y="955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717886" y="4098288"/>
              <a:ext cx="40640" cy="10795"/>
            </a:xfrm>
            <a:custGeom>
              <a:avLst/>
              <a:gdLst/>
              <a:ahLst/>
              <a:cxnLst/>
              <a:rect l="l" t="t" r="r" b="b"/>
              <a:pathLst>
                <a:path w="40640" h="10795">
                  <a:moveTo>
                    <a:pt x="35547" y="0"/>
                  </a:moveTo>
                  <a:lnTo>
                    <a:pt x="1701" y="7962"/>
                  </a:lnTo>
                  <a:lnTo>
                    <a:pt x="0" y="10236"/>
                  </a:lnTo>
                  <a:lnTo>
                    <a:pt x="14713" y="8100"/>
                  </a:lnTo>
                  <a:lnTo>
                    <a:pt x="23839" y="6484"/>
                  </a:lnTo>
                  <a:lnTo>
                    <a:pt x="31177" y="4576"/>
                  </a:lnTo>
                  <a:lnTo>
                    <a:pt x="40525" y="1562"/>
                  </a:lnTo>
                  <a:lnTo>
                    <a:pt x="35547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6" name="object 27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1922" y="3369818"/>
              <a:ext cx="147778" cy="388188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03376" y="3369818"/>
              <a:ext cx="147777" cy="388188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94387" y="3369818"/>
              <a:ext cx="147775" cy="388188"/>
            </a:xfrm>
            <a:prstGeom prst="rect">
              <a:avLst/>
            </a:prstGeom>
          </p:spPr>
        </p:pic>
        <p:sp>
          <p:nvSpPr>
            <p:cNvPr id="279" name="object 279"/>
            <p:cNvSpPr/>
            <p:nvPr/>
          </p:nvSpPr>
          <p:spPr>
            <a:xfrm>
              <a:off x="612249" y="4109447"/>
              <a:ext cx="99695" cy="1905"/>
            </a:xfrm>
            <a:custGeom>
              <a:avLst/>
              <a:gdLst/>
              <a:ahLst/>
              <a:cxnLst/>
              <a:rect l="l" t="t" r="r" b="b"/>
              <a:pathLst>
                <a:path w="99695" h="1904">
                  <a:moveTo>
                    <a:pt x="99352" y="0"/>
                  </a:moveTo>
                  <a:lnTo>
                    <a:pt x="0" y="0"/>
                  </a:lnTo>
                  <a:lnTo>
                    <a:pt x="0" y="1676"/>
                  </a:lnTo>
                  <a:lnTo>
                    <a:pt x="99352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612249" y="4109447"/>
              <a:ext cx="99695" cy="1905"/>
            </a:xfrm>
            <a:custGeom>
              <a:avLst/>
              <a:gdLst/>
              <a:ahLst/>
              <a:cxnLst/>
              <a:rect l="l" t="t" r="r" b="b"/>
              <a:pathLst>
                <a:path w="99695" h="1904">
                  <a:moveTo>
                    <a:pt x="99352" y="0"/>
                  </a:moveTo>
                  <a:lnTo>
                    <a:pt x="0" y="0"/>
                  </a:lnTo>
                  <a:lnTo>
                    <a:pt x="0" y="16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612251" y="4109442"/>
              <a:ext cx="99695" cy="4445"/>
            </a:xfrm>
            <a:custGeom>
              <a:avLst/>
              <a:gdLst/>
              <a:ahLst/>
              <a:cxnLst/>
              <a:rect l="l" t="t" r="r" b="b"/>
              <a:pathLst>
                <a:path w="99695" h="4445">
                  <a:moveTo>
                    <a:pt x="99352" y="0"/>
                  </a:moveTo>
                  <a:lnTo>
                    <a:pt x="0" y="1676"/>
                  </a:lnTo>
                  <a:lnTo>
                    <a:pt x="1714" y="1866"/>
                  </a:lnTo>
                  <a:lnTo>
                    <a:pt x="2298" y="1384"/>
                  </a:lnTo>
                  <a:lnTo>
                    <a:pt x="3200" y="1384"/>
                  </a:lnTo>
                  <a:lnTo>
                    <a:pt x="3619" y="1676"/>
                  </a:lnTo>
                  <a:lnTo>
                    <a:pt x="3835" y="2095"/>
                  </a:lnTo>
                  <a:lnTo>
                    <a:pt x="23583" y="3645"/>
                  </a:lnTo>
                  <a:lnTo>
                    <a:pt x="46359" y="4157"/>
                  </a:lnTo>
                  <a:lnTo>
                    <a:pt x="71752" y="3115"/>
                  </a:lnTo>
                  <a:lnTo>
                    <a:pt x="99352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613967" y="4110835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2120" y="698"/>
                  </a:moveTo>
                  <a:lnTo>
                    <a:pt x="1905" y="292"/>
                  </a:lnTo>
                  <a:lnTo>
                    <a:pt x="1485" y="0"/>
                  </a:lnTo>
                  <a:lnTo>
                    <a:pt x="977" y="0"/>
                  </a:lnTo>
                  <a:lnTo>
                    <a:pt x="584" y="0"/>
                  </a:lnTo>
                  <a:lnTo>
                    <a:pt x="228" y="190"/>
                  </a:lnTo>
                  <a:lnTo>
                    <a:pt x="0" y="46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612247" y="4082552"/>
              <a:ext cx="147320" cy="26670"/>
            </a:xfrm>
            <a:custGeom>
              <a:avLst/>
              <a:gdLst/>
              <a:ahLst/>
              <a:cxnLst/>
              <a:rect l="l" t="t" r="r" b="b"/>
              <a:pathLst>
                <a:path w="147320" h="26670">
                  <a:moveTo>
                    <a:pt x="147154" y="0"/>
                  </a:moveTo>
                  <a:lnTo>
                    <a:pt x="0" y="0"/>
                  </a:lnTo>
                  <a:lnTo>
                    <a:pt x="0" y="26162"/>
                  </a:lnTo>
                  <a:lnTo>
                    <a:pt x="104330" y="26162"/>
                  </a:lnTo>
                  <a:lnTo>
                    <a:pt x="125742" y="21717"/>
                  </a:lnTo>
                  <a:lnTo>
                    <a:pt x="1790" y="21717"/>
                  </a:lnTo>
                  <a:lnTo>
                    <a:pt x="1371" y="21336"/>
                  </a:lnTo>
                  <a:lnTo>
                    <a:pt x="1406" y="20288"/>
                  </a:lnTo>
                  <a:lnTo>
                    <a:pt x="1790" y="19939"/>
                  </a:lnTo>
                  <a:lnTo>
                    <a:pt x="7759" y="19939"/>
                  </a:lnTo>
                  <a:lnTo>
                    <a:pt x="7759" y="16256"/>
                  </a:lnTo>
                  <a:lnTo>
                    <a:pt x="1981" y="16256"/>
                  </a:lnTo>
                  <a:lnTo>
                    <a:pt x="1409" y="15621"/>
                  </a:lnTo>
                  <a:lnTo>
                    <a:pt x="1409" y="14224"/>
                  </a:lnTo>
                  <a:lnTo>
                    <a:pt x="1981" y="13716"/>
                  </a:lnTo>
                  <a:lnTo>
                    <a:pt x="147154" y="13716"/>
                  </a:lnTo>
                  <a:lnTo>
                    <a:pt x="147154" y="8509"/>
                  </a:lnTo>
                  <a:lnTo>
                    <a:pt x="8242" y="8509"/>
                  </a:lnTo>
                  <a:lnTo>
                    <a:pt x="8242" y="8128"/>
                  </a:lnTo>
                  <a:lnTo>
                    <a:pt x="7759" y="8128"/>
                  </a:lnTo>
                  <a:lnTo>
                    <a:pt x="7759" y="3937"/>
                  </a:lnTo>
                  <a:lnTo>
                    <a:pt x="1981" y="3937"/>
                  </a:lnTo>
                  <a:lnTo>
                    <a:pt x="1409" y="3302"/>
                  </a:lnTo>
                  <a:lnTo>
                    <a:pt x="1409" y="1905"/>
                  </a:lnTo>
                  <a:lnTo>
                    <a:pt x="1981" y="1397"/>
                  </a:lnTo>
                  <a:lnTo>
                    <a:pt x="147154" y="1397"/>
                  </a:lnTo>
                  <a:lnTo>
                    <a:pt x="147154" y="0"/>
                  </a:lnTo>
                  <a:close/>
                </a:path>
                <a:path w="147320" h="26670">
                  <a:moveTo>
                    <a:pt x="7759" y="19939"/>
                  </a:moveTo>
                  <a:lnTo>
                    <a:pt x="2806" y="19939"/>
                  </a:lnTo>
                  <a:lnTo>
                    <a:pt x="3190" y="20288"/>
                  </a:lnTo>
                  <a:lnTo>
                    <a:pt x="3225" y="21336"/>
                  </a:lnTo>
                  <a:lnTo>
                    <a:pt x="2806" y="21717"/>
                  </a:lnTo>
                  <a:lnTo>
                    <a:pt x="8242" y="21717"/>
                  </a:lnTo>
                  <a:lnTo>
                    <a:pt x="8242" y="21336"/>
                  </a:lnTo>
                  <a:lnTo>
                    <a:pt x="7759" y="21336"/>
                  </a:lnTo>
                  <a:lnTo>
                    <a:pt x="7759" y="19939"/>
                  </a:lnTo>
                  <a:close/>
                </a:path>
                <a:path w="147320" h="26670">
                  <a:moveTo>
                    <a:pt x="13766" y="21336"/>
                  </a:moveTo>
                  <a:lnTo>
                    <a:pt x="12064" y="21336"/>
                  </a:lnTo>
                  <a:lnTo>
                    <a:pt x="12064" y="21717"/>
                  </a:lnTo>
                  <a:lnTo>
                    <a:pt x="13766" y="21717"/>
                  </a:lnTo>
                  <a:lnTo>
                    <a:pt x="13766" y="21336"/>
                  </a:lnTo>
                  <a:close/>
                </a:path>
                <a:path w="147320" h="26670">
                  <a:moveTo>
                    <a:pt x="19291" y="21336"/>
                  </a:moveTo>
                  <a:lnTo>
                    <a:pt x="17589" y="21336"/>
                  </a:lnTo>
                  <a:lnTo>
                    <a:pt x="17589" y="21717"/>
                  </a:lnTo>
                  <a:lnTo>
                    <a:pt x="19291" y="21717"/>
                  </a:lnTo>
                  <a:lnTo>
                    <a:pt x="19291" y="21336"/>
                  </a:lnTo>
                  <a:close/>
                </a:path>
                <a:path w="147320" h="26670">
                  <a:moveTo>
                    <a:pt x="24815" y="21336"/>
                  </a:moveTo>
                  <a:lnTo>
                    <a:pt x="23113" y="21336"/>
                  </a:lnTo>
                  <a:lnTo>
                    <a:pt x="23113" y="21717"/>
                  </a:lnTo>
                  <a:lnTo>
                    <a:pt x="24815" y="21717"/>
                  </a:lnTo>
                  <a:lnTo>
                    <a:pt x="24815" y="21336"/>
                  </a:lnTo>
                  <a:close/>
                </a:path>
                <a:path w="147320" h="26670">
                  <a:moveTo>
                    <a:pt x="30352" y="21336"/>
                  </a:moveTo>
                  <a:lnTo>
                    <a:pt x="28651" y="21336"/>
                  </a:lnTo>
                  <a:lnTo>
                    <a:pt x="28651" y="21717"/>
                  </a:lnTo>
                  <a:lnTo>
                    <a:pt x="30352" y="21717"/>
                  </a:lnTo>
                  <a:lnTo>
                    <a:pt x="30352" y="21336"/>
                  </a:lnTo>
                  <a:close/>
                </a:path>
                <a:path w="147320" h="26670">
                  <a:moveTo>
                    <a:pt x="35877" y="21336"/>
                  </a:moveTo>
                  <a:lnTo>
                    <a:pt x="34175" y="21336"/>
                  </a:lnTo>
                  <a:lnTo>
                    <a:pt x="34175" y="21717"/>
                  </a:lnTo>
                  <a:lnTo>
                    <a:pt x="35877" y="21717"/>
                  </a:lnTo>
                  <a:lnTo>
                    <a:pt x="35877" y="21336"/>
                  </a:lnTo>
                  <a:close/>
                </a:path>
                <a:path w="147320" h="26670">
                  <a:moveTo>
                    <a:pt x="41401" y="21336"/>
                  </a:moveTo>
                  <a:lnTo>
                    <a:pt x="39700" y="21336"/>
                  </a:lnTo>
                  <a:lnTo>
                    <a:pt x="39700" y="21717"/>
                  </a:lnTo>
                  <a:lnTo>
                    <a:pt x="41401" y="21717"/>
                  </a:lnTo>
                  <a:lnTo>
                    <a:pt x="41401" y="21336"/>
                  </a:lnTo>
                  <a:close/>
                </a:path>
                <a:path w="147320" h="26670">
                  <a:moveTo>
                    <a:pt x="46926" y="21336"/>
                  </a:moveTo>
                  <a:lnTo>
                    <a:pt x="45224" y="21336"/>
                  </a:lnTo>
                  <a:lnTo>
                    <a:pt x="45224" y="21717"/>
                  </a:lnTo>
                  <a:lnTo>
                    <a:pt x="46926" y="21717"/>
                  </a:lnTo>
                  <a:lnTo>
                    <a:pt x="46926" y="21336"/>
                  </a:lnTo>
                  <a:close/>
                </a:path>
                <a:path w="147320" h="26670">
                  <a:moveTo>
                    <a:pt x="52450" y="21336"/>
                  </a:moveTo>
                  <a:lnTo>
                    <a:pt x="50749" y="21336"/>
                  </a:lnTo>
                  <a:lnTo>
                    <a:pt x="50749" y="21717"/>
                  </a:lnTo>
                  <a:lnTo>
                    <a:pt x="52450" y="21717"/>
                  </a:lnTo>
                  <a:lnTo>
                    <a:pt x="52450" y="21336"/>
                  </a:lnTo>
                  <a:close/>
                </a:path>
                <a:path w="147320" h="26670">
                  <a:moveTo>
                    <a:pt x="57988" y="21336"/>
                  </a:moveTo>
                  <a:lnTo>
                    <a:pt x="56273" y="21336"/>
                  </a:lnTo>
                  <a:lnTo>
                    <a:pt x="56273" y="21717"/>
                  </a:lnTo>
                  <a:lnTo>
                    <a:pt x="57988" y="21717"/>
                  </a:lnTo>
                  <a:lnTo>
                    <a:pt x="57988" y="21336"/>
                  </a:lnTo>
                  <a:close/>
                </a:path>
                <a:path w="147320" h="26670">
                  <a:moveTo>
                    <a:pt x="63499" y="21336"/>
                  </a:moveTo>
                  <a:lnTo>
                    <a:pt x="61798" y="21336"/>
                  </a:lnTo>
                  <a:lnTo>
                    <a:pt x="61798" y="21717"/>
                  </a:lnTo>
                  <a:lnTo>
                    <a:pt x="63499" y="21717"/>
                  </a:lnTo>
                  <a:lnTo>
                    <a:pt x="63499" y="21336"/>
                  </a:lnTo>
                  <a:close/>
                </a:path>
                <a:path w="147320" h="26670">
                  <a:moveTo>
                    <a:pt x="69037" y="21336"/>
                  </a:moveTo>
                  <a:lnTo>
                    <a:pt x="67335" y="21336"/>
                  </a:lnTo>
                  <a:lnTo>
                    <a:pt x="67335" y="21717"/>
                  </a:lnTo>
                  <a:lnTo>
                    <a:pt x="69037" y="21717"/>
                  </a:lnTo>
                  <a:lnTo>
                    <a:pt x="69037" y="21336"/>
                  </a:lnTo>
                  <a:close/>
                </a:path>
                <a:path w="147320" h="26670">
                  <a:moveTo>
                    <a:pt x="74561" y="21336"/>
                  </a:moveTo>
                  <a:lnTo>
                    <a:pt x="72859" y="21336"/>
                  </a:lnTo>
                  <a:lnTo>
                    <a:pt x="72859" y="21717"/>
                  </a:lnTo>
                  <a:lnTo>
                    <a:pt x="74561" y="21717"/>
                  </a:lnTo>
                  <a:lnTo>
                    <a:pt x="74561" y="21336"/>
                  </a:lnTo>
                  <a:close/>
                </a:path>
                <a:path w="147320" h="26670">
                  <a:moveTo>
                    <a:pt x="80086" y="21336"/>
                  </a:moveTo>
                  <a:lnTo>
                    <a:pt x="78384" y="21336"/>
                  </a:lnTo>
                  <a:lnTo>
                    <a:pt x="78384" y="21717"/>
                  </a:lnTo>
                  <a:lnTo>
                    <a:pt x="80086" y="21717"/>
                  </a:lnTo>
                  <a:lnTo>
                    <a:pt x="80086" y="21336"/>
                  </a:lnTo>
                  <a:close/>
                </a:path>
                <a:path w="147320" h="26670">
                  <a:moveTo>
                    <a:pt x="85610" y="21336"/>
                  </a:moveTo>
                  <a:lnTo>
                    <a:pt x="83908" y="21336"/>
                  </a:lnTo>
                  <a:lnTo>
                    <a:pt x="83908" y="21717"/>
                  </a:lnTo>
                  <a:lnTo>
                    <a:pt x="85610" y="21717"/>
                  </a:lnTo>
                  <a:lnTo>
                    <a:pt x="85610" y="21336"/>
                  </a:lnTo>
                  <a:close/>
                </a:path>
                <a:path w="147320" h="26670">
                  <a:moveTo>
                    <a:pt x="91135" y="21336"/>
                  </a:moveTo>
                  <a:lnTo>
                    <a:pt x="89433" y="21336"/>
                  </a:lnTo>
                  <a:lnTo>
                    <a:pt x="89433" y="21717"/>
                  </a:lnTo>
                  <a:lnTo>
                    <a:pt x="91135" y="21717"/>
                  </a:lnTo>
                  <a:lnTo>
                    <a:pt x="91135" y="21336"/>
                  </a:lnTo>
                  <a:close/>
                </a:path>
                <a:path w="147320" h="26670">
                  <a:moveTo>
                    <a:pt x="96672" y="21336"/>
                  </a:moveTo>
                  <a:lnTo>
                    <a:pt x="94957" y="21336"/>
                  </a:lnTo>
                  <a:lnTo>
                    <a:pt x="94957" y="21717"/>
                  </a:lnTo>
                  <a:lnTo>
                    <a:pt x="96672" y="21717"/>
                  </a:lnTo>
                  <a:lnTo>
                    <a:pt x="96672" y="21336"/>
                  </a:lnTo>
                  <a:close/>
                </a:path>
                <a:path w="147320" h="26670">
                  <a:moveTo>
                    <a:pt x="102196" y="21336"/>
                  </a:moveTo>
                  <a:lnTo>
                    <a:pt x="100495" y="21336"/>
                  </a:lnTo>
                  <a:lnTo>
                    <a:pt x="100495" y="21717"/>
                  </a:lnTo>
                  <a:lnTo>
                    <a:pt x="102196" y="21717"/>
                  </a:lnTo>
                  <a:lnTo>
                    <a:pt x="102196" y="21336"/>
                  </a:lnTo>
                  <a:close/>
                </a:path>
                <a:path w="147320" h="26670">
                  <a:moveTo>
                    <a:pt x="107721" y="21336"/>
                  </a:moveTo>
                  <a:lnTo>
                    <a:pt x="106019" y="21336"/>
                  </a:lnTo>
                  <a:lnTo>
                    <a:pt x="106019" y="21717"/>
                  </a:lnTo>
                  <a:lnTo>
                    <a:pt x="107721" y="21717"/>
                  </a:lnTo>
                  <a:lnTo>
                    <a:pt x="107721" y="21336"/>
                  </a:lnTo>
                  <a:close/>
                </a:path>
                <a:path w="147320" h="26670">
                  <a:moveTo>
                    <a:pt x="113245" y="21336"/>
                  </a:moveTo>
                  <a:lnTo>
                    <a:pt x="111544" y="21336"/>
                  </a:lnTo>
                  <a:lnTo>
                    <a:pt x="111544" y="21717"/>
                  </a:lnTo>
                  <a:lnTo>
                    <a:pt x="113245" y="21717"/>
                  </a:lnTo>
                  <a:lnTo>
                    <a:pt x="113245" y="21336"/>
                  </a:lnTo>
                  <a:close/>
                </a:path>
                <a:path w="147320" h="26670">
                  <a:moveTo>
                    <a:pt x="118770" y="21336"/>
                  </a:moveTo>
                  <a:lnTo>
                    <a:pt x="117068" y="21336"/>
                  </a:lnTo>
                  <a:lnTo>
                    <a:pt x="117068" y="21717"/>
                  </a:lnTo>
                  <a:lnTo>
                    <a:pt x="118770" y="21717"/>
                  </a:lnTo>
                  <a:lnTo>
                    <a:pt x="118770" y="21336"/>
                  </a:lnTo>
                  <a:close/>
                </a:path>
                <a:path w="147320" h="26670">
                  <a:moveTo>
                    <a:pt x="124294" y="21336"/>
                  </a:moveTo>
                  <a:lnTo>
                    <a:pt x="122593" y="21336"/>
                  </a:lnTo>
                  <a:lnTo>
                    <a:pt x="122593" y="21717"/>
                  </a:lnTo>
                  <a:lnTo>
                    <a:pt x="124294" y="21717"/>
                  </a:lnTo>
                  <a:lnTo>
                    <a:pt x="124294" y="21336"/>
                  </a:lnTo>
                  <a:close/>
                </a:path>
                <a:path w="147320" h="26670">
                  <a:moveTo>
                    <a:pt x="128600" y="21123"/>
                  </a:moveTo>
                  <a:lnTo>
                    <a:pt x="125742" y="21717"/>
                  </a:lnTo>
                  <a:lnTo>
                    <a:pt x="128130" y="21717"/>
                  </a:lnTo>
                  <a:lnTo>
                    <a:pt x="128130" y="21336"/>
                  </a:lnTo>
                  <a:lnTo>
                    <a:pt x="128600" y="21336"/>
                  </a:lnTo>
                  <a:lnTo>
                    <a:pt x="128600" y="21123"/>
                  </a:lnTo>
                  <a:close/>
                </a:path>
                <a:path w="147320" h="26670">
                  <a:moveTo>
                    <a:pt x="129819" y="21455"/>
                  </a:moveTo>
                  <a:lnTo>
                    <a:pt x="128689" y="21717"/>
                  </a:lnTo>
                  <a:lnTo>
                    <a:pt x="129819" y="21463"/>
                  </a:lnTo>
                  <a:close/>
                </a:path>
                <a:path w="147320" h="26670">
                  <a:moveTo>
                    <a:pt x="134124" y="19976"/>
                  </a:moveTo>
                  <a:lnTo>
                    <a:pt x="129336" y="20970"/>
                  </a:lnTo>
                  <a:lnTo>
                    <a:pt x="129336" y="21336"/>
                  </a:lnTo>
                  <a:lnTo>
                    <a:pt x="129819" y="21336"/>
                  </a:lnTo>
                  <a:lnTo>
                    <a:pt x="134175" y="20447"/>
                  </a:lnTo>
                  <a:lnTo>
                    <a:pt x="134124" y="19976"/>
                  </a:lnTo>
                  <a:close/>
                </a:path>
                <a:path w="147320" h="26670">
                  <a:moveTo>
                    <a:pt x="13284" y="14986"/>
                  </a:moveTo>
                  <a:lnTo>
                    <a:pt x="12547" y="14986"/>
                  </a:lnTo>
                  <a:lnTo>
                    <a:pt x="12547" y="21336"/>
                  </a:lnTo>
                  <a:lnTo>
                    <a:pt x="13284" y="21336"/>
                  </a:lnTo>
                  <a:lnTo>
                    <a:pt x="13284" y="14986"/>
                  </a:lnTo>
                  <a:close/>
                </a:path>
                <a:path w="147320" h="26670">
                  <a:moveTo>
                    <a:pt x="18808" y="14986"/>
                  </a:moveTo>
                  <a:lnTo>
                    <a:pt x="18072" y="14986"/>
                  </a:lnTo>
                  <a:lnTo>
                    <a:pt x="18072" y="21336"/>
                  </a:lnTo>
                  <a:lnTo>
                    <a:pt x="18808" y="21336"/>
                  </a:lnTo>
                  <a:lnTo>
                    <a:pt x="18808" y="14986"/>
                  </a:lnTo>
                  <a:close/>
                </a:path>
                <a:path w="147320" h="26670">
                  <a:moveTo>
                    <a:pt x="24333" y="14986"/>
                  </a:moveTo>
                  <a:lnTo>
                    <a:pt x="23596" y="14986"/>
                  </a:lnTo>
                  <a:lnTo>
                    <a:pt x="23596" y="21336"/>
                  </a:lnTo>
                  <a:lnTo>
                    <a:pt x="24333" y="21336"/>
                  </a:lnTo>
                  <a:lnTo>
                    <a:pt x="24333" y="14986"/>
                  </a:lnTo>
                  <a:close/>
                </a:path>
                <a:path w="147320" h="26670">
                  <a:moveTo>
                    <a:pt x="29857" y="14986"/>
                  </a:moveTo>
                  <a:lnTo>
                    <a:pt x="29133" y="14986"/>
                  </a:lnTo>
                  <a:lnTo>
                    <a:pt x="29133" y="21336"/>
                  </a:lnTo>
                  <a:lnTo>
                    <a:pt x="29857" y="21336"/>
                  </a:lnTo>
                  <a:lnTo>
                    <a:pt x="29857" y="14986"/>
                  </a:lnTo>
                  <a:close/>
                </a:path>
                <a:path w="147320" h="26670">
                  <a:moveTo>
                    <a:pt x="35394" y="14986"/>
                  </a:moveTo>
                  <a:lnTo>
                    <a:pt x="34658" y="14986"/>
                  </a:lnTo>
                  <a:lnTo>
                    <a:pt x="34658" y="21336"/>
                  </a:lnTo>
                  <a:lnTo>
                    <a:pt x="35394" y="21336"/>
                  </a:lnTo>
                  <a:lnTo>
                    <a:pt x="35394" y="14986"/>
                  </a:lnTo>
                  <a:close/>
                </a:path>
                <a:path w="147320" h="26670">
                  <a:moveTo>
                    <a:pt x="40919" y="14986"/>
                  </a:moveTo>
                  <a:lnTo>
                    <a:pt x="40182" y="14986"/>
                  </a:lnTo>
                  <a:lnTo>
                    <a:pt x="40182" y="21336"/>
                  </a:lnTo>
                  <a:lnTo>
                    <a:pt x="40919" y="21336"/>
                  </a:lnTo>
                  <a:lnTo>
                    <a:pt x="40919" y="14986"/>
                  </a:lnTo>
                  <a:close/>
                </a:path>
                <a:path w="147320" h="26670">
                  <a:moveTo>
                    <a:pt x="46443" y="14986"/>
                  </a:moveTo>
                  <a:lnTo>
                    <a:pt x="45707" y="14986"/>
                  </a:lnTo>
                  <a:lnTo>
                    <a:pt x="45707" y="21336"/>
                  </a:lnTo>
                  <a:lnTo>
                    <a:pt x="46443" y="21336"/>
                  </a:lnTo>
                  <a:lnTo>
                    <a:pt x="46443" y="14986"/>
                  </a:lnTo>
                  <a:close/>
                </a:path>
                <a:path w="147320" h="26670">
                  <a:moveTo>
                    <a:pt x="51968" y="14986"/>
                  </a:moveTo>
                  <a:lnTo>
                    <a:pt x="51231" y="14986"/>
                  </a:lnTo>
                  <a:lnTo>
                    <a:pt x="51231" y="21336"/>
                  </a:lnTo>
                  <a:lnTo>
                    <a:pt x="51968" y="21336"/>
                  </a:lnTo>
                  <a:lnTo>
                    <a:pt x="51968" y="14986"/>
                  </a:lnTo>
                  <a:close/>
                </a:path>
                <a:path w="147320" h="26670">
                  <a:moveTo>
                    <a:pt x="57492" y="14986"/>
                  </a:moveTo>
                  <a:lnTo>
                    <a:pt x="56768" y="14986"/>
                  </a:lnTo>
                  <a:lnTo>
                    <a:pt x="56768" y="21336"/>
                  </a:lnTo>
                  <a:lnTo>
                    <a:pt x="57492" y="21336"/>
                  </a:lnTo>
                  <a:lnTo>
                    <a:pt x="57492" y="14986"/>
                  </a:lnTo>
                  <a:close/>
                </a:path>
                <a:path w="147320" h="26670">
                  <a:moveTo>
                    <a:pt x="63017" y="14986"/>
                  </a:moveTo>
                  <a:lnTo>
                    <a:pt x="62293" y="14986"/>
                  </a:lnTo>
                  <a:lnTo>
                    <a:pt x="62293" y="21336"/>
                  </a:lnTo>
                  <a:lnTo>
                    <a:pt x="63017" y="21336"/>
                  </a:lnTo>
                  <a:lnTo>
                    <a:pt x="63017" y="14986"/>
                  </a:lnTo>
                  <a:close/>
                </a:path>
                <a:path w="147320" h="26670">
                  <a:moveTo>
                    <a:pt x="68554" y="14986"/>
                  </a:moveTo>
                  <a:lnTo>
                    <a:pt x="67817" y="14986"/>
                  </a:lnTo>
                  <a:lnTo>
                    <a:pt x="67817" y="21336"/>
                  </a:lnTo>
                  <a:lnTo>
                    <a:pt x="68554" y="21336"/>
                  </a:lnTo>
                  <a:lnTo>
                    <a:pt x="68554" y="14986"/>
                  </a:lnTo>
                  <a:close/>
                </a:path>
                <a:path w="147320" h="26670">
                  <a:moveTo>
                    <a:pt x="74079" y="14986"/>
                  </a:moveTo>
                  <a:lnTo>
                    <a:pt x="73342" y="14986"/>
                  </a:lnTo>
                  <a:lnTo>
                    <a:pt x="73342" y="21336"/>
                  </a:lnTo>
                  <a:lnTo>
                    <a:pt x="74079" y="21336"/>
                  </a:lnTo>
                  <a:lnTo>
                    <a:pt x="74079" y="14986"/>
                  </a:lnTo>
                  <a:close/>
                </a:path>
                <a:path w="147320" h="26670">
                  <a:moveTo>
                    <a:pt x="79603" y="14986"/>
                  </a:moveTo>
                  <a:lnTo>
                    <a:pt x="78866" y="14986"/>
                  </a:lnTo>
                  <a:lnTo>
                    <a:pt x="78866" y="21336"/>
                  </a:lnTo>
                  <a:lnTo>
                    <a:pt x="79603" y="21336"/>
                  </a:lnTo>
                  <a:lnTo>
                    <a:pt x="79603" y="14986"/>
                  </a:lnTo>
                  <a:close/>
                </a:path>
                <a:path w="147320" h="26670">
                  <a:moveTo>
                    <a:pt x="85128" y="14986"/>
                  </a:moveTo>
                  <a:lnTo>
                    <a:pt x="84391" y="14986"/>
                  </a:lnTo>
                  <a:lnTo>
                    <a:pt x="84391" y="21336"/>
                  </a:lnTo>
                  <a:lnTo>
                    <a:pt x="85128" y="21336"/>
                  </a:lnTo>
                  <a:lnTo>
                    <a:pt x="85128" y="14986"/>
                  </a:lnTo>
                  <a:close/>
                </a:path>
                <a:path w="147320" h="26670">
                  <a:moveTo>
                    <a:pt x="90652" y="14986"/>
                  </a:moveTo>
                  <a:lnTo>
                    <a:pt x="89928" y="14986"/>
                  </a:lnTo>
                  <a:lnTo>
                    <a:pt x="89928" y="21336"/>
                  </a:lnTo>
                  <a:lnTo>
                    <a:pt x="90652" y="21336"/>
                  </a:lnTo>
                  <a:lnTo>
                    <a:pt x="90652" y="14986"/>
                  </a:lnTo>
                  <a:close/>
                </a:path>
                <a:path w="147320" h="26670">
                  <a:moveTo>
                    <a:pt x="96189" y="14986"/>
                  </a:moveTo>
                  <a:lnTo>
                    <a:pt x="95453" y="14986"/>
                  </a:lnTo>
                  <a:lnTo>
                    <a:pt x="95453" y="21336"/>
                  </a:lnTo>
                  <a:lnTo>
                    <a:pt x="96189" y="21336"/>
                  </a:lnTo>
                  <a:lnTo>
                    <a:pt x="96189" y="14986"/>
                  </a:lnTo>
                  <a:close/>
                </a:path>
                <a:path w="147320" h="26670">
                  <a:moveTo>
                    <a:pt x="101701" y="14986"/>
                  </a:moveTo>
                  <a:lnTo>
                    <a:pt x="100977" y="14986"/>
                  </a:lnTo>
                  <a:lnTo>
                    <a:pt x="100977" y="21336"/>
                  </a:lnTo>
                  <a:lnTo>
                    <a:pt x="101701" y="21336"/>
                  </a:lnTo>
                  <a:lnTo>
                    <a:pt x="101701" y="14986"/>
                  </a:lnTo>
                  <a:close/>
                </a:path>
                <a:path w="147320" h="26670">
                  <a:moveTo>
                    <a:pt x="107238" y="14986"/>
                  </a:moveTo>
                  <a:lnTo>
                    <a:pt x="106502" y="14986"/>
                  </a:lnTo>
                  <a:lnTo>
                    <a:pt x="106502" y="21336"/>
                  </a:lnTo>
                  <a:lnTo>
                    <a:pt x="107238" y="21336"/>
                  </a:lnTo>
                  <a:lnTo>
                    <a:pt x="107238" y="14986"/>
                  </a:lnTo>
                  <a:close/>
                </a:path>
                <a:path w="147320" h="26670">
                  <a:moveTo>
                    <a:pt x="112763" y="14986"/>
                  </a:moveTo>
                  <a:lnTo>
                    <a:pt x="112026" y="14986"/>
                  </a:lnTo>
                  <a:lnTo>
                    <a:pt x="112026" y="21336"/>
                  </a:lnTo>
                  <a:lnTo>
                    <a:pt x="112763" y="21336"/>
                  </a:lnTo>
                  <a:lnTo>
                    <a:pt x="112763" y="14986"/>
                  </a:lnTo>
                  <a:close/>
                </a:path>
                <a:path w="147320" h="26670">
                  <a:moveTo>
                    <a:pt x="118287" y="14986"/>
                  </a:moveTo>
                  <a:lnTo>
                    <a:pt x="117551" y="14986"/>
                  </a:lnTo>
                  <a:lnTo>
                    <a:pt x="117551" y="21336"/>
                  </a:lnTo>
                  <a:lnTo>
                    <a:pt x="118287" y="21336"/>
                  </a:lnTo>
                  <a:lnTo>
                    <a:pt x="118287" y="14986"/>
                  </a:lnTo>
                  <a:close/>
                </a:path>
                <a:path w="147320" h="26670">
                  <a:moveTo>
                    <a:pt x="123812" y="14986"/>
                  </a:moveTo>
                  <a:lnTo>
                    <a:pt x="123075" y="14986"/>
                  </a:lnTo>
                  <a:lnTo>
                    <a:pt x="123075" y="21336"/>
                  </a:lnTo>
                  <a:lnTo>
                    <a:pt x="123812" y="21336"/>
                  </a:lnTo>
                  <a:lnTo>
                    <a:pt x="123812" y="14986"/>
                  </a:lnTo>
                  <a:close/>
                </a:path>
                <a:path w="147320" h="26670">
                  <a:moveTo>
                    <a:pt x="129336" y="14986"/>
                  </a:moveTo>
                  <a:lnTo>
                    <a:pt x="128600" y="14986"/>
                  </a:lnTo>
                  <a:lnTo>
                    <a:pt x="128600" y="21123"/>
                  </a:lnTo>
                  <a:lnTo>
                    <a:pt x="129336" y="20970"/>
                  </a:lnTo>
                  <a:lnTo>
                    <a:pt x="129336" y="14986"/>
                  </a:lnTo>
                  <a:close/>
                </a:path>
                <a:path w="147320" h="26670">
                  <a:moveTo>
                    <a:pt x="134861" y="20288"/>
                  </a:moveTo>
                  <a:lnTo>
                    <a:pt x="134323" y="20412"/>
                  </a:lnTo>
                  <a:lnTo>
                    <a:pt x="134861" y="20320"/>
                  </a:lnTo>
                  <a:close/>
                </a:path>
                <a:path w="147320" h="26670">
                  <a:moveTo>
                    <a:pt x="139661" y="18827"/>
                  </a:moveTo>
                  <a:lnTo>
                    <a:pt x="134861" y="19824"/>
                  </a:lnTo>
                  <a:lnTo>
                    <a:pt x="134861" y="20288"/>
                  </a:lnTo>
                  <a:lnTo>
                    <a:pt x="139661" y="19177"/>
                  </a:lnTo>
                  <a:lnTo>
                    <a:pt x="139661" y="18827"/>
                  </a:lnTo>
                  <a:close/>
                </a:path>
                <a:path w="147320" h="26670">
                  <a:moveTo>
                    <a:pt x="134861" y="14986"/>
                  </a:moveTo>
                  <a:lnTo>
                    <a:pt x="134124" y="14986"/>
                  </a:lnTo>
                  <a:lnTo>
                    <a:pt x="134124" y="19976"/>
                  </a:lnTo>
                  <a:lnTo>
                    <a:pt x="134861" y="19824"/>
                  </a:lnTo>
                  <a:lnTo>
                    <a:pt x="134861" y="14986"/>
                  </a:lnTo>
                  <a:close/>
                </a:path>
                <a:path w="147320" h="26670">
                  <a:moveTo>
                    <a:pt x="143167" y="14986"/>
                  </a:moveTo>
                  <a:lnTo>
                    <a:pt x="139661" y="14986"/>
                  </a:lnTo>
                  <a:lnTo>
                    <a:pt x="139661" y="18827"/>
                  </a:lnTo>
                  <a:lnTo>
                    <a:pt x="147154" y="17272"/>
                  </a:lnTo>
                  <a:lnTo>
                    <a:pt x="147154" y="16256"/>
                  </a:lnTo>
                  <a:lnTo>
                    <a:pt x="143738" y="16256"/>
                  </a:lnTo>
                  <a:lnTo>
                    <a:pt x="143167" y="15621"/>
                  </a:lnTo>
                  <a:lnTo>
                    <a:pt x="143167" y="14986"/>
                  </a:lnTo>
                  <a:close/>
                </a:path>
                <a:path w="147320" h="26670">
                  <a:moveTo>
                    <a:pt x="10985" y="16383"/>
                  </a:moveTo>
                  <a:lnTo>
                    <a:pt x="9321" y="16383"/>
                  </a:lnTo>
                  <a:lnTo>
                    <a:pt x="9321" y="16891"/>
                  </a:lnTo>
                  <a:lnTo>
                    <a:pt x="10985" y="16891"/>
                  </a:lnTo>
                  <a:lnTo>
                    <a:pt x="10985" y="16383"/>
                  </a:lnTo>
                  <a:close/>
                </a:path>
                <a:path w="147320" h="26670">
                  <a:moveTo>
                    <a:pt x="16509" y="16383"/>
                  </a:moveTo>
                  <a:lnTo>
                    <a:pt x="14846" y="16383"/>
                  </a:lnTo>
                  <a:lnTo>
                    <a:pt x="14846" y="16891"/>
                  </a:lnTo>
                  <a:lnTo>
                    <a:pt x="16509" y="16891"/>
                  </a:lnTo>
                  <a:lnTo>
                    <a:pt x="16509" y="16383"/>
                  </a:lnTo>
                  <a:close/>
                </a:path>
                <a:path w="147320" h="26670">
                  <a:moveTo>
                    <a:pt x="22047" y="16383"/>
                  </a:moveTo>
                  <a:lnTo>
                    <a:pt x="20370" y="16383"/>
                  </a:lnTo>
                  <a:lnTo>
                    <a:pt x="20370" y="16891"/>
                  </a:lnTo>
                  <a:lnTo>
                    <a:pt x="22047" y="16891"/>
                  </a:lnTo>
                  <a:lnTo>
                    <a:pt x="22047" y="16383"/>
                  </a:lnTo>
                  <a:close/>
                </a:path>
                <a:path w="147320" h="26670">
                  <a:moveTo>
                    <a:pt x="27571" y="16383"/>
                  </a:moveTo>
                  <a:lnTo>
                    <a:pt x="25895" y="16383"/>
                  </a:lnTo>
                  <a:lnTo>
                    <a:pt x="25895" y="16891"/>
                  </a:lnTo>
                  <a:lnTo>
                    <a:pt x="27571" y="16891"/>
                  </a:lnTo>
                  <a:lnTo>
                    <a:pt x="27571" y="16383"/>
                  </a:lnTo>
                  <a:close/>
                </a:path>
                <a:path w="147320" h="26670">
                  <a:moveTo>
                    <a:pt x="33096" y="16383"/>
                  </a:moveTo>
                  <a:lnTo>
                    <a:pt x="31419" y="16383"/>
                  </a:lnTo>
                  <a:lnTo>
                    <a:pt x="31419" y="16891"/>
                  </a:lnTo>
                  <a:lnTo>
                    <a:pt x="33096" y="16891"/>
                  </a:lnTo>
                  <a:lnTo>
                    <a:pt x="33096" y="16383"/>
                  </a:lnTo>
                  <a:close/>
                </a:path>
                <a:path w="147320" h="26670">
                  <a:moveTo>
                    <a:pt x="38620" y="16383"/>
                  </a:moveTo>
                  <a:lnTo>
                    <a:pt x="36956" y="16383"/>
                  </a:lnTo>
                  <a:lnTo>
                    <a:pt x="36956" y="16891"/>
                  </a:lnTo>
                  <a:lnTo>
                    <a:pt x="38620" y="16891"/>
                  </a:lnTo>
                  <a:lnTo>
                    <a:pt x="38620" y="16383"/>
                  </a:lnTo>
                  <a:close/>
                </a:path>
                <a:path w="147320" h="26670">
                  <a:moveTo>
                    <a:pt x="44145" y="16383"/>
                  </a:moveTo>
                  <a:lnTo>
                    <a:pt x="42481" y="16383"/>
                  </a:lnTo>
                  <a:lnTo>
                    <a:pt x="42481" y="16891"/>
                  </a:lnTo>
                  <a:lnTo>
                    <a:pt x="44145" y="16891"/>
                  </a:lnTo>
                  <a:lnTo>
                    <a:pt x="44145" y="16383"/>
                  </a:lnTo>
                  <a:close/>
                </a:path>
                <a:path w="147320" h="26670">
                  <a:moveTo>
                    <a:pt x="49669" y="16383"/>
                  </a:moveTo>
                  <a:lnTo>
                    <a:pt x="48005" y="16383"/>
                  </a:lnTo>
                  <a:lnTo>
                    <a:pt x="48005" y="16891"/>
                  </a:lnTo>
                  <a:lnTo>
                    <a:pt x="49669" y="16891"/>
                  </a:lnTo>
                  <a:lnTo>
                    <a:pt x="49669" y="16383"/>
                  </a:lnTo>
                  <a:close/>
                </a:path>
                <a:path w="147320" h="26670">
                  <a:moveTo>
                    <a:pt x="55206" y="16383"/>
                  </a:moveTo>
                  <a:lnTo>
                    <a:pt x="53530" y="16383"/>
                  </a:lnTo>
                  <a:lnTo>
                    <a:pt x="53530" y="16891"/>
                  </a:lnTo>
                  <a:lnTo>
                    <a:pt x="55206" y="16891"/>
                  </a:lnTo>
                  <a:lnTo>
                    <a:pt x="55206" y="16383"/>
                  </a:lnTo>
                  <a:close/>
                </a:path>
                <a:path w="147320" h="26670">
                  <a:moveTo>
                    <a:pt x="60731" y="16383"/>
                  </a:moveTo>
                  <a:lnTo>
                    <a:pt x="59054" y="16383"/>
                  </a:lnTo>
                  <a:lnTo>
                    <a:pt x="59054" y="16891"/>
                  </a:lnTo>
                  <a:lnTo>
                    <a:pt x="60731" y="16891"/>
                  </a:lnTo>
                  <a:lnTo>
                    <a:pt x="60731" y="16383"/>
                  </a:lnTo>
                  <a:close/>
                </a:path>
                <a:path w="147320" h="26670">
                  <a:moveTo>
                    <a:pt x="66255" y="16383"/>
                  </a:moveTo>
                  <a:lnTo>
                    <a:pt x="64579" y="16383"/>
                  </a:lnTo>
                  <a:lnTo>
                    <a:pt x="64579" y="16891"/>
                  </a:lnTo>
                  <a:lnTo>
                    <a:pt x="66255" y="16891"/>
                  </a:lnTo>
                  <a:lnTo>
                    <a:pt x="66255" y="16383"/>
                  </a:lnTo>
                  <a:close/>
                </a:path>
                <a:path w="147320" h="26670">
                  <a:moveTo>
                    <a:pt x="71780" y="16383"/>
                  </a:moveTo>
                  <a:lnTo>
                    <a:pt x="70116" y="16383"/>
                  </a:lnTo>
                  <a:lnTo>
                    <a:pt x="70116" y="16891"/>
                  </a:lnTo>
                  <a:lnTo>
                    <a:pt x="71780" y="16891"/>
                  </a:lnTo>
                  <a:lnTo>
                    <a:pt x="71780" y="16383"/>
                  </a:lnTo>
                  <a:close/>
                </a:path>
                <a:path w="147320" h="26670">
                  <a:moveTo>
                    <a:pt x="77304" y="16383"/>
                  </a:moveTo>
                  <a:lnTo>
                    <a:pt x="75641" y="16383"/>
                  </a:lnTo>
                  <a:lnTo>
                    <a:pt x="75641" y="16891"/>
                  </a:lnTo>
                  <a:lnTo>
                    <a:pt x="77304" y="16891"/>
                  </a:lnTo>
                  <a:lnTo>
                    <a:pt x="77304" y="16383"/>
                  </a:lnTo>
                  <a:close/>
                </a:path>
                <a:path w="147320" h="26670">
                  <a:moveTo>
                    <a:pt x="82829" y="16383"/>
                  </a:moveTo>
                  <a:lnTo>
                    <a:pt x="81165" y="16383"/>
                  </a:lnTo>
                  <a:lnTo>
                    <a:pt x="81165" y="16891"/>
                  </a:lnTo>
                  <a:lnTo>
                    <a:pt x="82829" y="16891"/>
                  </a:lnTo>
                  <a:lnTo>
                    <a:pt x="82829" y="16383"/>
                  </a:lnTo>
                  <a:close/>
                </a:path>
                <a:path w="147320" h="26670">
                  <a:moveTo>
                    <a:pt x="88366" y="16383"/>
                  </a:moveTo>
                  <a:lnTo>
                    <a:pt x="86690" y="16383"/>
                  </a:lnTo>
                  <a:lnTo>
                    <a:pt x="86690" y="16891"/>
                  </a:lnTo>
                  <a:lnTo>
                    <a:pt x="88366" y="16891"/>
                  </a:lnTo>
                  <a:lnTo>
                    <a:pt x="88366" y="16383"/>
                  </a:lnTo>
                  <a:close/>
                </a:path>
                <a:path w="147320" h="26670">
                  <a:moveTo>
                    <a:pt x="93891" y="16383"/>
                  </a:moveTo>
                  <a:lnTo>
                    <a:pt x="92214" y="16383"/>
                  </a:lnTo>
                  <a:lnTo>
                    <a:pt x="92214" y="16891"/>
                  </a:lnTo>
                  <a:lnTo>
                    <a:pt x="93891" y="16891"/>
                  </a:lnTo>
                  <a:lnTo>
                    <a:pt x="93891" y="16383"/>
                  </a:lnTo>
                  <a:close/>
                </a:path>
                <a:path w="147320" h="26670">
                  <a:moveTo>
                    <a:pt x="99415" y="16383"/>
                  </a:moveTo>
                  <a:lnTo>
                    <a:pt x="97739" y="16383"/>
                  </a:lnTo>
                  <a:lnTo>
                    <a:pt x="97739" y="16891"/>
                  </a:lnTo>
                  <a:lnTo>
                    <a:pt x="99415" y="16891"/>
                  </a:lnTo>
                  <a:lnTo>
                    <a:pt x="99415" y="16383"/>
                  </a:lnTo>
                  <a:close/>
                </a:path>
                <a:path w="147320" h="26670">
                  <a:moveTo>
                    <a:pt x="104940" y="16383"/>
                  </a:moveTo>
                  <a:lnTo>
                    <a:pt x="103263" y="16383"/>
                  </a:lnTo>
                  <a:lnTo>
                    <a:pt x="103263" y="16891"/>
                  </a:lnTo>
                  <a:lnTo>
                    <a:pt x="104940" y="16891"/>
                  </a:lnTo>
                  <a:lnTo>
                    <a:pt x="104940" y="16383"/>
                  </a:lnTo>
                  <a:close/>
                </a:path>
                <a:path w="147320" h="26670">
                  <a:moveTo>
                    <a:pt x="110464" y="16383"/>
                  </a:moveTo>
                  <a:lnTo>
                    <a:pt x="108788" y="16383"/>
                  </a:lnTo>
                  <a:lnTo>
                    <a:pt x="108788" y="16891"/>
                  </a:lnTo>
                  <a:lnTo>
                    <a:pt x="110464" y="16891"/>
                  </a:lnTo>
                  <a:lnTo>
                    <a:pt x="110464" y="16383"/>
                  </a:lnTo>
                  <a:close/>
                </a:path>
                <a:path w="147320" h="26670">
                  <a:moveTo>
                    <a:pt x="115989" y="16383"/>
                  </a:moveTo>
                  <a:lnTo>
                    <a:pt x="114325" y="16383"/>
                  </a:lnTo>
                  <a:lnTo>
                    <a:pt x="114325" y="16891"/>
                  </a:lnTo>
                  <a:lnTo>
                    <a:pt x="115989" y="16891"/>
                  </a:lnTo>
                  <a:lnTo>
                    <a:pt x="115989" y="16383"/>
                  </a:lnTo>
                  <a:close/>
                </a:path>
                <a:path w="147320" h="26670">
                  <a:moveTo>
                    <a:pt x="121513" y="16383"/>
                  </a:moveTo>
                  <a:lnTo>
                    <a:pt x="119849" y="16383"/>
                  </a:lnTo>
                  <a:lnTo>
                    <a:pt x="119849" y="16891"/>
                  </a:lnTo>
                  <a:lnTo>
                    <a:pt x="121513" y="16891"/>
                  </a:lnTo>
                  <a:lnTo>
                    <a:pt x="121513" y="16383"/>
                  </a:lnTo>
                  <a:close/>
                </a:path>
                <a:path w="147320" h="26670">
                  <a:moveTo>
                    <a:pt x="127050" y="16383"/>
                  </a:moveTo>
                  <a:lnTo>
                    <a:pt x="125374" y="16383"/>
                  </a:lnTo>
                  <a:lnTo>
                    <a:pt x="125374" y="16891"/>
                  </a:lnTo>
                  <a:lnTo>
                    <a:pt x="127050" y="16891"/>
                  </a:lnTo>
                  <a:lnTo>
                    <a:pt x="127050" y="16383"/>
                  </a:lnTo>
                  <a:close/>
                </a:path>
                <a:path w="147320" h="26670">
                  <a:moveTo>
                    <a:pt x="132575" y="16383"/>
                  </a:moveTo>
                  <a:lnTo>
                    <a:pt x="130898" y="16383"/>
                  </a:lnTo>
                  <a:lnTo>
                    <a:pt x="130898" y="16891"/>
                  </a:lnTo>
                  <a:lnTo>
                    <a:pt x="132575" y="16891"/>
                  </a:lnTo>
                  <a:lnTo>
                    <a:pt x="132575" y="16383"/>
                  </a:lnTo>
                  <a:close/>
                </a:path>
                <a:path w="147320" h="26670">
                  <a:moveTo>
                    <a:pt x="138099" y="16383"/>
                  </a:moveTo>
                  <a:lnTo>
                    <a:pt x="136423" y="16383"/>
                  </a:lnTo>
                  <a:lnTo>
                    <a:pt x="136423" y="16891"/>
                  </a:lnTo>
                  <a:lnTo>
                    <a:pt x="138099" y="16891"/>
                  </a:lnTo>
                  <a:lnTo>
                    <a:pt x="138099" y="16383"/>
                  </a:lnTo>
                  <a:close/>
                </a:path>
                <a:path w="147320" h="26670">
                  <a:moveTo>
                    <a:pt x="11950" y="14986"/>
                  </a:moveTo>
                  <a:lnTo>
                    <a:pt x="8343" y="14986"/>
                  </a:lnTo>
                  <a:lnTo>
                    <a:pt x="8343" y="16383"/>
                  </a:lnTo>
                  <a:lnTo>
                    <a:pt x="11950" y="16383"/>
                  </a:lnTo>
                  <a:lnTo>
                    <a:pt x="11950" y="14986"/>
                  </a:lnTo>
                  <a:close/>
                </a:path>
                <a:path w="147320" h="26670">
                  <a:moveTo>
                    <a:pt x="17487" y="14986"/>
                  </a:moveTo>
                  <a:lnTo>
                    <a:pt x="13868" y="14986"/>
                  </a:lnTo>
                  <a:lnTo>
                    <a:pt x="13868" y="16383"/>
                  </a:lnTo>
                  <a:lnTo>
                    <a:pt x="17487" y="16383"/>
                  </a:lnTo>
                  <a:lnTo>
                    <a:pt x="17487" y="14986"/>
                  </a:lnTo>
                  <a:close/>
                </a:path>
                <a:path w="147320" h="26670">
                  <a:moveTo>
                    <a:pt x="23012" y="14986"/>
                  </a:moveTo>
                  <a:lnTo>
                    <a:pt x="19405" y="14986"/>
                  </a:lnTo>
                  <a:lnTo>
                    <a:pt x="19405" y="16383"/>
                  </a:lnTo>
                  <a:lnTo>
                    <a:pt x="23012" y="16383"/>
                  </a:lnTo>
                  <a:lnTo>
                    <a:pt x="23012" y="14986"/>
                  </a:lnTo>
                  <a:close/>
                </a:path>
                <a:path w="147320" h="26670">
                  <a:moveTo>
                    <a:pt x="28536" y="14986"/>
                  </a:moveTo>
                  <a:lnTo>
                    <a:pt x="24930" y="14986"/>
                  </a:lnTo>
                  <a:lnTo>
                    <a:pt x="24930" y="16383"/>
                  </a:lnTo>
                  <a:lnTo>
                    <a:pt x="28536" y="16383"/>
                  </a:lnTo>
                  <a:lnTo>
                    <a:pt x="28536" y="14986"/>
                  </a:lnTo>
                  <a:close/>
                </a:path>
                <a:path w="147320" h="26670">
                  <a:moveTo>
                    <a:pt x="34061" y="14986"/>
                  </a:moveTo>
                  <a:lnTo>
                    <a:pt x="30454" y="14986"/>
                  </a:lnTo>
                  <a:lnTo>
                    <a:pt x="30454" y="16383"/>
                  </a:lnTo>
                  <a:lnTo>
                    <a:pt x="34061" y="16383"/>
                  </a:lnTo>
                  <a:lnTo>
                    <a:pt x="34061" y="14986"/>
                  </a:lnTo>
                  <a:close/>
                </a:path>
                <a:path w="147320" h="26670">
                  <a:moveTo>
                    <a:pt x="39585" y="14986"/>
                  </a:moveTo>
                  <a:lnTo>
                    <a:pt x="35979" y="14986"/>
                  </a:lnTo>
                  <a:lnTo>
                    <a:pt x="35979" y="16383"/>
                  </a:lnTo>
                  <a:lnTo>
                    <a:pt x="39585" y="16383"/>
                  </a:lnTo>
                  <a:lnTo>
                    <a:pt x="39585" y="14986"/>
                  </a:lnTo>
                  <a:close/>
                </a:path>
                <a:path w="147320" h="26670">
                  <a:moveTo>
                    <a:pt x="45123" y="14986"/>
                  </a:moveTo>
                  <a:lnTo>
                    <a:pt x="41503" y="14986"/>
                  </a:lnTo>
                  <a:lnTo>
                    <a:pt x="41503" y="16383"/>
                  </a:lnTo>
                  <a:lnTo>
                    <a:pt x="45123" y="16383"/>
                  </a:lnTo>
                  <a:lnTo>
                    <a:pt x="45123" y="14986"/>
                  </a:lnTo>
                  <a:close/>
                </a:path>
                <a:path w="147320" h="26670">
                  <a:moveTo>
                    <a:pt x="50647" y="14986"/>
                  </a:moveTo>
                  <a:lnTo>
                    <a:pt x="47028" y="14986"/>
                  </a:lnTo>
                  <a:lnTo>
                    <a:pt x="47028" y="16383"/>
                  </a:lnTo>
                  <a:lnTo>
                    <a:pt x="50647" y="16383"/>
                  </a:lnTo>
                  <a:lnTo>
                    <a:pt x="50647" y="14986"/>
                  </a:lnTo>
                  <a:close/>
                </a:path>
                <a:path w="147320" h="26670">
                  <a:moveTo>
                    <a:pt x="56172" y="14986"/>
                  </a:moveTo>
                  <a:lnTo>
                    <a:pt x="52565" y="14986"/>
                  </a:lnTo>
                  <a:lnTo>
                    <a:pt x="52565" y="16383"/>
                  </a:lnTo>
                  <a:lnTo>
                    <a:pt x="56172" y="16383"/>
                  </a:lnTo>
                  <a:lnTo>
                    <a:pt x="56172" y="14986"/>
                  </a:lnTo>
                  <a:close/>
                </a:path>
                <a:path w="147320" h="26670">
                  <a:moveTo>
                    <a:pt x="61696" y="14986"/>
                  </a:moveTo>
                  <a:lnTo>
                    <a:pt x="58089" y="14986"/>
                  </a:lnTo>
                  <a:lnTo>
                    <a:pt x="58089" y="16383"/>
                  </a:lnTo>
                  <a:lnTo>
                    <a:pt x="61696" y="16383"/>
                  </a:lnTo>
                  <a:lnTo>
                    <a:pt x="61696" y="14986"/>
                  </a:lnTo>
                  <a:close/>
                </a:path>
                <a:path w="147320" h="26670">
                  <a:moveTo>
                    <a:pt x="67221" y="14986"/>
                  </a:moveTo>
                  <a:lnTo>
                    <a:pt x="63614" y="14986"/>
                  </a:lnTo>
                  <a:lnTo>
                    <a:pt x="63614" y="16383"/>
                  </a:lnTo>
                  <a:lnTo>
                    <a:pt x="67221" y="16383"/>
                  </a:lnTo>
                  <a:lnTo>
                    <a:pt x="67221" y="14986"/>
                  </a:lnTo>
                  <a:close/>
                </a:path>
                <a:path w="147320" h="26670">
                  <a:moveTo>
                    <a:pt x="72745" y="14986"/>
                  </a:moveTo>
                  <a:lnTo>
                    <a:pt x="69138" y="14986"/>
                  </a:lnTo>
                  <a:lnTo>
                    <a:pt x="69138" y="16383"/>
                  </a:lnTo>
                  <a:lnTo>
                    <a:pt x="72745" y="16383"/>
                  </a:lnTo>
                  <a:lnTo>
                    <a:pt x="72745" y="14986"/>
                  </a:lnTo>
                  <a:close/>
                </a:path>
                <a:path w="147320" h="26670">
                  <a:moveTo>
                    <a:pt x="78270" y="14986"/>
                  </a:moveTo>
                  <a:lnTo>
                    <a:pt x="74663" y="14986"/>
                  </a:lnTo>
                  <a:lnTo>
                    <a:pt x="74663" y="16383"/>
                  </a:lnTo>
                  <a:lnTo>
                    <a:pt x="78270" y="16383"/>
                  </a:lnTo>
                  <a:lnTo>
                    <a:pt x="78270" y="14986"/>
                  </a:lnTo>
                  <a:close/>
                </a:path>
                <a:path w="147320" h="26670">
                  <a:moveTo>
                    <a:pt x="83807" y="14986"/>
                  </a:moveTo>
                  <a:lnTo>
                    <a:pt x="80200" y="14986"/>
                  </a:lnTo>
                  <a:lnTo>
                    <a:pt x="80200" y="16383"/>
                  </a:lnTo>
                  <a:lnTo>
                    <a:pt x="83807" y="16383"/>
                  </a:lnTo>
                  <a:lnTo>
                    <a:pt x="83807" y="14986"/>
                  </a:lnTo>
                  <a:close/>
                </a:path>
                <a:path w="147320" h="26670">
                  <a:moveTo>
                    <a:pt x="89331" y="14986"/>
                  </a:moveTo>
                  <a:lnTo>
                    <a:pt x="85724" y="14986"/>
                  </a:lnTo>
                  <a:lnTo>
                    <a:pt x="85724" y="16383"/>
                  </a:lnTo>
                  <a:lnTo>
                    <a:pt x="89331" y="16383"/>
                  </a:lnTo>
                  <a:lnTo>
                    <a:pt x="89331" y="14986"/>
                  </a:lnTo>
                  <a:close/>
                </a:path>
                <a:path w="147320" h="26670">
                  <a:moveTo>
                    <a:pt x="94856" y="14986"/>
                  </a:moveTo>
                  <a:lnTo>
                    <a:pt x="91249" y="14986"/>
                  </a:lnTo>
                  <a:lnTo>
                    <a:pt x="91249" y="16383"/>
                  </a:lnTo>
                  <a:lnTo>
                    <a:pt x="94856" y="16383"/>
                  </a:lnTo>
                  <a:lnTo>
                    <a:pt x="94856" y="14986"/>
                  </a:lnTo>
                  <a:close/>
                </a:path>
                <a:path w="147320" h="26670">
                  <a:moveTo>
                    <a:pt x="100380" y="14986"/>
                  </a:moveTo>
                  <a:lnTo>
                    <a:pt x="96773" y="14986"/>
                  </a:lnTo>
                  <a:lnTo>
                    <a:pt x="96773" y="16383"/>
                  </a:lnTo>
                  <a:lnTo>
                    <a:pt x="100380" y="16383"/>
                  </a:lnTo>
                  <a:lnTo>
                    <a:pt x="100380" y="14986"/>
                  </a:lnTo>
                  <a:close/>
                </a:path>
                <a:path w="147320" h="26670">
                  <a:moveTo>
                    <a:pt x="105905" y="14986"/>
                  </a:moveTo>
                  <a:lnTo>
                    <a:pt x="102298" y="14986"/>
                  </a:lnTo>
                  <a:lnTo>
                    <a:pt x="102298" y="16383"/>
                  </a:lnTo>
                  <a:lnTo>
                    <a:pt x="105905" y="16383"/>
                  </a:lnTo>
                  <a:lnTo>
                    <a:pt x="105905" y="14986"/>
                  </a:lnTo>
                  <a:close/>
                </a:path>
                <a:path w="147320" h="26670">
                  <a:moveTo>
                    <a:pt x="111429" y="14986"/>
                  </a:moveTo>
                  <a:lnTo>
                    <a:pt x="107822" y="14986"/>
                  </a:lnTo>
                  <a:lnTo>
                    <a:pt x="107822" y="16383"/>
                  </a:lnTo>
                  <a:lnTo>
                    <a:pt x="111429" y="16383"/>
                  </a:lnTo>
                  <a:lnTo>
                    <a:pt x="111429" y="14986"/>
                  </a:lnTo>
                  <a:close/>
                </a:path>
                <a:path w="147320" h="26670">
                  <a:moveTo>
                    <a:pt x="116966" y="14986"/>
                  </a:moveTo>
                  <a:lnTo>
                    <a:pt x="113347" y="14986"/>
                  </a:lnTo>
                  <a:lnTo>
                    <a:pt x="113347" y="16383"/>
                  </a:lnTo>
                  <a:lnTo>
                    <a:pt x="116966" y="16383"/>
                  </a:lnTo>
                  <a:lnTo>
                    <a:pt x="116966" y="14986"/>
                  </a:lnTo>
                  <a:close/>
                </a:path>
                <a:path w="147320" h="26670">
                  <a:moveTo>
                    <a:pt x="122478" y="14986"/>
                  </a:moveTo>
                  <a:lnTo>
                    <a:pt x="118884" y="14986"/>
                  </a:lnTo>
                  <a:lnTo>
                    <a:pt x="118884" y="16383"/>
                  </a:lnTo>
                  <a:lnTo>
                    <a:pt x="122478" y="16383"/>
                  </a:lnTo>
                  <a:lnTo>
                    <a:pt x="122478" y="14986"/>
                  </a:lnTo>
                  <a:close/>
                </a:path>
                <a:path w="147320" h="26670">
                  <a:moveTo>
                    <a:pt x="128015" y="14986"/>
                  </a:moveTo>
                  <a:lnTo>
                    <a:pt x="124409" y="14986"/>
                  </a:lnTo>
                  <a:lnTo>
                    <a:pt x="124409" y="16383"/>
                  </a:lnTo>
                  <a:lnTo>
                    <a:pt x="128015" y="16383"/>
                  </a:lnTo>
                  <a:lnTo>
                    <a:pt x="128015" y="14986"/>
                  </a:lnTo>
                  <a:close/>
                </a:path>
                <a:path w="147320" h="26670">
                  <a:moveTo>
                    <a:pt x="133540" y="14986"/>
                  </a:moveTo>
                  <a:lnTo>
                    <a:pt x="129933" y="14986"/>
                  </a:lnTo>
                  <a:lnTo>
                    <a:pt x="129933" y="16383"/>
                  </a:lnTo>
                  <a:lnTo>
                    <a:pt x="133540" y="16383"/>
                  </a:lnTo>
                  <a:lnTo>
                    <a:pt x="133540" y="14986"/>
                  </a:lnTo>
                  <a:close/>
                </a:path>
                <a:path w="147320" h="26670">
                  <a:moveTo>
                    <a:pt x="139064" y="14986"/>
                  </a:moveTo>
                  <a:lnTo>
                    <a:pt x="135458" y="14986"/>
                  </a:lnTo>
                  <a:lnTo>
                    <a:pt x="135458" y="16383"/>
                  </a:lnTo>
                  <a:lnTo>
                    <a:pt x="139064" y="16383"/>
                  </a:lnTo>
                  <a:lnTo>
                    <a:pt x="139064" y="14986"/>
                  </a:lnTo>
                  <a:close/>
                </a:path>
                <a:path w="147320" h="26670">
                  <a:moveTo>
                    <a:pt x="143738" y="13716"/>
                  </a:moveTo>
                  <a:lnTo>
                    <a:pt x="3416" y="13716"/>
                  </a:lnTo>
                  <a:lnTo>
                    <a:pt x="4000" y="14224"/>
                  </a:lnTo>
                  <a:lnTo>
                    <a:pt x="4000" y="15621"/>
                  </a:lnTo>
                  <a:lnTo>
                    <a:pt x="3416" y="16256"/>
                  </a:lnTo>
                  <a:lnTo>
                    <a:pt x="7759" y="16256"/>
                  </a:lnTo>
                  <a:lnTo>
                    <a:pt x="7759" y="14986"/>
                  </a:lnTo>
                  <a:lnTo>
                    <a:pt x="143167" y="14986"/>
                  </a:lnTo>
                  <a:lnTo>
                    <a:pt x="143167" y="14224"/>
                  </a:lnTo>
                  <a:lnTo>
                    <a:pt x="143738" y="13716"/>
                  </a:lnTo>
                  <a:close/>
                </a:path>
                <a:path w="147320" h="26670">
                  <a:moveTo>
                    <a:pt x="147154" y="13716"/>
                  </a:moveTo>
                  <a:lnTo>
                    <a:pt x="145173" y="13716"/>
                  </a:lnTo>
                  <a:lnTo>
                    <a:pt x="145757" y="14224"/>
                  </a:lnTo>
                  <a:lnTo>
                    <a:pt x="145757" y="15621"/>
                  </a:lnTo>
                  <a:lnTo>
                    <a:pt x="145173" y="16256"/>
                  </a:lnTo>
                  <a:lnTo>
                    <a:pt x="147154" y="16256"/>
                  </a:lnTo>
                  <a:lnTo>
                    <a:pt x="147154" y="13716"/>
                  </a:lnTo>
                  <a:close/>
                </a:path>
                <a:path w="147320" h="26670">
                  <a:moveTo>
                    <a:pt x="13766" y="8128"/>
                  </a:moveTo>
                  <a:lnTo>
                    <a:pt x="12064" y="8128"/>
                  </a:lnTo>
                  <a:lnTo>
                    <a:pt x="12064" y="8509"/>
                  </a:lnTo>
                  <a:lnTo>
                    <a:pt x="13766" y="8509"/>
                  </a:lnTo>
                  <a:lnTo>
                    <a:pt x="13766" y="8128"/>
                  </a:lnTo>
                  <a:close/>
                </a:path>
                <a:path w="147320" h="26670">
                  <a:moveTo>
                    <a:pt x="19291" y="8128"/>
                  </a:moveTo>
                  <a:lnTo>
                    <a:pt x="17589" y="8128"/>
                  </a:lnTo>
                  <a:lnTo>
                    <a:pt x="17589" y="8509"/>
                  </a:lnTo>
                  <a:lnTo>
                    <a:pt x="19291" y="8509"/>
                  </a:lnTo>
                  <a:lnTo>
                    <a:pt x="19291" y="8128"/>
                  </a:lnTo>
                  <a:close/>
                </a:path>
                <a:path w="147320" h="26670">
                  <a:moveTo>
                    <a:pt x="24815" y="8128"/>
                  </a:moveTo>
                  <a:lnTo>
                    <a:pt x="23113" y="8128"/>
                  </a:lnTo>
                  <a:lnTo>
                    <a:pt x="23113" y="8509"/>
                  </a:lnTo>
                  <a:lnTo>
                    <a:pt x="24815" y="8509"/>
                  </a:lnTo>
                  <a:lnTo>
                    <a:pt x="24815" y="8128"/>
                  </a:lnTo>
                  <a:close/>
                </a:path>
                <a:path w="147320" h="26670">
                  <a:moveTo>
                    <a:pt x="30352" y="8128"/>
                  </a:moveTo>
                  <a:lnTo>
                    <a:pt x="28651" y="8128"/>
                  </a:lnTo>
                  <a:lnTo>
                    <a:pt x="28651" y="8509"/>
                  </a:lnTo>
                  <a:lnTo>
                    <a:pt x="30352" y="8509"/>
                  </a:lnTo>
                  <a:lnTo>
                    <a:pt x="30352" y="8128"/>
                  </a:lnTo>
                  <a:close/>
                </a:path>
                <a:path w="147320" h="26670">
                  <a:moveTo>
                    <a:pt x="35877" y="8128"/>
                  </a:moveTo>
                  <a:lnTo>
                    <a:pt x="34175" y="8128"/>
                  </a:lnTo>
                  <a:lnTo>
                    <a:pt x="34175" y="8509"/>
                  </a:lnTo>
                  <a:lnTo>
                    <a:pt x="35877" y="8509"/>
                  </a:lnTo>
                  <a:lnTo>
                    <a:pt x="35877" y="8128"/>
                  </a:lnTo>
                  <a:close/>
                </a:path>
                <a:path w="147320" h="26670">
                  <a:moveTo>
                    <a:pt x="41401" y="8128"/>
                  </a:moveTo>
                  <a:lnTo>
                    <a:pt x="39700" y="8128"/>
                  </a:lnTo>
                  <a:lnTo>
                    <a:pt x="39700" y="8509"/>
                  </a:lnTo>
                  <a:lnTo>
                    <a:pt x="41401" y="8509"/>
                  </a:lnTo>
                  <a:lnTo>
                    <a:pt x="41401" y="8128"/>
                  </a:lnTo>
                  <a:close/>
                </a:path>
                <a:path w="147320" h="26670">
                  <a:moveTo>
                    <a:pt x="46926" y="8128"/>
                  </a:moveTo>
                  <a:lnTo>
                    <a:pt x="45224" y="8128"/>
                  </a:lnTo>
                  <a:lnTo>
                    <a:pt x="45224" y="8509"/>
                  </a:lnTo>
                  <a:lnTo>
                    <a:pt x="46926" y="8509"/>
                  </a:lnTo>
                  <a:lnTo>
                    <a:pt x="46926" y="8128"/>
                  </a:lnTo>
                  <a:close/>
                </a:path>
                <a:path w="147320" h="26670">
                  <a:moveTo>
                    <a:pt x="52450" y="8128"/>
                  </a:moveTo>
                  <a:lnTo>
                    <a:pt x="50749" y="8128"/>
                  </a:lnTo>
                  <a:lnTo>
                    <a:pt x="50749" y="8509"/>
                  </a:lnTo>
                  <a:lnTo>
                    <a:pt x="52450" y="8509"/>
                  </a:lnTo>
                  <a:lnTo>
                    <a:pt x="52450" y="8128"/>
                  </a:lnTo>
                  <a:close/>
                </a:path>
                <a:path w="147320" h="26670">
                  <a:moveTo>
                    <a:pt x="57988" y="8128"/>
                  </a:moveTo>
                  <a:lnTo>
                    <a:pt x="56273" y="8128"/>
                  </a:lnTo>
                  <a:lnTo>
                    <a:pt x="56273" y="8509"/>
                  </a:lnTo>
                  <a:lnTo>
                    <a:pt x="57988" y="8509"/>
                  </a:lnTo>
                  <a:lnTo>
                    <a:pt x="57988" y="8128"/>
                  </a:lnTo>
                  <a:close/>
                </a:path>
                <a:path w="147320" h="26670">
                  <a:moveTo>
                    <a:pt x="63499" y="8128"/>
                  </a:moveTo>
                  <a:lnTo>
                    <a:pt x="61798" y="8128"/>
                  </a:lnTo>
                  <a:lnTo>
                    <a:pt x="61798" y="8509"/>
                  </a:lnTo>
                  <a:lnTo>
                    <a:pt x="63499" y="8509"/>
                  </a:lnTo>
                  <a:lnTo>
                    <a:pt x="63499" y="8128"/>
                  </a:lnTo>
                  <a:close/>
                </a:path>
                <a:path w="147320" h="26670">
                  <a:moveTo>
                    <a:pt x="69037" y="8128"/>
                  </a:moveTo>
                  <a:lnTo>
                    <a:pt x="67335" y="8128"/>
                  </a:lnTo>
                  <a:lnTo>
                    <a:pt x="67335" y="8509"/>
                  </a:lnTo>
                  <a:lnTo>
                    <a:pt x="69037" y="8509"/>
                  </a:lnTo>
                  <a:lnTo>
                    <a:pt x="69037" y="8128"/>
                  </a:lnTo>
                  <a:close/>
                </a:path>
                <a:path w="147320" h="26670">
                  <a:moveTo>
                    <a:pt x="74561" y="8128"/>
                  </a:moveTo>
                  <a:lnTo>
                    <a:pt x="72859" y="8128"/>
                  </a:lnTo>
                  <a:lnTo>
                    <a:pt x="72859" y="8509"/>
                  </a:lnTo>
                  <a:lnTo>
                    <a:pt x="74561" y="8509"/>
                  </a:lnTo>
                  <a:lnTo>
                    <a:pt x="74561" y="8128"/>
                  </a:lnTo>
                  <a:close/>
                </a:path>
                <a:path w="147320" h="26670">
                  <a:moveTo>
                    <a:pt x="80086" y="8128"/>
                  </a:moveTo>
                  <a:lnTo>
                    <a:pt x="78384" y="8128"/>
                  </a:lnTo>
                  <a:lnTo>
                    <a:pt x="78384" y="8509"/>
                  </a:lnTo>
                  <a:lnTo>
                    <a:pt x="80086" y="8509"/>
                  </a:lnTo>
                  <a:lnTo>
                    <a:pt x="80086" y="8128"/>
                  </a:lnTo>
                  <a:close/>
                </a:path>
                <a:path w="147320" h="26670">
                  <a:moveTo>
                    <a:pt x="85610" y="8128"/>
                  </a:moveTo>
                  <a:lnTo>
                    <a:pt x="83908" y="8128"/>
                  </a:lnTo>
                  <a:lnTo>
                    <a:pt x="83908" y="8509"/>
                  </a:lnTo>
                  <a:lnTo>
                    <a:pt x="85610" y="8509"/>
                  </a:lnTo>
                  <a:lnTo>
                    <a:pt x="85610" y="8128"/>
                  </a:lnTo>
                  <a:close/>
                </a:path>
                <a:path w="147320" h="26670">
                  <a:moveTo>
                    <a:pt x="91135" y="8128"/>
                  </a:moveTo>
                  <a:lnTo>
                    <a:pt x="89433" y="8128"/>
                  </a:lnTo>
                  <a:lnTo>
                    <a:pt x="89433" y="8509"/>
                  </a:lnTo>
                  <a:lnTo>
                    <a:pt x="91135" y="8509"/>
                  </a:lnTo>
                  <a:lnTo>
                    <a:pt x="91135" y="8128"/>
                  </a:lnTo>
                  <a:close/>
                </a:path>
                <a:path w="147320" h="26670">
                  <a:moveTo>
                    <a:pt x="96672" y="8128"/>
                  </a:moveTo>
                  <a:lnTo>
                    <a:pt x="94957" y="8128"/>
                  </a:lnTo>
                  <a:lnTo>
                    <a:pt x="94957" y="8509"/>
                  </a:lnTo>
                  <a:lnTo>
                    <a:pt x="96672" y="8509"/>
                  </a:lnTo>
                  <a:lnTo>
                    <a:pt x="96672" y="8128"/>
                  </a:lnTo>
                  <a:close/>
                </a:path>
                <a:path w="147320" h="26670">
                  <a:moveTo>
                    <a:pt x="102196" y="8128"/>
                  </a:moveTo>
                  <a:lnTo>
                    <a:pt x="100495" y="8128"/>
                  </a:lnTo>
                  <a:lnTo>
                    <a:pt x="100495" y="8509"/>
                  </a:lnTo>
                  <a:lnTo>
                    <a:pt x="102196" y="8509"/>
                  </a:lnTo>
                  <a:lnTo>
                    <a:pt x="102196" y="8128"/>
                  </a:lnTo>
                  <a:close/>
                </a:path>
                <a:path w="147320" h="26670">
                  <a:moveTo>
                    <a:pt x="107721" y="8128"/>
                  </a:moveTo>
                  <a:lnTo>
                    <a:pt x="106019" y="8128"/>
                  </a:lnTo>
                  <a:lnTo>
                    <a:pt x="106019" y="8509"/>
                  </a:lnTo>
                  <a:lnTo>
                    <a:pt x="107721" y="8509"/>
                  </a:lnTo>
                  <a:lnTo>
                    <a:pt x="107721" y="8128"/>
                  </a:lnTo>
                  <a:close/>
                </a:path>
                <a:path w="147320" h="26670">
                  <a:moveTo>
                    <a:pt x="113245" y="8128"/>
                  </a:moveTo>
                  <a:lnTo>
                    <a:pt x="111544" y="8128"/>
                  </a:lnTo>
                  <a:lnTo>
                    <a:pt x="111544" y="8509"/>
                  </a:lnTo>
                  <a:lnTo>
                    <a:pt x="113245" y="8509"/>
                  </a:lnTo>
                  <a:lnTo>
                    <a:pt x="113245" y="8128"/>
                  </a:lnTo>
                  <a:close/>
                </a:path>
                <a:path w="147320" h="26670">
                  <a:moveTo>
                    <a:pt x="118770" y="8128"/>
                  </a:moveTo>
                  <a:lnTo>
                    <a:pt x="117068" y="8128"/>
                  </a:lnTo>
                  <a:lnTo>
                    <a:pt x="117068" y="8509"/>
                  </a:lnTo>
                  <a:lnTo>
                    <a:pt x="118770" y="8509"/>
                  </a:lnTo>
                  <a:lnTo>
                    <a:pt x="118770" y="8128"/>
                  </a:lnTo>
                  <a:close/>
                </a:path>
                <a:path w="147320" h="26670">
                  <a:moveTo>
                    <a:pt x="124294" y="8128"/>
                  </a:moveTo>
                  <a:lnTo>
                    <a:pt x="122593" y="8128"/>
                  </a:lnTo>
                  <a:lnTo>
                    <a:pt x="122593" y="8509"/>
                  </a:lnTo>
                  <a:lnTo>
                    <a:pt x="124294" y="8509"/>
                  </a:lnTo>
                  <a:lnTo>
                    <a:pt x="124294" y="8128"/>
                  </a:lnTo>
                  <a:close/>
                </a:path>
                <a:path w="147320" h="26670">
                  <a:moveTo>
                    <a:pt x="129819" y="8128"/>
                  </a:moveTo>
                  <a:lnTo>
                    <a:pt x="128130" y="8128"/>
                  </a:lnTo>
                  <a:lnTo>
                    <a:pt x="128130" y="8509"/>
                  </a:lnTo>
                  <a:lnTo>
                    <a:pt x="129819" y="8509"/>
                  </a:lnTo>
                  <a:lnTo>
                    <a:pt x="129819" y="8128"/>
                  </a:lnTo>
                  <a:close/>
                </a:path>
                <a:path w="147320" h="26670">
                  <a:moveTo>
                    <a:pt x="135356" y="8128"/>
                  </a:moveTo>
                  <a:lnTo>
                    <a:pt x="133642" y="8128"/>
                  </a:lnTo>
                  <a:lnTo>
                    <a:pt x="133642" y="8509"/>
                  </a:lnTo>
                  <a:lnTo>
                    <a:pt x="135356" y="8509"/>
                  </a:lnTo>
                  <a:lnTo>
                    <a:pt x="135356" y="8128"/>
                  </a:lnTo>
                  <a:close/>
                </a:path>
                <a:path w="147320" h="26670">
                  <a:moveTo>
                    <a:pt x="143309" y="1778"/>
                  </a:moveTo>
                  <a:lnTo>
                    <a:pt x="139661" y="1778"/>
                  </a:lnTo>
                  <a:lnTo>
                    <a:pt x="139661" y="8128"/>
                  </a:lnTo>
                  <a:lnTo>
                    <a:pt x="139179" y="8128"/>
                  </a:lnTo>
                  <a:lnTo>
                    <a:pt x="139179" y="8509"/>
                  </a:lnTo>
                  <a:lnTo>
                    <a:pt x="147154" y="8509"/>
                  </a:lnTo>
                  <a:lnTo>
                    <a:pt x="147154" y="3937"/>
                  </a:lnTo>
                  <a:lnTo>
                    <a:pt x="143738" y="3937"/>
                  </a:lnTo>
                  <a:lnTo>
                    <a:pt x="143167" y="3302"/>
                  </a:lnTo>
                  <a:lnTo>
                    <a:pt x="143167" y="1905"/>
                  </a:lnTo>
                  <a:lnTo>
                    <a:pt x="143309" y="1778"/>
                  </a:lnTo>
                  <a:close/>
                </a:path>
                <a:path w="147320" h="26670">
                  <a:moveTo>
                    <a:pt x="13284" y="1778"/>
                  </a:moveTo>
                  <a:lnTo>
                    <a:pt x="12547" y="1778"/>
                  </a:lnTo>
                  <a:lnTo>
                    <a:pt x="12547" y="8128"/>
                  </a:lnTo>
                  <a:lnTo>
                    <a:pt x="13284" y="8128"/>
                  </a:lnTo>
                  <a:lnTo>
                    <a:pt x="13284" y="1778"/>
                  </a:lnTo>
                  <a:close/>
                </a:path>
                <a:path w="147320" h="26670">
                  <a:moveTo>
                    <a:pt x="18808" y="1778"/>
                  </a:moveTo>
                  <a:lnTo>
                    <a:pt x="18072" y="1778"/>
                  </a:lnTo>
                  <a:lnTo>
                    <a:pt x="18072" y="8128"/>
                  </a:lnTo>
                  <a:lnTo>
                    <a:pt x="18808" y="8128"/>
                  </a:lnTo>
                  <a:lnTo>
                    <a:pt x="18808" y="1778"/>
                  </a:lnTo>
                  <a:close/>
                </a:path>
                <a:path w="147320" h="26670">
                  <a:moveTo>
                    <a:pt x="24333" y="1778"/>
                  </a:moveTo>
                  <a:lnTo>
                    <a:pt x="23596" y="1778"/>
                  </a:lnTo>
                  <a:lnTo>
                    <a:pt x="23596" y="8128"/>
                  </a:lnTo>
                  <a:lnTo>
                    <a:pt x="24333" y="8128"/>
                  </a:lnTo>
                  <a:lnTo>
                    <a:pt x="24333" y="1778"/>
                  </a:lnTo>
                  <a:close/>
                </a:path>
                <a:path w="147320" h="26670">
                  <a:moveTo>
                    <a:pt x="29857" y="1778"/>
                  </a:moveTo>
                  <a:lnTo>
                    <a:pt x="29133" y="1778"/>
                  </a:lnTo>
                  <a:lnTo>
                    <a:pt x="29133" y="8128"/>
                  </a:lnTo>
                  <a:lnTo>
                    <a:pt x="29857" y="8128"/>
                  </a:lnTo>
                  <a:lnTo>
                    <a:pt x="29857" y="1778"/>
                  </a:lnTo>
                  <a:close/>
                </a:path>
                <a:path w="147320" h="26670">
                  <a:moveTo>
                    <a:pt x="35394" y="1778"/>
                  </a:moveTo>
                  <a:lnTo>
                    <a:pt x="34658" y="1778"/>
                  </a:lnTo>
                  <a:lnTo>
                    <a:pt x="34658" y="8128"/>
                  </a:lnTo>
                  <a:lnTo>
                    <a:pt x="35394" y="8128"/>
                  </a:lnTo>
                  <a:lnTo>
                    <a:pt x="35394" y="1778"/>
                  </a:lnTo>
                  <a:close/>
                </a:path>
                <a:path w="147320" h="26670">
                  <a:moveTo>
                    <a:pt x="40919" y="1778"/>
                  </a:moveTo>
                  <a:lnTo>
                    <a:pt x="40182" y="1778"/>
                  </a:lnTo>
                  <a:lnTo>
                    <a:pt x="40182" y="8128"/>
                  </a:lnTo>
                  <a:lnTo>
                    <a:pt x="40919" y="8128"/>
                  </a:lnTo>
                  <a:lnTo>
                    <a:pt x="40919" y="1778"/>
                  </a:lnTo>
                  <a:close/>
                </a:path>
                <a:path w="147320" h="26670">
                  <a:moveTo>
                    <a:pt x="46443" y="1778"/>
                  </a:moveTo>
                  <a:lnTo>
                    <a:pt x="45707" y="1778"/>
                  </a:lnTo>
                  <a:lnTo>
                    <a:pt x="45707" y="8128"/>
                  </a:lnTo>
                  <a:lnTo>
                    <a:pt x="46443" y="8128"/>
                  </a:lnTo>
                  <a:lnTo>
                    <a:pt x="46443" y="1778"/>
                  </a:lnTo>
                  <a:close/>
                </a:path>
                <a:path w="147320" h="26670">
                  <a:moveTo>
                    <a:pt x="51968" y="1778"/>
                  </a:moveTo>
                  <a:lnTo>
                    <a:pt x="51231" y="1778"/>
                  </a:lnTo>
                  <a:lnTo>
                    <a:pt x="51231" y="8128"/>
                  </a:lnTo>
                  <a:lnTo>
                    <a:pt x="51968" y="8128"/>
                  </a:lnTo>
                  <a:lnTo>
                    <a:pt x="51968" y="1778"/>
                  </a:lnTo>
                  <a:close/>
                </a:path>
                <a:path w="147320" h="26670">
                  <a:moveTo>
                    <a:pt x="57492" y="1778"/>
                  </a:moveTo>
                  <a:lnTo>
                    <a:pt x="56768" y="1778"/>
                  </a:lnTo>
                  <a:lnTo>
                    <a:pt x="56768" y="8128"/>
                  </a:lnTo>
                  <a:lnTo>
                    <a:pt x="57492" y="8128"/>
                  </a:lnTo>
                  <a:lnTo>
                    <a:pt x="57492" y="1778"/>
                  </a:lnTo>
                  <a:close/>
                </a:path>
                <a:path w="147320" h="26670">
                  <a:moveTo>
                    <a:pt x="63017" y="1778"/>
                  </a:moveTo>
                  <a:lnTo>
                    <a:pt x="62293" y="1778"/>
                  </a:lnTo>
                  <a:lnTo>
                    <a:pt x="62293" y="8128"/>
                  </a:lnTo>
                  <a:lnTo>
                    <a:pt x="63017" y="8128"/>
                  </a:lnTo>
                  <a:lnTo>
                    <a:pt x="63017" y="1778"/>
                  </a:lnTo>
                  <a:close/>
                </a:path>
                <a:path w="147320" h="26670">
                  <a:moveTo>
                    <a:pt x="68554" y="1778"/>
                  </a:moveTo>
                  <a:lnTo>
                    <a:pt x="67817" y="1778"/>
                  </a:lnTo>
                  <a:lnTo>
                    <a:pt x="67817" y="8128"/>
                  </a:lnTo>
                  <a:lnTo>
                    <a:pt x="68554" y="8128"/>
                  </a:lnTo>
                  <a:lnTo>
                    <a:pt x="68554" y="1778"/>
                  </a:lnTo>
                  <a:close/>
                </a:path>
                <a:path w="147320" h="26670">
                  <a:moveTo>
                    <a:pt x="74079" y="1778"/>
                  </a:moveTo>
                  <a:lnTo>
                    <a:pt x="73342" y="1778"/>
                  </a:lnTo>
                  <a:lnTo>
                    <a:pt x="73342" y="8128"/>
                  </a:lnTo>
                  <a:lnTo>
                    <a:pt x="74079" y="8128"/>
                  </a:lnTo>
                  <a:lnTo>
                    <a:pt x="74079" y="1778"/>
                  </a:lnTo>
                  <a:close/>
                </a:path>
                <a:path w="147320" h="26670">
                  <a:moveTo>
                    <a:pt x="79603" y="1778"/>
                  </a:moveTo>
                  <a:lnTo>
                    <a:pt x="78866" y="1778"/>
                  </a:lnTo>
                  <a:lnTo>
                    <a:pt x="78866" y="8128"/>
                  </a:lnTo>
                  <a:lnTo>
                    <a:pt x="79603" y="8128"/>
                  </a:lnTo>
                  <a:lnTo>
                    <a:pt x="79603" y="1778"/>
                  </a:lnTo>
                  <a:close/>
                </a:path>
                <a:path w="147320" h="26670">
                  <a:moveTo>
                    <a:pt x="85128" y="1778"/>
                  </a:moveTo>
                  <a:lnTo>
                    <a:pt x="84391" y="1778"/>
                  </a:lnTo>
                  <a:lnTo>
                    <a:pt x="84391" y="8128"/>
                  </a:lnTo>
                  <a:lnTo>
                    <a:pt x="85128" y="8128"/>
                  </a:lnTo>
                  <a:lnTo>
                    <a:pt x="85128" y="1778"/>
                  </a:lnTo>
                  <a:close/>
                </a:path>
                <a:path w="147320" h="26670">
                  <a:moveTo>
                    <a:pt x="90652" y="1778"/>
                  </a:moveTo>
                  <a:lnTo>
                    <a:pt x="89928" y="1778"/>
                  </a:lnTo>
                  <a:lnTo>
                    <a:pt x="89928" y="8128"/>
                  </a:lnTo>
                  <a:lnTo>
                    <a:pt x="90652" y="8128"/>
                  </a:lnTo>
                  <a:lnTo>
                    <a:pt x="90652" y="1778"/>
                  </a:lnTo>
                  <a:close/>
                </a:path>
                <a:path w="147320" h="26670">
                  <a:moveTo>
                    <a:pt x="96189" y="1778"/>
                  </a:moveTo>
                  <a:lnTo>
                    <a:pt x="95453" y="1778"/>
                  </a:lnTo>
                  <a:lnTo>
                    <a:pt x="95453" y="8128"/>
                  </a:lnTo>
                  <a:lnTo>
                    <a:pt x="96189" y="8128"/>
                  </a:lnTo>
                  <a:lnTo>
                    <a:pt x="96189" y="1778"/>
                  </a:lnTo>
                  <a:close/>
                </a:path>
                <a:path w="147320" h="26670">
                  <a:moveTo>
                    <a:pt x="101701" y="1778"/>
                  </a:moveTo>
                  <a:lnTo>
                    <a:pt x="100977" y="1778"/>
                  </a:lnTo>
                  <a:lnTo>
                    <a:pt x="100977" y="8128"/>
                  </a:lnTo>
                  <a:lnTo>
                    <a:pt x="101701" y="8128"/>
                  </a:lnTo>
                  <a:lnTo>
                    <a:pt x="101701" y="1778"/>
                  </a:lnTo>
                  <a:close/>
                </a:path>
                <a:path w="147320" h="26670">
                  <a:moveTo>
                    <a:pt x="107238" y="1778"/>
                  </a:moveTo>
                  <a:lnTo>
                    <a:pt x="106502" y="1778"/>
                  </a:lnTo>
                  <a:lnTo>
                    <a:pt x="106502" y="8128"/>
                  </a:lnTo>
                  <a:lnTo>
                    <a:pt x="107238" y="8128"/>
                  </a:lnTo>
                  <a:lnTo>
                    <a:pt x="107238" y="1778"/>
                  </a:lnTo>
                  <a:close/>
                </a:path>
                <a:path w="147320" h="26670">
                  <a:moveTo>
                    <a:pt x="112763" y="1778"/>
                  </a:moveTo>
                  <a:lnTo>
                    <a:pt x="112026" y="1778"/>
                  </a:lnTo>
                  <a:lnTo>
                    <a:pt x="112026" y="8128"/>
                  </a:lnTo>
                  <a:lnTo>
                    <a:pt x="112763" y="8128"/>
                  </a:lnTo>
                  <a:lnTo>
                    <a:pt x="112763" y="1778"/>
                  </a:lnTo>
                  <a:close/>
                </a:path>
                <a:path w="147320" h="26670">
                  <a:moveTo>
                    <a:pt x="118287" y="1778"/>
                  </a:moveTo>
                  <a:lnTo>
                    <a:pt x="117551" y="1778"/>
                  </a:lnTo>
                  <a:lnTo>
                    <a:pt x="117551" y="8128"/>
                  </a:lnTo>
                  <a:lnTo>
                    <a:pt x="118287" y="8128"/>
                  </a:lnTo>
                  <a:lnTo>
                    <a:pt x="118287" y="1778"/>
                  </a:lnTo>
                  <a:close/>
                </a:path>
                <a:path w="147320" h="26670">
                  <a:moveTo>
                    <a:pt x="123812" y="1778"/>
                  </a:moveTo>
                  <a:lnTo>
                    <a:pt x="123075" y="1778"/>
                  </a:lnTo>
                  <a:lnTo>
                    <a:pt x="123075" y="8128"/>
                  </a:lnTo>
                  <a:lnTo>
                    <a:pt x="123812" y="8128"/>
                  </a:lnTo>
                  <a:lnTo>
                    <a:pt x="123812" y="1778"/>
                  </a:lnTo>
                  <a:close/>
                </a:path>
                <a:path w="147320" h="26670">
                  <a:moveTo>
                    <a:pt x="129336" y="1778"/>
                  </a:moveTo>
                  <a:lnTo>
                    <a:pt x="128600" y="1778"/>
                  </a:lnTo>
                  <a:lnTo>
                    <a:pt x="128600" y="8128"/>
                  </a:lnTo>
                  <a:lnTo>
                    <a:pt x="129336" y="8128"/>
                  </a:lnTo>
                  <a:lnTo>
                    <a:pt x="129336" y="1778"/>
                  </a:lnTo>
                  <a:close/>
                </a:path>
                <a:path w="147320" h="26670">
                  <a:moveTo>
                    <a:pt x="134861" y="1778"/>
                  </a:moveTo>
                  <a:lnTo>
                    <a:pt x="134124" y="1778"/>
                  </a:lnTo>
                  <a:lnTo>
                    <a:pt x="134124" y="8128"/>
                  </a:lnTo>
                  <a:lnTo>
                    <a:pt x="134861" y="8128"/>
                  </a:lnTo>
                  <a:lnTo>
                    <a:pt x="134861" y="1778"/>
                  </a:lnTo>
                  <a:close/>
                </a:path>
                <a:path w="147320" h="26670">
                  <a:moveTo>
                    <a:pt x="143738" y="1397"/>
                  </a:moveTo>
                  <a:lnTo>
                    <a:pt x="3416" y="1397"/>
                  </a:lnTo>
                  <a:lnTo>
                    <a:pt x="4000" y="1905"/>
                  </a:lnTo>
                  <a:lnTo>
                    <a:pt x="4000" y="3302"/>
                  </a:lnTo>
                  <a:lnTo>
                    <a:pt x="3416" y="3937"/>
                  </a:lnTo>
                  <a:lnTo>
                    <a:pt x="7759" y="3937"/>
                  </a:lnTo>
                  <a:lnTo>
                    <a:pt x="7759" y="1778"/>
                  </a:lnTo>
                  <a:lnTo>
                    <a:pt x="143309" y="1778"/>
                  </a:lnTo>
                  <a:lnTo>
                    <a:pt x="143738" y="1397"/>
                  </a:lnTo>
                  <a:close/>
                </a:path>
                <a:path w="147320" h="26670">
                  <a:moveTo>
                    <a:pt x="147154" y="1397"/>
                  </a:moveTo>
                  <a:lnTo>
                    <a:pt x="145173" y="1397"/>
                  </a:lnTo>
                  <a:lnTo>
                    <a:pt x="145757" y="1905"/>
                  </a:lnTo>
                  <a:lnTo>
                    <a:pt x="145757" y="3302"/>
                  </a:lnTo>
                  <a:lnTo>
                    <a:pt x="145173" y="3937"/>
                  </a:lnTo>
                  <a:lnTo>
                    <a:pt x="147154" y="3937"/>
                  </a:lnTo>
                  <a:lnTo>
                    <a:pt x="147154" y="1397"/>
                  </a:lnTo>
                  <a:close/>
                </a:path>
                <a:path w="147320" h="26670">
                  <a:moveTo>
                    <a:pt x="10985" y="3175"/>
                  </a:moveTo>
                  <a:lnTo>
                    <a:pt x="9321" y="3175"/>
                  </a:lnTo>
                  <a:lnTo>
                    <a:pt x="9321" y="3683"/>
                  </a:lnTo>
                  <a:lnTo>
                    <a:pt x="10985" y="3683"/>
                  </a:lnTo>
                  <a:lnTo>
                    <a:pt x="10985" y="3175"/>
                  </a:lnTo>
                  <a:close/>
                </a:path>
                <a:path w="147320" h="26670">
                  <a:moveTo>
                    <a:pt x="16509" y="3175"/>
                  </a:moveTo>
                  <a:lnTo>
                    <a:pt x="14846" y="3175"/>
                  </a:lnTo>
                  <a:lnTo>
                    <a:pt x="14846" y="3683"/>
                  </a:lnTo>
                  <a:lnTo>
                    <a:pt x="16509" y="3683"/>
                  </a:lnTo>
                  <a:lnTo>
                    <a:pt x="16509" y="3175"/>
                  </a:lnTo>
                  <a:close/>
                </a:path>
                <a:path w="147320" h="26670">
                  <a:moveTo>
                    <a:pt x="22047" y="3175"/>
                  </a:moveTo>
                  <a:lnTo>
                    <a:pt x="20370" y="3175"/>
                  </a:lnTo>
                  <a:lnTo>
                    <a:pt x="20370" y="3683"/>
                  </a:lnTo>
                  <a:lnTo>
                    <a:pt x="22047" y="3683"/>
                  </a:lnTo>
                  <a:lnTo>
                    <a:pt x="22047" y="3175"/>
                  </a:lnTo>
                  <a:close/>
                </a:path>
                <a:path w="147320" h="26670">
                  <a:moveTo>
                    <a:pt x="27571" y="3175"/>
                  </a:moveTo>
                  <a:lnTo>
                    <a:pt x="25895" y="3175"/>
                  </a:lnTo>
                  <a:lnTo>
                    <a:pt x="25895" y="3683"/>
                  </a:lnTo>
                  <a:lnTo>
                    <a:pt x="27571" y="3683"/>
                  </a:lnTo>
                  <a:lnTo>
                    <a:pt x="27571" y="3175"/>
                  </a:lnTo>
                  <a:close/>
                </a:path>
                <a:path w="147320" h="26670">
                  <a:moveTo>
                    <a:pt x="33096" y="3175"/>
                  </a:moveTo>
                  <a:lnTo>
                    <a:pt x="31419" y="3175"/>
                  </a:lnTo>
                  <a:lnTo>
                    <a:pt x="31419" y="3683"/>
                  </a:lnTo>
                  <a:lnTo>
                    <a:pt x="33096" y="3683"/>
                  </a:lnTo>
                  <a:lnTo>
                    <a:pt x="33096" y="3175"/>
                  </a:lnTo>
                  <a:close/>
                </a:path>
                <a:path w="147320" h="26670">
                  <a:moveTo>
                    <a:pt x="38620" y="3175"/>
                  </a:moveTo>
                  <a:lnTo>
                    <a:pt x="36956" y="3175"/>
                  </a:lnTo>
                  <a:lnTo>
                    <a:pt x="36956" y="3683"/>
                  </a:lnTo>
                  <a:lnTo>
                    <a:pt x="38620" y="3683"/>
                  </a:lnTo>
                  <a:lnTo>
                    <a:pt x="38620" y="3175"/>
                  </a:lnTo>
                  <a:close/>
                </a:path>
                <a:path w="147320" h="26670">
                  <a:moveTo>
                    <a:pt x="44145" y="3175"/>
                  </a:moveTo>
                  <a:lnTo>
                    <a:pt x="42481" y="3175"/>
                  </a:lnTo>
                  <a:lnTo>
                    <a:pt x="42481" y="3683"/>
                  </a:lnTo>
                  <a:lnTo>
                    <a:pt x="44145" y="3683"/>
                  </a:lnTo>
                  <a:lnTo>
                    <a:pt x="44145" y="3175"/>
                  </a:lnTo>
                  <a:close/>
                </a:path>
                <a:path w="147320" h="26670">
                  <a:moveTo>
                    <a:pt x="49669" y="3175"/>
                  </a:moveTo>
                  <a:lnTo>
                    <a:pt x="48005" y="3175"/>
                  </a:lnTo>
                  <a:lnTo>
                    <a:pt x="48005" y="3683"/>
                  </a:lnTo>
                  <a:lnTo>
                    <a:pt x="49669" y="3683"/>
                  </a:lnTo>
                  <a:lnTo>
                    <a:pt x="49669" y="3175"/>
                  </a:lnTo>
                  <a:close/>
                </a:path>
                <a:path w="147320" h="26670">
                  <a:moveTo>
                    <a:pt x="55206" y="3175"/>
                  </a:moveTo>
                  <a:lnTo>
                    <a:pt x="53530" y="3175"/>
                  </a:lnTo>
                  <a:lnTo>
                    <a:pt x="53530" y="3683"/>
                  </a:lnTo>
                  <a:lnTo>
                    <a:pt x="55206" y="3683"/>
                  </a:lnTo>
                  <a:lnTo>
                    <a:pt x="55206" y="3175"/>
                  </a:lnTo>
                  <a:close/>
                </a:path>
                <a:path w="147320" h="26670">
                  <a:moveTo>
                    <a:pt x="60731" y="3175"/>
                  </a:moveTo>
                  <a:lnTo>
                    <a:pt x="59054" y="3175"/>
                  </a:lnTo>
                  <a:lnTo>
                    <a:pt x="59054" y="3683"/>
                  </a:lnTo>
                  <a:lnTo>
                    <a:pt x="60731" y="3683"/>
                  </a:lnTo>
                  <a:lnTo>
                    <a:pt x="60731" y="3175"/>
                  </a:lnTo>
                  <a:close/>
                </a:path>
                <a:path w="147320" h="26670">
                  <a:moveTo>
                    <a:pt x="66255" y="3175"/>
                  </a:moveTo>
                  <a:lnTo>
                    <a:pt x="64579" y="3175"/>
                  </a:lnTo>
                  <a:lnTo>
                    <a:pt x="64579" y="3683"/>
                  </a:lnTo>
                  <a:lnTo>
                    <a:pt x="66255" y="3683"/>
                  </a:lnTo>
                  <a:lnTo>
                    <a:pt x="66255" y="3175"/>
                  </a:lnTo>
                  <a:close/>
                </a:path>
                <a:path w="147320" h="26670">
                  <a:moveTo>
                    <a:pt x="71780" y="3175"/>
                  </a:moveTo>
                  <a:lnTo>
                    <a:pt x="70116" y="3175"/>
                  </a:lnTo>
                  <a:lnTo>
                    <a:pt x="70116" y="3683"/>
                  </a:lnTo>
                  <a:lnTo>
                    <a:pt x="71780" y="3683"/>
                  </a:lnTo>
                  <a:lnTo>
                    <a:pt x="71780" y="3175"/>
                  </a:lnTo>
                  <a:close/>
                </a:path>
                <a:path w="147320" h="26670">
                  <a:moveTo>
                    <a:pt x="77304" y="3175"/>
                  </a:moveTo>
                  <a:lnTo>
                    <a:pt x="75641" y="3175"/>
                  </a:lnTo>
                  <a:lnTo>
                    <a:pt x="75641" y="3683"/>
                  </a:lnTo>
                  <a:lnTo>
                    <a:pt x="77304" y="3683"/>
                  </a:lnTo>
                  <a:lnTo>
                    <a:pt x="77304" y="3175"/>
                  </a:lnTo>
                  <a:close/>
                </a:path>
                <a:path w="147320" h="26670">
                  <a:moveTo>
                    <a:pt x="82829" y="3175"/>
                  </a:moveTo>
                  <a:lnTo>
                    <a:pt x="81165" y="3175"/>
                  </a:lnTo>
                  <a:lnTo>
                    <a:pt x="81165" y="3683"/>
                  </a:lnTo>
                  <a:lnTo>
                    <a:pt x="82829" y="3683"/>
                  </a:lnTo>
                  <a:lnTo>
                    <a:pt x="82829" y="3175"/>
                  </a:lnTo>
                  <a:close/>
                </a:path>
                <a:path w="147320" h="26670">
                  <a:moveTo>
                    <a:pt x="88366" y="3175"/>
                  </a:moveTo>
                  <a:lnTo>
                    <a:pt x="86690" y="3175"/>
                  </a:lnTo>
                  <a:lnTo>
                    <a:pt x="86690" y="3683"/>
                  </a:lnTo>
                  <a:lnTo>
                    <a:pt x="88366" y="3683"/>
                  </a:lnTo>
                  <a:lnTo>
                    <a:pt x="88366" y="3175"/>
                  </a:lnTo>
                  <a:close/>
                </a:path>
                <a:path w="147320" h="26670">
                  <a:moveTo>
                    <a:pt x="93891" y="3175"/>
                  </a:moveTo>
                  <a:lnTo>
                    <a:pt x="92214" y="3175"/>
                  </a:lnTo>
                  <a:lnTo>
                    <a:pt x="92214" y="3683"/>
                  </a:lnTo>
                  <a:lnTo>
                    <a:pt x="93891" y="3683"/>
                  </a:lnTo>
                  <a:lnTo>
                    <a:pt x="93891" y="3175"/>
                  </a:lnTo>
                  <a:close/>
                </a:path>
                <a:path w="147320" h="26670">
                  <a:moveTo>
                    <a:pt x="99415" y="3175"/>
                  </a:moveTo>
                  <a:lnTo>
                    <a:pt x="97739" y="3175"/>
                  </a:lnTo>
                  <a:lnTo>
                    <a:pt x="97739" y="3683"/>
                  </a:lnTo>
                  <a:lnTo>
                    <a:pt x="99415" y="3683"/>
                  </a:lnTo>
                  <a:lnTo>
                    <a:pt x="99415" y="3175"/>
                  </a:lnTo>
                  <a:close/>
                </a:path>
                <a:path w="147320" h="26670">
                  <a:moveTo>
                    <a:pt x="104940" y="3175"/>
                  </a:moveTo>
                  <a:lnTo>
                    <a:pt x="103263" y="3175"/>
                  </a:lnTo>
                  <a:lnTo>
                    <a:pt x="103263" y="3683"/>
                  </a:lnTo>
                  <a:lnTo>
                    <a:pt x="104940" y="3683"/>
                  </a:lnTo>
                  <a:lnTo>
                    <a:pt x="104940" y="3175"/>
                  </a:lnTo>
                  <a:close/>
                </a:path>
                <a:path w="147320" h="26670">
                  <a:moveTo>
                    <a:pt x="110464" y="3175"/>
                  </a:moveTo>
                  <a:lnTo>
                    <a:pt x="108788" y="3175"/>
                  </a:lnTo>
                  <a:lnTo>
                    <a:pt x="108788" y="3683"/>
                  </a:lnTo>
                  <a:lnTo>
                    <a:pt x="110464" y="3683"/>
                  </a:lnTo>
                  <a:lnTo>
                    <a:pt x="110464" y="3175"/>
                  </a:lnTo>
                  <a:close/>
                </a:path>
                <a:path w="147320" h="26670">
                  <a:moveTo>
                    <a:pt x="115989" y="3175"/>
                  </a:moveTo>
                  <a:lnTo>
                    <a:pt x="114325" y="3175"/>
                  </a:lnTo>
                  <a:lnTo>
                    <a:pt x="114325" y="3683"/>
                  </a:lnTo>
                  <a:lnTo>
                    <a:pt x="115989" y="3683"/>
                  </a:lnTo>
                  <a:lnTo>
                    <a:pt x="115989" y="3175"/>
                  </a:lnTo>
                  <a:close/>
                </a:path>
                <a:path w="147320" h="26670">
                  <a:moveTo>
                    <a:pt x="121513" y="3175"/>
                  </a:moveTo>
                  <a:lnTo>
                    <a:pt x="119849" y="3175"/>
                  </a:lnTo>
                  <a:lnTo>
                    <a:pt x="119849" y="3683"/>
                  </a:lnTo>
                  <a:lnTo>
                    <a:pt x="121513" y="3683"/>
                  </a:lnTo>
                  <a:lnTo>
                    <a:pt x="121513" y="3175"/>
                  </a:lnTo>
                  <a:close/>
                </a:path>
                <a:path w="147320" h="26670">
                  <a:moveTo>
                    <a:pt x="127050" y="3175"/>
                  </a:moveTo>
                  <a:lnTo>
                    <a:pt x="125374" y="3175"/>
                  </a:lnTo>
                  <a:lnTo>
                    <a:pt x="125374" y="3683"/>
                  </a:lnTo>
                  <a:lnTo>
                    <a:pt x="127050" y="3683"/>
                  </a:lnTo>
                  <a:lnTo>
                    <a:pt x="127050" y="3175"/>
                  </a:lnTo>
                  <a:close/>
                </a:path>
                <a:path w="147320" h="26670">
                  <a:moveTo>
                    <a:pt x="132575" y="3175"/>
                  </a:moveTo>
                  <a:lnTo>
                    <a:pt x="130898" y="3175"/>
                  </a:lnTo>
                  <a:lnTo>
                    <a:pt x="130898" y="3683"/>
                  </a:lnTo>
                  <a:lnTo>
                    <a:pt x="132575" y="3683"/>
                  </a:lnTo>
                  <a:lnTo>
                    <a:pt x="132575" y="3175"/>
                  </a:lnTo>
                  <a:close/>
                </a:path>
                <a:path w="147320" h="26670">
                  <a:moveTo>
                    <a:pt x="138099" y="3175"/>
                  </a:moveTo>
                  <a:lnTo>
                    <a:pt x="136423" y="3175"/>
                  </a:lnTo>
                  <a:lnTo>
                    <a:pt x="136423" y="3683"/>
                  </a:lnTo>
                  <a:lnTo>
                    <a:pt x="138099" y="3683"/>
                  </a:lnTo>
                  <a:lnTo>
                    <a:pt x="138099" y="3175"/>
                  </a:lnTo>
                  <a:close/>
                </a:path>
                <a:path w="147320" h="26670">
                  <a:moveTo>
                    <a:pt x="11950" y="1778"/>
                  </a:moveTo>
                  <a:lnTo>
                    <a:pt x="8343" y="1778"/>
                  </a:lnTo>
                  <a:lnTo>
                    <a:pt x="8343" y="3175"/>
                  </a:lnTo>
                  <a:lnTo>
                    <a:pt x="11950" y="3175"/>
                  </a:lnTo>
                  <a:lnTo>
                    <a:pt x="11950" y="1778"/>
                  </a:lnTo>
                  <a:close/>
                </a:path>
                <a:path w="147320" h="26670">
                  <a:moveTo>
                    <a:pt x="17487" y="1778"/>
                  </a:moveTo>
                  <a:lnTo>
                    <a:pt x="13868" y="1778"/>
                  </a:lnTo>
                  <a:lnTo>
                    <a:pt x="13868" y="3175"/>
                  </a:lnTo>
                  <a:lnTo>
                    <a:pt x="17487" y="3175"/>
                  </a:lnTo>
                  <a:lnTo>
                    <a:pt x="17487" y="1778"/>
                  </a:lnTo>
                  <a:close/>
                </a:path>
                <a:path w="147320" h="26670">
                  <a:moveTo>
                    <a:pt x="23012" y="1778"/>
                  </a:moveTo>
                  <a:lnTo>
                    <a:pt x="19405" y="1778"/>
                  </a:lnTo>
                  <a:lnTo>
                    <a:pt x="19405" y="3175"/>
                  </a:lnTo>
                  <a:lnTo>
                    <a:pt x="23012" y="3175"/>
                  </a:lnTo>
                  <a:lnTo>
                    <a:pt x="23012" y="1778"/>
                  </a:lnTo>
                  <a:close/>
                </a:path>
                <a:path w="147320" h="26670">
                  <a:moveTo>
                    <a:pt x="28536" y="1778"/>
                  </a:moveTo>
                  <a:lnTo>
                    <a:pt x="24930" y="1778"/>
                  </a:lnTo>
                  <a:lnTo>
                    <a:pt x="24930" y="3175"/>
                  </a:lnTo>
                  <a:lnTo>
                    <a:pt x="28536" y="3175"/>
                  </a:lnTo>
                  <a:lnTo>
                    <a:pt x="28536" y="1778"/>
                  </a:lnTo>
                  <a:close/>
                </a:path>
                <a:path w="147320" h="26670">
                  <a:moveTo>
                    <a:pt x="34061" y="1778"/>
                  </a:moveTo>
                  <a:lnTo>
                    <a:pt x="30454" y="1778"/>
                  </a:lnTo>
                  <a:lnTo>
                    <a:pt x="30454" y="3175"/>
                  </a:lnTo>
                  <a:lnTo>
                    <a:pt x="34061" y="3175"/>
                  </a:lnTo>
                  <a:lnTo>
                    <a:pt x="34061" y="1778"/>
                  </a:lnTo>
                  <a:close/>
                </a:path>
                <a:path w="147320" h="26670">
                  <a:moveTo>
                    <a:pt x="39585" y="1778"/>
                  </a:moveTo>
                  <a:lnTo>
                    <a:pt x="35979" y="1778"/>
                  </a:lnTo>
                  <a:lnTo>
                    <a:pt x="35979" y="3175"/>
                  </a:lnTo>
                  <a:lnTo>
                    <a:pt x="39585" y="3175"/>
                  </a:lnTo>
                  <a:lnTo>
                    <a:pt x="39585" y="1778"/>
                  </a:lnTo>
                  <a:close/>
                </a:path>
                <a:path w="147320" h="26670">
                  <a:moveTo>
                    <a:pt x="45123" y="1778"/>
                  </a:moveTo>
                  <a:lnTo>
                    <a:pt x="41503" y="1778"/>
                  </a:lnTo>
                  <a:lnTo>
                    <a:pt x="41503" y="3175"/>
                  </a:lnTo>
                  <a:lnTo>
                    <a:pt x="45123" y="3175"/>
                  </a:lnTo>
                  <a:lnTo>
                    <a:pt x="45123" y="1778"/>
                  </a:lnTo>
                  <a:close/>
                </a:path>
                <a:path w="147320" h="26670">
                  <a:moveTo>
                    <a:pt x="50647" y="1778"/>
                  </a:moveTo>
                  <a:lnTo>
                    <a:pt x="47028" y="1778"/>
                  </a:lnTo>
                  <a:lnTo>
                    <a:pt x="47028" y="3175"/>
                  </a:lnTo>
                  <a:lnTo>
                    <a:pt x="50647" y="3175"/>
                  </a:lnTo>
                  <a:lnTo>
                    <a:pt x="50647" y="1778"/>
                  </a:lnTo>
                  <a:close/>
                </a:path>
                <a:path w="147320" h="26670">
                  <a:moveTo>
                    <a:pt x="56172" y="1778"/>
                  </a:moveTo>
                  <a:lnTo>
                    <a:pt x="52565" y="1778"/>
                  </a:lnTo>
                  <a:lnTo>
                    <a:pt x="52565" y="3175"/>
                  </a:lnTo>
                  <a:lnTo>
                    <a:pt x="56172" y="3175"/>
                  </a:lnTo>
                  <a:lnTo>
                    <a:pt x="56172" y="1778"/>
                  </a:lnTo>
                  <a:close/>
                </a:path>
                <a:path w="147320" h="26670">
                  <a:moveTo>
                    <a:pt x="61696" y="1778"/>
                  </a:moveTo>
                  <a:lnTo>
                    <a:pt x="58089" y="1778"/>
                  </a:lnTo>
                  <a:lnTo>
                    <a:pt x="58089" y="3175"/>
                  </a:lnTo>
                  <a:lnTo>
                    <a:pt x="61696" y="3175"/>
                  </a:lnTo>
                  <a:lnTo>
                    <a:pt x="61696" y="1778"/>
                  </a:lnTo>
                  <a:close/>
                </a:path>
                <a:path w="147320" h="26670">
                  <a:moveTo>
                    <a:pt x="67221" y="1778"/>
                  </a:moveTo>
                  <a:lnTo>
                    <a:pt x="63614" y="1778"/>
                  </a:lnTo>
                  <a:lnTo>
                    <a:pt x="63614" y="3175"/>
                  </a:lnTo>
                  <a:lnTo>
                    <a:pt x="67221" y="3175"/>
                  </a:lnTo>
                  <a:lnTo>
                    <a:pt x="67221" y="1778"/>
                  </a:lnTo>
                  <a:close/>
                </a:path>
                <a:path w="147320" h="26670">
                  <a:moveTo>
                    <a:pt x="72745" y="1778"/>
                  </a:moveTo>
                  <a:lnTo>
                    <a:pt x="69138" y="1778"/>
                  </a:lnTo>
                  <a:lnTo>
                    <a:pt x="69138" y="3175"/>
                  </a:lnTo>
                  <a:lnTo>
                    <a:pt x="72745" y="3175"/>
                  </a:lnTo>
                  <a:lnTo>
                    <a:pt x="72745" y="1778"/>
                  </a:lnTo>
                  <a:close/>
                </a:path>
                <a:path w="147320" h="26670">
                  <a:moveTo>
                    <a:pt x="78270" y="1778"/>
                  </a:moveTo>
                  <a:lnTo>
                    <a:pt x="74663" y="1778"/>
                  </a:lnTo>
                  <a:lnTo>
                    <a:pt x="74663" y="3175"/>
                  </a:lnTo>
                  <a:lnTo>
                    <a:pt x="78270" y="3175"/>
                  </a:lnTo>
                  <a:lnTo>
                    <a:pt x="78270" y="1778"/>
                  </a:lnTo>
                  <a:close/>
                </a:path>
                <a:path w="147320" h="26670">
                  <a:moveTo>
                    <a:pt x="83807" y="1778"/>
                  </a:moveTo>
                  <a:lnTo>
                    <a:pt x="80200" y="1778"/>
                  </a:lnTo>
                  <a:lnTo>
                    <a:pt x="80200" y="3175"/>
                  </a:lnTo>
                  <a:lnTo>
                    <a:pt x="83807" y="3175"/>
                  </a:lnTo>
                  <a:lnTo>
                    <a:pt x="83807" y="1778"/>
                  </a:lnTo>
                  <a:close/>
                </a:path>
                <a:path w="147320" h="26670">
                  <a:moveTo>
                    <a:pt x="89331" y="1778"/>
                  </a:moveTo>
                  <a:lnTo>
                    <a:pt x="85724" y="1778"/>
                  </a:lnTo>
                  <a:lnTo>
                    <a:pt x="85724" y="3175"/>
                  </a:lnTo>
                  <a:lnTo>
                    <a:pt x="89331" y="3175"/>
                  </a:lnTo>
                  <a:lnTo>
                    <a:pt x="89331" y="1778"/>
                  </a:lnTo>
                  <a:close/>
                </a:path>
                <a:path w="147320" h="26670">
                  <a:moveTo>
                    <a:pt x="94856" y="1778"/>
                  </a:moveTo>
                  <a:lnTo>
                    <a:pt x="91249" y="1778"/>
                  </a:lnTo>
                  <a:lnTo>
                    <a:pt x="91249" y="3175"/>
                  </a:lnTo>
                  <a:lnTo>
                    <a:pt x="94856" y="3175"/>
                  </a:lnTo>
                  <a:lnTo>
                    <a:pt x="94856" y="1778"/>
                  </a:lnTo>
                  <a:close/>
                </a:path>
                <a:path w="147320" h="26670">
                  <a:moveTo>
                    <a:pt x="100380" y="1778"/>
                  </a:moveTo>
                  <a:lnTo>
                    <a:pt x="96773" y="1778"/>
                  </a:lnTo>
                  <a:lnTo>
                    <a:pt x="96773" y="3175"/>
                  </a:lnTo>
                  <a:lnTo>
                    <a:pt x="100380" y="3175"/>
                  </a:lnTo>
                  <a:lnTo>
                    <a:pt x="100380" y="1778"/>
                  </a:lnTo>
                  <a:close/>
                </a:path>
                <a:path w="147320" h="26670">
                  <a:moveTo>
                    <a:pt x="105905" y="1778"/>
                  </a:moveTo>
                  <a:lnTo>
                    <a:pt x="102298" y="1778"/>
                  </a:lnTo>
                  <a:lnTo>
                    <a:pt x="102298" y="3175"/>
                  </a:lnTo>
                  <a:lnTo>
                    <a:pt x="105905" y="3175"/>
                  </a:lnTo>
                  <a:lnTo>
                    <a:pt x="105905" y="1778"/>
                  </a:lnTo>
                  <a:close/>
                </a:path>
                <a:path w="147320" h="26670">
                  <a:moveTo>
                    <a:pt x="111429" y="1778"/>
                  </a:moveTo>
                  <a:lnTo>
                    <a:pt x="107822" y="1778"/>
                  </a:lnTo>
                  <a:lnTo>
                    <a:pt x="107822" y="3175"/>
                  </a:lnTo>
                  <a:lnTo>
                    <a:pt x="111429" y="3175"/>
                  </a:lnTo>
                  <a:lnTo>
                    <a:pt x="111429" y="1778"/>
                  </a:lnTo>
                  <a:close/>
                </a:path>
                <a:path w="147320" h="26670">
                  <a:moveTo>
                    <a:pt x="116966" y="1778"/>
                  </a:moveTo>
                  <a:lnTo>
                    <a:pt x="113347" y="1778"/>
                  </a:lnTo>
                  <a:lnTo>
                    <a:pt x="113347" y="3175"/>
                  </a:lnTo>
                  <a:lnTo>
                    <a:pt x="116966" y="3175"/>
                  </a:lnTo>
                  <a:lnTo>
                    <a:pt x="116966" y="1778"/>
                  </a:lnTo>
                  <a:close/>
                </a:path>
                <a:path w="147320" h="26670">
                  <a:moveTo>
                    <a:pt x="122478" y="1778"/>
                  </a:moveTo>
                  <a:lnTo>
                    <a:pt x="118884" y="1778"/>
                  </a:lnTo>
                  <a:lnTo>
                    <a:pt x="118884" y="3175"/>
                  </a:lnTo>
                  <a:lnTo>
                    <a:pt x="122478" y="3175"/>
                  </a:lnTo>
                  <a:lnTo>
                    <a:pt x="122478" y="1778"/>
                  </a:lnTo>
                  <a:close/>
                </a:path>
                <a:path w="147320" h="26670">
                  <a:moveTo>
                    <a:pt x="128015" y="1778"/>
                  </a:moveTo>
                  <a:lnTo>
                    <a:pt x="124409" y="1778"/>
                  </a:lnTo>
                  <a:lnTo>
                    <a:pt x="124409" y="3175"/>
                  </a:lnTo>
                  <a:lnTo>
                    <a:pt x="128015" y="3175"/>
                  </a:lnTo>
                  <a:lnTo>
                    <a:pt x="128015" y="1778"/>
                  </a:lnTo>
                  <a:close/>
                </a:path>
                <a:path w="147320" h="26670">
                  <a:moveTo>
                    <a:pt x="133540" y="1778"/>
                  </a:moveTo>
                  <a:lnTo>
                    <a:pt x="129933" y="1778"/>
                  </a:lnTo>
                  <a:lnTo>
                    <a:pt x="129933" y="3175"/>
                  </a:lnTo>
                  <a:lnTo>
                    <a:pt x="133540" y="3175"/>
                  </a:lnTo>
                  <a:lnTo>
                    <a:pt x="133540" y="1778"/>
                  </a:lnTo>
                  <a:close/>
                </a:path>
                <a:path w="147320" h="26670">
                  <a:moveTo>
                    <a:pt x="139064" y="1778"/>
                  </a:moveTo>
                  <a:lnTo>
                    <a:pt x="135458" y="1778"/>
                  </a:lnTo>
                  <a:lnTo>
                    <a:pt x="135458" y="3175"/>
                  </a:lnTo>
                  <a:lnTo>
                    <a:pt x="139064" y="3175"/>
                  </a:lnTo>
                  <a:lnTo>
                    <a:pt x="139064" y="1778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612247" y="4082476"/>
              <a:ext cx="147320" cy="26670"/>
            </a:xfrm>
            <a:custGeom>
              <a:avLst/>
              <a:gdLst/>
              <a:ahLst/>
              <a:cxnLst/>
              <a:rect l="l" t="t" r="r" b="b"/>
              <a:pathLst>
                <a:path w="147320" h="26670">
                  <a:moveTo>
                    <a:pt x="147154" y="17322"/>
                  </a:moveTo>
                  <a:lnTo>
                    <a:pt x="147154" y="0"/>
                  </a:lnTo>
                  <a:lnTo>
                    <a:pt x="0" y="0"/>
                  </a:lnTo>
                  <a:lnTo>
                    <a:pt x="0" y="26238"/>
                  </a:lnTo>
                  <a:lnTo>
                    <a:pt x="104330" y="26238"/>
                  </a:lnTo>
                </a:path>
                <a:path w="147320" h="26670">
                  <a:moveTo>
                    <a:pt x="128689" y="21729"/>
                  </a:moveTo>
                  <a:lnTo>
                    <a:pt x="129070" y="21640"/>
                  </a:lnTo>
                  <a:lnTo>
                    <a:pt x="129438" y="21564"/>
                  </a:lnTo>
                  <a:lnTo>
                    <a:pt x="129819" y="21475"/>
                  </a:lnTo>
                  <a:lnTo>
                    <a:pt x="129819" y="21285"/>
                  </a:lnTo>
                  <a:lnTo>
                    <a:pt x="129336" y="21285"/>
                  </a:lnTo>
                  <a:lnTo>
                    <a:pt x="129336" y="15430"/>
                  </a:lnTo>
                  <a:lnTo>
                    <a:pt x="129336" y="14973"/>
                  </a:lnTo>
                  <a:lnTo>
                    <a:pt x="129933" y="14960"/>
                  </a:lnTo>
                  <a:lnTo>
                    <a:pt x="129933" y="15430"/>
                  </a:lnTo>
                  <a:lnTo>
                    <a:pt x="129933" y="16383"/>
                  </a:lnTo>
                  <a:lnTo>
                    <a:pt x="130898" y="16383"/>
                  </a:lnTo>
                  <a:lnTo>
                    <a:pt x="130898" y="16865"/>
                  </a:lnTo>
                  <a:lnTo>
                    <a:pt x="132575" y="16865"/>
                  </a:lnTo>
                  <a:lnTo>
                    <a:pt x="132575" y="16383"/>
                  </a:lnTo>
                  <a:lnTo>
                    <a:pt x="133540" y="16383"/>
                  </a:lnTo>
                  <a:lnTo>
                    <a:pt x="133540" y="15430"/>
                  </a:lnTo>
                  <a:lnTo>
                    <a:pt x="133540" y="14960"/>
                  </a:lnTo>
                  <a:lnTo>
                    <a:pt x="134124" y="14973"/>
                  </a:lnTo>
                  <a:lnTo>
                    <a:pt x="134124" y="15430"/>
                  </a:lnTo>
                  <a:lnTo>
                    <a:pt x="134124" y="20510"/>
                  </a:lnTo>
                  <a:lnTo>
                    <a:pt x="134378" y="20447"/>
                  </a:lnTo>
                  <a:lnTo>
                    <a:pt x="134619" y="20396"/>
                  </a:lnTo>
                  <a:lnTo>
                    <a:pt x="134861" y="20345"/>
                  </a:lnTo>
                  <a:lnTo>
                    <a:pt x="134861" y="15430"/>
                  </a:lnTo>
                  <a:lnTo>
                    <a:pt x="134861" y="14973"/>
                  </a:lnTo>
                  <a:lnTo>
                    <a:pt x="135458" y="14960"/>
                  </a:lnTo>
                  <a:lnTo>
                    <a:pt x="135458" y="15430"/>
                  </a:lnTo>
                  <a:lnTo>
                    <a:pt x="135458" y="16383"/>
                  </a:lnTo>
                  <a:lnTo>
                    <a:pt x="136423" y="16383"/>
                  </a:lnTo>
                  <a:lnTo>
                    <a:pt x="136423" y="16865"/>
                  </a:lnTo>
                  <a:lnTo>
                    <a:pt x="138099" y="16865"/>
                  </a:lnTo>
                  <a:lnTo>
                    <a:pt x="138099" y="16383"/>
                  </a:lnTo>
                  <a:lnTo>
                    <a:pt x="139064" y="16383"/>
                  </a:lnTo>
                  <a:lnTo>
                    <a:pt x="139064" y="15430"/>
                  </a:lnTo>
                  <a:lnTo>
                    <a:pt x="139064" y="14960"/>
                  </a:lnTo>
                  <a:lnTo>
                    <a:pt x="139661" y="14973"/>
                  </a:lnTo>
                  <a:lnTo>
                    <a:pt x="139661" y="15430"/>
                  </a:lnTo>
                  <a:lnTo>
                    <a:pt x="139661" y="19215"/>
                  </a:lnTo>
                </a:path>
                <a:path w="147320" h="26670">
                  <a:moveTo>
                    <a:pt x="104330" y="26238"/>
                  </a:moveTo>
                  <a:lnTo>
                    <a:pt x="104482" y="26212"/>
                  </a:lnTo>
                  <a:lnTo>
                    <a:pt x="104635" y="26187"/>
                  </a:lnTo>
                  <a:lnTo>
                    <a:pt x="104787" y="26162"/>
                  </a:lnTo>
                </a:path>
                <a:path w="147320" h="26670">
                  <a:moveTo>
                    <a:pt x="144462" y="1384"/>
                  </a:moveTo>
                  <a:lnTo>
                    <a:pt x="145173" y="1384"/>
                  </a:lnTo>
                  <a:lnTo>
                    <a:pt x="145757" y="1955"/>
                  </a:lnTo>
                  <a:lnTo>
                    <a:pt x="145757" y="2667"/>
                  </a:lnTo>
                  <a:lnTo>
                    <a:pt x="145757" y="3378"/>
                  </a:lnTo>
                  <a:lnTo>
                    <a:pt x="145173" y="3949"/>
                  </a:lnTo>
                  <a:lnTo>
                    <a:pt x="144462" y="3949"/>
                  </a:lnTo>
                  <a:lnTo>
                    <a:pt x="143738" y="3949"/>
                  </a:lnTo>
                  <a:lnTo>
                    <a:pt x="143167" y="3378"/>
                  </a:lnTo>
                  <a:lnTo>
                    <a:pt x="143167" y="2667"/>
                  </a:lnTo>
                  <a:lnTo>
                    <a:pt x="143167" y="1955"/>
                  </a:lnTo>
                  <a:lnTo>
                    <a:pt x="143738" y="1384"/>
                  </a:lnTo>
                  <a:lnTo>
                    <a:pt x="144462" y="1384"/>
                  </a:lnTo>
                  <a:close/>
                </a:path>
                <a:path w="147320" h="26670">
                  <a:moveTo>
                    <a:pt x="144462" y="13677"/>
                  </a:moveTo>
                  <a:lnTo>
                    <a:pt x="145173" y="13677"/>
                  </a:lnTo>
                  <a:lnTo>
                    <a:pt x="145757" y="14249"/>
                  </a:lnTo>
                  <a:lnTo>
                    <a:pt x="145757" y="14960"/>
                  </a:lnTo>
                  <a:lnTo>
                    <a:pt x="145757" y="15671"/>
                  </a:lnTo>
                  <a:lnTo>
                    <a:pt x="145173" y="16243"/>
                  </a:lnTo>
                  <a:lnTo>
                    <a:pt x="144462" y="16243"/>
                  </a:lnTo>
                  <a:lnTo>
                    <a:pt x="143738" y="16243"/>
                  </a:lnTo>
                  <a:lnTo>
                    <a:pt x="143167" y="15671"/>
                  </a:lnTo>
                  <a:lnTo>
                    <a:pt x="143167" y="14960"/>
                  </a:lnTo>
                  <a:lnTo>
                    <a:pt x="143167" y="14249"/>
                  </a:lnTo>
                  <a:lnTo>
                    <a:pt x="143738" y="13677"/>
                  </a:lnTo>
                  <a:lnTo>
                    <a:pt x="144462" y="13677"/>
                  </a:lnTo>
                  <a:close/>
                </a:path>
                <a:path w="147320" h="26670">
                  <a:moveTo>
                    <a:pt x="134861" y="2235"/>
                  </a:moveTo>
                  <a:lnTo>
                    <a:pt x="134861" y="1778"/>
                  </a:lnTo>
                  <a:lnTo>
                    <a:pt x="135458" y="1765"/>
                  </a:lnTo>
                  <a:lnTo>
                    <a:pt x="135458" y="2235"/>
                  </a:lnTo>
                  <a:lnTo>
                    <a:pt x="135458" y="3187"/>
                  </a:lnTo>
                  <a:lnTo>
                    <a:pt x="136423" y="3187"/>
                  </a:lnTo>
                  <a:lnTo>
                    <a:pt x="136423" y="3670"/>
                  </a:lnTo>
                  <a:lnTo>
                    <a:pt x="138099" y="3670"/>
                  </a:lnTo>
                  <a:lnTo>
                    <a:pt x="138099" y="3187"/>
                  </a:lnTo>
                  <a:lnTo>
                    <a:pt x="139064" y="3187"/>
                  </a:lnTo>
                  <a:lnTo>
                    <a:pt x="139064" y="2235"/>
                  </a:lnTo>
                  <a:lnTo>
                    <a:pt x="139064" y="1765"/>
                  </a:lnTo>
                  <a:lnTo>
                    <a:pt x="139661" y="1778"/>
                  </a:lnTo>
                  <a:lnTo>
                    <a:pt x="139661" y="2235"/>
                  </a:lnTo>
                  <a:lnTo>
                    <a:pt x="139661" y="8089"/>
                  </a:lnTo>
                  <a:lnTo>
                    <a:pt x="139179" y="8089"/>
                  </a:lnTo>
                  <a:lnTo>
                    <a:pt x="139179" y="8559"/>
                  </a:lnTo>
                  <a:lnTo>
                    <a:pt x="135356" y="8559"/>
                  </a:lnTo>
                  <a:lnTo>
                    <a:pt x="135356" y="8089"/>
                  </a:lnTo>
                  <a:lnTo>
                    <a:pt x="134861" y="8089"/>
                  </a:lnTo>
                  <a:lnTo>
                    <a:pt x="134861" y="2235"/>
                  </a:lnTo>
                  <a:close/>
                </a:path>
                <a:path w="147320" h="26670">
                  <a:moveTo>
                    <a:pt x="129336" y="2235"/>
                  </a:moveTo>
                  <a:lnTo>
                    <a:pt x="129336" y="1778"/>
                  </a:lnTo>
                  <a:lnTo>
                    <a:pt x="129933" y="1765"/>
                  </a:lnTo>
                  <a:lnTo>
                    <a:pt x="129933" y="2235"/>
                  </a:lnTo>
                  <a:lnTo>
                    <a:pt x="129933" y="3187"/>
                  </a:lnTo>
                  <a:lnTo>
                    <a:pt x="130898" y="3187"/>
                  </a:lnTo>
                  <a:lnTo>
                    <a:pt x="130898" y="3670"/>
                  </a:lnTo>
                  <a:lnTo>
                    <a:pt x="132575" y="3670"/>
                  </a:lnTo>
                  <a:lnTo>
                    <a:pt x="132575" y="3187"/>
                  </a:lnTo>
                  <a:lnTo>
                    <a:pt x="133540" y="3187"/>
                  </a:lnTo>
                  <a:lnTo>
                    <a:pt x="133540" y="2235"/>
                  </a:lnTo>
                  <a:lnTo>
                    <a:pt x="133540" y="1765"/>
                  </a:lnTo>
                  <a:lnTo>
                    <a:pt x="134124" y="1778"/>
                  </a:lnTo>
                  <a:lnTo>
                    <a:pt x="134124" y="2235"/>
                  </a:lnTo>
                  <a:lnTo>
                    <a:pt x="134124" y="8089"/>
                  </a:lnTo>
                  <a:lnTo>
                    <a:pt x="133642" y="8089"/>
                  </a:lnTo>
                  <a:lnTo>
                    <a:pt x="133642" y="8559"/>
                  </a:lnTo>
                  <a:lnTo>
                    <a:pt x="129819" y="8559"/>
                  </a:lnTo>
                  <a:lnTo>
                    <a:pt x="129819" y="8089"/>
                  </a:lnTo>
                  <a:lnTo>
                    <a:pt x="129336" y="8089"/>
                  </a:lnTo>
                  <a:lnTo>
                    <a:pt x="129336" y="2235"/>
                  </a:lnTo>
                  <a:close/>
                </a:path>
                <a:path w="147320" h="26670">
                  <a:moveTo>
                    <a:pt x="2298" y="21793"/>
                  </a:moveTo>
                  <a:lnTo>
                    <a:pt x="1790" y="21793"/>
                  </a:lnTo>
                  <a:lnTo>
                    <a:pt x="1371" y="21386"/>
                  </a:lnTo>
                  <a:lnTo>
                    <a:pt x="1371" y="20891"/>
                  </a:lnTo>
                  <a:lnTo>
                    <a:pt x="1371" y="20383"/>
                  </a:lnTo>
                  <a:lnTo>
                    <a:pt x="1790" y="19977"/>
                  </a:lnTo>
                  <a:lnTo>
                    <a:pt x="2298" y="19977"/>
                  </a:lnTo>
                  <a:lnTo>
                    <a:pt x="2806" y="19977"/>
                  </a:lnTo>
                  <a:lnTo>
                    <a:pt x="3225" y="20383"/>
                  </a:lnTo>
                  <a:lnTo>
                    <a:pt x="3225" y="20891"/>
                  </a:lnTo>
                  <a:lnTo>
                    <a:pt x="3225" y="21386"/>
                  </a:lnTo>
                  <a:lnTo>
                    <a:pt x="2806" y="21793"/>
                  </a:lnTo>
                  <a:lnTo>
                    <a:pt x="2298" y="21793"/>
                  </a:lnTo>
                  <a:close/>
                </a:path>
                <a:path w="147320" h="26670">
                  <a:moveTo>
                    <a:pt x="2705" y="16243"/>
                  </a:moveTo>
                  <a:lnTo>
                    <a:pt x="1981" y="16243"/>
                  </a:lnTo>
                  <a:lnTo>
                    <a:pt x="1409" y="15671"/>
                  </a:lnTo>
                  <a:lnTo>
                    <a:pt x="1409" y="14960"/>
                  </a:lnTo>
                  <a:lnTo>
                    <a:pt x="1409" y="14249"/>
                  </a:lnTo>
                  <a:lnTo>
                    <a:pt x="1981" y="13677"/>
                  </a:lnTo>
                  <a:lnTo>
                    <a:pt x="2705" y="13677"/>
                  </a:lnTo>
                  <a:lnTo>
                    <a:pt x="3416" y="13677"/>
                  </a:lnTo>
                  <a:lnTo>
                    <a:pt x="4000" y="14249"/>
                  </a:lnTo>
                  <a:lnTo>
                    <a:pt x="4000" y="14960"/>
                  </a:lnTo>
                  <a:lnTo>
                    <a:pt x="4000" y="15671"/>
                  </a:lnTo>
                  <a:lnTo>
                    <a:pt x="3416" y="16243"/>
                  </a:lnTo>
                  <a:lnTo>
                    <a:pt x="2705" y="16243"/>
                  </a:lnTo>
                  <a:close/>
                </a:path>
                <a:path w="147320" h="26670">
                  <a:moveTo>
                    <a:pt x="2705" y="3949"/>
                  </a:moveTo>
                  <a:lnTo>
                    <a:pt x="1981" y="3949"/>
                  </a:lnTo>
                  <a:lnTo>
                    <a:pt x="1409" y="3378"/>
                  </a:lnTo>
                  <a:lnTo>
                    <a:pt x="1409" y="2667"/>
                  </a:lnTo>
                  <a:lnTo>
                    <a:pt x="1409" y="1955"/>
                  </a:lnTo>
                  <a:lnTo>
                    <a:pt x="1981" y="1384"/>
                  </a:lnTo>
                  <a:lnTo>
                    <a:pt x="2705" y="1384"/>
                  </a:lnTo>
                  <a:lnTo>
                    <a:pt x="3416" y="1384"/>
                  </a:lnTo>
                  <a:lnTo>
                    <a:pt x="4000" y="1955"/>
                  </a:lnTo>
                  <a:lnTo>
                    <a:pt x="4000" y="2667"/>
                  </a:lnTo>
                  <a:lnTo>
                    <a:pt x="4000" y="3378"/>
                  </a:lnTo>
                  <a:lnTo>
                    <a:pt x="3416" y="3949"/>
                  </a:lnTo>
                  <a:lnTo>
                    <a:pt x="2705" y="3949"/>
                  </a:lnTo>
                  <a:close/>
                </a:path>
                <a:path w="147320" h="26670">
                  <a:moveTo>
                    <a:pt x="12547" y="21285"/>
                  </a:moveTo>
                  <a:lnTo>
                    <a:pt x="12064" y="21285"/>
                  </a:lnTo>
                  <a:lnTo>
                    <a:pt x="12064" y="21767"/>
                  </a:lnTo>
                  <a:lnTo>
                    <a:pt x="8242" y="21767"/>
                  </a:lnTo>
                  <a:lnTo>
                    <a:pt x="8242" y="21285"/>
                  </a:lnTo>
                  <a:lnTo>
                    <a:pt x="7759" y="21285"/>
                  </a:lnTo>
                  <a:lnTo>
                    <a:pt x="7759" y="15430"/>
                  </a:lnTo>
                  <a:lnTo>
                    <a:pt x="7759" y="14973"/>
                  </a:lnTo>
                  <a:lnTo>
                    <a:pt x="8343" y="14960"/>
                  </a:lnTo>
                  <a:lnTo>
                    <a:pt x="8343" y="15430"/>
                  </a:lnTo>
                  <a:lnTo>
                    <a:pt x="8343" y="16383"/>
                  </a:lnTo>
                  <a:lnTo>
                    <a:pt x="9321" y="16383"/>
                  </a:lnTo>
                  <a:lnTo>
                    <a:pt x="9321" y="16865"/>
                  </a:lnTo>
                  <a:lnTo>
                    <a:pt x="10985" y="16865"/>
                  </a:lnTo>
                  <a:lnTo>
                    <a:pt x="10985" y="16383"/>
                  </a:lnTo>
                  <a:lnTo>
                    <a:pt x="11950" y="16383"/>
                  </a:lnTo>
                  <a:lnTo>
                    <a:pt x="11950" y="15430"/>
                  </a:lnTo>
                  <a:lnTo>
                    <a:pt x="11950" y="14960"/>
                  </a:lnTo>
                  <a:lnTo>
                    <a:pt x="12547" y="14973"/>
                  </a:lnTo>
                  <a:lnTo>
                    <a:pt x="12547" y="15430"/>
                  </a:lnTo>
                  <a:lnTo>
                    <a:pt x="12547" y="21285"/>
                  </a:lnTo>
                  <a:close/>
                </a:path>
                <a:path w="147320" h="26670">
                  <a:moveTo>
                    <a:pt x="12547" y="8089"/>
                  </a:moveTo>
                  <a:lnTo>
                    <a:pt x="12064" y="8089"/>
                  </a:lnTo>
                  <a:lnTo>
                    <a:pt x="12064" y="8559"/>
                  </a:lnTo>
                  <a:lnTo>
                    <a:pt x="8242" y="8559"/>
                  </a:lnTo>
                  <a:lnTo>
                    <a:pt x="8242" y="8089"/>
                  </a:lnTo>
                  <a:lnTo>
                    <a:pt x="7759" y="8089"/>
                  </a:lnTo>
                  <a:lnTo>
                    <a:pt x="7759" y="2235"/>
                  </a:lnTo>
                  <a:lnTo>
                    <a:pt x="7759" y="1778"/>
                  </a:lnTo>
                  <a:lnTo>
                    <a:pt x="8343" y="1765"/>
                  </a:lnTo>
                  <a:lnTo>
                    <a:pt x="8343" y="2235"/>
                  </a:lnTo>
                  <a:lnTo>
                    <a:pt x="8343" y="3187"/>
                  </a:lnTo>
                  <a:lnTo>
                    <a:pt x="9321" y="3187"/>
                  </a:lnTo>
                  <a:lnTo>
                    <a:pt x="9321" y="3670"/>
                  </a:lnTo>
                  <a:lnTo>
                    <a:pt x="10985" y="3670"/>
                  </a:lnTo>
                  <a:lnTo>
                    <a:pt x="10985" y="3187"/>
                  </a:lnTo>
                  <a:lnTo>
                    <a:pt x="11950" y="3187"/>
                  </a:lnTo>
                  <a:lnTo>
                    <a:pt x="11950" y="2235"/>
                  </a:lnTo>
                  <a:lnTo>
                    <a:pt x="11950" y="1765"/>
                  </a:lnTo>
                  <a:lnTo>
                    <a:pt x="12547" y="1778"/>
                  </a:lnTo>
                  <a:lnTo>
                    <a:pt x="12547" y="2235"/>
                  </a:lnTo>
                  <a:lnTo>
                    <a:pt x="12547" y="8089"/>
                  </a:lnTo>
                  <a:close/>
                </a:path>
                <a:path w="147320" h="26670">
                  <a:moveTo>
                    <a:pt x="18072" y="21285"/>
                  </a:moveTo>
                  <a:lnTo>
                    <a:pt x="17589" y="21285"/>
                  </a:lnTo>
                  <a:lnTo>
                    <a:pt x="17589" y="21767"/>
                  </a:lnTo>
                  <a:lnTo>
                    <a:pt x="13766" y="21767"/>
                  </a:lnTo>
                  <a:lnTo>
                    <a:pt x="13766" y="21285"/>
                  </a:lnTo>
                  <a:lnTo>
                    <a:pt x="13284" y="21285"/>
                  </a:lnTo>
                  <a:lnTo>
                    <a:pt x="13284" y="15430"/>
                  </a:lnTo>
                  <a:lnTo>
                    <a:pt x="13284" y="14973"/>
                  </a:lnTo>
                  <a:lnTo>
                    <a:pt x="13868" y="14960"/>
                  </a:lnTo>
                  <a:lnTo>
                    <a:pt x="13868" y="15430"/>
                  </a:lnTo>
                  <a:lnTo>
                    <a:pt x="13868" y="16383"/>
                  </a:lnTo>
                  <a:lnTo>
                    <a:pt x="14846" y="16383"/>
                  </a:lnTo>
                  <a:lnTo>
                    <a:pt x="14846" y="16865"/>
                  </a:lnTo>
                  <a:lnTo>
                    <a:pt x="16509" y="16865"/>
                  </a:lnTo>
                  <a:lnTo>
                    <a:pt x="16509" y="16383"/>
                  </a:lnTo>
                  <a:lnTo>
                    <a:pt x="17487" y="16383"/>
                  </a:lnTo>
                  <a:lnTo>
                    <a:pt x="17487" y="15430"/>
                  </a:lnTo>
                  <a:lnTo>
                    <a:pt x="17487" y="14960"/>
                  </a:lnTo>
                  <a:lnTo>
                    <a:pt x="18072" y="14973"/>
                  </a:lnTo>
                  <a:lnTo>
                    <a:pt x="18072" y="15430"/>
                  </a:lnTo>
                  <a:lnTo>
                    <a:pt x="18072" y="21285"/>
                  </a:lnTo>
                  <a:close/>
                </a:path>
                <a:path w="147320" h="26670">
                  <a:moveTo>
                    <a:pt x="18072" y="8089"/>
                  </a:moveTo>
                  <a:lnTo>
                    <a:pt x="17589" y="8089"/>
                  </a:lnTo>
                  <a:lnTo>
                    <a:pt x="17589" y="8559"/>
                  </a:lnTo>
                  <a:lnTo>
                    <a:pt x="13766" y="8559"/>
                  </a:lnTo>
                  <a:lnTo>
                    <a:pt x="13766" y="8089"/>
                  </a:lnTo>
                  <a:lnTo>
                    <a:pt x="13284" y="8089"/>
                  </a:lnTo>
                  <a:lnTo>
                    <a:pt x="13284" y="2235"/>
                  </a:lnTo>
                  <a:lnTo>
                    <a:pt x="13284" y="1778"/>
                  </a:lnTo>
                  <a:lnTo>
                    <a:pt x="13868" y="1765"/>
                  </a:lnTo>
                  <a:lnTo>
                    <a:pt x="13868" y="2235"/>
                  </a:lnTo>
                  <a:lnTo>
                    <a:pt x="13868" y="3187"/>
                  </a:lnTo>
                  <a:lnTo>
                    <a:pt x="14846" y="3187"/>
                  </a:lnTo>
                  <a:lnTo>
                    <a:pt x="14846" y="3670"/>
                  </a:lnTo>
                  <a:lnTo>
                    <a:pt x="16509" y="3670"/>
                  </a:lnTo>
                  <a:lnTo>
                    <a:pt x="16509" y="3187"/>
                  </a:lnTo>
                  <a:lnTo>
                    <a:pt x="17487" y="3187"/>
                  </a:lnTo>
                  <a:lnTo>
                    <a:pt x="17487" y="2235"/>
                  </a:lnTo>
                  <a:lnTo>
                    <a:pt x="17487" y="1765"/>
                  </a:lnTo>
                  <a:lnTo>
                    <a:pt x="18072" y="1778"/>
                  </a:lnTo>
                  <a:lnTo>
                    <a:pt x="18072" y="2235"/>
                  </a:lnTo>
                  <a:lnTo>
                    <a:pt x="18072" y="8089"/>
                  </a:lnTo>
                  <a:close/>
                </a:path>
                <a:path w="147320" h="26670">
                  <a:moveTo>
                    <a:pt x="23596" y="21285"/>
                  </a:moveTo>
                  <a:lnTo>
                    <a:pt x="23113" y="21285"/>
                  </a:lnTo>
                  <a:lnTo>
                    <a:pt x="23113" y="21767"/>
                  </a:lnTo>
                  <a:lnTo>
                    <a:pt x="19291" y="21767"/>
                  </a:lnTo>
                  <a:lnTo>
                    <a:pt x="19291" y="21285"/>
                  </a:lnTo>
                  <a:lnTo>
                    <a:pt x="18808" y="21285"/>
                  </a:lnTo>
                  <a:lnTo>
                    <a:pt x="18808" y="15430"/>
                  </a:lnTo>
                  <a:lnTo>
                    <a:pt x="18808" y="14973"/>
                  </a:lnTo>
                  <a:lnTo>
                    <a:pt x="19405" y="14960"/>
                  </a:lnTo>
                  <a:lnTo>
                    <a:pt x="19405" y="15430"/>
                  </a:lnTo>
                  <a:lnTo>
                    <a:pt x="19405" y="16383"/>
                  </a:lnTo>
                  <a:lnTo>
                    <a:pt x="20370" y="16383"/>
                  </a:lnTo>
                  <a:lnTo>
                    <a:pt x="20370" y="16865"/>
                  </a:lnTo>
                  <a:lnTo>
                    <a:pt x="22047" y="16865"/>
                  </a:lnTo>
                  <a:lnTo>
                    <a:pt x="22047" y="16383"/>
                  </a:lnTo>
                  <a:lnTo>
                    <a:pt x="23012" y="16383"/>
                  </a:lnTo>
                  <a:lnTo>
                    <a:pt x="23012" y="15430"/>
                  </a:lnTo>
                  <a:lnTo>
                    <a:pt x="23012" y="14960"/>
                  </a:lnTo>
                  <a:lnTo>
                    <a:pt x="23596" y="14973"/>
                  </a:lnTo>
                  <a:lnTo>
                    <a:pt x="23596" y="15430"/>
                  </a:lnTo>
                  <a:lnTo>
                    <a:pt x="23596" y="21285"/>
                  </a:lnTo>
                  <a:close/>
                </a:path>
                <a:path w="147320" h="26670">
                  <a:moveTo>
                    <a:pt x="23596" y="8089"/>
                  </a:moveTo>
                  <a:lnTo>
                    <a:pt x="23113" y="8089"/>
                  </a:lnTo>
                  <a:lnTo>
                    <a:pt x="23113" y="8559"/>
                  </a:lnTo>
                  <a:lnTo>
                    <a:pt x="19291" y="8559"/>
                  </a:lnTo>
                  <a:lnTo>
                    <a:pt x="19291" y="8089"/>
                  </a:lnTo>
                  <a:lnTo>
                    <a:pt x="18808" y="8089"/>
                  </a:lnTo>
                  <a:lnTo>
                    <a:pt x="18808" y="2235"/>
                  </a:lnTo>
                  <a:lnTo>
                    <a:pt x="18808" y="1778"/>
                  </a:lnTo>
                  <a:lnTo>
                    <a:pt x="19405" y="1765"/>
                  </a:lnTo>
                  <a:lnTo>
                    <a:pt x="19405" y="2235"/>
                  </a:lnTo>
                  <a:lnTo>
                    <a:pt x="19405" y="3187"/>
                  </a:lnTo>
                  <a:lnTo>
                    <a:pt x="20370" y="3187"/>
                  </a:lnTo>
                  <a:lnTo>
                    <a:pt x="20370" y="3670"/>
                  </a:lnTo>
                  <a:lnTo>
                    <a:pt x="22047" y="3670"/>
                  </a:lnTo>
                  <a:lnTo>
                    <a:pt x="22047" y="3187"/>
                  </a:lnTo>
                  <a:lnTo>
                    <a:pt x="23012" y="3187"/>
                  </a:lnTo>
                  <a:lnTo>
                    <a:pt x="23012" y="2235"/>
                  </a:lnTo>
                  <a:lnTo>
                    <a:pt x="23012" y="1765"/>
                  </a:lnTo>
                  <a:lnTo>
                    <a:pt x="23596" y="1778"/>
                  </a:lnTo>
                  <a:lnTo>
                    <a:pt x="23596" y="2235"/>
                  </a:lnTo>
                  <a:lnTo>
                    <a:pt x="23596" y="8089"/>
                  </a:lnTo>
                  <a:close/>
                </a:path>
                <a:path w="147320" h="26670">
                  <a:moveTo>
                    <a:pt x="29133" y="21285"/>
                  </a:moveTo>
                  <a:lnTo>
                    <a:pt x="28651" y="21285"/>
                  </a:lnTo>
                  <a:lnTo>
                    <a:pt x="28651" y="21767"/>
                  </a:lnTo>
                  <a:lnTo>
                    <a:pt x="24815" y="21767"/>
                  </a:lnTo>
                  <a:lnTo>
                    <a:pt x="24815" y="21285"/>
                  </a:lnTo>
                  <a:lnTo>
                    <a:pt x="24333" y="21285"/>
                  </a:lnTo>
                  <a:lnTo>
                    <a:pt x="24333" y="15430"/>
                  </a:lnTo>
                  <a:lnTo>
                    <a:pt x="24333" y="14973"/>
                  </a:lnTo>
                  <a:lnTo>
                    <a:pt x="24930" y="14960"/>
                  </a:lnTo>
                  <a:lnTo>
                    <a:pt x="24930" y="15430"/>
                  </a:lnTo>
                  <a:lnTo>
                    <a:pt x="24930" y="16383"/>
                  </a:lnTo>
                  <a:lnTo>
                    <a:pt x="25895" y="16383"/>
                  </a:lnTo>
                  <a:lnTo>
                    <a:pt x="25895" y="16865"/>
                  </a:lnTo>
                  <a:lnTo>
                    <a:pt x="27571" y="16865"/>
                  </a:lnTo>
                  <a:lnTo>
                    <a:pt x="27571" y="16383"/>
                  </a:lnTo>
                  <a:lnTo>
                    <a:pt x="28536" y="16383"/>
                  </a:lnTo>
                  <a:lnTo>
                    <a:pt x="28536" y="15430"/>
                  </a:lnTo>
                  <a:lnTo>
                    <a:pt x="28536" y="14960"/>
                  </a:lnTo>
                  <a:lnTo>
                    <a:pt x="29133" y="14973"/>
                  </a:lnTo>
                  <a:lnTo>
                    <a:pt x="29133" y="15430"/>
                  </a:lnTo>
                  <a:lnTo>
                    <a:pt x="29133" y="21285"/>
                  </a:lnTo>
                  <a:close/>
                </a:path>
                <a:path w="147320" h="26670">
                  <a:moveTo>
                    <a:pt x="29133" y="8089"/>
                  </a:moveTo>
                  <a:lnTo>
                    <a:pt x="28651" y="8089"/>
                  </a:lnTo>
                  <a:lnTo>
                    <a:pt x="28651" y="8559"/>
                  </a:lnTo>
                  <a:lnTo>
                    <a:pt x="24815" y="8559"/>
                  </a:lnTo>
                  <a:lnTo>
                    <a:pt x="24815" y="8089"/>
                  </a:lnTo>
                  <a:lnTo>
                    <a:pt x="24333" y="8089"/>
                  </a:lnTo>
                  <a:lnTo>
                    <a:pt x="24333" y="2235"/>
                  </a:lnTo>
                  <a:lnTo>
                    <a:pt x="24333" y="1778"/>
                  </a:lnTo>
                  <a:lnTo>
                    <a:pt x="24930" y="1765"/>
                  </a:lnTo>
                  <a:lnTo>
                    <a:pt x="24930" y="2235"/>
                  </a:lnTo>
                  <a:lnTo>
                    <a:pt x="24930" y="3187"/>
                  </a:lnTo>
                  <a:lnTo>
                    <a:pt x="25895" y="3187"/>
                  </a:lnTo>
                  <a:lnTo>
                    <a:pt x="25895" y="3670"/>
                  </a:lnTo>
                  <a:lnTo>
                    <a:pt x="27571" y="3670"/>
                  </a:lnTo>
                  <a:lnTo>
                    <a:pt x="27571" y="3187"/>
                  </a:lnTo>
                  <a:lnTo>
                    <a:pt x="28536" y="3187"/>
                  </a:lnTo>
                  <a:lnTo>
                    <a:pt x="28536" y="2235"/>
                  </a:lnTo>
                  <a:lnTo>
                    <a:pt x="28536" y="1765"/>
                  </a:lnTo>
                  <a:lnTo>
                    <a:pt x="29133" y="1778"/>
                  </a:lnTo>
                  <a:lnTo>
                    <a:pt x="29133" y="2235"/>
                  </a:lnTo>
                  <a:lnTo>
                    <a:pt x="29133" y="8089"/>
                  </a:lnTo>
                  <a:close/>
                </a:path>
                <a:path w="147320" h="26670">
                  <a:moveTo>
                    <a:pt x="34658" y="21285"/>
                  </a:moveTo>
                  <a:lnTo>
                    <a:pt x="34175" y="21285"/>
                  </a:lnTo>
                  <a:lnTo>
                    <a:pt x="34175" y="21767"/>
                  </a:lnTo>
                  <a:lnTo>
                    <a:pt x="30352" y="21767"/>
                  </a:lnTo>
                  <a:lnTo>
                    <a:pt x="30352" y="21285"/>
                  </a:lnTo>
                  <a:lnTo>
                    <a:pt x="29857" y="21285"/>
                  </a:lnTo>
                  <a:lnTo>
                    <a:pt x="29857" y="15430"/>
                  </a:lnTo>
                  <a:lnTo>
                    <a:pt x="29857" y="14973"/>
                  </a:lnTo>
                  <a:lnTo>
                    <a:pt x="30454" y="14960"/>
                  </a:lnTo>
                  <a:lnTo>
                    <a:pt x="30454" y="15430"/>
                  </a:lnTo>
                  <a:lnTo>
                    <a:pt x="30454" y="16383"/>
                  </a:lnTo>
                  <a:lnTo>
                    <a:pt x="31419" y="16383"/>
                  </a:lnTo>
                  <a:lnTo>
                    <a:pt x="31419" y="16865"/>
                  </a:lnTo>
                  <a:lnTo>
                    <a:pt x="33096" y="16865"/>
                  </a:lnTo>
                  <a:lnTo>
                    <a:pt x="33096" y="16383"/>
                  </a:lnTo>
                  <a:lnTo>
                    <a:pt x="34061" y="16383"/>
                  </a:lnTo>
                  <a:lnTo>
                    <a:pt x="34061" y="15430"/>
                  </a:lnTo>
                  <a:lnTo>
                    <a:pt x="34061" y="14960"/>
                  </a:lnTo>
                  <a:lnTo>
                    <a:pt x="34658" y="14973"/>
                  </a:lnTo>
                  <a:lnTo>
                    <a:pt x="34658" y="15430"/>
                  </a:lnTo>
                  <a:lnTo>
                    <a:pt x="34658" y="21285"/>
                  </a:lnTo>
                  <a:close/>
                </a:path>
                <a:path w="147320" h="26670">
                  <a:moveTo>
                    <a:pt x="34658" y="8089"/>
                  </a:moveTo>
                  <a:lnTo>
                    <a:pt x="34175" y="8089"/>
                  </a:lnTo>
                  <a:lnTo>
                    <a:pt x="34175" y="8559"/>
                  </a:lnTo>
                  <a:lnTo>
                    <a:pt x="30352" y="8559"/>
                  </a:lnTo>
                  <a:lnTo>
                    <a:pt x="30352" y="8089"/>
                  </a:lnTo>
                  <a:lnTo>
                    <a:pt x="29857" y="8089"/>
                  </a:lnTo>
                  <a:lnTo>
                    <a:pt x="29857" y="2235"/>
                  </a:lnTo>
                  <a:lnTo>
                    <a:pt x="29857" y="1778"/>
                  </a:lnTo>
                  <a:lnTo>
                    <a:pt x="30454" y="1765"/>
                  </a:lnTo>
                  <a:lnTo>
                    <a:pt x="30454" y="2235"/>
                  </a:lnTo>
                  <a:lnTo>
                    <a:pt x="30454" y="3187"/>
                  </a:lnTo>
                  <a:lnTo>
                    <a:pt x="31419" y="3187"/>
                  </a:lnTo>
                  <a:lnTo>
                    <a:pt x="31419" y="3670"/>
                  </a:lnTo>
                  <a:lnTo>
                    <a:pt x="33096" y="3670"/>
                  </a:lnTo>
                  <a:lnTo>
                    <a:pt x="33096" y="3187"/>
                  </a:lnTo>
                  <a:lnTo>
                    <a:pt x="34061" y="3187"/>
                  </a:lnTo>
                  <a:lnTo>
                    <a:pt x="34061" y="2235"/>
                  </a:lnTo>
                  <a:lnTo>
                    <a:pt x="34061" y="1765"/>
                  </a:lnTo>
                  <a:lnTo>
                    <a:pt x="34658" y="1778"/>
                  </a:lnTo>
                  <a:lnTo>
                    <a:pt x="34658" y="2235"/>
                  </a:lnTo>
                  <a:lnTo>
                    <a:pt x="34658" y="8089"/>
                  </a:lnTo>
                  <a:close/>
                </a:path>
                <a:path w="147320" h="26670">
                  <a:moveTo>
                    <a:pt x="40182" y="21285"/>
                  </a:moveTo>
                  <a:lnTo>
                    <a:pt x="39700" y="21285"/>
                  </a:lnTo>
                  <a:lnTo>
                    <a:pt x="39700" y="21767"/>
                  </a:lnTo>
                  <a:lnTo>
                    <a:pt x="35877" y="21767"/>
                  </a:lnTo>
                  <a:lnTo>
                    <a:pt x="35877" y="21285"/>
                  </a:lnTo>
                  <a:lnTo>
                    <a:pt x="35394" y="21285"/>
                  </a:lnTo>
                  <a:lnTo>
                    <a:pt x="35394" y="15430"/>
                  </a:lnTo>
                  <a:lnTo>
                    <a:pt x="35394" y="14973"/>
                  </a:lnTo>
                  <a:lnTo>
                    <a:pt x="35979" y="14960"/>
                  </a:lnTo>
                  <a:lnTo>
                    <a:pt x="35979" y="15430"/>
                  </a:lnTo>
                  <a:lnTo>
                    <a:pt x="35979" y="16383"/>
                  </a:lnTo>
                  <a:lnTo>
                    <a:pt x="36956" y="16383"/>
                  </a:lnTo>
                  <a:lnTo>
                    <a:pt x="36956" y="16865"/>
                  </a:lnTo>
                  <a:lnTo>
                    <a:pt x="38620" y="16865"/>
                  </a:lnTo>
                  <a:lnTo>
                    <a:pt x="38620" y="16383"/>
                  </a:lnTo>
                  <a:lnTo>
                    <a:pt x="39585" y="16383"/>
                  </a:lnTo>
                  <a:lnTo>
                    <a:pt x="39585" y="15430"/>
                  </a:lnTo>
                  <a:lnTo>
                    <a:pt x="39585" y="14960"/>
                  </a:lnTo>
                  <a:lnTo>
                    <a:pt x="40182" y="14973"/>
                  </a:lnTo>
                  <a:lnTo>
                    <a:pt x="40182" y="15430"/>
                  </a:lnTo>
                  <a:lnTo>
                    <a:pt x="40182" y="21285"/>
                  </a:lnTo>
                  <a:close/>
                </a:path>
                <a:path w="147320" h="26670">
                  <a:moveTo>
                    <a:pt x="40182" y="8089"/>
                  </a:moveTo>
                  <a:lnTo>
                    <a:pt x="39700" y="8089"/>
                  </a:lnTo>
                  <a:lnTo>
                    <a:pt x="39700" y="8559"/>
                  </a:lnTo>
                  <a:lnTo>
                    <a:pt x="35877" y="8559"/>
                  </a:lnTo>
                  <a:lnTo>
                    <a:pt x="35877" y="8089"/>
                  </a:lnTo>
                  <a:lnTo>
                    <a:pt x="35394" y="8089"/>
                  </a:lnTo>
                  <a:lnTo>
                    <a:pt x="35394" y="2235"/>
                  </a:lnTo>
                  <a:lnTo>
                    <a:pt x="35394" y="1778"/>
                  </a:lnTo>
                  <a:lnTo>
                    <a:pt x="35979" y="1765"/>
                  </a:lnTo>
                  <a:lnTo>
                    <a:pt x="35979" y="2235"/>
                  </a:lnTo>
                  <a:lnTo>
                    <a:pt x="35979" y="3187"/>
                  </a:lnTo>
                  <a:lnTo>
                    <a:pt x="36956" y="3187"/>
                  </a:lnTo>
                  <a:lnTo>
                    <a:pt x="36956" y="3670"/>
                  </a:lnTo>
                  <a:lnTo>
                    <a:pt x="38620" y="3670"/>
                  </a:lnTo>
                  <a:lnTo>
                    <a:pt x="38620" y="3187"/>
                  </a:lnTo>
                  <a:lnTo>
                    <a:pt x="39585" y="3187"/>
                  </a:lnTo>
                  <a:lnTo>
                    <a:pt x="39585" y="2235"/>
                  </a:lnTo>
                  <a:lnTo>
                    <a:pt x="39585" y="1765"/>
                  </a:lnTo>
                  <a:lnTo>
                    <a:pt x="40182" y="1778"/>
                  </a:lnTo>
                  <a:lnTo>
                    <a:pt x="40182" y="2235"/>
                  </a:lnTo>
                  <a:lnTo>
                    <a:pt x="40182" y="8089"/>
                  </a:lnTo>
                  <a:close/>
                </a:path>
                <a:path w="147320" h="26670">
                  <a:moveTo>
                    <a:pt x="45707" y="21285"/>
                  </a:moveTo>
                  <a:lnTo>
                    <a:pt x="45224" y="21285"/>
                  </a:lnTo>
                  <a:lnTo>
                    <a:pt x="45224" y="21767"/>
                  </a:lnTo>
                  <a:lnTo>
                    <a:pt x="41401" y="21767"/>
                  </a:lnTo>
                  <a:lnTo>
                    <a:pt x="41401" y="21285"/>
                  </a:lnTo>
                  <a:lnTo>
                    <a:pt x="40919" y="21285"/>
                  </a:lnTo>
                  <a:lnTo>
                    <a:pt x="40919" y="15430"/>
                  </a:lnTo>
                  <a:lnTo>
                    <a:pt x="40919" y="14973"/>
                  </a:lnTo>
                  <a:lnTo>
                    <a:pt x="41503" y="14960"/>
                  </a:lnTo>
                  <a:lnTo>
                    <a:pt x="41503" y="15430"/>
                  </a:lnTo>
                  <a:lnTo>
                    <a:pt x="41503" y="16383"/>
                  </a:lnTo>
                  <a:lnTo>
                    <a:pt x="42481" y="16383"/>
                  </a:lnTo>
                  <a:lnTo>
                    <a:pt x="42481" y="16865"/>
                  </a:lnTo>
                  <a:lnTo>
                    <a:pt x="44145" y="16865"/>
                  </a:lnTo>
                  <a:lnTo>
                    <a:pt x="44145" y="16383"/>
                  </a:lnTo>
                  <a:lnTo>
                    <a:pt x="45123" y="16383"/>
                  </a:lnTo>
                  <a:lnTo>
                    <a:pt x="45123" y="15430"/>
                  </a:lnTo>
                  <a:lnTo>
                    <a:pt x="45123" y="14960"/>
                  </a:lnTo>
                  <a:lnTo>
                    <a:pt x="45707" y="14973"/>
                  </a:lnTo>
                  <a:lnTo>
                    <a:pt x="45707" y="15430"/>
                  </a:lnTo>
                  <a:lnTo>
                    <a:pt x="45707" y="21285"/>
                  </a:lnTo>
                  <a:close/>
                </a:path>
                <a:path w="147320" h="26670">
                  <a:moveTo>
                    <a:pt x="45707" y="8089"/>
                  </a:moveTo>
                  <a:lnTo>
                    <a:pt x="45224" y="8089"/>
                  </a:lnTo>
                  <a:lnTo>
                    <a:pt x="45224" y="8559"/>
                  </a:lnTo>
                  <a:lnTo>
                    <a:pt x="41401" y="8559"/>
                  </a:lnTo>
                  <a:lnTo>
                    <a:pt x="41401" y="8089"/>
                  </a:lnTo>
                  <a:lnTo>
                    <a:pt x="40919" y="8089"/>
                  </a:lnTo>
                  <a:lnTo>
                    <a:pt x="40919" y="2235"/>
                  </a:lnTo>
                  <a:lnTo>
                    <a:pt x="40919" y="1778"/>
                  </a:lnTo>
                  <a:lnTo>
                    <a:pt x="41503" y="1765"/>
                  </a:lnTo>
                  <a:lnTo>
                    <a:pt x="41503" y="2235"/>
                  </a:lnTo>
                  <a:lnTo>
                    <a:pt x="41503" y="3187"/>
                  </a:lnTo>
                  <a:lnTo>
                    <a:pt x="42481" y="3187"/>
                  </a:lnTo>
                  <a:lnTo>
                    <a:pt x="42481" y="3670"/>
                  </a:lnTo>
                  <a:lnTo>
                    <a:pt x="44145" y="3670"/>
                  </a:lnTo>
                  <a:lnTo>
                    <a:pt x="44145" y="3187"/>
                  </a:lnTo>
                  <a:lnTo>
                    <a:pt x="45123" y="3187"/>
                  </a:lnTo>
                  <a:lnTo>
                    <a:pt x="45123" y="2235"/>
                  </a:lnTo>
                  <a:lnTo>
                    <a:pt x="45123" y="1765"/>
                  </a:lnTo>
                  <a:lnTo>
                    <a:pt x="45707" y="1778"/>
                  </a:lnTo>
                  <a:lnTo>
                    <a:pt x="45707" y="2235"/>
                  </a:lnTo>
                  <a:lnTo>
                    <a:pt x="45707" y="8089"/>
                  </a:lnTo>
                  <a:close/>
                </a:path>
                <a:path w="147320" h="26670">
                  <a:moveTo>
                    <a:pt x="51231" y="21285"/>
                  </a:moveTo>
                  <a:lnTo>
                    <a:pt x="50749" y="21285"/>
                  </a:lnTo>
                  <a:lnTo>
                    <a:pt x="50749" y="21767"/>
                  </a:lnTo>
                  <a:lnTo>
                    <a:pt x="46926" y="21767"/>
                  </a:lnTo>
                  <a:lnTo>
                    <a:pt x="46926" y="21285"/>
                  </a:lnTo>
                  <a:lnTo>
                    <a:pt x="46443" y="21285"/>
                  </a:lnTo>
                  <a:lnTo>
                    <a:pt x="46443" y="15430"/>
                  </a:lnTo>
                  <a:lnTo>
                    <a:pt x="46443" y="14973"/>
                  </a:lnTo>
                  <a:lnTo>
                    <a:pt x="47028" y="14960"/>
                  </a:lnTo>
                  <a:lnTo>
                    <a:pt x="47028" y="15430"/>
                  </a:lnTo>
                  <a:lnTo>
                    <a:pt x="47028" y="16383"/>
                  </a:lnTo>
                  <a:lnTo>
                    <a:pt x="48005" y="16383"/>
                  </a:lnTo>
                  <a:lnTo>
                    <a:pt x="48005" y="16865"/>
                  </a:lnTo>
                  <a:lnTo>
                    <a:pt x="49669" y="16865"/>
                  </a:lnTo>
                  <a:lnTo>
                    <a:pt x="49669" y="16383"/>
                  </a:lnTo>
                  <a:lnTo>
                    <a:pt x="50647" y="16383"/>
                  </a:lnTo>
                  <a:lnTo>
                    <a:pt x="50647" y="15430"/>
                  </a:lnTo>
                  <a:lnTo>
                    <a:pt x="50647" y="14960"/>
                  </a:lnTo>
                  <a:lnTo>
                    <a:pt x="51231" y="14973"/>
                  </a:lnTo>
                  <a:lnTo>
                    <a:pt x="51231" y="15430"/>
                  </a:lnTo>
                  <a:lnTo>
                    <a:pt x="51231" y="21285"/>
                  </a:lnTo>
                  <a:close/>
                </a:path>
                <a:path w="147320" h="26670">
                  <a:moveTo>
                    <a:pt x="51231" y="8089"/>
                  </a:moveTo>
                  <a:lnTo>
                    <a:pt x="50749" y="8089"/>
                  </a:lnTo>
                  <a:lnTo>
                    <a:pt x="50749" y="8559"/>
                  </a:lnTo>
                  <a:lnTo>
                    <a:pt x="46926" y="8559"/>
                  </a:lnTo>
                  <a:lnTo>
                    <a:pt x="46926" y="8089"/>
                  </a:lnTo>
                  <a:lnTo>
                    <a:pt x="46443" y="8089"/>
                  </a:lnTo>
                  <a:lnTo>
                    <a:pt x="46443" y="2235"/>
                  </a:lnTo>
                  <a:lnTo>
                    <a:pt x="46443" y="1778"/>
                  </a:lnTo>
                  <a:lnTo>
                    <a:pt x="47028" y="1765"/>
                  </a:lnTo>
                  <a:lnTo>
                    <a:pt x="47028" y="2235"/>
                  </a:lnTo>
                  <a:lnTo>
                    <a:pt x="47028" y="3187"/>
                  </a:lnTo>
                  <a:lnTo>
                    <a:pt x="48005" y="3187"/>
                  </a:lnTo>
                  <a:lnTo>
                    <a:pt x="48005" y="3670"/>
                  </a:lnTo>
                  <a:lnTo>
                    <a:pt x="49669" y="3670"/>
                  </a:lnTo>
                  <a:lnTo>
                    <a:pt x="49669" y="3187"/>
                  </a:lnTo>
                  <a:lnTo>
                    <a:pt x="50647" y="3187"/>
                  </a:lnTo>
                  <a:lnTo>
                    <a:pt x="50647" y="2235"/>
                  </a:lnTo>
                  <a:lnTo>
                    <a:pt x="50647" y="1765"/>
                  </a:lnTo>
                  <a:lnTo>
                    <a:pt x="51231" y="1778"/>
                  </a:lnTo>
                  <a:lnTo>
                    <a:pt x="51231" y="2235"/>
                  </a:lnTo>
                  <a:lnTo>
                    <a:pt x="51231" y="8089"/>
                  </a:lnTo>
                  <a:close/>
                </a:path>
                <a:path w="147320" h="26670">
                  <a:moveTo>
                    <a:pt x="56768" y="21285"/>
                  </a:moveTo>
                  <a:lnTo>
                    <a:pt x="56273" y="21285"/>
                  </a:lnTo>
                  <a:lnTo>
                    <a:pt x="56273" y="21767"/>
                  </a:lnTo>
                  <a:lnTo>
                    <a:pt x="52450" y="21767"/>
                  </a:lnTo>
                  <a:lnTo>
                    <a:pt x="52450" y="21285"/>
                  </a:lnTo>
                  <a:lnTo>
                    <a:pt x="51968" y="21285"/>
                  </a:lnTo>
                  <a:lnTo>
                    <a:pt x="51968" y="15430"/>
                  </a:lnTo>
                  <a:lnTo>
                    <a:pt x="51968" y="14973"/>
                  </a:lnTo>
                  <a:lnTo>
                    <a:pt x="52565" y="14960"/>
                  </a:lnTo>
                  <a:lnTo>
                    <a:pt x="52565" y="15430"/>
                  </a:lnTo>
                  <a:lnTo>
                    <a:pt x="52565" y="16383"/>
                  </a:lnTo>
                  <a:lnTo>
                    <a:pt x="53530" y="16383"/>
                  </a:lnTo>
                  <a:lnTo>
                    <a:pt x="53530" y="16865"/>
                  </a:lnTo>
                  <a:lnTo>
                    <a:pt x="55206" y="16865"/>
                  </a:lnTo>
                  <a:lnTo>
                    <a:pt x="55206" y="16383"/>
                  </a:lnTo>
                  <a:lnTo>
                    <a:pt x="56172" y="16383"/>
                  </a:lnTo>
                  <a:lnTo>
                    <a:pt x="56172" y="15430"/>
                  </a:lnTo>
                  <a:lnTo>
                    <a:pt x="56172" y="14960"/>
                  </a:lnTo>
                  <a:lnTo>
                    <a:pt x="56768" y="14973"/>
                  </a:lnTo>
                  <a:lnTo>
                    <a:pt x="56768" y="15430"/>
                  </a:lnTo>
                  <a:lnTo>
                    <a:pt x="56768" y="21285"/>
                  </a:lnTo>
                  <a:close/>
                </a:path>
                <a:path w="147320" h="26670">
                  <a:moveTo>
                    <a:pt x="56768" y="8089"/>
                  </a:moveTo>
                  <a:lnTo>
                    <a:pt x="56273" y="8089"/>
                  </a:lnTo>
                  <a:lnTo>
                    <a:pt x="56273" y="8559"/>
                  </a:lnTo>
                  <a:lnTo>
                    <a:pt x="52450" y="8559"/>
                  </a:lnTo>
                  <a:lnTo>
                    <a:pt x="52450" y="8089"/>
                  </a:lnTo>
                  <a:lnTo>
                    <a:pt x="51968" y="8089"/>
                  </a:lnTo>
                  <a:lnTo>
                    <a:pt x="51968" y="2235"/>
                  </a:lnTo>
                  <a:lnTo>
                    <a:pt x="51968" y="1778"/>
                  </a:lnTo>
                  <a:lnTo>
                    <a:pt x="52565" y="1765"/>
                  </a:lnTo>
                  <a:lnTo>
                    <a:pt x="52565" y="2235"/>
                  </a:lnTo>
                  <a:lnTo>
                    <a:pt x="52565" y="3187"/>
                  </a:lnTo>
                  <a:lnTo>
                    <a:pt x="53530" y="3187"/>
                  </a:lnTo>
                  <a:lnTo>
                    <a:pt x="53530" y="3670"/>
                  </a:lnTo>
                  <a:lnTo>
                    <a:pt x="55206" y="3670"/>
                  </a:lnTo>
                  <a:lnTo>
                    <a:pt x="55206" y="3187"/>
                  </a:lnTo>
                  <a:lnTo>
                    <a:pt x="56172" y="3187"/>
                  </a:lnTo>
                  <a:lnTo>
                    <a:pt x="56172" y="2235"/>
                  </a:lnTo>
                  <a:lnTo>
                    <a:pt x="56172" y="1765"/>
                  </a:lnTo>
                  <a:lnTo>
                    <a:pt x="56768" y="1778"/>
                  </a:lnTo>
                  <a:lnTo>
                    <a:pt x="56768" y="2235"/>
                  </a:lnTo>
                  <a:lnTo>
                    <a:pt x="56768" y="8089"/>
                  </a:lnTo>
                  <a:close/>
                </a:path>
                <a:path w="147320" h="26670">
                  <a:moveTo>
                    <a:pt x="62293" y="21285"/>
                  </a:moveTo>
                  <a:lnTo>
                    <a:pt x="61798" y="21285"/>
                  </a:lnTo>
                  <a:lnTo>
                    <a:pt x="61798" y="21767"/>
                  </a:lnTo>
                  <a:lnTo>
                    <a:pt x="57988" y="21767"/>
                  </a:lnTo>
                  <a:lnTo>
                    <a:pt x="57988" y="21285"/>
                  </a:lnTo>
                  <a:lnTo>
                    <a:pt x="57492" y="21285"/>
                  </a:lnTo>
                  <a:lnTo>
                    <a:pt x="57492" y="15430"/>
                  </a:lnTo>
                  <a:lnTo>
                    <a:pt x="57492" y="14973"/>
                  </a:lnTo>
                  <a:lnTo>
                    <a:pt x="58089" y="14960"/>
                  </a:lnTo>
                  <a:lnTo>
                    <a:pt x="58089" y="15430"/>
                  </a:lnTo>
                  <a:lnTo>
                    <a:pt x="58089" y="16383"/>
                  </a:lnTo>
                  <a:lnTo>
                    <a:pt x="59054" y="16383"/>
                  </a:lnTo>
                  <a:lnTo>
                    <a:pt x="59054" y="16865"/>
                  </a:lnTo>
                  <a:lnTo>
                    <a:pt x="60731" y="16865"/>
                  </a:lnTo>
                  <a:lnTo>
                    <a:pt x="60731" y="16383"/>
                  </a:lnTo>
                  <a:lnTo>
                    <a:pt x="61696" y="16383"/>
                  </a:lnTo>
                  <a:lnTo>
                    <a:pt x="61696" y="15430"/>
                  </a:lnTo>
                  <a:lnTo>
                    <a:pt x="61696" y="14960"/>
                  </a:lnTo>
                  <a:lnTo>
                    <a:pt x="62293" y="14973"/>
                  </a:lnTo>
                  <a:lnTo>
                    <a:pt x="62293" y="15430"/>
                  </a:lnTo>
                  <a:lnTo>
                    <a:pt x="62293" y="21285"/>
                  </a:lnTo>
                  <a:close/>
                </a:path>
                <a:path w="147320" h="26670">
                  <a:moveTo>
                    <a:pt x="62293" y="8089"/>
                  </a:moveTo>
                  <a:lnTo>
                    <a:pt x="61798" y="8089"/>
                  </a:lnTo>
                  <a:lnTo>
                    <a:pt x="61798" y="8559"/>
                  </a:lnTo>
                  <a:lnTo>
                    <a:pt x="57988" y="8559"/>
                  </a:lnTo>
                  <a:lnTo>
                    <a:pt x="57988" y="8089"/>
                  </a:lnTo>
                  <a:lnTo>
                    <a:pt x="57492" y="8089"/>
                  </a:lnTo>
                  <a:lnTo>
                    <a:pt x="57492" y="2235"/>
                  </a:lnTo>
                  <a:lnTo>
                    <a:pt x="57492" y="1778"/>
                  </a:lnTo>
                  <a:lnTo>
                    <a:pt x="58089" y="1765"/>
                  </a:lnTo>
                  <a:lnTo>
                    <a:pt x="58089" y="2235"/>
                  </a:lnTo>
                  <a:lnTo>
                    <a:pt x="58089" y="3187"/>
                  </a:lnTo>
                  <a:lnTo>
                    <a:pt x="59054" y="3187"/>
                  </a:lnTo>
                  <a:lnTo>
                    <a:pt x="59054" y="3670"/>
                  </a:lnTo>
                  <a:lnTo>
                    <a:pt x="60731" y="3670"/>
                  </a:lnTo>
                  <a:lnTo>
                    <a:pt x="60731" y="3187"/>
                  </a:lnTo>
                  <a:lnTo>
                    <a:pt x="61696" y="3187"/>
                  </a:lnTo>
                  <a:lnTo>
                    <a:pt x="61696" y="2235"/>
                  </a:lnTo>
                  <a:lnTo>
                    <a:pt x="61696" y="1765"/>
                  </a:lnTo>
                  <a:lnTo>
                    <a:pt x="62293" y="1778"/>
                  </a:lnTo>
                  <a:lnTo>
                    <a:pt x="62293" y="2235"/>
                  </a:lnTo>
                  <a:lnTo>
                    <a:pt x="62293" y="8089"/>
                  </a:lnTo>
                  <a:close/>
                </a:path>
                <a:path w="147320" h="26670">
                  <a:moveTo>
                    <a:pt x="67817" y="21285"/>
                  </a:moveTo>
                  <a:lnTo>
                    <a:pt x="67335" y="21285"/>
                  </a:lnTo>
                  <a:lnTo>
                    <a:pt x="67335" y="21767"/>
                  </a:lnTo>
                  <a:lnTo>
                    <a:pt x="63499" y="21767"/>
                  </a:lnTo>
                  <a:lnTo>
                    <a:pt x="63499" y="21285"/>
                  </a:lnTo>
                  <a:lnTo>
                    <a:pt x="63017" y="21285"/>
                  </a:lnTo>
                  <a:lnTo>
                    <a:pt x="63017" y="15430"/>
                  </a:lnTo>
                  <a:lnTo>
                    <a:pt x="63017" y="14973"/>
                  </a:lnTo>
                  <a:lnTo>
                    <a:pt x="63614" y="14960"/>
                  </a:lnTo>
                  <a:lnTo>
                    <a:pt x="63614" y="15430"/>
                  </a:lnTo>
                  <a:lnTo>
                    <a:pt x="63614" y="16383"/>
                  </a:lnTo>
                  <a:lnTo>
                    <a:pt x="64579" y="16383"/>
                  </a:lnTo>
                  <a:lnTo>
                    <a:pt x="64579" y="16865"/>
                  </a:lnTo>
                  <a:lnTo>
                    <a:pt x="66255" y="16865"/>
                  </a:lnTo>
                  <a:lnTo>
                    <a:pt x="66255" y="16383"/>
                  </a:lnTo>
                  <a:lnTo>
                    <a:pt x="67221" y="16383"/>
                  </a:lnTo>
                  <a:lnTo>
                    <a:pt x="67221" y="15430"/>
                  </a:lnTo>
                  <a:lnTo>
                    <a:pt x="67221" y="14960"/>
                  </a:lnTo>
                  <a:lnTo>
                    <a:pt x="67817" y="14973"/>
                  </a:lnTo>
                  <a:lnTo>
                    <a:pt x="67817" y="15430"/>
                  </a:lnTo>
                  <a:lnTo>
                    <a:pt x="67817" y="21285"/>
                  </a:lnTo>
                  <a:close/>
                </a:path>
                <a:path w="147320" h="26670">
                  <a:moveTo>
                    <a:pt x="67817" y="8089"/>
                  </a:moveTo>
                  <a:lnTo>
                    <a:pt x="67335" y="8089"/>
                  </a:lnTo>
                  <a:lnTo>
                    <a:pt x="67335" y="8559"/>
                  </a:lnTo>
                  <a:lnTo>
                    <a:pt x="63499" y="8559"/>
                  </a:lnTo>
                  <a:lnTo>
                    <a:pt x="63499" y="8089"/>
                  </a:lnTo>
                  <a:lnTo>
                    <a:pt x="63017" y="8089"/>
                  </a:lnTo>
                  <a:lnTo>
                    <a:pt x="63017" y="2235"/>
                  </a:lnTo>
                  <a:lnTo>
                    <a:pt x="63017" y="1778"/>
                  </a:lnTo>
                  <a:lnTo>
                    <a:pt x="63614" y="1765"/>
                  </a:lnTo>
                  <a:lnTo>
                    <a:pt x="63614" y="2235"/>
                  </a:lnTo>
                  <a:lnTo>
                    <a:pt x="63614" y="3187"/>
                  </a:lnTo>
                  <a:lnTo>
                    <a:pt x="64579" y="3187"/>
                  </a:lnTo>
                  <a:lnTo>
                    <a:pt x="64579" y="3670"/>
                  </a:lnTo>
                  <a:lnTo>
                    <a:pt x="66255" y="3670"/>
                  </a:lnTo>
                  <a:lnTo>
                    <a:pt x="66255" y="3187"/>
                  </a:lnTo>
                  <a:lnTo>
                    <a:pt x="67221" y="3187"/>
                  </a:lnTo>
                  <a:lnTo>
                    <a:pt x="67221" y="2235"/>
                  </a:lnTo>
                  <a:lnTo>
                    <a:pt x="67221" y="1765"/>
                  </a:lnTo>
                  <a:lnTo>
                    <a:pt x="67817" y="1778"/>
                  </a:lnTo>
                  <a:lnTo>
                    <a:pt x="67817" y="2235"/>
                  </a:lnTo>
                  <a:lnTo>
                    <a:pt x="67817" y="8089"/>
                  </a:lnTo>
                  <a:close/>
                </a:path>
                <a:path w="147320" h="26670">
                  <a:moveTo>
                    <a:pt x="73342" y="21285"/>
                  </a:moveTo>
                  <a:lnTo>
                    <a:pt x="72859" y="21285"/>
                  </a:lnTo>
                  <a:lnTo>
                    <a:pt x="72859" y="21767"/>
                  </a:lnTo>
                  <a:lnTo>
                    <a:pt x="69037" y="21767"/>
                  </a:lnTo>
                  <a:lnTo>
                    <a:pt x="69037" y="21285"/>
                  </a:lnTo>
                  <a:lnTo>
                    <a:pt x="68554" y="21285"/>
                  </a:lnTo>
                  <a:lnTo>
                    <a:pt x="68554" y="15430"/>
                  </a:lnTo>
                  <a:lnTo>
                    <a:pt x="68554" y="14973"/>
                  </a:lnTo>
                  <a:lnTo>
                    <a:pt x="69138" y="14960"/>
                  </a:lnTo>
                  <a:lnTo>
                    <a:pt x="69138" y="15430"/>
                  </a:lnTo>
                  <a:lnTo>
                    <a:pt x="69138" y="16383"/>
                  </a:lnTo>
                  <a:lnTo>
                    <a:pt x="70116" y="16383"/>
                  </a:lnTo>
                  <a:lnTo>
                    <a:pt x="70116" y="16865"/>
                  </a:lnTo>
                  <a:lnTo>
                    <a:pt x="71780" y="16865"/>
                  </a:lnTo>
                  <a:lnTo>
                    <a:pt x="71780" y="16383"/>
                  </a:lnTo>
                  <a:lnTo>
                    <a:pt x="72745" y="16383"/>
                  </a:lnTo>
                  <a:lnTo>
                    <a:pt x="72745" y="15430"/>
                  </a:lnTo>
                  <a:lnTo>
                    <a:pt x="72745" y="14960"/>
                  </a:lnTo>
                  <a:lnTo>
                    <a:pt x="73342" y="14973"/>
                  </a:lnTo>
                  <a:lnTo>
                    <a:pt x="73342" y="15430"/>
                  </a:lnTo>
                  <a:lnTo>
                    <a:pt x="73342" y="21285"/>
                  </a:lnTo>
                  <a:close/>
                </a:path>
                <a:path w="147320" h="26670">
                  <a:moveTo>
                    <a:pt x="73342" y="8089"/>
                  </a:moveTo>
                  <a:lnTo>
                    <a:pt x="72859" y="8089"/>
                  </a:lnTo>
                  <a:lnTo>
                    <a:pt x="72859" y="8559"/>
                  </a:lnTo>
                  <a:lnTo>
                    <a:pt x="69037" y="8559"/>
                  </a:lnTo>
                  <a:lnTo>
                    <a:pt x="69037" y="8089"/>
                  </a:lnTo>
                  <a:lnTo>
                    <a:pt x="68554" y="8089"/>
                  </a:lnTo>
                  <a:lnTo>
                    <a:pt x="68554" y="2235"/>
                  </a:lnTo>
                  <a:lnTo>
                    <a:pt x="68554" y="1778"/>
                  </a:lnTo>
                  <a:lnTo>
                    <a:pt x="69138" y="1765"/>
                  </a:lnTo>
                  <a:lnTo>
                    <a:pt x="69138" y="2235"/>
                  </a:lnTo>
                  <a:lnTo>
                    <a:pt x="69138" y="3187"/>
                  </a:lnTo>
                  <a:lnTo>
                    <a:pt x="70116" y="3187"/>
                  </a:lnTo>
                  <a:lnTo>
                    <a:pt x="70116" y="3670"/>
                  </a:lnTo>
                  <a:lnTo>
                    <a:pt x="71780" y="3670"/>
                  </a:lnTo>
                  <a:lnTo>
                    <a:pt x="71780" y="3187"/>
                  </a:lnTo>
                  <a:lnTo>
                    <a:pt x="72745" y="3187"/>
                  </a:lnTo>
                  <a:lnTo>
                    <a:pt x="72745" y="2235"/>
                  </a:lnTo>
                  <a:lnTo>
                    <a:pt x="72745" y="1765"/>
                  </a:lnTo>
                  <a:lnTo>
                    <a:pt x="73342" y="1778"/>
                  </a:lnTo>
                  <a:lnTo>
                    <a:pt x="73342" y="2235"/>
                  </a:lnTo>
                  <a:lnTo>
                    <a:pt x="73342" y="8089"/>
                  </a:lnTo>
                  <a:close/>
                </a:path>
                <a:path w="147320" h="26670">
                  <a:moveTo>
                    <a:pt x="78866" y="21285"/>
                  </a:moveTo>
                  <a:lnTo>
                    <a:pt x="78384" y="21285"/>
                  </a:lnTo>
                  <a:lnTo>
                    <a:pt x="78384" y="21767"/>
                  </a:lnTo>
                  <a:lnTo>
                    <a:pt x="74561" y="21767"/>
                  </a:lnTo>
                  <a:lnTo>
                    <a:pt x="74561" y="21285"/>
                  </a:lnTo>
                  <a:lnTo>
                    <a:pt x="74079" y="21285"/>
                  </a:lnTo>
                  <a:lnTo>
                    <a:pt x="74079" y="15430"/>
                  </a:lnTo>
                  <a:lnTo>
                    <a:pt x="74079" y="14973"/>
                  </a:lnTo>
                  <a:lnTo>
                    <a:pt x="74663" y="14960"/>
                  </a:lnTo>
                  <a:lnTo>
                    <a:pt x="74663" y="15430"/>
                  </a:lnTo>
                  <a:lnTo>
                    <a:pt x="74663" y="16383"/>
                  </a:lnTo>
                  <a:lnTo>
                    <a:pt x="75641" y="16383"/>
                  </a:lnTo>
                  <a:lnTo>
                    <a:pt x="75641" y="16865"/>
                  </a:lnTo>
                  <a:lnTo>
                    <a:pt x="77304" y="16865"/>
                  </a:lnTo>
                  <a:lnTo>
                    <a:pt x="77304" y="16383"/>
                  </a:lnTo>
                  <a:lnTo>
                    <a:pt x="78270" y="16383"/>
                  </a:lnTo>
                  <a:lnTo>
                    <a:pt x="78270" y="15430"/>
                  </a:lnTo>
                  <a:lnTo>
                    <a:pt x="78270" y="14960"/>
                  </a:lnTo>
                  <a:lnTo>
                    <a:pt x="78866" y="14973"/>
                  </a:lnTo>
                  <a:lnTo>
                    <a:pt x="78866" y="15430"/>
                  </a:lnTo>
                  <a:lnTo>
                    <a:pt x="78866" y="21285"/>
                  </a:lnTo>
                  <a:close/>
                </a:path>
                <a:path w="147320" h="26670">
                  <a:moveTo>
                    <a:pt x="78866" y="8089"/>
                  </a:moveTo>
                  <a:lnTo>
                    <a:pt x="78384" y="8089"/>
                  </a:lnTo>
                  <a:lnTo>
                    <a:pt x="78384" y="8559"/>
                  </a:lnTo>
                  <a:lnTo>
                    <a:pt x="74561" y="8559"/>
                  </a:lnTo>
                  <a:lnTo>
                    <a:pt x="74561" y="8089"/>
                  </a:lnTo>
                  <a:lnTo>
                    <a:pt x="74079" y="8089"/>
                  </a:lnTo>
                  <a:lnTo>
                    <a:pt x="74079" y="2235"/>
                  </a:lnTo>
                  <a:lnTo>
                    <a:pt x="74079" y="1778"/>
                  </a:lnTo>
                  <a:lnTo>
                    <a:pt x="74663" y="1765"/>
                  </a:lnTo>
                  <a:lnTo>
                    <a:pt x="74663" y="2235"/>
                  </a:lnTo>
                  <a:lnTo>
                    <a:pt x="74663" y="3187"/>
                  </a:lnTo>
                  <a:lnTo>
                    <a:pt x="75641" y="3187"/>
                  </a:lnTo>
                  <a:lnTo>
                    <a:pt x="75641" y="3670"/>
                  </a:lnTo>
                  <a:lnTo>
                    <a:pt x="77304" y="3670"/>
                  </a:lnTo>
                  <a:lnTo>
                    <a:pt x="77304" y="3187"/>
                  </a:lnTo>
                  <a:lnTo>
                    <a:pt x="78270" y="3187"/>
                  </a:lnTo>
                  <a:lnTo>
                    <a:pt x="78270" y="2235"/>
                  </a:lnTo>
                  <a:lnTo>
                    <a:pt x="78270" y="1765"/>
                  </a:lnTo>
                  <a:lnTo>
                    <a:pt x="78866" y="1778"/>
                  </a:lnTo>
                  <a:lnTo>
                    <a:pt x="78866" y="2235"/>
                  </a:lnTo>
                  <a:lnTo>
                    <a:pt x="78866" y="8089"/>
                  </a:lnTo>
                  <a:close/>
                </a:path>
                <a:path w="147320" h="26670">
                  <a:moveTo>
                    <a:pt x="84391" y="21285"/>
                  </a:moveTo>
                  <a:lnTo>
                    <a:pt x="83908" y="21285"/>
                  </a:lnTo>
                  <a:lnTo>
                    <a:pt x="83908" y="21767"/>
                  </a:lnTo>
                  <a:lnTo>
                    <a:pt x="80086" y="21767"/>
                  </a:lnTo>
                  <a:lnTo>
                    <a:pt x="80086" y="21285"/>
                  </a:lnTo>
                  <a:lnTo>
                    <a:pt x="79603" y="21285"/>
                  </a:lnTo>
                  <a:lnTo>
                    <a:pt x="79603" y="15430"/>
                  </a:lnTo>
                  <a:lnTo>
                    <a:pt x="79603" y="14973"/>
                  </a:lnTo>
                  <a:lnTo>
                    <a:pt x="80200" y="14960"/>
                  </a:lnTo>
                  <a:lnTo>
                    <a:pt x="80200" y="15430"/>
                  </a:lnTo>
                  <a:lnTo>
                    <a:pt x="80200" y="16383"/>
                  </a:lnTo>
                  <a:lnTo>
                    <a:pt x="81165" y="16383"/>
                  </a:lnTo>
                  <a:lnTo>
                    <a:pt x="81165" y="16865"/>
                  </a:lnTo>
                  <a:lnTo>
                    <a:pt x="82829" y="16865"/>
                  </a:lnTo>
                  <a:lnTo>
                    <a:pt x="82829" y="16383"/>
                  </a:lnTo>
                  <a:lnTo>
                    <a:pt x="83807" y="16383"/>
                  </a:lnTo>
                  <a:lnTo>
                    <a:pt x="83807" y="15430"/>
                  </a:lnTo>
                  <a:lnTo>
                    <a:pt x="83807" y="14960"/>
                  </a:lnTo>
                  <a:lnTo>
                    <a:pt x="84391" y="14973"/>
                  </a:lnTo>
                  <a:lnTo>
                    <a:pt x="84391" y="15430"/>
                  </a:lnTo>
                  <a:lnTo>
                    <a:pt x="84391" y="21285"/>
                  </a:lnTo>
                  <a:close/>
                </a:path>
                <a:path w="147320" h="26670">
                  <a:moveTo>
                    <a:pt x="84391" y="8089"/>
                  </a:moveTo>
                  <a:lnTo>
                    <a:pt x="83908" y="8089"/>
                  </a:lnTo>
                  <a:lnTo>
                    <a:pt x="83908" y="8559"/>
                  </a:lnTo>
                  <a:lnTo>
                    <a:pt x="80086" y="8559"/>
                  </a:lnTo>
                  <a:lnTo>
                    <a:pt x="80086" y="8089"/>
                  </a:lnTo>
                  <a:lnTo>
                    <a:pt x="79603" y="8089"/>
                  </a:lnTo>
                  <a:lnTo>
                    <a:pt x="79603" y="2235"/>
                  </a:lnTo>
                  <a:lnTo>
                    <a:pt x="79603" y="1778"/>
                  </a:lnTo>
                  <a:lnTo>
                    <a:pt x="80200" y="1765"/>
                  </a:lnTo>
                  <a:lnTo>
                    <a:pt x="80200" y="2235"/>
                  </a:lnTo>
                  <a:lnTo>
                    <a:pt x="80200" y="3187"/>
                  </a:lnTo>
                  <a:lnTo>
                    <a:pt x="81165" y="3187"/>
                  </a:lnTo>
                  <a:lnTo>
                    <a:pt x="81165" y="3670"/>
                  </a:lnTo>
                  <a:lnTo>
                    <a:pt x="82829" y="3670"/>
                  </a:lnTo>
                  <a:lnTo>
                    <a:pt x="82829" y="3187"/>
                  </a:lnTo>
                  <a:lnTo>
                    <a:pt x="83807" y="3187"/>
                  </a:lnTo>
                  <a:lnTo>
                    <a:pt x="83807" y="2235"/>
                  </a:lnTo>
                  <a:lnTo>
                    <a:pt x="83807" y="1765"/>
                  </a:lnTo>
                  <a:lnTo>
                    <a:pt x="84391" y="1778"/>
                  </a:lnTo>
                  <a:lnTo>
                    <a:pt x="84391" y="2235"/>
                  </a:lnTo>
                  <a:lnTo>
                    <a:pt x="84391" y="8089"/>
                  </a:lnTo>
                  <a:close/>
                </a:path>
                <a:path w="147320" h="26670">
                  <a:moveTo>
                    <a:pt x="89928" y="21285"/>
                  </a:moveTo>
                  <a:lnTo>
                    <a:pt x="89433" y="21285"/>
                  </a:lnTo>
                  <a:lnTo>
                    <a:pt x="89433" y="21767"/>
                  </a:lnTo>
                  <a:lnTo>
                    <a:pt x="85610" y="21767"/>
                  </a:lnTo>
                  <a:lnTo>
                    <a:pt x="85610" y="21285"/>
                  </a:lnTo>
                  <a:lnTo>
                    <a:pt x="85128" y="21285"/>
                  </a:lnTo>
                  <a:lnTo>
                    <a:pt x="85128" y="15430"/>
                  </a:lnTo>
                  <a:lnTo>
                    <a:pt x="85128" y="14973"/>
                  </a:lnTo>
                  <a:lnTo>
                    <a:pt x="85724" y="14960"/>
                  </a:lnTo>
                  <a:lnTo>
                    <a:pt x="85724" y="15430"/>
                  </a:lnTo>
                  <a:lnTo>
                    <a:pt x="85724" y="16383"/>
                  </a:lnTo>
                  <a:lnTo>
                    <a:pt x="86690" y="16383"/>
                  </a:lnTo>
                  <a:lnTo>
                    <a:pt x="86690" y="16865"/>
                  </a:lnTo>
                  <a:lnTo>
                    <a:pt x="88366" y="16865"/>
                  </a:lnTo>
                  <a:lnTo>
                    <a:pt x="88366" y="16383"/>
                  </a:lnTo>
                  <a:lnTo>
                    <a:pt x="89331" y="16383"/>
                  </a:lnTo>
                  <a:lnTo>
                    <a:pt x="89331" y="15430"/>
                  </a:lnTo>
                  <a:lnTo>
                    <a:pt x="89331" y="14960"/>
                  </a:lnTo>
                  <a:lnTo>
                    <a:pt x="89928" y="14973"/>
                  </a:lnTo>
                  <a:lnTo>
                    <a:pt x="89928" y="15430"/>
                  </a:lnTo>
                  <a:lnTo>
                    <a:pt x="89928" y="21285"/>
                  </a:lnTo>
                  <a:close/>
                </a:path>
                <a:path w="147320" h="26670">
                  <a:moveTo>
                    <a:pt x="89928" y="8089"/>
                  </a:moveTo>
                  <a:lnTo>
                    <a:pt x="89433" y="8089"/>
                  </a:lnTo>
                  <a:lnTo>
                    <a:pt x="89433" y="8559"/>
                  </a:lnTo>
                  <a:lnTo>
                    <a:pt x="85610" y="8559"/>
                  </a:lnTo>
                  <a:lnTo>
                    <a:pt x="85610" y="8089"/>
                  </a:lnTo>
                  <a:lnTo>
                    <a:pt x="85128" y="8089"/>
                  </a:lnTo>
                  <a:lnTo>
                    <a:pt x="85128" y="2235"/>
                  </a:lnTo>
                  <a:lnTo>
                    <a:pt x="85128" y="1778"/>
                  </a:lnTo>
                  <a:lnTo>
                    <a:pt x="85724" y="1765"/>
                  </a:lnTo>
                  <a:lnTo>
                    <a:pt x="85724" y="2235"/>
                  </a:lnTo>
                  <a:lnTo>
                    <a:pt x="85724" y="3187"/>
                  </a:lnTo>
                  <a:lnTo>
                    <a:pt x="86690" y="3187"/>
                  </a:lnTo>
                  <a:lnTo>
                    <a:pt x="86690" y="3670"/>
                  </a:lnTo>
                  <a:lnTo>
                    <a:pt x="88366" y="3670"/>
                  </a:lnTo>
                  <a:lnTo>
                    <a:pt x="88366" y="3187"/>
                  </a:lnTo>
                  <a:lnTo>
                    <a:pt x="89331" y="3187"/>
                  </a:lnTo>
                  <a:lnTo>
                    <a:pt x="89331" y="2235"/>
                  </a:lnTo>
                  <a:lnTo>
                    <a:pt x="89331" y="1765"/>
                  </a:lnTo>
                  <a:lnTo>
                    <a:pt x="89928" y="1778"/>
                  </a:lnTo>
                  <a:lnTo>
                    <a:pt x="89928" y="2235"/>
                  </a:lnTo>
                  <a:lnTo>
                    <a:pt x="89928" y="8089"/>
                  </a:lnTo>
                  <a:close/>
                </a:path>
                <a:path w="147320" h="26670">
                  <a:moveTo>
                    <a:pt x="95453" y="21285"/>
                  </a:moveTo>
                  <a:lnTo>
                    <a:pt x="94957" y="21285"/>
                  </a:lnTo>
                  <a:lnTo>
                    <a:pt x="94957" y="21767"/>
                  </a:lnTo>
                  <a:lnTo>
                    <a:pt x="91135" y="21767"/>
                  </a:lnTo>
                  <a:lnTo>
                    <a:pt x="91135" y="21285"/>
                  </a:lnTo>
                  <a:lnTo>
                    <a:pt x="90652" y="21285"/>
                  </a:lnTo>
                  <a:lnTo>
                    <a:pt x="90652" y="15430"/>
                  </a:lnTo>
                  <a:lnTo>
                    <a:pt x="90652" y="14973"/>
                  </a:lnTo>
                  <a:lnTo>
                    <a:pt x="91249" y="14960"/>
                  </a:lnTo>
                  <a:lnTo>
                    <a:pt x="91249" y="15430"/>
                  </a:lnTo>
                  <a:lnTo>
                    <a:pt x="91249" y="16383"/>
                  </a:lnTo>
                  <a:lnTo>
                    <a:pt x="92214" y="16383"/>
                  </a:lnTo>
                  <a:lnTo>
                    <a:pt x="92214" y="16865"/>
                  </a:lnTo>
                  <a:lnTo>
                    <a:pt x="93891" y="16865"/>
                  </a:lnTo>
                  <a:lnTo>
                    <a:pt x="93891" y="16383"/>
                  </a:lnTo>
                  <a:lnTo>
                    <a:pt x="94856" y="16383"/>
                  </a:lnTo>
                  <a:lnTo>
                    <a:pt x="94856" y="15430"/>
                  </a:lnTo>
                  <a:lnTo>
                    <a:pt x="94856" y="14960"/>
                  </a:lnTo>
                  <a:lnTo>
                    <a:pt x="95453" y="14973"/>
                  </a:lnTo>
                  <a:lnTo>
                    <a:pt x="95453" y="15430"/>
                  </a:lnTo>
                  <a:lnTo>
                    <a:pt x="95453" y="21285"/>
                  </a:lnTo>
                  <a:close/>
                </a:path>
                <a:path w="147320" h="26670">
                  <a:moveTo>
                    <a:pt x="95453" y="8089"/>
                  </a:moveTo>
                  <a:lnTo>
                    <a:pt x="94957" y="8089"/>
                  </a:lnTo>
                  <a:lnTo>
                    <a:pt x="94957" y="8559"/>
                  </a:lnTo>
                  <a:lnTo>
                    <a:pt x="91135" y="8559"/>
                  </a:lnTo>
                  <a:lnTo>
                    <a:pt x="91135" y="8089"/>
                  </a:lnTo>
                  <a:lnTo>
                    <a:pt x="90652" y="8089"/>
                  </a:lnTo>
                  <a:lnTo>
                    <a:pt x="90652" y="2235"/>
                  </a:lnTo>
                  <a:lnTo>
                    <a:pt x="90652" y="1778"/>
                  </a:lnTo>
                  <a:lnTo>
                    <a:pt x="91249" y="1765"/>
                  </a:lnTo>
                  <a:lnTo>
                    <a:pt x="91249" y="2235"/>
                  </a:lnTo>
                  <a:lnTo>
                    <a:pt x="91249" y="3187"/>
                  </a:lnTo>
                  <a:lnTo>
                    <a:pt x="92214" y="3187"/>
                  </a:lnTo>
                  <a:lnTo>
                    <a:pt x="92214" y="3670"/>
                  </a:lnTo>
                  <a:lnTo>
                    <a:pt x="93891" y="3670"/>
                  </a:lnTo>
                  <a:lnTo>
                    <a:pt x="93891" y="3187"/>
                  </a:lnTo>
                  <a:lnTo>
                    <a:pt x="94856" y="3187"/>
                  </a:lnTo>
                  <a:lnTo>
                    <a:pt x="94856" y="2235"/>
                  </a:lnTo>
                  <a:lnTo>
                    <a:pt x="94856" y="1765"/>
                  </a:lnTo>
                  <a:lnTo>
                    <a:pt x="95453" y="1778"/>
                  </a:lnTo>
                  <a:lnTo>
                    <a:pt x="95453" y="2235"/>
                  </a:lnTo>
                  <a:lnTo>
                    <a:pt x="95453" y="8089"/>
                  </a:lnTo>
                  <a:close/>
                </a:path>
                <a:path w="147320" h="26670">
                  <a:moveTo>
                    <a:pt x="100977" y="21285"/>
                  </a:moveTo>
                  <a:lnTo>
                    <a:pt x="100495" y="21285"/>
                  </a:lnTo>
                  <a:lnTo>
                    <a:pt x="100495" y="21767"/>
                  </a:lnTo>
                  <a:lnTo>
                    <a:pt x="96672" y="21767"/>
                  </a:lnTo>
                  <a:lnTo>
                    <a:pt x="96672" y="21285"/>
                  </a:lnTo>
                  <a:lnTo>
                    <a:pt x="96189" y="21285"/>
                  </a:lnTo>
                  <a:lnTo>
                    <a:pt x="96189" y="15430"/>
                  </a:lnTo>
                  <a:lnTo>
                    <a:pt x="96189" y="14973"/>
                  </a:lnTo>
                  <a:lnTo>
                    <a:pt x="96773" y="14960"/>
                  </a:lnTo>
                  <a:lnTo>
                    <a:pt x="96773" y="15430"/>
                  </a:lnTo>
                  <a:lnTo>
                    <a:pt x="96773" y="16383"/>
                  </a:lnTo>
                  <a:lnTo>
                    <a:pt x="97739" y="16383"/>
                  </a:lnTo>
                  <a:lnTo>
                    <a:pt x="97739" y="16865"/>
                  </a:lnTo>
                  <a:lnTo>
                    <a:pt x="99415" y="16865"/>
                  </a:lnTo>
                  <a:lnTo>
                    <a:pt x="99415" y="16383"/>
                  </a:lnTo>
                  <a:lnTo>
                    <a:pt x="100380" y="16383"/>
                  </a:lnTo>
                  <a:lnTo>
                    <a:pt x="100380" y="15430"/>
                  </a:lnTo>
                  <a:lnTo>
                    <a:pt x="100380" y="14960"/>
                  </a:lnTo>
                  <a:lnTo>
                    <a:pt x="100977" y="14973"/>
                  </a:lnTo>
                  <a:lnTo>
                    <a:pt x="100977" y="15430"/>
                  </a:lnTo>
                  <a:lnTo>
                    <a:pt x="100977" y="21285"/>
                  </a:lnTo>
                  <a:close/>
                </a:path>
                <a:path w="147320" h="26670">
                  <a:moveTo>
                    <a:pt x="100977" y="8089"/>
                  </a:moveTo>
                  <a:lnTo>
                    <a:pt x="100495" y="8089"/>
                  </a:lnTo>
                  <a:lnTo>
                    <a:pt x="100495" y="8559"/>
                  </a:lnTo>
                  <a:lnTo>
                    <a:pt x="96672" y="8559"/>
                  </a:lnTo>
                  <a:lnTo>
                    <a:pt x="96672" y="8089"/>
                  </a:lnTo>
                  <a:lnTo>
                    <a:pt x="96189" y="8089"/>
                  </a:lnTo>
                  <a:lnTo>
                    <a:pt x="96189" y="2235"/>
                  </a:lnTo>
                  <a:lnTo>
                    <a:pt x="96189" y="1778"/>
                  </a:lnTo>
                  <a:lnTo>
                    <a:pt x="96773" y="1765"/>
                  </a:lnTo>
                  <a:lnTo>
                    <a:pt x="96773" y="2235"/>
                  </a:lnTo>
                  <a:lnTo>
                    <a:pt x="96773" y="3187"/>
                  </a:lnTo>
                  <a:lnTo>
                    <a:pt x="97739" y="3187"/>
                  </a:lnTo>
                  <a:lnTo>
                    <a:pt x="97739" y="3670"/>
                  </a:lnTo>
                  <a:lnTo>
                    <a:pt x="99415" y="3670"/>
                  </a:lnTo>
                  <a:lnTo>
                    <a:pt x="99415" y="3187"/>
                  </a:lnTo>
                  <a:lnTo>
                    <a:pt x="100380" y="3187"/>
                  </a:lnTo>
                  <a:lnTo>
                    <a:pt x="100380" y="2235"/>
                  </a:lnTo>
                  <a:lnTo>
                    <a:pt x="100380" y="1765"/>
                  </a:lnTo>
                  <a:lnTo>
                    <a:pt x="100977" y="1778"/>
                  </a:lnTo>
                  <a:lnTo>
                    <a:pt x="100977" y="2235"/>
                  </a:lnTo>
                  <a:lnTo>
                    <a:pt x="100977" y="8089"/>
                  </a:lnTo>
                  <a:close/>
                </a:path>
                <a:path w="147320" h="26670">
                  <a:moveTo>
                    <a:pt x="106502" y="21285"/>
                  </a:moveTo>
                  <a:lnTo>
                    <a:pt x="106019" y="21285"/>
                  </a:lnTo>
                  <a:lnTo>
                    <a:pt x="106019" y="21767"/>
                  </a:lnTo>
                  <a:lnTo>
                    <a:pt x="102196" y="21767"/>
                  </a:lnTo>
                  <a:lnTo>
                    <a:pt x="102196" y="21285"/>
                  </a:lnTo>
                  <a:lnTo>
                    <a:pt x="101701" y="21285"/>
                  </a:lnTo>
                  <a:lnTo>
                    <a:pt x="101701" y="15430"/>
                  </a:lnTo>
                  <a:lnTo>
                    <a:pt x="101701" y="14973"/>
                  </a:lnTo>
                  <a:lnTo>
                    <a:pt x="102298" y="14960"/>
                  </a:lnTo>
                  <a:lnTo>
                    <a:pt x="102298" y="15430"/>
                  </a:lnTo>
                  <a:lnTo>
                    <a:pt x="102298" y="16383"/>
                  </a:lnTo>
                  <a:lnTo>
                    <a:pt x="103263" y="16383"/>
                  </a:lnTo>
                  <a:lnTo>
                    <a:pt x="103263" y="16865"/>
                  </a:lnTo>
                  <a:lnTo>
                    <a:pt x="104940" y="16865"/>
                  </a:lnTo>
                  <a:lnTo>
                    <a:pt x="104940" y="16383"/>
                  </a:lnTo>
                  <a:lnTo>
                    <a:pt x="105905" y="16383"/>
                  </a:lnTo>
                  <a:lnTo>
                    <a:pt x="105905" y="15430"/>
                  </a:lnTo>
                  <a:lnTo>
                    <a:pt x="105905" y="14960"/>
                  </a:lnTo>
                  <a:lnTo>
                    <a:pt x="106502" y="14973"/>
                  </a:lnTo>
                  <a:lnTo>
                    <a:pt x="106502" y="15430"/>
                  </a:lnTo>
                  <a:lnTo>
                    <a:pt x="106502" y="21285"/>
                  </a:lnTo>
                  <a:close/>
                </a:path>
                <a:path w="147320" h="26670">
                  <a:moveTo>
                    <a:pt x="106502" y="8089"/>
                  </a:moveTo>
                  <a:lnTo>
                    <a:pt x="106019" y="8089"/>
                  </a:lnTo>
                  <a:lnTo>
                    <a:pt x="106019" y="8559"/>
                  </a:lnTo>
                  <a:lnTo>
                    <a:pt x="102196" y="8559"/>
                  </a:lnTo>
                  <a:lnTo>
                    <a:pt x="102196" y="8089"/>
                  </a:lnTo>
                  <a:lnTo>
                    <a:pt x="101701" y="8089"/>
                  </a:lnTo>
                  <a:lnTo>
                    <a:pt x="101701" y="2235"/>
                  </a:lnTo>
                  <a:lnTo>
                    <a:pt x="101701" y="1778"/>
                  </a:lnTo>
                  <a:lnTo>
                    <a:pt x="102298" y="1765"/>
                  </a:lnTo>
                  <a:lnTo>
                    <a:pt x="102298" y="2235"/>
                  </a:lnTo>
                  <a:lnTo>
                    <a:pt x="102298" y="3187"/>
                  </a:lnTo>
                  <a:lnTo>
                    <a:pt x="103263" y="3187"/>
                  </a:lnTo>
                  <a:lnTo>
                    <a:pt x="103263" y="3670"/>
                  </a:lnTo>
                  <a:lnTo>
                    <a:pt x="104940" y="3670"/>
                  </a:lnTo>
                  <a:lnTo>
                    <a:pt x="104940" y="3187"/>
                  </a:lnTo>
                  <a:lnTo>
                    <a:pt x="105905" y="3187"/>
                  </a:lnTo>
                  <a:lnTo>
                    <a:pt x="105905" y="2235"/>
                  </a:lnTo>
                  <a:lnTo>
                    <a:pt x="105905" y="1765"/>
                  </a:lnTo>
                  <a:lnTo>
                    <a:pt x="106502" y="1778"/>
                  </a:lnTo>
                  <a:lnTo>
                    <a:pt x="106502" y="2235"/>
                  </a:lnTo>
                  <a:lnTo>
                    <a:pt x="106502" y="8089"/>
                  </a:lnTo>
                  <a:close/>
                </a:path>
                <a:path w="147320" h="26670">
                  <a:moveTo>
                    <a:pt x="112026" y="21285"/>
                  </a:moveTo>
                  <a:lnTo>
                    <a:pt x="111544" y="21285"/>
                  </a:lnTo>
                  <a:lnTo>
                    <a:pt x="111544" y="21767"/>
                  </a:lnTo>
                  <a:lnTo>
                    <a:pt x="107721" y="21767"/>
                  </a:lnTo>
                  <a:lnTo>
                    <a:pt x="107721" y="21285"/>
                  </a:lnTo>
                  <a:lnTo>
                    <a:pt x="107238" y="21285"/>
                  </a:lnTo>
                  <a:lnTo>
                    <a:pt x="107238" y="15430"/>
                  </a:lnTo>
                  <a:lnTo>
                    <a:pt x="107238" y="14973"/>
                  </a:lnTo>
                  <a:lnTo>
                    <a:pt x="107822" y="14960"/>
                  </a:lnTo>
                  <a:lnTo>
                    <a:pt x="107822" y="15430"/>
                  </a:lnTo>
                  <a:lnTo>
                    <a:pt x="107822" y="16383"/>
                  </a:lnTo>
                  <a:lnTo>
                    <a:pt x="108788" y="16383"/>
                  </a:lnTo>
                  <a:lnTo>
                    <a:pt x="108788" y="16865"/>
                  </a:lnTo>
                  <a:lnTo>
                    <a:pt x="110464" y="16865"/>
                  </a:lnTo>
                  <a:lnTo>
                    <a:pt x="110464" y="16383"/>
                  </a:lnTo>
                  <a:lnTo>
                    <a:pt x="111429" y="16383"/>
                  </a:lnTo>
                  <a:lnTo>
                    <a:pt x="111429" y="15430"/>
                  </a:lnTo>
                  <a:lnTo>
                    <a:pt x="111429" y="14960"/>
                  </a:lnTo>
                  <a:lnTo>
                    <a:pt x="112026" y="14973"/>
                  </a:lnTo>
                  <a:lnTo>
                    <a:pt x="112026" y="15430"/>
                  </a:lnTo>
                  <a:lnTo>
                    <a:pt x="112026" y="21285"/>
                  </a:lnTo>
                  <a:close/>
                </a:path>
                <a:path w="147320" h="26670">
                  <a:moveTo>
                    <a:pt x="112026" y="8089"/>
                  </a:moveTo>
                  <a:lnTo>
                    <a:pt x="111544" y="8089"/>
                  </a:lnTo>
                  <a:lnTo>
                    <a:pt x="111544" y="8559"/>
                  </a:lnTo>
                  <a:lnTo>
                    <a:pt x="107721" y="8559"/>
                  </a:lnTo>
                  <a:lnTo>
                    <a:pt x="107721" y="8089"/>
                  </a:lnTo>
                  <a:lnTo>
                    <a:pt x="107238" y="8089"/>
                  </a:lnTo>
                  <a:lnTo>
                    <a:pt x="107238" y="2235"/>
                  </a:lnTo>
                  <a:lnTo>
                    <a:pt x="107238" y="1778"/>
                  </a:lnTo>
                  <a:lnTo>
                    <a:pt x="107822" y="1765"/>
                  </a:lnTo>
                  <a:lnTo>
                    <a:pt x="107822" y="2235"/>
                  </a:lnTo>
                  <a:lnTo>
                    <a:pt x="107822" y="3187"/>
                  </a:lnTo>
                  <a:lnTo>
                    <a:pt x="108788" y="3187"/>
                  </a:lnTo>
                  <a:lnTo>
                    <a:pt x="108788" y="3670"/>
                  </a:lnTo>
                  <a:lnTo>
                    <a:pt x="110464" y="3670"/>
                  </a:lnTo>
                  <a:lnTo>
                    <a:pt x="110464" y="3187"/>
                  </a:lnTo>
                  <a:lnTo>
                    <a:pt x="111429" y="3187"/>
                  </a:lnTo>
                  <a:lnTo>
                    <a:pt x="111429" y="2235"/>
                  </a:lnTo>
                  <a:lnTo>
                    <a:pt x="111429" y="1765"/>
                  </a:lnTo>
                  <a:lnTo>
                    <a:pt x="112026" y="1778"/>
                  </a:lnTo>
                  <a:lnTo>
                    <a:pt x="112026" y="2235"/>
                  </a:lnTo>
                  <a:lnTo>
                    <a:pt x="112026" y="8089"/>
                  </a:lnTo>
                  <a:close/>
                </a:path>
                <a:path w="147320" h="26670">
                  <a:moveTo>
                    <a:pt x="117551" y="21285"/>
                  </a:moveTo>
                  <a:lnTo>
                    <a:pt x="117068" y="21285"/>
                  </a:lnTo>
                  <a:lnTo>
                    <a:pt x="117068" y="21767"/>
                  </a:lnTo>
                  <a:lnTo>
                    <a:pt x="113245" y="21767"/>
                  </a:lnTo>
                  <a:lnTo>
                    <a:pt x="113245" y="21285"/>
                  </a:lnTo>
                  <a:lnTo>
                    <a:pt x="112763" y="21285"/>
                  </a:lnTo>
                  <a:lnTo>
                    <a:pt x="112763" y="15430"/>
                  </a:lnTo>
                  <a:lnTo>
                    <a:pt x="112763" y="14973"/>
                  </a:lnTo>
                  <a:lnTo>
                    <a:pt x="113347" y="14960"/>
                  </a:lnTo>
                  <a:lnTo>
                    <a:pt x="113347" y="15430"/>
                  </a:lnTo>
                  <a:lnTo>
                    <a:pt x="113347" y="16383"/>
                  </a:lnTo>
                  <a:lnTo>
                    <a:pt x="114325" y="16383"/>
                  </a:lnTo>
                  <a:lnTo>
                    <a:pt x="114325" y="16865"/>
                  </a:lnTo>
                  <a:lnTo>
                    <a:pt x="115989" y="16865"/>
                  </a:lnTo>
                  <a:lnTo>
                    <a:pt x="115989" y="16383"/>
                  </a:lnTo>
                  <a:lnTo>
                    <a:pt x="116966" y="16383"/>
                  </a:lnTo>
                  <a:lnTo>
                    <a:pt x="116966" y="15430"/>
                  </a:lnTo>
                  <a:lnTo>
                    <a:pt x="116966" y="14960"/>
                  </a:lnTo>
                  <a:lnTo>
                    <a:pt x="117551" y="14973"/>
                  </a:lnTo>
                  <a:lnTo>
                    <a:pt x="117551" y="15430"/>
                  </a:lnTo>
                  <a:lnTo>
                    <a:pt x="117551" y="21285"/>
                  </a:lnTo>
                  <a:close/>
                </a:path>
                <a:path w="147320" h="26670">
                  <a:moveTo>
                    <a:pt x="117551" y="8089"/>
                  </a:moveTo>
                  <a:lnTo>
                    <a:pt x="117068" y="8089"/>
                  </a:lnTo>
                  <a:lnTo>
                    <a:pt x="117068" y="8559"/>
                  </a:lnTo>
                  <a:lnTo>
                    <a:pt x="113245" y="8559"/>
                  </a:lnTo>
                  <a:lnTo>
                    <a:pt x="113245" y="8089"/>
                  </a:lnTo>
                  <a:lnTo>
                    <a:pt x="112763" y="8089"/>
                  </a:lnTo>
                  <a:lnTo>
                    <a:pt x="112763" y="2235"/>
                  </a:lnTo>
                  <a:lnTo>
                    <a:pt x="112763" y="1778"/>
                  </a:lnTo>
                  <a:lnTo>
                    <a:pt x="113347" y="1765"/>
                  </a:lnTo>
                  <a:lnTo>
                    <a:pt x="113347" y="2235"/>
                  </a:lnTo>
                  <a:lnTo>
                    <a:pt x="113347" y="3187"/>
                  </a:lnTo>
                  <a:lnTo>
                    <a:pt x="114325" y="3187"/>
                  </a:lnTo>
                  <a:lnTo>
                    <a:pt x="114325" y="3670"/>
                  </a:lnTo>
                  <a:lnTo>
                    <a:pt x="115989" y="3670"/>
                  </a:lnTo>
                  <a:lnTo>
                    <a:pt x="115989" y="3187"/>
                  </a:lnTo>
                  <a:lnTo>
                    <a:pt x="116966" y="3187"/>
                  </a:lnTo>
                  <a:lnTo>
                    <a:pt x="116966" y="2235"/>
                  </a:lnTo>
                  <a:lnTo>
                    <a:pt x="116966" y="1765"/>
                  </a:lnTo>
                  <a:lnTo>
                    <a:pt x="117551" y="1778"/>
                  </a:lnTo>
                  <a:lnTo>
                    <a:pt x="117551" y="2235"/>
                  </a:lnTo>
                  <a:lnTo>
                    <a:pt x="117551" y="8089"/>
                  </a:lnTo>
                  <a:close/>
                </a:path>
                <a:path w="147320" h="26670">
                  <a:moveTo>
                    <a:pt x="123075" y="21285"/>
                  </a:moveTo>
                  <a:lnTo>
                    <a:pt x="122593" y="21285"/>
                  </a:lnTo>
                  <a:lnTo>
                    <a:pt x="122593" y="21767"/>
                  </a:lnTo>
                  <a:lnTo>
                    <a:pt x="118770" y="21767"/>
                  </a:lnTo>
                  <a:lnTo>
                    <a:pt x="118770" y="21285"/>
                  </a:lnTo>
                  <a:lnTo>
                    <a:pt x="118287" y="21285"/>
                  </a:lnTo>
                  <a:lnTo>
                    <a:pt x="118287" y="15430"/>
                  </a:lnTo>
                  <a:lnTo>
                    <a:pt x="118287" y="14973"/>
                  </a:lnTo>
                  <a:lnTo>
                    <a:pt x="118884" y="14960"/>
                  </a:lnTo>
                  <a:lnTo>
                    <a:pt x="118884" y="15430"/>
                  </a:lnTo>
                  <a:lnTo>
                    <a:pt x="118884" y="16383"/>
                  </a:lnTo>
                  <a:lnTo>
                    <a:pt x="119849" y="16383"/>
                  </a:lnTo>
                  <a:lnTo>
                    <a:pt x="119849" y="16865"/>
                  </a:lnTo>
                  <a:lnTo>
                    <a:pt x="121513" y="16865"/>
                  </a:lnTo>
                  <a:lnTo>
                    <a:pt x="121513" y="16383"/>
                  </a:lnTo>
                  <a:lnTo>
                    <a:pt x="122478" y="16383"/>
                  </a:lnTo>
                  <a:lnTo>
                    <a:pt x="122478" y="15430"/>
                  </a:lnTo>
                  <a:lnTo>
                    <a:pt x="122478" y="14960"/>
                  </a:lnTo>
                  <a:lnTo>
                    <a:pt x="123075" y="14973"/>
                  </a:lnTo>
                  <a:lnTo>
                    <a:pt x="123075" y="15430"/>
                  </a:lnTo>
                  <a:lnTo>
                    <a:pt x="123075" y="21285"/>
                  </a:lnTo>
                  <a:close/>
                </a:path>
                <a:path w="147320" h="26670">
                  <a:moveTo>
                    <a:pt x="123075" y="8089"/>
                  </a:moveTo>
                  <a:lnTo>
                    <a:pt x="122593" y="8089"/>
                  </a:lnTo>
                  <a:lnTo>
                    <a:pt x="122593" y="8559"/>
                  </a:lnTo>
                  <a:lnTo>
                    <a:pt x="118770" y="8559"/>
                  </a:lnTo>
                  <a:lnTo>
                    <a:pt x="118770" y="8089"/>
                  </a:lnTo>
                  <a:lnTo>
                    <a:pt x="118287" y="8089"/>
                  </a:lnTo>
                  <a:lnTo>
                    <a:pt x="118287" y="2235"/>
                  </a:lnTo>
                  <a:lnTo>
                    <a:pt x="118287" y="1778"/>
                  </a:lnTo>
                  <a:lnTo>
                    <a:pt x="118884" y="1765"/>
                  </a:lnTo>
                  <a:lnTo>
                    <a:pt x="118884" y="2235"/>
                  </a:lnTo>
                  <a:lnTo>
                    <a:pt x="118884" y="3187"/>
                  </a:lnTo>
                  <a:lnTo>
                    <a:pt x="119849" y="3187"/>
                  </a:lnTo>
                  <a:lnTo>
                    <a:pt x="119849" y="3670"/>
                  </a:lnTo>
                  <a:lnTo>
                    <a:pt x="121513" y="3670"/>
                  </a:lnTo>
                  <a:lnTo>
                    <a:pt x="121513" y="3187"/>
                  </a:lnTo>
                  <a:lnTo>
                    <a:pt x="122478" y="3187"/>
                  </a:lnTo>
                  <a:lnTo>
                    <a:pt x="122478" y="2235"/>
                  </a:lnTo>
                  <a:lnTo>
                    <a:pt x="122478" y="1765"/>
                  </a:lnTo>
                  <a:lnTo>
                    <a:pt x="123075" y="1778"/>
                  </a:lnTo>
                  <a:lnTo>
                    <a:pt x="123075" y="2235"/>
                  </a:lnTo>
                  <a:lnTo>
                    <a:pt x="123075" y="8089"/>
                  </a:lnTo>
                  <a:close/>
                </a:path>
                <a:path w="147320" h="26670">
                  <a:moveTo>
                    <a:pt x="128600" y="21285"/>
                  </a:moveTo>
                  <a:lnTo>
                    <a:pt x="128130" y="21285"/>
                  </a:lnTo>
                  <a:lnTo>
                    <a:pt x="128130" y="21767"/>
                  </a:lnTo>
                  <a:lnTo>
                    <a:pt x="124294" y="21767"/>
                  </a:lnTo>
                  <a:lnTo>
                    <a:pt x="124294" y="21285"/>
                  </a:lnTo>
                  <a:lnTo>
                    <a:pt x="123812" y="21285"/>
                  </a:lnTo>
                  <a:lnTo>
                    <a:pt x="123812" y="15430"/>
                  </a:lnTo>
                  <a:lnTo>
                    <a:pt x="123812" y="14973"/>
                  </a:lnTo>
                  <a:lnTo>
                    <a:pt x="124409" y="14960"/>
                  </a:lnTo>
                  <a:lnTo>
                    <a:pt x="124409" y="15430"/>
                  </a:lnTo>
                  <a:lnTo>
                    <a:pt x="124409" y="16383"/>
                  </a:lnTo>
                  <a:lnTo>
                    <a:pt x="125374" y="16383"/>
                  </a:lnTo>
                  <a:lnTo>
                    <a:pt x="125374" y="16865"/>
                  </a:lnTo>
                  <a:lnTo>
                    <a:pt x="127050" y="16865"/>
                  </a:lnTo>
                  <a:lnTo>
                    <a:pt x="127050" y="16383"/>
                  </a:lnTo>
                  <a:lnTo>
                    <a:pt x="128015" y="16383"/>
                  </a:lnTo>
                  <a:lnTo>
                    <a:pt x="128015" y="15430"/>
                  </a:lnTo>
                  <a:lnTo>
                    <a:pt x="128015" y="14960"/>
                  </a:lnTo>
                  <a:lnTo>
                    <a:pt x="128600" y="14973"/>
                  </a:lnTo>
                  <a:lnTo>
                    <a:pt x="128600" y="15430"/>
                  </a:lnTo>
                  <a:lnTo>
                    <a:pt x="128600" y="21285"/>
                  </a:lnTo>
                  <a:close/>
                </a:path>
                <a:path w="147320" h="26670">
                  <a:moveTo>
                    <a:pt x="128600" y="8089"/>
                  </a:moveTo>
                  <a:lnTo>
                    <a:pt x="128130" y="8089"/>
                  </a:lnTo>
                  <a:lnTo>
                    <a:pt x="128130" y="8559"/>
                  </a:lnTo>
                  <a:lnTo>
                    <a:pt x="124294" y="8559"/>
                  </a:lnTo>
                  <a:lnTo>
                    <a:pt x="124294" y="8089"/>
                  </a:lnTo>
                  <a:lnTo>
                    <a:pt x="123812" y="8089"/>
                  </a:lnTo>
                  <a:lnTo>
                    <a:pt x="123812" y="2235"/>
                  </a:lnTo>
                  <a:lnTo>
                    <a:pt x="123812" y="1778"/>
                  </a:lnTo>
                  <a:lnTo>
                    <a:pt x="124409" y="1765"/>
                  </a:lnTo>
                  <a:lnTo>
                    <a:pt x="124409" y="2235"/>
                  </a:lnTo>
                  <a:lnTo>
                    <a:pt x="124409" y="3187"/>
                  </a:lnTo>
                  <a:lnTo>
                    <a:pt x="125374" y="3187"/>
                  </a:lnTo>
                  <a:lnTo>
                    <a:pt x="125374" y="3670"/>
                  </a:lnTo>
                  <a:lnTo>
                    <a:pt x="127050" y="3670"/>
                  </a:lnTo>
                  <a:lnTo>
                    <a:pt x="127050" y="3187"/>
                  </a:lnTo>
                  <a:lnTo>
                    <a:pt x="128015" y="3187"/>
                  </a:lnTo>
                  <a:lnTo>
                    <a:pt x="128015" y="2235"/>
                  </a:lnTo>
                  <a:lnTo>
                    <a:pt x="128015" y="1765"/>
                  </a:lnTo>
                  <a:lnTo>
                    <a:pt x="128600" y="1778"/>
                  </a:lnTo>
                  <a:lnTo>
                    <a:pt x="128600" y="2235"/>
                  </a:lnTo>
                  <a:lnTo>
                    <a:pt x="128600" y="808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613618" y="410244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435" y="0"/>
                  </a:moveTo>
                  <a:lnTo>
                    <a:pt x="927" y="0"/>
                  </a:lnTo>
                  <a:lnTo>
                    <a:pt x="419" y="0"/>
                  </a:lnTo>
                  <a:lnTo>
                    <a:pt x="0" y="406"/>
                  </a:lnTo>
                  <a:lnTo>
                    <a:pt x="0" y="1422"/>
                  </a:lnTo>
                  <a:lnTo>
                    <a:pt x="419" y="1828"/>
                  </a:lnTo>
                  <a:lnTo>
                    <a:pt x="1435" y="1828"/>
                  </a:lnTo>
                  <a:lnTo>
                    <a:pt x="1854" y="1422"/>
                  </a:lnTo>
                  <a:lnTo>
                    <a:pt x="1854" y="406"/>
                  </a:lnTo>
                  <a:lnTo>
                    <a:pt x="1435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613618" y="410244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927" y="0"/>
                  </a:moveTo>
                  <a:lnTo>
                    <a:pt x="419" y="0"/>
                  </a:lnTo>
                  <a:lnTo>
                    <a:pt x="0" y="406"/>
                  </a:lnTo>
                  <a:lnTo>
                    <a:pt x="0" y="914"/>
                  </a:lnTo>
                  <a:lnTo>
                    <a:pt x="0" y="1422"/>
                  </a:lnTo>
                  <a:lnTo>
                    <a:pt x="419" y="1828"/>
                  </a:lnTo>
                  <a:lnTo>
                    <a:pt x="927" y="1828"/>
                  </a:lnTo>
                  <a:lnTo>
                    <a:pt x="1435" y="1828"/>
                  </a:lnTo>
                  <a:lnTo>
                    <a:pt x="1854" y="1422"/>
                  </a:lnTo>
                  <a:lnTo>
                    <a:pt x="1854" y="914"/>
                  </a:lnTo>
                  <a:lnTo>
                    <a:pt x="1854" y="406"/>
                  </a:lnTo>
                  <a:lnTo>
                    <a:pt x="1435" y="0"/>
                  </a:lnTo>
                  <a:lnTo>
                    <a:pt x="92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620001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620001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620001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625527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625527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625527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631056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631056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469"/>
                  </a:lnTo>
                  <a:lnTo>
                    <a:pt x="4787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631056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636583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636583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636583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642106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642106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642106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647636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647636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647636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653162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653162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653162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658688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658688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658688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664215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664215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664215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669740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669740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669740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675265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675265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675265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680793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680793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680793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686318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686318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686318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691849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25" y="1422"/>
                  </a:lnTo>
                  <a:lnTo>
                    <a:pt x="3225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691849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25" y="1422"/>
                  </a:lnTo>
                  <a:lnTo>
                    <a:pt x="3225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691849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25" y="1422"/>
                  </a:lnTo>
                  <a:lnTo>
                    <a:pt x="3225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697372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697372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697372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702900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702900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702900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708428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708428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469"/>
                  </a:lnTo>
                  <a:lnTo>
                    <a:pt x="4787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708428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713954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713954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713954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719479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25" y="1422"/>
                  </a:lnTo>
                  <a:lnTo>
                    <a:pt x="3225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719479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25" y="1422"/>
                  </a:lnTo>
                  <a:lnTo>
                    <a:pt x="3225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719479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25" y="1422"/>
                  </a:lnTo>
                  <a:lnTo>
                    <a:pt x="3225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725006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725006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725006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730529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730529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730529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736060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736060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736060" y="40842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741585" y="408424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787" y="0"/>
                  </a:moveTo>
                  <a:lnTo>
                    <a:pt x="4203" y="0"/>
                  </a:lnTo>
                  <a:lnTo>
                    <a:pt x="4203" y="1422"/>
                  </a:lnTo>
                  <a:lnTo>
                    <a:pt x="3225" y="1422"/>
                  </a:lnTo>
                  <a:lnTo>
                    <a:pt x="3225" y="1892"/>
                  </a:lnTo>
                  <a:lnTo>
                    <a:pt x="1562" y="1892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0"/>
                  </a:lnTo>
                  <a:lnTo>
                    <a:pt x="0" y="6311"/>
                  </a:lnTo>
                  <a:lnTo>
                    <a:pt x="482" y="6311"/>
                  </a:lnTo>
                  <a:lnTo>
                    <a:pt x="482" y="6794"/>
                  </a:lnTo>
                  <a:lnTo>
                    <a:pt x="4305" y="6794"/>
                  </a:lnTo>
                  <a:lnTo>
                    <a:pt x="4305" y="6311"/>
                  </a:lnTo>
                  <a:lnTo>
                    <a:pt x="4787" y="6311"/>
                  </a:lnTo>
                  <a:lnTo>
                    <a:pt x="4787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741585" y="408424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82" y="6794"/>
                  </a:moveTo>
                  <a:lnTo>
                    <a:pt x="4305" y="6794"/>
                  </a:lnTo>
                  <a:lnTo>
                    <a:pt x="4305" y="6311"/>
                  </a:lnTo>
                  <a:lnTo>
                    <a:pt x="4787" y="6311"/>
                  </a:lnTo>
                  <a:lnTo>
                    <a:pt x="4787" y="457"/>
                  </a:lnTo>
                  <a:lnTo>
                    <a:pt x="4787" y="0"/>
                  </a:lnTo>
                  <a:lnTo>
                    <a:pt x="4203" y="0"/>
                  </a:lnTo>
                  <a:lnTo>
                    <a:pt x="4203" y="457"/>
                  </a:lnTo>
                  <a:lnTo>
                    <a:pt x="4203" y="1422"/>
                  </a:lnTo>
                  <a:lnTo>
                    <a:pt x="3225" y="1422"/>
                  </a:lnTo>
                  <a:lnTo>
                    <a:pt x="3225" y="1892"/>
                  </a:lnTo>
                  <a:lnTo>
                    <a:pt x="1562" y="1892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57"/>
                  </a:lnTo>
                  <a:lnTo>
                    <a:pt x="596" y="0"/>
                  </a:lnTo>
                  <a:lnTo>
                    <a:pt x="0" y="0"/>
                  </a:lnTo>
                  <a:lnTo>
                    <a:pt x="0" y="457"/>
                  </a:lnTo>
                  <a:lnTo>
                    <a:pt x="0" y="6311"/>
                  </a:lnTo>
                  <a:lnTo>
                    <a:pt x="482" y="6311"/>
                  </a:lnTo>
                  <a:lnTo>
                    <a:pt x="482" y="679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741585" y="408424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787" y="0"/>
                  </a:moveTo>
                  <a:lnTo>
                    <a:pt x="4203" y="0"/>
                  </a:lnTo>
                  <a:lnTo>
                    <a:pt x="4203" y="1422"/>
                  </a:lnTo>
                  <a:lnTo>
                    <a:pt x="3225" y="1422"/>
                  </a:lnTo>
                  <a:lnTo>
                    <a:pt x="3225" y="1892"/>
                  </a:lnTo>
                  <a:lnTo>
                    <a:pt x="1562" y="1892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0"/>
                  </a:lnTo>
                  <a:lnTo>
                    <a:pt x="0" y="6311"/>
                  </a:lnTo>
                  <a:lnTo>
                    <a:pt x="482" y="6311"/>
                  </a:lnTo>
                  <a:lnTo>
                    <a:pt x="482" y="6794"/>
                  </a:lnTo>
                  <a:lnTo>
                    <a:pt x="4305" y="6794"/>
                  </a:lnTo>
                  <a:lnTo>
                    <a:pt x="4305" y="6311"/>
                  </a:lnTo>
                  <a:lnTo>
                    <a:pt x="4787" y="6311"/>
                  </a:lnTo>
                  <a:lnTo>
                    <a:pt x="47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747116" y="408424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787" y="0"/>
                  </a:moveTo>
                  <a:lnTo>
                    <a:pt x="4203" y="0"/>
                  </a:lnTo>
                  <a:lnTo>
                    <a:pt x="4203" y="1422"/>
                  </a:lnTo>
                  <a:lnTo>
                    <a:pt x="3225" y="1422"/>
                  </a:lnTo>
                  <a:lnTo>
                    <a:pt x="3225" y="1892"/>
                  </a:lnTo>
                  <a:lnTo>
                    <a:pt x="1562" y="1892"/>
                  </a:lnTo>
                  <a:lnTo>
                    <a:pt x="1562" y="1422"/>
                  </a:lnTo>
                  <a:lnTo>
                    <a:pt x="584" y="1422"/>
                  </a:lnTo>
                  <a:lnTo>
                    <a:pt x="584" y="0"/>
                  </a:lnTo>
                  <a:lnTo>
                    <a:pt x="0" y="0"/>
                  </a:lnTo>
                  <a:lnTo>
                    <a:pt x="0" y="6311"/>
                  </a:lnTo>
                  <a:lnTo>
                    <a:pt x="482" y="6311"/>
                  </a:lnTo>
                  <a:lnTo>
                    <a:pt x="482" y="6794"/>
                  </a:lnTo>
                  <a:lnTo>
                    <a:pt x="4305" y="6794"/>
                  </a:lnTo>
                  <a:lnTo>
                    <a:pt x="4305" y="6311"/>
                  </a:lnTo>
                  <a:lnTo>
                    <a:pt x="4787" y="6311"/>
                  </a:lnTo>
                  <a:lnTo>
                    <a:pt x="4787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747116" y="408424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82" y="6794"/>
                  </a:moveTo>
                  <a:lnTo>
                    <a:pt x="4305" y="6794"/>
                  </a:lnTo>
                  <a:lnTo>
                    <a:pt x="4305" y="6311"/>
                  </a:lnTo>
                  <a:lnTo>
                    <a:pt x="4787" y="6311"/>
                  </a:lnTo>
                  <a:lnTo>
                    <a:pt x="4787" y="457"/>
                  </a:lnTo>
                  <a:lnTo>
                    <a:pt x="4787" y="0"/>
                  </a:lnTo>
                  <a:lnTo>
                    <a:pt x="4203" y="0"/>
                  </a:lnTo>
                  <a:lnTo>
                    <a:pt x="4203" y="457"/>
                  </a:lnTo>
                  <a:lnTo>
                    <a:pt x="4203" y="1422"/>
                  </a:lnTo>
                  <a:lnTo>
                    <a:pt x="3225" y="1422"/>
                  </a:lnTo>
                  <a:lnTo>
                    <a:pt x="3225" y="1892"/>
                  </a:lnTo>
                  <a:lnTo>
                    <a:pt x="1562" y="1892"/>
                  </a:lnTo>
                  <a:lnTo>
                    <a:pt x="1562" y="1422"/>
                  </a:lnTo>
                  <a:lnTo>
                    <a:pt x="584" y="1422"/>
                  </a:lnTo>
                  <a:lnTo>
                    <a:pt x="584" y="457"/>
                  </a:lnTo>
                  <a:lnTo>
                    <a:pt x="584" y="0"/>
                  </a:lnTo>
                  <a:lnTo>
                    <a:pt x="0" y="0"/>
                  </a:lnTo>
                  <a:lnTo>
                    <a:pt x="0" y="457"/>
                  </a:lnTo>
                  <a:lnTo>
                    <a:pt x="0" y="6311"/>
                  </a:lnTo>
                  <a:lnTo>
                    <a:pt x="482" y="6311"/>
                  </a:lnTo>
                  <a:lnTo>
                    <a:pt x="482" y="679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747116" y="408424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787" y="0"/>
                  </a:moveTo>
                  <a:lnTo>
                    <a:pt x="4203" y="0"/>
                  </a:lnTo>
                  <a:lnTo>
                    <a:pt x="4203" y="1422"/>
                  </a:lnTo>
                  <a:lnTo>
                    <a:pt x="3225" y="1422"/>
                  </a:lnTo>
                  <a:lnTo>
                    <a:pt x="3225" y="1892"/>
                  </a:lnTo>
                  <a:lnTo>
                    <a:pt x="1562" y="1892"/>
                  </a:lnTo>
                  <a:lnTo>
                    <a:pt x="1562" y="1422"/>
                  </a:lnTo>
                  <a:lnTo>
                    <a:pt x="584" y="1422"/>
                  </a:lnTo>
                  <a:lnTo>
                    <a:pt x="584" y="0"/>
                  </a:lnTo>
                  <a:lnTo>
                    <a:pt x="0" y="0"/>
                  </a:lnTo>
                  <a:lnTo>
                    <a:pt x="0" y="6311"/>
                  </a:lnTo>
                  <a:lnTo>
                    <a:pt x="482" y="6311"/>
                  </a:lnTo>
                  <a:lnTo>
                    <a:pt x="482" y="6794"/>
                  </a:lnTo>
                  <a:lnTo>
                    <a:pt x="4305" y="6794"/>
                  </a:lnTo>
                  <a:lnTo>
                    <a:pt x="4305" y="6311"/>
                  </a:lnTo>
                  <a:lnTo>
                    <a:pt x="4787" y="6311"/>
                  </a:lnTo>
                  <a:lnTo>
                    <a:pt x="47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620001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620001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620001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625527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625527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625527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631056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631056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469"/>
                  </a:lnTo>
                  <a:lnTo>
                    <a:pt x="4787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631056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636583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636583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636583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642106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642106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642106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647636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647636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647636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653162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653162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653162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658688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658688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658688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664215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664215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664215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669740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669740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669740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675265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675265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675265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680793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680793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680793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686318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686318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686318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691849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25" y="1422"/>
                  </a:lnTo>
                  <a:lnTo>
                    <a:pt x="3225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691849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25" y="1422"/>
                  </a:lnTo>
                  <a:lnTo>
                    <a:pt x="3225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691849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25" y="1422"/>
                  </a:lnTo>
                  <a:lnTo>
                    <a:pt x="3225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697372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697372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697372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702900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702900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702900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708428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708428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469"/>
                  </a:lnTo>
                  <a:lnTo>
                    <a:pt x="4787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708428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713954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713954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713954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719479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25" y="1422"/>
                  </a:lnTo>
                  <a:lnTo>
                    <a:pt x="3225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719479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25" y="1422"/>
                  </a:lnTo>
                  <a:lnTo>
                    <a:pt x="3225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719479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25" y="1422"/>
                  </a:lnTo>
                  <a:lnTo>
                    <a:pt x="3225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725006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725006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725006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730529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730529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730529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736060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736060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736060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741584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527"/>
                  </a:lnTo>
                  <a:lnTo>
                    <a:pt x="4787" y="5549"/>
                  </a:lnTo>
                  <a:lnTo>
                    <a:pt x="4787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741584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527"/>
                  </a:lnTo>
                  <a:lnTo>
                    <a:pt x="1917" y="6210"/>
                  </a:lnTo>
                  <a:lnTo>
                    <a:pt x="3352" y="5880"/>
                  </a:lnTo>
                  <a:lnTo>
                    <a:pt x="4787" y="5549"/>
                  </a:lnTo>
                  <a:lnTo>
                    <a:pt x="4787" y="469"/>
                  </a:lnTo>
                  <a:lnTo>
                    <a:pt x="4787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741584" y="40974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527"/>
                  </a:lnTo>
                  <a:lnTo>
                    <a:pt x="4787" y="5549"/>
                  </a:lnTo>
                  <a:lnTo>
                    <a:pt x="4787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747111" y="409743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5384"/>
                  </a:lnTo>
                  <a:lnTo>
                    <a:pt x="3187" y="4648"/>
                  </a:lnTo>
                  <a:lnTo>
                    <a:pt x="4800" y="425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747111" y="409743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5384"/>
                  </a:lnTo>
                  <a:lnTo>
                    <a:pt x="1600" y="5016"/>
                  </a:lnTo>
                  <a:lnTo>
                    <a:pt x="3187" y="4648"/>
                  </a:lnTo>
                  <a:lnTo>
                    <a:pt x="4800" y="425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747111" y="409743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4"/>
                  </a:lnTo>
                  <a:lnTo>
                    <a:pt x="1562" y="1904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5384"/>
                  </a:lnTo>
                  <a:lnTo>
                    <a:pt x="3187" y="4648"/>
                  </a:lnTo>
                  <a:lnTo>
                    <a:pt x="4800" y="425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613653" y="409615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006" y="0"/>
                  </a:moveTo>
                  <a:lnTo>
                    <a:pt x="1295" y="0"/>
                  </a:lnTo>
                  <a:lnTo>
                    <a:pt x="571" y="0"/>
                  </a:lnTo>
                  <a:lnTo>
                    <a:pt x="0" y="571"/>
                  </a:lnTo>
                  <a:lnTo>
                    <a:pt x="0" y="1993"/>
                  </a:lnTo>
                  <a:lnTo>
                    <a:pt x="571" y="2565"/>
                  </a:lnTo>
                  <a:lnTo>
                    <a:pt x="2006" y="2565"/>
                  </a:lnTo>
                  <a:lnTo>
                    <a:pt x="2590" y="1993"/>
                  </a:lnTo>
                  <a:lnTo>
                    <a:pt x="2590" y="571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613653" y="409615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295" y="0"/>
                  </a:moveTo>
                  <a:lnTo>
                    <a:pt x="571" y="0"/>
                  </a:lnTo>
                  <a:lnTo>
                    <a:pt x="0" y="571"/>
                  </a:lnTo>
                  <a:lnTo>
                    <a:pt x="0" y="1282"/>
                  </a:lnTo>
                  <a:lnTo>
                    <a:pt x="0" y="1993"/>
                  </a:lnTo>
                  <a:lnTo>
                    <a:pt x="571" y="2565"/>
                  </a:lnTo>
                  <a:lnTo>
                    <a:pt x="1295" y="2565"/>
                  </a:lnTo>
                  <a:lnTo>
                    <a:pt x="2006" y="2565"/>
                  </a:lnTo>
                  <a:lnTo>
                    <a:pt x="2590" y="1993"/>
                  </a:lnTo>
                  <a:lnTo>
                    <a:pt x="2590" y="1282"/>
                  </a:lnTo>
                  <a:lnTo>
                    <a:pt x="2590" y="571"/>
                  </a:lnTo>
                  <a:lnTo>
                    <a:pt x="2006" y="0"/>
                  </a:lnTo>
                  <a:lnTo>
                    <a:pt x="12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613653" y="408386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006" y="0"/>
                  </a:moveTo>
                  <a:lnTo>
                    <a:pt x="1295" y="0"/>
                  </a:lnTo>
                  <a:lnTo>
                    <a:pt x="571" y="0"/>
                  </a:lnTo>
                  <a:lnTo>
                    <a:pt x="0" y="571"/>
                  </a:lnTo>
                  <a:lnTo>
                    <a:pt x="0" y="1993"/>
                  </a:lnTo>
                  <a:lnTo>
                    <a:pt x="571" y="2565"/>
                  </a:lnTo>
                  <a:lnTo>
                    <a:pt x="2006" y="2565"/>
                  </a:lnTo>
                  <a:lnTo>
                    <a:pt x="2590" y="1993"/>
                  </a:lnTo>
                  <a:lnTo>
                    <a:pt x="2590" y="571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613653" y="408386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295" y="0"/>
                  </a:moveTo>
                  <a:lnTo>
                    <a:pt x="571" y="0"/>
                  </a:lnTo>
                  <a:lnTo>
                    <a:pt x="0" y="571"/>
                  </a:lnTo>
                  <a:lnTo>
                    <a:pt x="0" y="1282"/>
                  </a:lnTo>
                  <a:lnTo>
                    <a:pt x="0" y="1993"/>
                  </a:lnTo>
                  <a:lnTo>
                    <a:pt x="571" y="2565"/>
                  </a:lnTo>
                  <a:lnTo>
                    <a:pt x="1295" y="2565"/>
                  </a:lnTo>
                  <a:lnTo>
                    <a:pt x="2006" y="2565"/>
                  </a:lnTo>
                  <a:lnTo>
                    <a:pt x="2590" y="1993"/>
                  </a:lnTo>
                  <a:lnTo>
                    <a:pt x="2590" y="1282"/>
                  </a:lnTo>
                  <a:lnTo>
                    <a:pt x="2590" y="571"/>
                  </a:lnTo>
                  <a:lnTo>
                    <a:pt x="2006" y="0"/>
                  </a:lnTo>
                  <a:lnTo>
                    <a:pt x="12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755411" y="409614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006" y="0"/>
                  </a:moveTo>
                  <a:lnTo>
                    <a:pt x="584" y="0"/>
                  </a:lnTo>
                  <a:lnTo>
                    <a:pt x="0" y="571"/>
                  </a:lnTo>
                  <a:lnTo>
                    <a:pt x="0" y="1993"/>
                  </a:lnTo>
                  <a:lnTo>
                    <a:pt x="584" y="2565"/>
                  </a:lnTo>
                  <a:lnTo>
                    <a:pt x="1295" y="2565"/>
                  </a:lnTo>
                  <a:lnTo>
                    <a:pt x="2006" y="2565"/>
                  </a:lnTo>
                  <a:lnTo>
                    <a:pt x="2590" y="1993"/>
                  </a:lnTo>
                  <a:lnTo>
                    <a:pt x="2590" y="571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755411" y="409614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295" y="2565"/>
                  </a:moveTo>
                  <a:lnTo>
                    <a:pt x="2006" y="2565"/>
                  </a:lnTo>
                  <a:lnTo>
                    <a:pt x="2590" y="1993"/>
                  </a:lnTo>
                  <a:lnTo>
                    <a:pt x="2590" y="1282"/>
                  </a:lnTo>
                  <a:lnTo>
                    <a:pt x="2590" y="571"/>
                  </a:lnTo>
                  <a:lnTo>
                    <a:pt x="2006" y="0"/>
                  </a:lnTo>
                  <a:lnTo>
                    <a:pt x="1295" y="0"/>
                  </a:lnTo>
                  <a:lnTo>
                    <a:pt x="584" y="0"/>
                  </a:lnTo>
                  <a:lnTo>
                    <a:pt x="0" y="571"/>
                  </a:lnTo>
                  <a:lnTo>
                    <a:pt x="0" y="1282"/>
                  </a:lnTo>
                  <a:lnTo>
                    <a:pt x="0" y="1993"/>
                  </a:lnTo>
                  <a:lnTo>
                    <a:pt x="584" y="2565"/>
                  </a:lnTo>
                  <a:lnTo>
                    <a:pt x="1295" y="256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755411" y="4083857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006" y="0"/>
                  </a:moveTo>
                  <a:lnTo>
                    <a:pt x="584" y="0"/>
                  </a:lnTo>
                  <a:lnTo>
                    <a:pt x="0" y="571"/>
                  </a:lnTo>
                  <a:lnTo>
                    <a:pt x="0" y="1993"/>
                  </a:lnTo>
                  <a:lnTo>
                    <a:pt x="584" y="2565"/>
                  </a:lnTo>
                  <a:lnTo>
                    <a:pt x="1295" y="2565"/>
                  </a:lnTo>
                  <a:lnTo>
                    <a:pt x="2006" y="2565"/>
                  </a:lnTo>
                  <a:lnTo>
                    <a:pt x="2590" y="1993"/>
                  </a:lnTo>
                  <a:lnTo>
                    <a:pt x="2590" y="571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755411" y="4083857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295" y="2565"/>
                  </a:moveTo>
                  <a:lnTo>
                    <a:pt x="2006" y="2565"/>
                  </a:lnTo>
                  <a:lnTo>
                    <a:pt x="2590" y="1993"/>
                  </a:lnTo>
                  <a:lnTo>
                    <a:pt x="2590" y="1282"/>
                  </a:lnTo>
                  <a:lnTo>
                    <a:pt x="2590" y="571"/>
                  </a:lnTo>
                  <a:lnTo>
                    <a:pt x="2006" y="0"/>
                  </a:lnTo>
                  <a:lnTo>
                    <a:pt x="1295" y="0"/>
                  </a:lnTo>
                  <a:lnTo>
                    <a:pt x="584" y="0"/>
                  </a:lnTo>
                  <a:lnTo>
                    <a:pt x="0" y="571"/>
                  </a:lnTo>
                  <a:lnTo>
                    <a:pt x="0" y="1282"/>
                  </a:lnTo>
                  <a:lnTo>
                    <a:pt x="0" y="1993"/>
                  </a:lnTo>
                  <a:lnTo>
                    <a:pt x="584" y="2565"/>
                  </a:lnTo>
                  <a:lnTo>
                    <a:pt x="1295" y="256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612254" y="4055656"/>
              <a:ext cx="147320" cy="26670"/>
            </a:xfrm>
            <a:custGeom>
              <a:avLst/>
              <a:gdLst/>
              <a:ahLst/>
              <a:cxnLst/>
              <a:rect l="l" t="t" r="r" b="b"/>
              <a:pathLst>
                <a:path w="147320" h="26670">
                  <a:moveTo>
                    <a:pt x="147154" y="0"/>
                  </a:moveTo>
                  <a:lnTo>
                    <a:pt x="0" y="0"/>
                  </a:lnTo>
                  <a:lnTo>
                    <a:pt x="0" y="26162"/>
                  </a:lnTo>
                  <a:lnTo>
                    <a:pt x="147154" y="26162"/>
                  </a:lnTo>
                  <a:lnTo>
                    <a:pt x="147154" y="21844"/>
                  </a:lnTo>
                  <a:lnTo>
                    <a:pt x="1777" y="21844"/>
                  </a:lnTo>
                  <a:lnTo>
                    <a:pt x="1371" y="21336"/>
                  </a:lnTo>
                  <a:lnTo>
                    <a:pt x="1371" y="20320"/>
                  </a:lnTo>
                  <a:lnTo>
                    <a:pt x="1777" y="19939"/>
                  </a:lnTo>
                  <a:lnTo>
                    <a:pt x="7746" y="19939"/>
                  </a:lnTo>
                  <a:lnTo>
                    <a:pt x="7746" y="16256"/>
                  </a:lnTo>
                  <a:lnTo>
                    <a:pt x="1981" y="16256"/>
                  </a:lnTo>
                  <a:lnTo>
                    <a:pt x="1396" y="15621"/>
                  </a:lnTo>
                  <a:lnTo>
                    <a:pt x="1396" y="14224"/>
                  </a:lnTo>
                  <a:lnTo>
                    <a:pt x="1981" y="13716"/>
                  </a:lnTo>
                  <a:lnTo>
                    <a:pt x="147154" y="13716"/>
                  </a:lnTo>
                  <a:lnTo>
                    <a:pt x="147154" y="8509"/>
                  </a:lnTo>
                  <a:lnTo>
                    <a:pt x="8229" y="8509"/>
                  </a:lnTo>
                  <a:lnTo>
                    <a:pt x="8229" y="8001"/>
                  </a:lnTo>
                  <a:lnTo>
                    <a:pt x="7746" y="8001"/>
                  </a:lnTo>
                  <a:lnTo>
                    <a:pt x="7746" y="3937"/>
                  </a:lnTo>
                  <a:lnTo>
                    <a:pt x="1981" y="3937"/>
                  </a:lnTo>
                  <a:lnTo>
                    <a:pt x="1396" y="3302"/>
                  </a:lnTo>
                  <a:lnTo>
                    <a:pt x="1396" y="1905"/>
                  </a:lnTo>
                  <a:lnTo>
                    <a:pt x="1981" y="1397"/>
                  </a:lnTo>
                  <a:lnTo>
                    <a:pt x="147154" y="1397"/>
                  </a:lnTo>
                  <a:lnTo>
                    <a:pt x="147154" y="0"/>
                  </a:lnTo>
                  <a:close/>
                </a:path>
                <a:path w="147320" h="26670">
                  <a:moveTo>
                    <a:pt x="7746" y="19939"/>
                  </a:moveTo>
                  <a:lnTo>
                    <a:pt x="2806" y="19939"/>
                  </a:lnTo>
                  <a:lnTo>
                    <a:pt x="3213" y="20320"/>
                  </a:lnTo>
                  <a:lnTo>
                    <a:pt x="3213" y="21336"/>
                  </a:lnTo>
                  <a:lnTo>
                    <a:pt x="2806" y="21844"/>
                  </a:lnTo>
                  <a:lnTo>
                    <a:pt x="147154" y="21844"/>
                  </a:lnTo>
                  <a:lnTo>
                    <a:pt x="8229" y="21717"/>
                  </a:lnTo>
                  <a:lnTo>
                    <a:pt x="8229" y="21209"/>
                  </a:lnTo>
                  <a:lnTo>
                    <a:pt x="7746" y="21209"/>
                  </a:lnTo>
                  <a:lnTo>
                    <a:pt x="7746" y="19939"/>
                  </a:lnTo>
                  <a:close/>
                </a:path>
                <a:path w="147320" h="26670">
                  <a:moveTo>
                    <a:pt x="13754" y="21209"/>
                  </a:moveTo>
                  <a:lnTo>
                    <a:pt x="12064" y="21209"/>
                  </a:lnTo>
                  <a:lnTo>
                    <a:pt x="12064" y="21717"/>
                  </a:lnTo>
                  <a:lnTo>
                    <a:pt x="13754" y="21717"/>
                  </a:lnTo>
                  <a:lnTo>
                    <a:pt x="13754" y="21209"/>
                  </a:lnTo>
                  <a:close/>
                </a:path>
                <a:path w="147320" h="26670">
                  <a:moveTo>
                    <a:pt x="19291" y="21209"/>
                  </a:moveTo>
                  <a:lnTo>
                    <a:pt x="17589" y="21209"/>
                  </a:lnTo>
                  <a:lnTo>
                    <a:pt x="17589" y="21717"/>
                  </a:lnTo>
                  <a:lnTo>
                    <a:pt x="19291" y="21717"/>
                  </a:lnTo>
                  <a:lnTo>
                    <a:pt x="19291" y="21209"/>
                  </a:lnTo>
                  <a:close/>
                </a:path>
                <a:path w="147320" h="26670">
                  <a:moveTo>
                    <a:pt x="24815" y="21209"/>
                  </a:moveTo>
                  <a:lnTo>
                    <a:pt x="23114" y="21209"/>
                  </a:lnTo>
                  <a:lnTo>
                    <a:pt x="23114" y="21717"/>
                  </a:lnTo>
                  <a:lnTo>
                    <a:pt x="24815" y="21717"/>
                  </a:lnTo>
                  <a:lnTo>
                    <a:pt x="24815" y="21209"/>
                  </a:lnTo>
                  <a:close/>
                </a:path>
                <a:path w="147320" h="26670">
                  <a:moveTo>
                    <a:pt x="30340" y="21209"/>
                  </a:moveTo>
                  <a:lnTo>
                    <a:pt x="28638" y="21209"/>
                  </a:lnTo>
                  <a:lnTo>
                    <a:pt x="28638" y="21717"/>
                  </a:lnTo>
                  <a:lnTo>
                    <a:pt x="30340" y="21717"/>
                  </a:lnTo>
                  <a:lnTo>
                    <a:pt x="30340" y="21209"/>
                  </a:lnTo>
                  <a:close/>
                </a:path>
                <a:path w="147320" h="26670">
                  <a:moveTo>
                    <a:pt x="35864" y="21209"/>
                  </a:moveTo>
                  <a:lnTo>
                    <a:pt x="34162" y="21209"/>
                  </a:lnTo>
                  <a:lnTo>
                    <a:pt x="34162" y="21717"/>
                  </a:lnTo>
                  <a:lnTo>
                    <a:pt x="35864" y="21717"/>
                  </a:lnTo>
                  <a:lnTo>
                    <a:pt x="35864" y="21209"/>
                  </a:lnTo>
                  <a:close/>
                </a:path>
                <a:path w="147320" h="26670">
                  <a:moveTo>
                    <a:pt x="41389" y="21209"/>
                  </a:moveTo>
                  <a:lnTo>
                    <a:pt x="39687" y="21209"/>
                  </a:lnTo>
                  <a:lnTo>
                    <a:pt x="39687" y="21717"/>
                  </a:lnTo>
                  <a:lnTo>
                    <a:pt x="41389" y="21717"/>
                  </a:lnTo>
                  <a:lnTo>
                    <a:pt x="41389" y="21209"/>
                  </a:lnTo>
                  <a:close/>
                </a:path>
                <a:path w="147320" h="26670">
                  <a:moveTo>
                    <a:pt x="46926" y="21209"/>
                  </a:moveTo>
                  <a:lnTo>
                    <a:pt x="45224" y="21209"/>
                  </a:lnTo>
                  <a:lnTo>
                    <a:pt x="45224" y="21717"/>
                  </a:lnTo>
                  <a:lnTo>
                    <a:pt x="46926" y="21717"/>
                  </a:lnTo>
                  <a:lnTo>
                    <a:pt x="46926" y="21209"/>
                  </a:lnTo>
                  <a:close/>
                </a:path>
                <a:path w="147320" h="26670">
                  <a:moveTo>
                    <a:pt x="52450" y="21209"/>
                  </a:moveTo>
                  <a:lnTo>
                    <a:pt x="50749" y="21209"/>
                  </a:lnTo>
                  <a:lnTo>
                    <a:pt x="50749" y="21717"/>
                  </a:lnTo>
                  <a:lnTo>
                    <a:pt x="52450" y="21717"/>
                  </a:lnTo>
                  <a:lnTo>
                    <a:pt x="52450" y="21209"/>
                  </a:lnTo>
                  <a:close/>
                </a:path>
                <a:path w="147320" h="26670">
                  <a:moveTo>
                    <a:pt x="57975" y="21209"/>
                  </a:moveTo>
                  <a:lnTo>
                    <a:pt x="56273" y="21209"/>
                  </a:lnTo>
                  <a:lnTo>
                    <a:pt x="56273" y="21717"/>
                  </a:lnTo>
                  <a:lnTo>
                    <a:pt x="57975" y="21717"/>
                  </a:lnTo>
                  <a:lnTo>
                    <a:pt x="57975" y="21209"/>
                  </a:lnTo>
                  <a:close/>
                </a:path>
                <a:path w="147320" h="26670">
                  <a:moveTo>
                    <a:pt x="63500" y="21209"/>
                  </a:moveTo>
                  <a:lnTo>
                    <a:pt x="61798" y="21209"/>
                  </a:lnTo>
                  <a:lnTo>
                    <a:pt x="61798" y="21717"/>
                  </a:lnTo>
                  <a:lnTo>
                    <a:pt x="63500" y="21717"/>
                  </a:lnTo>
                  <a:lnTo>
                    <a:pt x="63500" y="21209"/>
                  </a:lnTo>
                  <a:close/>
                </a:path>
                <a:path w="147320" h="26670">
                  <a:moveTo>
                    <a:pt x="69024" y="21209"/>
                  </a:moveTo>
                  <a:lnTo>
                    <a:pt x="67322" y="21209"/>
                  </a:lnTo>
                  <a:lnTo>
                    <a:pt x="67322" y="21717"/>
                  </a:lnTo>
                  <a:lnTo>
                    <a:pt x="69024" y="21717"/>
                  </a:lnTo>
                  <a:lnTo>
                    <a:pt x="69024" y="21209"/>
                  </a:lnTo>
                  <a:close/>
                </a:path>
                <a:path w="147320" h="26670">
                  <a:moveTo>
                    <a:pt x="74548" y="21209"/>
                  </a:moveTo>
                  <a:lnTo>
                    <a:pt x="72847" y="21209"/>
                  </a:lnTo>
                  <a:lnTo>
                    <a:pt x="72847" y="21717"/>
                  </a:lnTo>
                  <a:lnTo>
                    <a:pt x="74548" y="21717"/>
                  </a:lnTo>
                  <a:lnTo>
                    <a:pt x="74548" y="21209"/>
                  </a:lnTo>
                  <a:close/>
                </a:path>
                <a:path w="147320" h="26670">
                  <a:moveTo>
                    <a:pt x="80086" y="21209"/>
                  </a:moveTo>
                  <a:lnTo>
                    <a:pt x="78384" y="21209"/>
                  </a:lnTo>
                  <a:lnTo>
                    <a:pt x="78384" y="21717"/>
                  </a:lnTo>
                  <a:lnTo>
                    <a:pt x="80086" y="21717"/>
                  </a:lnTo>
                  <a:lnTo>
                    <a:pt x="80086" y="21209"/>
                  </a:lnTo>
                  <a:close/>
                </a:path>
                <a:path w="147320" h="26670">
                  <a:moveTo>
                    <a:pt x="85610" y="21209"/>
                  </a:moveTo>
                  <a:lnTo>
                    <a:pt x="83908" y="21209"/>
                  </a:lnTo>
                  <a:lnTo>
                    <a:pt x="83908" y="21717"/>
                  </a:lnTo>
                  <a:lnTo>
                    <a:pt x="85610" y="21717"/>
                  </a:lnTo>
                  <a:lnTo>
                    <a:pt x="85610" y="21209"/>
                  </a:lnTo>
                  <a:close/>
                </a:path>
                <a:path w="147320" h="26670">
                  <a:moveTo>
                    <a:pt x="91135" y="21209"/>
                  </a:moveTo>
                  <a:lnTo>
                    <a:pt x="89433" y="21209"/>
                  </a:lnTo>
                  <a:lnTo>
                    <a:pt x="89433" y="21717"/>
                  </a:lnTo>
                  <a:lnTo>
                    <a:pt x="91135" y="21717"/>
                  </a:lnTo>
                  <a:lnTo>
                    <a:pt x="91135" y="21209"/>
                  </a:lnTo>
                  <a:close/>
                </a:path>
                <a:path w="147320" h="26670">
                  <a:moveTo>
                    <a:pt x="96659" y="21209"/>
                  </a:moveTo>
                  <a:lnTo>
                    <a:pt x="94957" y="21209"/>
                  </a:lnTo>
                  <a:lnTo>
                    <a:pt x="94957" y="21717"/>
                  </a:lnTo>
                  <a:lnTo>
                    <a:pt x="96659" y="21717"/>
                  </a:lnTo>
                  <a:lnTo>
                    <a:pt x="96659" y="21209"/>
                  </a:lnTo>
                  <a:close/>
                </a:path>
                <a:path w="147320" h="26670">
                  <a:moveTo>
                    <a:pt x="102184" y="21209"/>
                  </a:moveTo>
                  <a:lnTo>
                    <a:pt x="100482" y="21209"/>
                  </a:lnTo>
                  <a:lnTo>
                    <a:pt x="100482" y="21717"/>
                  </a:lnTo>
                  <a:lnTo>
                    <a:pt x="102184" y="21717"/>
                  </a:lnTo>
                  <a:lnTo>
                    <a:pt x="102184" y="21209"/>
                  </a:lnTo>
                  <a:close/>
                </a:path>
                <a:path w="147320" h="26670">
                  <a:moveTo>
                    <a:pt x="107708" y="21209"/>
                  </a:moveTo>
                  <a:lnTo>
                    <a:pt x="106006" y="21209"/>
                  </a:lnTo>
                  <a:lnTo>
                    <a:pt x="106006" y="21717"/>
                  </a:lnTo>
                  <a:lnTo>
                    <a:pt x="107708" y="21717"/>
                  </a:lnTo>
                  <a:lnTo>
                    <a:pt x="107708" y="21209"/>
                  </a:lnTo>
                  <a:close/>
                </a:path>
                <a:path w="147320" h="26670">
                  <a:moveTo>
                    <a:pt x="113233" y="21209"/>
                  </a:moveTo>
                  <a:lnTo>
                    <a:pt x="111531" y="21209"/>
                  </a:lnTo>
                  <a:lnTo>
                    <a:pt x="111531" y="21717"/>
                  </a:lnTo>
                  <a:lnTo>
                    <a:pt x="113233" y="21717"/>
                  </a:lnTo>
                  <a:lnTo>
                    <a:pt x="113233" y="21209"/>
                  </a:lnTo>
                  <a:close/>
                </a:path>
                <a:path w="147320" h="26670">
                  <a:moveTo>
                    <a:pt x="118770" y="21209"/>
                  </a:moveTo>
                  <a:lnTo>
                    <a:pt x="117055" y="21209"/>
                  </a:lnTo>
                  <a:lnTo>
                    <a:pt x="117055" y="21717"/>
                  </a:lnTo>
                  <a:lnTo>
                    <a:pt x="118770" y="21717"/>
                  </a:lnTo>
                  <a:lnTo>
                    <a:pt x="118770" y="21209"/>
                  </a:lnTo>
                  <a:close/>
                </a:path>
                <a:path w="147320" h="26670">
                  <a:moveTo>
                    <a:pt x="124294" y="21209"/>
                  </a:moveTo>
                  <a:lnTo>
                    <a:pt x="122593" y="21209"/>
                  </a:lnTo>
                  <a:lnTo>
                    <a:pt x="122593" y="21717"/>
                  </a:lnTo>
                  <a:lnTo>
                    <a:pt x="124294" y="21717"/>
                  </a:lnTo>
                  <a:lnTo>
                    <a:pt x="124294" y="21209"/>
                  </a:lnTo>
                  <a:close/>
                </a:path>
                <a:path w="147320" h="26670">
                  <a:moveTo>
                    <a:pt x="129819" y="21209"/>
                  </a:moveTo>
                  <a:lnTo>
                    <a:pt x="128117" y="21209"/>
                  </a:lnTo>
                  <a:lnTo>
                    <a:pt x="128117" y="21717"/>
                  </a:lnTo>
                  <a:lnTo>
                    <a:pt x="129819" y="21717"/>
                  </a:lnTo>
                  <a:lnTo>
                    <a:pt x="129819" y="21209"/>
                  </a:lnTo>
                  <a:close/>
                </a:path>
                <a:path w="147320" h="26670">
                  <a:moveTo>
                    <a:pt x="135343" y="21209"/>
                  </a:moveTo>
                  <a:lnTo>
                    <a:pt x="133642" y="21209"/>
                  </a:lnTo>
                  <a:lnTo>
                    <a:pt x="133642" y="21717"/>
                  </a:lnTo>
                  <a:lnTo>
                    <a:pt x="135343" y="21717"/>
                  </a:lnTo>
                  <a:lnTo>
                    <a:pt x="135343" y="21209"/>
                  </a:lnTo>
                  <a:close/>
                </a:path>
                <a:path w="147320" h="26670">
                  <a:moveTo>
                    <a:pt x="143154" y="14986"/>
                  </a:moveTo>
                  <a:lnTo>
                    <a:pt x="139649" y="14986"/>
                  </a:lnTo>
                  <a:lnTo>
                    <a:pt x="139649" y="21209"/>
                  </a:lnTo>
                  <a:lnTo>
                    <a:pt x="139166" y="21209"/>
                  </a:lnTo>
                  <a:lnTo>
                    <a:pt x="139166" y="21717"/>
                  </a:lnTo>
                  <a:lnTo>
                    <a:pt x="147154" y="21717"/>
                  </a:lnTo>
                  <a:lnTo>
                    <a:pt x="147154" y="16256"/>
                  </a:lnTo>
                  <a:lnTo>
                    <a:pt x="143738" y="16256"/>
                  </a:lnTo>
                  <a:lnTo>
                    <a:pt x="143154" y="15621"/>
                  </a:lnTo>
                  <a:lnTo>
                    <a:pt x="143154" y="14986"/>
                  </a:lnTo>
                  <a:close/>
                </a:path>
                <a:path w="147320" h="26670">
                  <a:moveTo>
                    <a:pt x="13271" y="14986"/>
                  </a:moveTo>
                  <a:lnTo>
                    <a:pt x="12547" y="14986"/>
                  </a:lnTo>
                  <a:lnTo>
                    <a:pt x="12547" y="21209"/>
                  </a:lnTo>
                  <a:lnTo>
                    <a:pt x="13271" y="21209"/>
                  </a:lnTo>
                  <a:lnTo>
                    <a:pt x="13271" y="14986"/>
                  </a:lnTo>
                  <a:close/>
                </a:path>
                <a:path w="147320" h="26670">
                  <a:moveTo>
                    <a:pt x="18808" y="14986"/>
                  </a:moveTo>
                  <a:lnTo>
                    <a:pt x="18072" y="14986"/>
                  </a:lnTo>
                  <a:lnTo>
                    <a:pt x="18072" y="21209"/>
                  </a:lnTo>
                  <a:lnTo>
                    <a:pt x="18808" y="21209"/>
                  </a:lnTo>
                  <a:lnTo>
                    <a:pt x="18808" y="14986"/>
                  </a:lnTo>
                  <a:close/>
                </a:path>
                <a:path w="147320" h="26670">
                  <a:moveTo>
                    <a:pt x="24333" y="14986"/>
                  </a:moveTo>
                  <a:lnTo>
                    <a:pt x="23596" y="14986"/>
                  </a:lnTo>
                  <a:lnTo>
                    <a:pt x="23596" y="21209"/>
                  </a:lnTo>
                  <a:lnTo>
                    <a:pt x="24333" y="21209"/>
                  </a:lnTo>
                  <a:lnTo>
                    <a:pt x="24333" y="14986"/>
                  </a:lnTo>
                  <a:close/>
                </a:path>
                <a:path w="147320" h="26670">
                  <a:moveTo>
                    <a:pt x="29857" y="14986"/>
                  </a:moveTo>
                  <a:lnTo>
                    <a:pt x="29121" y="14986"/>
                  </a:lnTo>
                  <a:lnTo>
                    <a:pt x="29121" y="21209"/>
                  </a:lnTo>
                  <a:lnTo>
                    <a:pt x="29857" y="21209"/>
                  </a:lnTo>
                  <a:lnTo>
                    <a:pt x="29857" y="14986"/>
                  </a:lnTo>
                  <a:close/>
                </a:path>
                <a:path w="147320" h="26670">
                  <a:moveTo>
                    <a:pt x="35382" y="14986"/>
                  </a:moveTo>
                  <a:lnTo>
                    <a:pt x="34645" y="14986"/>
                  </a:lnTo>
                  <a:lnTo>
                    <a:pt x="34645" y="21209"/>
                  </a:lnTo>
                  <a:lnTo>
                    <a:pt x="35382" y="21209"/>
                  </a:lnTo>
                  <a:lnTo>
                    <a:pt x="35382" y="14986"/>
                  </a:lnTo>
                  <a:close/>
                </a:path>
                <a:path w="147320" h="26670">
                  <a:moveTo>
                    <a:pt x="40906" y="14986"/>
                  </a:moveTo>
                  <a:lnTo>
                    <a:pt x="40182" y="14986"/>
                  </a:lnTo>
                  <a:lnTo>
                    <a:pt x="40182" y="21209"/>
                  </a:lnTo>
                  <a:lnTo>
                    <a:pt x="40906" y="21209"/>
                  </a:lnTo>
                  <a:lnTo>
                    <a:pt x="40906" y="14986"/>
                  </a:lnTo>
                  <a:close/>
                </a:path>
                <a:path w="147320" h="26670">
                  <a:moveTo>
                    <a:pt x="46431" y="14986"/>
                  </a:moveTo>
                  <a:lnTo>
                    <a:pt x="45707" y="14986"/>
                  </a:lnTo>
                  <a:lnTo>
                    <a:pt x="45707" y="21209"/>
                  </a:lnTo>
                  <a:lnTo>
                    <a:pt x="46431" y="21209"/>
                  </a:lnTo>
                  <a:lnTo>
                    <a:pt x="46431" y="14986"/>
                  </a:lnTo>
                  <a:close/>
                </a:path>
                <a:path w="147320" h="26670">
                  <a:moveTo>
                    <a:pt x="51968" y="14986"/>
                  </a:moveTo>
                  <a:lnTo>
                    <a:pt x="51231" y="14986"/>
                  </a:lnTo>
                  <a:lnTo>
                    <a:pt x="51231" y="21209"/>
                  </a:lnTo>
                  <a:lnTo>
                    <a:pt x="51968" y="21209"/>
                  </a:lnTo>
                  <a:lnTo>
                    <a:pt x="51968" y="14986"/>
                  </a:lnTo>
                  <a:close/>
                </a:path>
                <a:path w="147320" h="26670">
                  <a:moveTo>
                    <a:pt x="57492" y="14986"/>
                  </a:moveTo>
                  <a:lnTo>
                    <a:pt x="56756" y="14986"/>
                  </a:lnTo>
                  <a:lnTo>
                    <a:pt x="56756" y="21209"/>
                  </a:lnTo>
                  <a:lnTo>
                    <a:pt x="57492" y="21209"/>
                  </a:lnTo>
                  <a:lnTo>
                    <a:pt x="57492" y="14986"/>
                  </a:lnTo>
                  <a:close/>
                </a:path>
                <a:path w="147320" h="26670">
                  <a:moveTo>
                    <a:pt x="63017" y="14986"/>
                  </a:moveTo>
                  <a:lnTo>
                    <a:pt x="62280" y="14986"/>
                  </a:lnTo>
                  <a:lnTo>
                    <a:pt x="62280" y="21209"/>
                  </a:lnTo>
                  <a:lnTo>
                    <a:pt x="63017" y="21209"/>
                  </a:lnTo>
                  <a:lnTo>
                    <a:pt x="63017" y="14986"/>
                  </a:lnTo>
                  <a:close/>
                </a:path>
                <a:path w="147320" h="26670">
                  <a:moveTo>
                    <a:pt x="68541" y="14986"/>
                  </a:moveTo>
                  <a:lnTo>
                    <a:pt x="67805" y="14986"/>
                  </a:lnTo>
                  <a:lnTo>
                    <a:pt x="67805" y="21209"/>
                  </a:lnTo>
                  <a:lnTo>
                    <a:pt x="68541" y="21209"/>
                  </a:lnTo>
                  <a:lnTo>
                    <a:pt x="68541" y="14986"/>
                  </a:lnTo>
                  <a:close/>
                </a:path>
                <a:path w="147320" h="26670">
                  <a:moveTo>
                    <a:pt x="74066" y="14986"/>
                  </a:moveTo>
                  <a:lnTo>
                    <a:pt x="73342" y="14986"/>
                  </a:lnTo>
                  <a:lnTo>
                    <a:pt x="73342" y="21209"/>
                  </a:lnTo>
                  <a:lnTo>
                    <a:pt x="74066" y="21209"/>
                  </a:lnTo>
                  <a:lnTo>
                    <a:pt x="74066" y="14986"/>
                  </a:lnTo>
                  <a:close/>
                </a:path>
                <a:path w="147320" h="26670">
                  <a:moveTo>
                    <a:pt x="79590" y="14986"/>
                  </a:moveTo>
                  <a:lnTo>
                    <a:pt x="78866" y="14986"/>
                  </a:lnTo>
                  <a:lnTo>
                    <a:pt x="78866" y="21209"/>
                  </a:lnTo>
                  <a:lnTo>
                    <a:pt x="79590" y="21209"/>
                  </a:lnTo>
                  <a:lnTo>
                    <a:pt x="79590" y="14986"/>
                  </a:lnTo>
                  <a:close/>
                </a:path>
                <a:path w="147320" h="26670">
                  <a:moveTo>
                    <a:pt x="85128" y="14986"/>
                  </a:moveTo>
                  <a:lnTo>
                    <a:pt x="84391" y="14986"/>
                  </a:lnTo>
                  <a:lnTo>
                    <a:pt x="84391" y="21209"/>
                  </a:lnTo>
                  <a:lnTo>
                    <a:pt x="85128" y="21209"/>
                  </a:lnTo>
                  <a:lnTo>
                    <a:pt x="85128" y="14986"/>
                  </a:lnTo>
                  <a:close/>
                </a:path>
                <a:path w="147320" h="26670">
                  <a:moveTo>
                    <a:pt x="90652" y="14986"/>
                  </a:moveTo>
                  <a:lnTo>
                    <a:pt x="89915" y="14986"/>
                  </a:lnTo>
                  <a:lnTo>
                    <a:pt x="89915" y="21209"/>
                  </a:lnTo>
                  <a:lnTo>
                    <a:pt x="90652" y="21209"/>
                  </a:lnTo>
                  <a:lnTo>
                    <a:pt x="90652" y="14986"/>
                  </a:lnTo>
                  <a:close/>
                </a:path>
                <a:path w="147320" h="26670">
                  <a:moveTo>
                    <a:pt x="96177" y="14986"/>
                  </a:moveTo>
                  <a:lnTo>
                    <a:pt x="95440" y="14986"/>
                  </a:lnTo>
                  <a:lnTo>
                    <a:pt x="95440" y="21209"/>
                  </a:lnTo>
                  <a:lnTo>
                    <a:pt x="96177" y="21209"/>
                  </a:lnTo>
                  <a:lnTo>
                    <a:pt x="96177" y="14986"/>
                  </a:lnTo>
                  <a:close/>
                </a:path>
                <a:path w="147320" h="26670">
                  <a:moveTo>
                    <a:pt x="101701" y="14986"/>
                  </a:moveTo>
                  <a:lnTo>
                    <a:pt x="100964" y="14986"/>
                  </a:lnTo>
                  <a:lnTo>
                    <a:pt x="100964" y="21209"/>
                  </a:lnTo>
                  <a:lnTo>
                    <a:pt x="101701" y="21209"/>
                  </a:lnTo>
                  <a:lnTo>
                    <a:pt x="101701" y="14986"/>
                  </a:lnTo>
                  <a:close/>
                </a:path>
                <a:path w="147320" h="26670">
                  <a:moveTo>
                    <a:pt x="107226" y="14986"/>
                  </a:moveTo>
                  <a:lnTo>
                    <a:pt x="106489" y="14986"/>
                  </a:lnTo>
                  <a:lnTo>
                    <a:pt x="106489" y="21209"/>
                  </a:lnTo>
                  <a:lnTo>
                    <a:pt x="107226" y="21209"/>
                  </a:lnTo>
                  <a:lnTo>
                    <a:pt x="107226" y="14986"/>
                  </a:lnTo>
                  <a:close/>
                </a:path>
                <a:path w="147320" h="26670">
                  <a:moveTo>
                    <a:pt x="112750" y="14986"/>
                  </a:moveTo>
                  <a:lnTo>
                    <a:pt x="112026" y="14986"/>
                  </a:lnTo>
                  <a:lnTo>
                    <a:pt x="112026" y="21209"/>
                  </a:lnTo>
                  <a:lnTo>
                    <a:pt x="112750" y="21209"/>
                  </a:lnTo>
                  <a:lnTo>
                    <a:pt x="112750" y="14986"/>
                  </a:lnTo>
                  <a:close/>
                </a:path>
                <a:path w="147320" h="26670">
                  <a:moveTo>
                    <a:pt x="118275" y="14986"/>
                  </a:moveTo>
                  <a:lnTo>
                    <a:pt x="117551" y="14986"/>
                  </a:lnTo>
                  <a:lnTo>
                    <a:pt x="117551" y="21209"/>
                  </a:lnTo>
                  <a:lnTo>
                    <a:pt x="118275" y="21209"/>
                  </a:lnTo>
                  <a:lnTo>
                    <a:pt x="118275" y="14986"/>
                  </a:lnTo>
                  <a:close/>
                </a:path>
                <a:path w="147320" h="26670">
                  <a:moveTo>
                    <a:pt x="123812" y="14986"/>
                  </a:moveTo>
                  <a:lnTo>
                    <a:pt x="123075" y="14986"/>
                  </a:lnTo>
                  <a:lnTo>
                    <a:pt x="123075" y="21209"/>
                  </a:lnTo>
                  <a:lnTo>
                    <a:pt x="123812" y="21209"/>
                  </a:lnTo>
                  <a:lnTo>
                    <a:pt x="123812" y="14986"/>
                  </a:lnTo>
                  <a:close/>
                </a:path>
                <a:path w="147320" h="26670">
                  <a:moveTo>
                    <a:pt x="129324" y="14986"/>
                  </a:moveTo>
                  <a:lnTo>
                    <a:pt x="128600" y="14986"/>
                  </a:lnTo>
                  <a:lnTo>
                    <a:pt x="128600" y="21209"/>
                  </a:lnTo>
                  <a:lnTo>
                    <a:pt x="129324" y="21209"/>
                  </a:lnTo>
                  <a:lnTo>
                    <a:pt x="129324" y="14986"/>
                  </a:lnTo>
                  <a:close/>
                </a:path>
                <a:path w="147320" h="26670">
                  <a:moveTo>
                    <a:pt x="134861" y="14986"/>
                  </a:moveTo>
                  <a:lnTo>
                    <a:pt x="134124" y="14986"/>
                  </a:lnTo>
                  <a:lnTo>
                    <a:pt x="134124" y="21209"/>
                  </a:lnTo>
                  <a:lnTo>
                    <a:pt x="134861" y="21209"/>
                  </a:lnTo>
                  <a:lnTo>
                    <a:pt x="134861" y="14986"/>
                  </a:lnTo>
                  <a:close/>
                </a:path>
                <a:path w="147320" h="26670">
                  <a:moveTo>
                    <a:pt x="10985" y="16383"/>
                  </a:moveTo>
                  <a:lnTo>
                    <a:pt x="9309" y="16383"/>
                  </a:lnTo>
                  <a:lnTo>
                    <a:pt x="9309" y="16891"/>
                  </a:lnTo>
                  <a:lnTo>
                    <a:pt x="10985" y="16891"/>
                  </a:lnTo>
                  <a:lnTo>
                    <a:pt x="10985" y="16383"/>
                  </a:lnTo>
                  <a:close/>
                </a:path>
                <a:path w="147320" h="26670">
                  <a:moveTo>
                    <a:pt x="16509" y="16383"/>
                  </a:moveTo>
                  <a:lnTo>
                    <a:pt x="14833" y="16383"/>
                  </a:lnTo>
                  <a:lnTo>
                    <a:pt x="14833" y="16891"/>
                  </a:lnTo>
                  <a:lnTo>
                    <a:pt x="16509" y="16891"/>
                  </a:lnTo>
                  <a:lnTo>
                    <a:pt x="16509" y="16383"/>
                  </a:lnTo>
                  <a:close/>
                </a:path>
                <a:path w="147320" h="26670">
                  <a:moveTo>
                    <a:pt x="22034" y="16383"/>
                  </a:moveTo>
                  <a:lnTo>
                    <a:pt x="20370" y="16383"/>
                  </a:lnTo>
                  <a:lnTo>
                    <a:pt x="20370" y="16891"/>
                  </a:lnTo>
                  <a:lnTo>
                    <a:pt x="22034" y="16891"/>
                  </a:lnTo>
                  <a:lnTo>
                    <a:pt x="22034" y="16383"/>
                  </a:lnTo>
                  <a:close/>
                </a:path>
                <a:path w="147320" h="26670">
                  <a:moveTo>
                    <a:pt x="27558" y="16383"/>
                  </a:moveTo>
                  <a:lnTo>
                    <a:pt x="25895" y="16383"/>
                  </a:lnTo>
                  <a:lnTo>
                    <a:pt x="25895" y="16891"/>
                  </a:lnTo>
                  <a:lnTo>
                    <a:pt x="27558" y="16891"/>
                  </a:lnTo>
                  <a:lnTo>
                    <a:pt x="27558" y="16383"/>
                  </a:lnTo>
                  <a:close/>
                </a:path>
                <a:path w="147320" h="26670">
                  <a:moveTo>
                    <a:pt x="33083" y="16383"/>
                  </a:moveTo>
                  <a:lnTo>
                    <a:pt x="31419" y="16383"/>
                  </a:lnTo>
                  <a:lnTo>
                    <a:pt x="31419" y="16891"/>
                  </a:lnTo>
                  <a:lnTo>
                    <a:pt x="33083" y="16891"/>
                  </a:lnTo>
                  <a:lnTo>
                    <a:pt x="33083" y="16383"/>
                  </a:lnTo>
                  <a:close/>
                </a:path>
                <a:path w="147320" h="26670">
                  <a:moveTo>
                    <a:pt x="38620" y="16383"/>
                  </a:moveTo>
                  <a:lnTo>
                    <a:pt x="36944" y="16383"/>
                  </a:lnTo>
                  <a:lnTo>
                    <a:pt x="36944" y="16891"/>
                  </a:lnTo>
                  <a:lnTo>
                    <a:pt x="38620" y="16891"/>
                  </a:lnTo>
                  <a:lnTo>
                    <a:pt x="38620" y="16383"/>
                  </a:lnTo>
                  <a:close/>
                </a:path>
                <a:path w="147320" h="26670">
                  <a:moveTo>
                    <a:pt x="44145" y="16383"/>
                  </a:moveTo>
                  <a:lnTo>
                    <a:pt x="42468" y="16383"/>
                  </a:lnTo>
                  <a:lnTo>
                    <a:pt x="42468" y="16891"/>
                  </a:lnTo>
                  <a:lnTo>
                    <a:pt x="44145" y="16891"/>
                  </a:lnTo>
                  <a:lnTo>
                    <a:pt x="44145" y="16383"/>
                  </a:lnTo>
                  <a:close/>
                </a:path>
                <a:path w="147320" h="26670">
                  <a:moveTo>
                    <a:pt x="49669" y="16383"/>
                  </a:moveTo>
                  <a:lnTo>
                    <a:pt x="47993" y="16383"/>
                  </a:lnTo>
                  <a:lnTo>
                    <a:pt x="47993" y="16891"/>
                  </a:lnTo>
                  <a:lnTo>
                    <a:pt x="49669" y="16891"/>
                  </a:lnTo>
                  <a:lnTo>
                    <a:pt x="49669" y="16383"/>
                  </a:lnTo>
                  <a:close/>
                </a:path>
                <a:path w="147320" h="26670">
                  <a:moveTo>
                    <a:pt x="55194" y="16383"/>
                  </a:moveTo>
                  <a:lnTo>
                    <a:pt x="53530" y="16383"/>
                  </a:lnTo>
                  <a:lnTo>
                    <a:pt x="53530" y="16891"/>
                  </a:lnTo>
                  <a:lnTo>
                    <a:pt x="55194" y="16891"/>
                  </a:lnTo>
                  <a:lnTo>
                    <a:pt x="55194" y="16383"/>
                  </a:lnTo>
                  <a:close/>
                </a:path>
                <a:path w="147320" h="26670">
                  <a:moveTo>
                    <a:pt x="60718" y="16383"/>
                  </a:moveTo>
                  <a:lnTo>
                    <a:pt x="59054" y="16383"/>
                  </a:lnTo>
                  <a:lnTo>
                    <a:pt x="59054" y="16891"/>
                  </a:lnTo>
                  <a:lnTo>
                    <a:pt x="60718" y="16891"/>
                  </a:lnTo>
                  <a:lnTo>
                    <a:pt x="60718" y="16383"/>
                  </a:lnTo>
                  <a:close/>
                </a:path>
                <a:path w="147320" h="26670">
                  <a:moveTo>
                    <a:pt x="66243" y="16383"/>
                  </a:moveTo>
                  <a:lnTo>
                    <a:pt x="64579" y="16383"/>
                  </a:lnTo>
                  <a:lnTo>
                    <a:pt x="64579" y="16891"/>
                  </a:lnTo>
                  <a:lnTo>
                    <a:pt x="66243" y="16891"/>
                  </a:lnTo>
                  <a:lnTo>
                    <a:pt x="66243" y="16383"/>
                  </a:lnTo>
                  <a:close/>
                </a:path>
                <a:path w="147320" h="26670">
                  <a:moveTo>
                    <a:pt x="71767" y="16383"/>
                  </a:moveTo>
                  <a:lnTo>
                    <a:pt x="70103" y="16383"/>
                  </a:lnTo>
                  <a:lnTo>
                    <a:pt x="70103" y="16891"/>
                  </a:lnTo>
                  <a:lnTo>
                    <a:pt x="71767" y="16891"/>
                  </a:lnTo>
                  <a:lnTo>
                    <a:pt x="71767" y="16383"/>
                  </a:lnTo>
                  <a:close/>
                </a:path>
                <a:path w="147320" h="26670">
                  <a:moveTo>
                    <a:pt x="77304" y="16383"/>
                  </a:moveTo>
                  <a:lnTo>
                    <a:pt x="75628" y="16383"/>
                  </a:lnTo>
                  <a:lnTo>
                    <a:pt x="75628" y="16891"/>
                  </a:lnTo>
                  <a:lnTo>
                    <a:pt x="77304" y="16891"/>
                  </a:lnTo>
                  <a:lnTo>
                    <a:pt x="77304" y="16383"/>
                  </a:lnTo>
                  <a:close/>
                </a:path>
                <a:path w="147320" h="26670">
                  <a:moveTo>
                    <a:pt x="82829" y="16383"/>
                  </a:moveTo>
                  <a:lnTo>
                    <a:pt x="81152" y="16383"/>
                  </a:lnTo>
                  <a:lnTo>
                    <a:pt x="81152" y="16891"/>
                  </a:lnTo>
                  <a:lnTo>
                    <a:pt x="82829" y="16891"/>
                  </a:lnTo>
                  <a:lnTo>
                    <a:pt x="82829" y="16383"/>
                  </a:lnTo>
                  <a:close/>
                </a:path>
                <a:path w="147320" h="26670">
                  <a:moveTo>
                    <a:pt x="88353" y="16383"/>
                  </a:moveTo>
                  <a:lnTo>
                    <a:pt x="86690" y="16383"/>
                  </a:lnTo>
                  <a:lnTo>
                    <a:pt x="86690" y="16891"/>
                  </a:lnTo>
                  <a:lnTo>
                    <a:pt x="88353" y="16891"/>
                  </a:lnTo>
                  <a:lnTo>
                    <a:pt x="88353" y="16383"/>
                  </a:lnTo>
                  <a:close/>
                </a:path>
                <a:path w="147320" h="26670">
                  <a:moveTo>
                    <a:pt x="93878" y="16383"/>
                  </a:moveTo>
                  <a:lnTo>
                    <a:pt x="92214" y="16383"/>
                  </a:lnTo>
                  <a:lnTo>
                    <a:pt x="92214" y="16891"/>
                  </a:lnTo>
                  <a:lnTo>
                    <a:pt x="93878" y="16891"/>
                  </a:lnTo>
                  <a:lnTo>
                    <a:pt x="93878" y="16383"/>
                  </a:lnTo>
                  <a:close/>
                </a:path>
                <a:path w="147320" h="26670">
                  <a:moveTo>
                    <a:pt x="99402" y="16383"/>
                  </a:moveTo>
                  <a:lnTo>
                    <a:pt x="97739" y="16383"/>
                  </a:lnTo>
                  <a:lnTo>
                    <a:pt x="97739" y="16891"/>
                  </a:lnTo>
                  <a:lnTo>
                    <a:pt x="99402" y="16891"/>
                  </a:lnTo>
                  <a:lnTo>
                    <a:pt x="99402" y="16383"/>
                  </a:lnTo>
                  <a:close/>
                </a:path>
                <a:path w="147320" h="26670">
                  <a:moveTo>
                    <a:pt x="104927" y="16383"/>
                  </a:moveTo>
                  <a:lnTo>
                    <a:pt x="103263" y="16383"/>
                  </a:lnTo>
                  <a:lnTo>
                    <a:pt x="103263" y="16891"/>
                  </a:lnTo>
                  <a:lnTo>
                    <a:pt x="104927" y="16891"/>
                  </a:lnTo>
                  <a:lnTo>
                    <a:pt x="104927" y="16383"/>
                  </a:lnTo>
                  <a:close/>
                </a:path>
                <a:path w="147320" h="26670">
                  <a:moveTo>
                    <a:pt x="110451" y="16383"/>
                  </a:moveTo>
                  <a:lnTo>
                    <a:pt x="108788" y="16383"/>
                  </a:lnTo>
                  <a:lnTo>
                    <a:pt x="108788" y="16891"/>
                  </a:lnTo>
                  <a:lnTo>
                    <a:pt x="110451" y="16891"/>
                  </a:lnTo>
                  <a:lnTo>
                    <a:pt x="110451" y="16383"/>
                  </a:lnTo>
                  <a:close/>
                </a:path>
                <a:path w="147320" h="26670">
                  <a:moveTo>
                    <a:pt x="115989" y="16383"/>
                  </a:moveTo>
                  <a:lnTo>
                    <a:pt x="114312" y="16383"/>
                  </a:lnTo>
                  <a:lnTo>
                    <a:pt x="114312" y="16891"/>
                  </a:lnTo>
                  <a:lnTo>
                    <a:pt x="115989" y="16891"/>
                  </a:lnTo>
                  <a:lnTo>
                    <a:pt x="115989" y="16383"/>
                  </a:lnTo>
                  <a:close/>
                </a:path>
                <a:path w="147320" h="26670">
                  <a:moveTo>
                    <a:pt x="121513" y="16383"/>
                  </a:moveTo>
                  <a:lnTo>
                    <a:pt x="119837" y="16383"/>
                  </a:lnTo>
                  <a:lnTo>
                    <a:pt x="119837" y="16891"/>
                  </a:lnTo>
                  <a:lnTo>
                    <a:pt x="121513" y="16891"/>
                  </a:lnTo>
                  <a:lnTo>
                    <a:pt x="121513" y="16383"/>
                  </a:lnTo>
                  <a:close/>
                </a:path>
                <a:path w="147320" h="26670">
                  <a:moveTo>
                    <a:pt x="127038" y="16383"/>
                  </a:moveTo>
                  <a:lnTo>
                    <a:pt x="125361" y="16383"/>
                  </a:lnTo>
                  <a:lnTo>
                    <a:pt x="125361" y="16891"/>
                  </a:lnTo>
                  <a:lnTo>
                    <a:pt x="127038" y="16891"/>
                  </a:lnTo>
                  <a:lnTo>
                    <a:pt x="127038" y="16383"/>
                  </a:lnTo>
                  <a:close/>
                </a:path>
                <a:path w="147320" h="26670">
                  <a:moveTo>
                    <a:pt x="132562" y="16383"/>
                  </a:moveTo>
                  <a:lnTo>
                    <a:pt x="130898" y="16383"/>
                  </a:lnTo>
                  <a:lnTo>
                    <a:pt x="130898" y="16891"/>
                  </a:lnTo>
                  <a:lnTo>
                    <a:pt x="132562" y="16891"/>
                  </a:lnTo>
                  <a:lnTo>
                    <a:pt x="132562" y="16383"/>
                  </a:lnTo>
                  <a:close/>
                </a:path>
                <a:path w="147320" h="26670">
                  <a:moveTo>
                    <a:pt x="138087" y="16383"/>
                  </a:moveTo>
                  <a:lnTo>
                    <a:pt x="136423" y="16383"/>
                  </a:lnTo>
                  <a:lnTo>
                    <a:pt x="136423" y="16891"/>
                  </a:lnTo>
                  <a:lnTo>
                    <a:pt x="138087" y="16891"/>
                  </a:lnTo>
                  <a:lnTo>
                    <a:pt x="138087" y="16383"/>
                  </a:lnTo>
                  <a:close/>
                </a:path>
                <a:path w="147320" h="26670">
                  <a:moveTo>
                    <a:pt x="11950" y="14986"/>
                  </a:moveTo>
                  <a:lnTo>
                    <a:pt x="8343" y="14986"/>
                  </a:lnTo>
                  <a:lnTo>
                    <a:pt x="8343" y="16383"/>
                  </a:lnTo>
                  <a:lnTo>
                    <a:pt x="11950" y="16383"/>
                  </a:lnTo>
                  <a:lnTo>
                    <a:pt x="11950" y="14986"/>
                  </a:lnTo>
                  <a:close/>
                </a:path>
                <a:path w="147320" h="26670">
                  <a:moveTo>
                    <a:pt x="17475" y="14986"/>
                  </a:moveTo>
                  <a:lnTo>
                    <a:pt x="13868" y="14986"/>
                  </a:lnTo>
                  <a:lnTo>
                    <a:pt x="13868" y="16383"/>
                  </a:lnTo>
                  <a:lnTo>
                    <a:pt x="17475" y="16383"/>
                  </a:lnTo>
                  <a:lnTo>
                    <a:pt x="17475" y="14986"/>
                  </a:lnTo>
                  <a:close/>
                </a:path>
                <a:path w="147320" h="26670">
                  <a:moveTo>
                    <a:pt x="22999" y="14986"/>
                  </a:moveTo>
                  <a:lnTo>
                    <a:pt x="19392" y="14986"/>
                  </a:lnTo>
                  <a:lnTo>
                    <a:pt x="19392" y="16383"/>
                  </a:lnTo>
                  <a:lnTo>
                    <a:pt x="22999" y="16383"/>
                  </a:lnTo>
                  <a:lnTo>
                    <a:pt x="22999" y="14986"/>
                  </a:lnTo>
                  <a:close/>
                </a:path>
                <a:path w="147320" h="26670">
                  <a:moveTo>
                    <a:pt x="28536" y="14986"/>
                  </a:moveTo>
                  <a:lnTo>
                    <a:pt x="24917" y="14986"/>
                  </a:lnTo>
                  <a:lnTo>
                    <a:pt x="24917" y="16383"/>
                  </a:lnTo>
                  <a:lnTo>
                    <a:pt x="28536" y="16383"/>
                  </a:lnTo>
                  <a:lnTo>
                    <a:pt x="28536" y="14986"/>
                  </a:lnTo>
                  <a:close/>
                </a:path>
                <a:path w="147320" h="26670">
                  <a:moveTo>
                    <a:pt x="34061" y="14986"/>
                  </a:moveTo>
                  <a:lnTo>
                    <a:pt x="30454" y="14986"/>
                  </a:lnTo>
                  <a:lnTo>
                    <a:pt x="30454" y="16383"/>
                  </a:lnTo>
                  <a:lnTo>
                    <a:pt x="34061" y="16383"/>
                  </a:lnTo>
                  <a:lnTo>
                    <a:pt x="34061" y="14986"/>
                  </a:lnTo>
                  <a:close/>
                </a:path>
                <a:path w="147320" h="26670">
                  <a:moveTo>
                    <a:pt x="39585" y="14986"/>
                  </a:moveTo>
                  <a:lnTo>
                    <a:pt x="35979" y="14986"/>
                  </a:lnTo>
                  <a:lnTo>
                    <a:pt x="35979" y="16383"/>
                  </a:lnTo>
                  <a:lnTo>
                    <a:pt x="39585" y="16383"/>
                  </a:lnTo>
                  <a:lnTo>
                    <a:pt x="39585" y="14986"/>
                  </a:lnTo>
                  <a:close/>
                </a:path>
                <a:path w="147320" h="26670">
                  <a:moveTo>
                    <a:pt x="45110" y="14986"/>
                  </a:moveTo>
                  <a:lnTo>
                    <a:pt x="41503" y="14986"/>
                  </a:lnTo>
                  <a:lnTo>
                    <a:pt x="41503" y="16383"/>
                  </a:lnTo>
                  <a:lnTo>
                    <a:pt x="45110" y="16383"/>
                  </a:lnTo>
                  <a:lnTo>
                    <a:pt x="45110" y="14986"/>
                  </a:lnTo>
                  <a:close/>
                </a:path>
                <a:path w="147320" h="26670">
                  <a:moveTo>
                    <a:pt x="50634" y="14986"/>
                  </a:moveTo>
                  <a:lnTo>
                    <a:pt x="47028" y="14986"/>
                  </a:lnTo>
                  <a:lnTo>
                    <a:pt x="47028" y="16383"/>
                  </a:lnTo>
                  <a:lnTo>
                    <a:pt x="50634" y="16383"/>
                  </a:lnTo>
                  <a:lnTo>
                    <a:pt x="50634" y="14986"/>
                  </a:lnTo>
                  <a:close/>
                </a:path>
                <a:path w="147320" h="26670">
                  <a:moveTo>
                    <a:pt x="56159" y="14986"/>
                  </a:moveTo>
                  <a:lnTo>
                    <a:pt x="52552" y="14986"/>
                  </a:lnTo>
                  <a:lnTo>
                    <a:pt x="52552" y="16383"/>
                  </a:lnTo>
                  <a:lnTo>
                    <a:pt x="56159" y="16383"/>
                  </a:lnTo>
                  <a:lnTo>
                    <a:pt x="56159" y="14986"/>
                  </a:lnTo>
                  <a:close/>
                </a:path>
                <a:path w="147320" h="26670">
                  <a:moveTo>
                    <a:pt x="61683" y="14986"/>
                  </a:moveTo>
                  <a:lnTo>
                    <a:pt x="58077" y="14986"/>
                  </a:lnTo>
                  <a:lnTo>
                    <a:pt x="58077" y="16383"/>
                  </a:lnTo>
                  <a:lnTo>
                    <a:pt x="61683" y="16383"/>
                  </a:lnTo>
                  <a:lnTo>
                    <a:pt x="61683" y="14986"/>
                  </a:lnTo>
                  <a:close/>
                </a:path>
                <a:path w="147320" h="26670">
                  <a:moveTo>
                    <a:pt x="67208" y="14986"/>
                  </a:moveTo>
                  <a:lnTo>
                    <a:pt x="63601" y="14986"/>
                  </a:lnTo>
                  <a:lnTo>
                    <a:pt x="63601" y="16383"/>
                  </a:lnTo>
                  <a:lnTo>
                    <a:pt x="67208" y="16383"/>
                  </a:lnTo>
                  <a:lnTo>
                    <a:pt x="67208" y="14986"/>
                  </a:lnTo>
                  <a:close/>
                </a:path>
                <a:path w="147320" h="26670">
                  <a:moveTo>
                    <a:pt x="72745" y="14986"/>
                  </a:moveTo>
                  <a:lnTo>
                    <a:pt x="69138" y="14986"/>
                  </a:lnTo>
                  <a:lnTo>
                    <a:pt x="69138" y="16383"/>
                  </a:lnTo>
                  <a:lnTo>
                    <a:pt x="72745" y="16383"/>
                  </a:lnTo>
                  <a:lnTo>
                    <a:pt x="72745" y="14986"/>
                  </a:lnTo>
                  <a:close/>
                </a:path>
                <a:path w="147320" h="26670">
                  <a:moveTo>
                    <a:pt x="78270" y="14986"/>
                  </a:moveTo>
                  <a:lnTo>
                    <a:pt x="74663" y="14986"/>
                  </a:lnTo>
                  <a:lnTo>
                    <a:pt x="74663" y="16383"/>
                  </a:lnTo>
                  <a:lnTo>
                    <a:pt x="78270" y="16383"/>
                  </a:lnTo>
                  <a:lnTo>
                    <a:pt x="78270" y="14986"/>
                  </a:lnTo>
                  <a:close/>
                </a:path>
                <a:path w="147320" h="26670">
                  <a:moveTo>
                    <a:pt x="83794" y="14986"/>
                  </a:moveTo>
                  <a:lnTo>
                    <a:pt x="80187" y="14986"/>
                  </a:lnTo>
                  <a:lnTo>
                    <a:pt x="80187" y="16383"/>
                  </a:lnTo>
                  <a:lnTo>
                    <a:pt x="83794" y="16383"/>
                  </a:lnTo>
                  <a:lnTo>
                    <a:pt x="83794" y="14986"/>
                  </a:lnTo>
                  <a:close/>
                </a:path>
                <a:path w="147320" h="26670">
                  <a:moveTo>
                    <a:pt x="89319" y="14986"/>
                  </a:moveTo>
                  <a:lnTo>
                    <a:pt x="85712" y="14986"/>
                  </a:lnTo>
                  <a:lnTo>
                    <a:pt x="85712" y="16383"/>
                  </a:lnTo>
                  <a:lnTo>
                    <a:pt x="89319" y="16383"/>
                  </a:lnTo>
                  <a:lnTo>
                    <a:pt x="89319" y="14986"/>
                  </a:lnTo>
                  <a:close/>
                </a:path>
                <a:path w="147320" h="26670">
                  <a:moveTo>
                    <a:pt x="94856" y="14986"/>
                  </a:moveTo>
                  <a:lnTo>
                    <a:pt x="91236" y="14986"/>
                  </a:lnTo>
                  <a:lnTo>
                    <a:pt x="91236" y="16383"/>
                  </a:lnTo>
                  <a:lnTo>
                    <a:pt x="94856" y="16383"/>
                  </a:lnTo>
                  <a:lnTo>
                    <a:pt x="94856" y="14986"/>
                  </a:lnTo>
                  <a:close/>
                </a:path>
                <a:path w="147320" h="26670">
                  <a:moveTo>
                    <a:pt x="100380" y="14986"/>
                  </a:moveTo>
                  <a:lnTo>
                    <a:pt x="96761" y="14986"/>
                  </a:lnTo>
                  <a:lnTo>
                    <a:pt x="96761" y="16383"/>
                  </a:lnTo>
                  <a:lnTo>
                    <a:pt x="100380" y="16383"/>
                  </a:lnTo>
                  <a:lnTo>
                    <a:pt x="100380" y="14986"/>
                  </a:lnTo>
                  <a:close/>
                </a:path>
                <a:path w="147320" h="26670">
                  <a:moveTo>
                    <a:pt x="105905" y="14986"/>
                  </a:moveTo>
                  <a:lnTo>
                    <a:pt x="102298" y="14986"/>
                  </a:lnTo>
                  <a:lnTo>
                    <a:pt x="102298" y="16383"/>
                  </a:lnTo>
                  <a:lnTo>
                    <a:pt x="105905" y="16383"/>
                  </a:lnTo>
                  <a:lnTo>
                    <a:pt x="105905" y="14986"/>
                  </a:lnTo>
                  <a:close/>
                </a:path>
                <a:path w="147320" h="26670">
                  <a:moveTo>
                    <a:pt x="111429" y="14986"/>
                  </a:moveTo>
                  <a:lnTo>
                    <a:pt x="107822" y="14986"/>
                  </a:lnTo>
                  <a:lnTo>
                    <a:pt x="107822" y="16383"/>
                  </a:lnTo>
                  <a:lnTo>
                    <a:pt x="111429" y="16383"/>
                  </a:lnTo>
                  <a:lnTo>
                    <a:pt x="111429" y="14986"/>
                  </a:lnTo>
                  <a:close/>
                </a:path>
                <a:path w="147320" h="26670">
                  <a:moveTo>
                    <a:pt x="116954" y="14986"/>
                  </a:moveTo>
                  <a:lnTo>
                    <a:pt x="113347" y="14986"/>
                  </a:lnTo>
                  <a:lnTo>
                    <a:pt x="113347" y="16383"/>
                  </a:lnTo>
                  <a:lnTo>
                    <a:pt x="116954" y="16383"/>
                  </a:lnTo>
                  <a:lnTo>
                    <a:pt x="116954" y="14986"/>
                  </a:lnTo>
                  <a:close/>
                </a:path>
                <a:path w="147320" h="26670">
                  <a:moveTo>
                    <a:pt x="122478" y="14986"/>
                  </a:moveTo>
                  <a:lnTo>
                    <a:pt x="118872" y="14986"/>
                  </a:lnTo>
                  <a:lnTo>
                    <a:pt x="118872" y="16383"/>
                  </a:lnTo>
                  <a:lnTo>
                    <a:pt x="122478" y="16383"/>
                  </a:lnTo>
                  <a:lnTo>
                    <a:pt x="122478" y="14986"/>
                  </a:lnTo>
                  <a:close/>
                </a:path>
                <a:path w="147320" h="26670">
                  <a:moveTo>
                    <a:pt x="128003" y="14986"/>
                  </a:moveTo>
                  <a:lnTo>
                    <a:pt x="124396" y="14986"/>
                  </a:lnTo>
                  <a:lnTo>
                    <a:pt x="124396" y="16383"/>
                  </a:lnTo>
                  <a:lnTo>
                    <a:pt x="128003" y="16383"/>
                  </a:lnTo>
                  <a:lnTo>
                    <a:pt x="128003" y="14986"/>
                  </a:lnTo>
                  <a:close/>
                </a:path>
                <a:path w="147320" h="26670">
                  <a:moveTo>
                    <a:pt x="133540" y="14986"/>
                  </a:moveTo>
                  <a:lnTo>
                    <a:pt x="129920" y="14986"/>
                  </a:lnTo>
                  <a:lnTo>
                    <a:pt x="129920" y="16383"/>
                  </a:lnTo>
                  <a:lnTo>
                    <a:pt x="133540" y="16383"/>
                  </a:lnTo>
                  <a:lnTo>
                    <a:pt x="133540" y="14986"/>
                  </a:lnTo>
                  <a:close/>
                </a:path>
                <a:path w="147320" h="26670">
                  <a:moveTo>
                    <a:pt x="139064" y="14986"/>
                  </a:moveTo>
                  <a:lnTo>
                    <a:pt x="135445" y="14986"/>
                  </a:lnTo>
                  <a:lnTo>
                    <a:pt x="135445" y="16383"/>
                  </a:lnTo>
                  <a:lnTo>
                    <a:pt x="139064" y="16383"/>
                  </a:lnTo>
                  <a:lnTo>
                    <a:pt x="139064" y="14986"/>
                  </a:lnTo>
                  <a:close/>
                </a:path>
                <a:path w="147320" h="26670">
                  <a:moveTo>
                    <a:pt x="143738" y="13716"/>
                  </a:moveTo>
                  <a:lnTo>
                    <a:pt x="3416" y="13716"/>
                  </a:lnTo>
                  <a:lnTo>
                    <a:pt x="3987" y="14224"/>
                  </a:lnTo>
                  <a:lnTo>
                    <a:pt x="3987" y="15621"/>
                  </a:lnTo>
                  <a:lnTo>
                    <a:pt x="3416" y="16256"/>
                  </a:lnTo>
                  <a:lnTo>
                    <a:pt x="7746" y="16256"/>
                  </a:lnTo>
                  <a:lnTo>
                    <a:pt x="7746" y="14986"/>
                  </a:lnTo>
                  <a:lnTo>
                    <a:pt x="143154" y="14986"/>
                  </a:lnTo>
                  <a:lnTo>
                    <a:pt x="143154" y="14224"/>
                  </a:lnTo>
                  <a:lnTo>
                    <a:pt x="143738" y="13716"/>
                  </a:lnTo>
                  <a:close/>
                </a:path>
                <a:path w="147320" h="26670">
                  <a:moveTo>
                    <a:pt x="147154" y="13716"/>
                  </a:moveTo>
                  <a:lnTo>
                    <a:pt x="145173" y="13716"/>
                  </a:lnTo>
                  <a:lnTo>
                    <a:pt x="145745" y="14224"/>
                  </a:lnTo>
                  <a:lnTo>
                    <a:pt x="145745" y="15621"/>
                  </a:lnTo>
                  <a:lnTo>
                    <a:pt x="145173" y="16256"/>
                  </a:lnTo>
                  <a:lnTo>
                    <a:pt x="147154" y="16256"/>
                  </a:lnTo>
                  <a:lnTo>
                    <a:pt x="147154" y="13716"/>
                  </a:lnTo>
                  <a:close/>
                </a:path>
                <a:path w="147320" h="26670">
                  <a:moveTo>
                    <a:pt x="13754" y="8001"/>
                  </a:moveTo>
                  <a:lnTo>
                    <a:pt x="12064" y="8001"/>
                  </a:lnTo>
                  <a:lnTo>
                    <a:pt x="12064" y="8509"/>
                  </a:lnTo>
                  <a:lnTo>
                    <a:pt x="13754" y="8509"/>
                  </a:lnTo>
                  <a:lnTo>
                    <a:pt x="13754" y="8001"/>
                  </a:lnTo>
                  <a:close/>
                </a:path>
                <a:path w="147320" h="26670">
                  <a:moveTo>
                    <a:pt x="19291" y="8001"/>
                  </a:moveTo>
                  <a:lnTo>
                    <a:pt x="17589" y="8001"/>
                  </a:lnTo>
                  <a:lnTo>
                    <a:pt x="17589" y="8509"/>
                  </a:lnTo>
                  <a:lnTo>
                    <a:pt x="19291" y="8509"/>
                  </a:lnTo>
                  <a:lnTo>
                    <a:pt x="19291" y="8001"/>
                  </a:lnTo>
                  <a:close/>
                </a:path>
                <a:path w="147320" h="26670">
                  <a:moveTo>
                    <a:pt x="24815" y="8001"/>
                  </a:moveTo>
                  <a:lnTo>
                    <a:pt x="23114" y="8001"/>
                  </a:lnTo>
                  <a:lnTo>
                    <a:pt x="23114" y="8509"/>
                  </a:lnTo>
                  <a:lnTo>
                    <a:pt x="24815" y="8509"/>
                  </a:lnTo>
                  <a:lnTo>
                    <a:pt x="24815" y="8001"/>
                  </a:lnTo>
                  <a:close/>
                </a:path>
                <a:path w="147320" h="26670">
                  <a:moveTo>
                    <a:pt x="30340" y="8001"/>
                  </a:moveTo>
                  <a:lnTo>
                    <a:pt x="28638" y="8001"/>
                  </a:lnTo>
                  <a:lnTo>
                    <a:pt x="28638" y="8509"/>
                  </a:lnTo>
                  <a:lnTo>
                    <a:pt x="30340" y="8509"/>
                  </a:lnTo>
                  <a:lnTo>
                    <a:pt x="30340" y="8001"/>
                  </a:lnTo>
                  <a:close/>
                </a:path>
                <a:path w="147320" h="26670">
                  <a:moveTo>
                    <a:pt x="35864" y="8001"/>
                  </a:moveTo>
                  <a:lnTo>
                    <a:pt x="34162" y="8001"/>
                  </a:lnTo>
                  <a:lnTo>
                    <a:pt x="34162" y="8509"/>
                  </a:lnTo>
                  <a:lnTo>
                    <a:pt x="35864" y="8509"/>
                  </a:lnTo>
                  <a:lnTo>
                    <a:pt x="35864" y="8001"/>
                  </a:lnTo>
                  <a:close/>
                </a:path>
                <a:path w="147320" h="26670">
                  <a:moveTo>
                    <a:pt x="41389" y="8001"/>
                  </a:moveTo>
                  <a:lnTo>
                    <a:pt x="39687" y="8001"/>
                  </a:lnTo>
                  <a:lnTo>
                    <a:pt x="39687" y="8509"/>
                  </a:lnTo>
                  <a:lnTo>
                    <a:pt x="41389" y="8509"/>
                  </a:lnTo>
                  <a:lnTo>
                    <a:pt x="41389" y="8001"/>
                  </a:lnTo>
                  <a:close/>
                </a:path>
                <a:path w="147320" h="26670">
                  <a:moveTo>
                    <a:pt x="46926" y="8001"/>
                  </a:moveTo>
                  <a:lnTo>
                    <a:pt x="45224" y="8001"/>
                  </a:lnTo>
                  <a:lnTo>
                    <a:pt x="45224" y="8509"/>
                  </a:lnTo>
                  <a:lnTo>
                    <a:pt x="46926" y="8509"/>
                  </a:lnTo>
                  <a:lnTo>
                    <a:pt x="46926" y="8001"/>
                  </a:lnTo>
                  <a:close/>
                </a:path>
                <a:path w="147320" h="26670">
                  <a:moveTo>
                    <a:pt x="52450" y="8001"/>
                  </a:moveTo>
                  <a:lnTo>
                    <a:pt x="50749" y="8001"/>
                  </a:lnTo>
                  <a:lnTo>
                    <a:pt x="50749" y="8509"/>
                  </a:lnTo>
                  <a:lnTo>
                    <a:pt x="52450" y="8509"/>
                  </a:lnTo>
                  <a:lnTo>
                    <a:pt x="52450" y="8001"/>
                  </a:lnTo>
                  <a:close/>
                </a:path>
                <a:path w="147320" h="26670">
                  <a:moveTo>
                    <a:pt x="57975" y="8001"/>
                  </a:moveTo>
                  <a:lnTo>
                    <a:pt x="56273" y="8001"/>
                  </a:lnTo>
                  <a:lnTo>
                    <a:pt x="56273" y="8509"/>
                  </a:lnTo>
                  <a:lnTo>
                    <a:pt x="57975" y="8509"/>
                  </a:lnTo>
                  <a:lnTo>
                    <a:pt x="57975" y="8001"/>
                  </a:lnTo>
                  <a:close/>
                </a:path>
                <a:path w="147320" h="26670">
                  <a:moveTo>
                    <a:pt x="63500" y="8001"/>
                  </a:moveTo>
                  <a:lnTo>
                    <a:pt x="61798" y="8001"/>
                  </a:lnTo>
                  <a:lnTo>
                    <a:pt x="61798" y="8509"/>
                  </a:lnTo>
                  <a:lnTo>
                    <a:pt x="63500" y="8509"/>
                  </a:lnTo>
                  <a:lnTo>
                    <a:pt x="63500" y="8001"/>
                  </a:lnTo>
                  <a:close/>
                </a:path>
                <a:path w="147320" h="26670">
                  <a:moveTo>
                    <a:pt x="69024" y="8001"/>
                  </a:moveTo>
                  <a:lnTo>
                    <a:pt x="67322" y="8001"/>
                  </a:lnTo>
                  <a:lnTo>
                    <a:pt x="67322" y="8509"/>
                  </a:lnTo>
                  <a:lnTo>
                    <a:pt x="69024" y="8509"/>
                  </a:lnTo>
                  <a:lnTo>
                    <a:pt x="69024" y="8001"/>
                  </a:lnTo>
                  <a:close/>
                </a:path>
                <a:path w="147320" h="26670">
                  <a:moveTo>
                    <a:pt x="74548" y="8001"/>
                  </a:moveTo>
                  <a:lnTo>
                    <a:pt x="72847" y="8001"/>
                  </a:lnTo>
                  <a:lnTo>
                    <a:pt x="72847" y="8509"/>
                  </a:lnTo>
                  <a:lnTo>
                    <a:pt x="74548" y="8509"/>
                  </a:lnTo>
                  <a:lnTo>
                    <a:pt x="74548" y="8001"/>
                  </a:lnTo>
                  <a:close/>
                </a:path>
                <a:path w="147320" h="26670">
                  <a:moveTo>
                    <a:pt x="80086" y="8001"/>
                  </a:moveTo>
                  <a:lnTo>
                    <a:pt x="78384" y="8001"/>
                  </a:lnTo>
                  <a:lnTo>
                    <a:pt x="78384" y="8509"/>
                  </a:lnTo>
                  <a:lnTo>
                    <a:pt x="80086" y="8509"/>
                  </a:lnTo>
                  <a:lnTo>
                    <a:pt x="80086" y="8001"/>
                  </a:lnTo>
                  <a:close/>
                </a:path>
                <a:path w="147320" h="26670">
                  <a:moveTo>
                    <a:pt x="85610" y="8001"/>
                  </a:moveTo>
                  <a:lnTo>
                    <a:pt x="83908" y="8001"/>
                  </a:lnTo>
                  <a:lnTo>
                    <a:pt x="83908" y="8509"/>
                  </a:lnTo>
                  <a:lnTo>
                    <a:pt x="85610" y="8509"/>
                  </a:lnTo>
                  <a:lnTo>
                    <a:pt x="85610" y="8001"/>
                  </a:lnTo>
                  <a:close/>
                </a:path>
                <a:path w="147320" h="26670">
                  <a:moveTo>
                    <a:pt x="91135" y="8001"/>
                  </a:moveTo>
                  <a:lnTo>
                    <a:pt x="89433" y="8001"/>
                  </a:lnTo>
                  <a:lnTo>
                    <a:pt x="89433" y="8509"/>
                  </a:lnTo>
                  <a:lnTo>
                    <a:pt x="91135" y="8509"/>
                  </a:lnTo>
                  <a:lnTo>
                    <a:pt x="91135" y="8001"/>
                  </a:lnTo>
                  <a:close/>
                </a:path>
                <a:path w="147320" h="26670">
                  <a:moveTo>
                    <a:pt x="96659" y="8001"/>
                  </a:moveTo>
                  <a:lnTo>
                    <a:pt x="94957" y="8001"/>
                  </a:lnTo>
                  <a:lnTo>
                    <a:pt x="94957" y="8509"/>
                  </a:lnTo>
                  <a:lnTo>
                    <a:pt x="96659" y="8509"/>
                  </a:lnTo>
                  <a:lnTo>
                    <a:pt x="96659" y="8001"/>
                  </a:lnTo>
                  <a:close/>
                </a:path>
                <a:path w="147320" h="26670">
                  <a:moveTo>
                    <a:pt x="102184" y="8001"/>
                  </a:moveTo>
                  <a:lnTo>
                    <a:pt x="100482" y="8001"/>
                  </a:lnTo>
                  <a:lnTo>
                    <a:pt x="100482" y="8509"/>
                  </a:lnTo>
                  <a:lnTo>
                    <a:pt x="102184" y="8509"/>
                  </a:lnTo>
                  <a:lnTo>
                    <a:pt x="102184" y="8001"/>
                  </a:lnTo>
                  <a:close/>
                </a:path>
                <a:path w="147320" h="26670">
                  <a:moveTo>
                    <a:pt x="107708" y="8001"/>
                  </a:moveTo>
                  <a:lnTo>
                    <a:pt x="106006" y="8001"/>
                  </a:lnTo>
                  <a:lnTo>
                    <a:pt x="106006" y="8509"/>
                  </a:lnTo>
                  <a:lnTo>
                    <a:pt x="107708" y="8509"/>
                  </a:lnTo>
                  <a:lnTo>
                    <a:pt x="107708" y="8001"/>
                  </a:lnTo>
                  <a:close/>
                </a:path>
                <a:path w="147320" h="26670">
                  <a:moveTo>
                    <a:pt x="113233" y="8001"/>
                  </a:moveTo>
                  <a:lnTo>
                    <a:pt x="111531" y="8001"/>
                  </a:lnTo>
                  <a:lnTo>
                    <a:pt x="111531" y="8509"/>
                  </a:lnTo>
                  <a:lnTo>
                    <a:pt x="113233" y="8509"/>
                  </a:lnTo>
                  <a:lnTo>
                    <a:pt x="113233" y="8001"/>
                  </a:lnTo>
                  <a:close/>
                </a:path>
                <a:path w="147320" h="26670">
                  <a:moveTo>
                    <a:pt x="118770" y="8001"/>
                  </a:moveTo>
                  <a:lnTo>
                    <a:pt x="117055" y="8001"/>
                  </a:lnTo>
                  <a:lnTo>
                    <a:pt x="117055" y="8509"/>
                  </a:lnTo>
                  <a:lnTo>
                    <a:pt x="118770" y="8509"/>
                  </a:lnTo>
                  <a:lnTo>
                    <a:pt x="118770" y="8001"/>
                  </a:lnTo>
                  <a:close/>
                </a:path>
                <a:path w="147320" h="26670">
                  <a:moveTo>
                    <a:pt x="124294" y="8001"/>
                  </a:moveTo>
                  <a:lnTo>
                    <a:pt x="122593" y="8001"/>
                  </a:lnTo>
                  <a:lnTo>
                    <a:pt x="122593" y="8509"/>
                  </a:lnTo>
                  <a:lnTo>
                    <a:pt x="124294" y="8509"/>
                  </a:lnTo>
                  <a:lnTo>
                    <a:pt x="124294" y="8001"/>
                  </a:lnTo>
                  <a:close/>
                </a:path>
                <a:path w="147320" h="26670">
                  <a:moveTo>
                    <a:pt x="129819" y="8001"/>
                  </a:moveTo>
                  <a:lnTo>
                    <a:pt x="128117" y="8001"/>
                  </a:lnTo>
                  <a:lnTo>
                    <a:pt x="128117" y="8509"/>
                  </a:lnTo>
                  <a:lnTo>
                    <a:pt x="129819" y="8509"/>
                  </a:lnTo>
                  <a:lnTo>
                    <a:pt x="129819" y="8001"/>
                  </a:lnTo>
                  <a:close/>
                </a:path>
                <a:path w="147320" h="26670">
                  <a:moveTo>
                    <a:pt x="135343" y="8001"/>
                  </a:moveTo>
                  <a:lnTo>
                    <a:pt x="133642" y="8001"/>
                  </a:lnTo>
                  <a:lnTo>
                    <a:pt x="133642" y="8509"/>
                  </a:lnTo>
                  <a:lnTo>
                    <a:pt x="135343" y="8509"/>
                  </a:lnTo>
                  <a:lnTo>
                    <a:pt x="135343" y="8001"/>
                  </a:lnTo>
                  <a:close/>
                </a:path>
                <a:path w="147320" h="26670">
                  <a:moveTo>
                    <a:pt x="143300" y="1778"/>
                  </a:moveTo>
                  <a:lnTo>
                    <a:pt x="139649" y="1778"/>
                  </a:lnTo>
                  <a:lnTo>
                    <a:pt x="139649" y="8001"/>
                  </a:lnTo>
                  <a:lnTo>
                    <a:pt x="139166" y="8001"/>
                  </a:lnTo>
                  <a:lnTo>
                    <a:pt x="139166" y="8509"/>
                  </a:lnTo>
                  <a:lnTo>
                    <a:pt x="147154" y="8509"/>
                  </a:lnTo>
                  <a:lnTo>
                    <a:pt x="147154" y="3937"/>
                  </a:lnTo>
                  <a:lnTo>
                    <a:pt x="143738" y="3937"/>
                  </a:lnTo>
                  <a:lnTo>
                    <a:pt x="143154" y="3302"/>
                  </a:lnTo>
                  <a:lnTo>
                    <a:pt x="143154" y="1905"/>
                  </a:lnTo>
                  <a:lnTo>
                    <a:pt x="143300" y="1778"/>
                  </a:lnTo>
                  <a:close/>
                </a:path>
                <a:path w="147320" h="26670">
                  <a:moveTo>
                    <a:pt x="13271" y="1778"/>
                  </a:moveTo>
                  <a:lnTo>
                    <a:pt x="12547" y="1778"/>
                  </a:lnTo>
                  <a:lnTo>
                    <a:pt x="12547" y="8001"/>
                  </a:lnTo>
                  <a:lnTo>
                    <a:pt x="13271" y="8001"/>
                  </a:lnTo>
                  <a:lnTo>
                    <a:pt x="13271" y="1778"/>
                  </a:lnTo>
                  <a:close/>
                </a:path>
                <a:path w="147320" h="26670">
                  <a:moveTo>
                    <a:pt x="18808" y="1778"/>
                  </a:moveTo>
                  <a:lnTo>
                    <a:pt x="18072" y="1778"/>
                  </a:lnTo>
                  <a:lnTo>
                    <a:pt x="18072" y="8001"/>
                  </a:lnTo>
                  <a:lnTo>
                    <a:pt x="18808" y="8001"/>
                  </a:lnTo>
                  <a:lnTo>
                    <a:pt x="18808" y="1778"/>
                  </a:lnTo>
                  <a:close/>
                </a:path>
                <a:path w="147320" h="26670">
                  <a:moveTo>
                    <a:pt x="24333" y="1778"/>
                  </a:moveTo>
                  <a:lnTo>
                    <a:pt x="23596" y="1778"/>
                  </a:lnTo>
                  <a:lnTo>
                    <a:pt x="23596" y="8001"/>
                  </a:lnTo>
                  <a:lnTo>
                    <a:pt x="24333" y="8001"/>
                  </a:lnTo>
                  <a:lnTo>
                    <a:pt x="24333" y="1778"/>
                  </a:lnTo>
                  <a:close/>
                </a:path>
                <a:path w="147320" h="26670">
                  <a:moveTo>
                    <a:pt x="29857" y="1778"/>
                  </a:moveTo>
                  <a:lnTo>
                    <a:pt x="29121" y="1778"/>
                  </a:lnTo>
                  <a:lnTo>
                    <a:pt x="29121" y="8001"/>
                  </a:lnTo>
                  <a:lnTo>
                    <a:pt x="29857" y="8001"/>
                  </a:lnTo>
                  <a:lnTo>
                    <a:pt x="29857" y="1778"/>
                  </a:lnTo>
                  <a:close/>
                </a:path>
                <a:path w="147320" h="26670">
                  <a:moveTo>
                    <a:pt x="35382" y="1778"/>
                  </a:moveTo>
                  <a:lnTo>
                    <a:pt x="34645" y="1778"/>
                  </a:lnTo>
                  <a:lnTo>
                    <a:pt x="34645" y="8001"/>
                  </a:lnTo>
                  <a:lnTo>
                    <a:pt x="35382" y="8001"/>
                  </a:lnTo>
                  <a:lnTo>
                    <a:pt x="35382" y="1778"/>
                  </a:lnTo>
                  <a:close/>
                </a:path>
                <a:path w="147320" h="26670">
                  <a:moveTo>
                    <a:pt x="40906" y="1778"/>
                  </a:moveTo>
                  <a:lnTo>
                    <a:pt x="40182" y="1778"/>
                  </a:lnTo>
                  <a:lnTo>
                    <a:pt x="40182" y="8001"/>
                  </a:lnTo>
                  <a:lnTo>
                    <a:pt x="40906" y="8001"/>
                  </a:lnTo>
                  <a:lnTo>
                    <a:pt x="40906" y="1778"/>
                  </a:lnTo>
                  <a:close/>
                </a:path>
                <a:path w="147320" h="26670">
                  <a:moveTo>
                    <a:pt x="46431" y="1778"/>
                  </a:moveTo>
                  <a:lnTo>
                    <a:pt x="45707" y="1778"/>
                  </a:lnTo>
                  <a:lnTo>
                    <a:pt x="45707" y="8001"/>
                  </a:lnTo>
                  <a:lnTo>
                    <a:pt x="46431" y="8001"/>
                  </a:lnTo>
                  <a:lnTo>
                    <a:pt x="46431" y="1778"/>
                  </a:lnTo>
                  <a:close/>
                </a:path>
                <a:path w="147320" h="26670">
                  <a:moveTo>
                    <a:pt x="51968" y="1778"/>
                  </a:moveTo>
                  <a:lnTo>
                    <a:pt x="51231" y="1778"/>
                  </a:lnTo>
                  <a:lnTo>
                    <a:pt x="51231" y="8001"/>
                  </a:lnTo>
                  <a:lnTo>
                    <a:pt x="51968" y="8001"/>
                  </a:lnTo>
                  <a:lnTo>
                    <a:pt x="51968" y="1778"/>
                  </a:lnTo>
                  <a:close/>
                </a:path>
                <a:path w="147320" h="26670">
                  <a:moveTo>
                    <a:pt x="57492" y="1778"/>
                  </a:moveTo>
                  <a:lnTo>
                    <a:pt x="56756" y="1778"/>
                  </a:lnTo>
                  <a:lnTo>
                    <a:pt x="56756" y="8001"/>
                  </a:lnTo>
                  <a:lnTo>
                    <a:pt x="57492" y="8001"/>
                  </a:lnTo>
                  <a:lnTo>
                    <a:pt x="57492" y="1778"/>
                  </a:lnTo>
                  <a:close/>
                </a:path>
                <a:path w="147320" h="26670">
                  <a:moveTo>
                    <a:pt x="63017" y="1778"/>
                  </a:moveTo>
                  <a:lnTo>
                    <a:pt x="62280" y="1778"/>
                  </a:lnTo>
                  <a:lnTo>
                    <a:pt x="62280" y="8001"/>
                  </a:lnTo>
                  <a:lnTo>
                    <a:pt x="63017" y="8001"/>
                  </a:lnTo>
                  <a:lnTo>
                    <a:pt x="63017" y="1778"/>
                  </a:lnTo>
                  <a:close/>
                </a:path>
                <a:path w="147320" h="26670">
                  <a:moveTo>
                    <a:pt x="68541" y="1778"/>
                  </a:moveTo>
                  <a:lnTo>
                    <a:pt x="67805" y="1778"/>
                  </a:lnTo>
                  <a:lnTo>
                    <a:pt x="67805" y="8001"/>
                  </a:lnTo>
                  <a:lnTo>
                    <a:pt x="68541" y="8001"/>
                  </a:lnTo>
                  <a:lnTo>
                    <a:pt x="68541" y="1778"/>
                  </a:lnTo>
                  <a:close/>
                </a:path>
                <a:path w="147320" h="26670">
                  <a:moveTo>
                    <a:pt x="74066" y="1778"/>
                  </a:moveTo>
                  <a:lnTo>
                    <a:pt x="73342" y="1778"/>
                  </a:lnTo>
                  <a:lnTo>
                    <a:pt x="73342" y="8001"/>
                  </a:lnTo>
                  <a:lnTo>
                    <a:pt x="74066" y="8001"/>
                  </a:lnTo>
                  <a:lnTo>
                    <a:pt x="74066" y="1778"/>
                  </a:lnTo>
                  <a:close/>
                </a:path>
                <a:path w="147320" h="26670">
                  <a:moveTo>
                    <a:pt x="79590" y="1778"/>
                  </a:moveTo>
                  <a:lnTo>
                    <a:pt x="78866" y="1778"/>
                  </a:lnTo>
                  <a:lnTo>
                    <a:pt x="78866" y="8001"/>
                  </a:lnTo>
                  <a:lnTo>
                    <a:pt x="79590" y="8001"/>
                  </a:lnTo>
                  <a:lnTo>
                    <a:pt x="79590" y="1778"/>
                  </a:lnTo>
                  <a:close/>
                </a:path>
                <a:path w="147320" h="26670">
                  <a:moveTo>
                    <a:pt x="85128" y="1778"/>
                  </a:moveTo>
                  <a:lnTo>
                    <a:pt x="84391" y="1778"/>
                  </a:lnTo>
                  <a:lnTo>
                    <a:pt x="84391" y="8001"/>
                  </a:lnTo>
                  <a:lnTo>
                    <a:pt x="85128" y="8001"/>
                  </a:lnTo>
                  <a:lnTo>
                    <a:pt x="85128" y="1778"/>
                  </a:lnTo>
                  <a:close/>
                </a:path>
                <a:path w="147320" h="26670">
                  <a:moveTo>
                    <a:pt x="90652" y="1778"/>
                  </a:moveTo>
                  <a:lnTo>
                    <a:pt x="89915" y="1778"/>
                  </a:lnTo>
                  <a:lnTo>
                    <a:pt x="89915" y="8001"/>
                  </a:lnTo>
                  <a:lnTo>
                    <a:pt x="90652" y="8001"/>
                  </a:lnTo>
                  <a:lnTo>
                    <a:pt x="90652" y="1778"/>
                  </a:lnTo>
                  <a:close/>
                </a:path>
                <a:path w="147320" h="26670">
                  <a:moveTo>
                    <a:pt x="96177" y="1778"/>
                  </a:moveTo>
                  <a:lnTo>
                    <a:pt x="95440" y="1778"/>
                  </a:lnTo>
                  <a:lnTo>
                    <a:pt x="95440" y="8001"/>
                  </a:lnTo>
                  <a:lnTo>
                    <a:pt x="96177" y="8001"/>
                  </a:lnTo>
                  <a:lnTo>
                    <a:pt x="96177" y="1778"/>
                  </a:lnTo>
                  <a:close/>
                </a:path>
                <a:path w="147320" h="26670">
                  <a:moveTo>
                    <a:pt x="101701" y="1778"/>
                  </a:moveTo>
                  <a:lnTo>
                    <a:pt x="100964" y="1778"/>
                  </a:lnTo>
                  <a:lnTo>
                    <a:pt x="100964" y="8001"/>
                  </a:lnTo>
                  <a:lnTo>
                    <a:pt x="101701" y="8001"/>
                  </a:lnTo>
                  <a:lnTo>
                    <a:pt x="101701" y="1778"/>
                  </a:lnTo>
                  <a:close/>
                </a:path>
                <a:path w="147320" h="26670">
                  <a:moveTo>
                    <a:pt x="107226" y="1778"/>
                  </a:moveTo>
                  <a:lnTo>
                    <a:pt x="106489" y="1778"/>
                  </a:lnTo>
                  <a:lnTo>
                    <a:pt x="106489" y="8001"/>
                  </a:lnTo>
                  <a:lnTo>
                    <a:pt x="107226" y="8001"/>
                  </a:lnTo>
                  <a:lnTo>
                    <a:pt x="107226" y="1778"/>
                  </a:lnTo>
                  <a:close/>
                </a:path>
                <a:path w="147320" h="26670">
                  <a:moveTo>
                    <a:pt x="112750" y="1778"/>
                  </a:moveTo>
                  <a:lnTo>
                    <a:pt x="112026" y="1778"/>
                  </a:lnTo>
                  <a:lnTo>
                    <a:pt x="112026" y="8001"/>
                  </a:lnTo>
                  <a:lnTo>
                    <a:pt x="112750" y="8001"/>
                  </a:lnTo>
                  <a:lnTo>
                    <a:pt x="112750" y="1778"/>
                  </a:lnTo>
                  <a:close/>
                </a:path>
                <a:path w="147320" h="26670">
                  <a:moveTo>
                    <a:pt x="118275" y="1778"/>
                  </a:moveTo>
                  <a:lnTo>
                    <a:pt x="117551" y="1778"/>
                  </a:lnTo>
                  <a:lnTo>
                    <a:pt x="117551" y="8001"/>
                  </a:lnTo>
                  <a:lnTo>
                    <a:pt x="118275" y="8001"/>
                  </a:lnTo>
                  <a:lnTo>
                    <a:pt x="118275" y="1778"/>
                  </a:lnTo>
                  <a:close/>
                </a:path>
                <a:path w="147320" h="26670">
                  <a:moveTo>
                    <a:pt x="123812" y="1778"/>
                  </a:moveTo>
                  <a:lnTo>
                    <a:pt x="123075" y="1778"/>
                  </a:lnTo>
                  <a:lnTo>
                    <a:pt x="123075" y="8001"/>
                  </a:lnTo>
                  <a:lnTo>
                    <a:pt x="123812" y="8001"/>
                  </a:lnTo>
                  <a:lnTo>
                    <a:pt x="123812" y="1778"/>
                  </a:lnTo>
                  <a:close/>
                </a:path>
                <a:path w="147320" h="26670">
                  <a:moveTo>
                    <a:pt x="129324" y="1778"/>
                  </a:moveTo>
                  <a:lnTo>
                    <a:pt x="128600" y="1778"/>
                  </a:lnTo>
                  <a:lnTo>
                    <a:pt x="128600" y="8001"/>
                  </a:lnTo>
                  <a:lnTo>
                    <a:pt x="129324" y="8001"/>
                  </a:lnTo>
                  <a:lnTo>
                    <a:pt x="129324" y="1778"/>
                  </a:lnTo>
                  <a:close/>
                </a:path>
                <a:path w="147320" h="26670">
                  <a:moveTo>
                    <a:pt x="134861" y="1778"/>
                  </a:moveTo>
                  <a:lnTo>
                    <a:pt x="134124" y="1778"/>
                  </a:lnTo>
                  <a:lnTo>
                    <a:pt x="134124" y="8001"/>
                  </a:lnTo>
                  <a:lnTo>
                    <a:pt x="134861" y="8001"/>
                  </a:lnTo>
                  <a:lnTo>
                    <a:pt x="134861" y="1778"/>
                  </a:lnTo>
                  <a:close/>
                </a:path>
                <a:path w="147320" h="26670">
                  <a:moveTo>
                    <a:pt x="143738" y="1397"/>
                  </a:moveTo>
                  <a:lnTo>
                    <a:pt x="3416" y="1397"/>
                  </a:lnTo>
                  <a:lnTo>
                    <a:pt x="3987" y="1905"/>
                  </a:lnTo>
                  <a:lnTo>
                    <a:pt x="3987" y="3302"/>
                  </a:lnTo>
                  <a:lnTo>
                    <a:pt x="3416" y="3937"/>
                  </a:lnTo>
                  <a:lnTo>
                    <a:pt x="7746" y="3937"/>
                  </a:lnTo>
                  <a:lnTo>
                    <a:pt x="7746" y="1778"/>
                  </a:lnTo>
                  <a:lnTo>
                    <a:pt x="143300" y="1778"/>
                  </a:lnTo>
                  <a:lnTo>
                    <a:pt x="143738" y="1397"/>
                  </a:lnTo>
                  <a:close/>
                </a:path>
                <a:path w="147320" h="26670">
                  <a:moveTo>
                    <a:pt x="147154" y="1397"/>
                  </a:moveTo>
                  <a:lnTo>
                    <a:pt x="145173" y="1397"/>
                  </a:lnTo>
                  <a:lnTo>
                    <a:pt x="145745" y="1905"/>
                  </a:lnTo>
                  <a:lnTo>
                    <a:pt x="145745" y="3302"/>
                  </a:lnTo>
                  <a:lnTo>
                    <a:pt x="145173" y="3937"/>
                  </a:lnTo>
                  <a:lnTo>
                    <a:pt x="147154" y="3937"/>
                  </a:lnTo>
                  <a:lnTo>
                    <a:pt x="147154" y="1397"/>
                  </a:lnTo>
                  <a:close/>
                </a:path>
                <a:path w="147320" h="26670">
                  <a:moveTo>
                    <a:pt x="10985" y="3175"/>
                  </a:moveTo>
                  <a:lnTo>
                    <a:pt x="9309" y="3175"/>
                  </a:lnTo>
                  <a:lnTo>
                    <a:pt x="9309" y="3683"/>
                  </a:lnTo>
                  <a:lnTo>
                    <a:pt x="10985" y="3683"/>
                  </a:lnTo>
                  <a:lnTo>
                    <a:pt x="10985" y="3175"/>
                  </a:lnTo>
                  <a:close/>
                </a:path>
                <a:path w="147320" h="26670">
                  <a:moveTo>
                    <a:pt x="16509" y="3175"/>
                  </a:moveTo>
                  <a:lnTo>
                    <a:pt x="14833" y="3175"/>
                  </a:lnTo>
                  <a:lnTo>
                    <a:pt x="14833" y="3683"/>
                  </a:lnTo>
                  <a:lnTo>
                    <a:pt x="16509" y="3683"/>
                  </a:lnTo>
                  <a:lnTo>
                    <a:pt x="16509" y="3175"/>
                  </a:lnTo>
                  <a:close/>
                </a:path>
                <a:path w="147320" h="26670">
                  <a:moveTo>
                    <a:pt x="22034" y="3175"/>
                  </a:moveTo>
                  <a:lnTo>
                    <a:pt x="20370" y="3175"/>
                  </a:lnTo>
                  <a:lnTo>
                    <a:pt x="20370" y="3683"/>
                  </a:lnTo>
                  <a:lnTo>
                    <a:pt x="22034" y="3683"/>
                  </a:lnTo>
                  <a:lnTo>
                    <a:pt x="22034" y="3175"/>
                  </a:lnTo>
                  <a:close/>
                </a:path>
                <a:path w="147320" h="26670">
                  <a:moveTo>
                    <a:pt x="27558" y="3175"/>
                  </a:moveTo>
                  <a:lnTo>
                    <a:pt x="25895" y="3175"/>
                  </a:lnTo>
                  <a:lnTo>
                    <a:pt x="25895" y="3683"/>
                  </a:lnTo>
                  <a:lnTo>
                    <a:pt x="27558" y="3683"/>
                  </a:lnTo>
                  <a:lnTo>
                    <a:pt x="27558" y="3175"/>
                  </a:lnTo>
                  <a:close/>
                </a:path>
                <a:path w="147320" h="26670">
                  <a:moveTo>
                    <a:pt x="33083" y="3175"/>
                  </a:moveTo>
                  <a:lnTo>
                    <a:pt x="31419" y="3175"/>
                  </a:lnTo>
                  <a:lnTo>
                    <a:pt x="31419" y="3683"/>
                  </a:lnTo>
                  <a:lnTo>
                    <a:pt x="33083" y="3683"/>
                  </a:lnTo>
                  <a:lnTo>
                    <a:pt x="33083" y="3175"/>
                  </a:lnTo>
                  <a:close/>
                </a:path>
                <a:path w="147320" h="26670">
                  <a:moveTo>
                    <a:pt x="38620" y="3175"/>
                  </a:moveTo>
                  <a:lnTo>
                    <a:pt x="36944" y="3175"/>
                  </a:lnTo>
                  <a:lnTo>
                    <a:pt x="36944" y="3683"/>
                  </a:lnTo>
                  <a:lnTo>
                    <a:pt x="38620" y="3683"/>
                  </a:lnTo>
                  <a:lnTo>
                    <a:pt x="38620" y="3175"/>
                  </a:lnTo>
                  <a:close/>
                </a:path>
                <a:path w="147320" h="26670">
                  <a:moveTo>
                    <a:pt x="44145" y="3175"/>
                  </a:moveTo>
                  <a:lnTo>
                    <a:pt x="42468" y="3175"/>
                  </a:lnTo>
                  <a:lnTo>
                    <a:pt x="42468" y="3683"/>
                  </a:lnTo>
                  <a:lnTo>
                    <a:pt x="44145" y="3683"/>
                  </a:lnTo>
                  <a:lnTo>
                    <a:pt x="44145" y="3175"/>
                  </a:lnTo>
                  <a:close/>
                </a:path>
                <a:path w="147320" h="26670">
                  <a:moveTo>
                    <a:pt x="49669" y="3175"/>
                  </a:moveTo>
                  <a:lnTo>
                    <a:pt x="47993" y="3175"/>
                  </a:lnTo>
                  <a:lnTo>
                    <a:pt x="47993" y="3683"/>
                  </a:lnTo>
                  <a:lnTo>
                    <a:pt x="49669" y="3683"/>
                  </a:lnTo>
                  <a:lnTo>
                    <a:pt x="49669" y="3175"/>
                  </a:lnTo>
                  <a:close/>
                </a:path>
                <a:path w="147320" h="26670">
                  <a:moveTo>
                    <a:pt x="55194" y="3175"/>
                  </a:moveTo>
                  <a:lnTo>
                    <a:pt x="53530" y="3175"/>
                  </a:lnTo>
                  <a:lnTo>
                    <a:pt x="53530" y="3683"/>
                  </a:lnTo>
                  <a:lnTo>
                    <a:pt x="55194" y="3683"/>
                  </a:lnTo>
                  <a:lnTo>
                    <a:pt x="55194" y="3175"/>
                  </a:lnTo>
                  <a:close/>
                </a:path>
                <a:path w="147320" h="26670">
                  <a:moveTo>
                    <a:pt x="60718" y="3175"/>
                  </a:moveTo>
                  <a:lnTo>
                    <a:pt x="59054" y="3175"/>
                  </a:lnTo>
                  <a:lnTo>
                    <a:pt x="59054" y="3683"/>
                  </a:lnTo>
                  <a:lnTo>
                    <a:pt x="60718" y="3683"/>
                  </a:lnTo>
                  <a:lnTo>
                    <a:pt x="60718" y="3175"/>
                  </a:lnTo>
                  <a:close/>
                </a:path>
                <a:path w="147320" h="26670">
                  <a:moveTo>
                    <a:pt x="66243" y="3175"/>
                  </a:moveTo>
                  <a:lnTo>
                    <a:pt x="64579" y="3175"/>
                  </a:lnTo>
                  <a:lnTo>
                    <a:pt x="64579" y="3683"/>
                  </a:lnTo>
                  <a:lnTo>
                    <a:pt x="66243" y="3683"/>
                  </a:lnTo>
                  <a:lnTo>
                    <a:pt x="66243" y="3175"/>
                  </a:lnTo>
                  <a:close/>
                </a:path>
                <a:path w="147320" h="26670">
                  <a:moveTo>
                    <a:pt x="71767" y="3175"/>
                  </a:moveTo>
                  <a:lnTo>
                    <a:pt x="70103" y="3175"/>
                  </a:lnTo>
                  <a:lnTo>
                    <a:pt x="70103" y="3683"/>
                  </a:lnTo>
                  <a:lnTo>
                    <a:pt x="71767" y="3683"/>
                  </a:lnTo>
                  <a:lnTo>
                    <a:pt x="71767" y="3175"/>
                  </a:lnTo>
                  <a:close/>
                </a:path>
                <a:path w="147320" h="26670">
                  <a:moveTo>
                    <a:pt x="77304" y="3175"/>
                  </a:moveTo>
                  <a:lnTo>
                    <a:pt x="75628" y="3175"/>
                  </a:lnTo>
                  <a:lnTo>
                    <a:pt x="75628" y="3683"/>
                  </a:lnTo>
                  <a:lnTo>
                    <a:pt x="77304" y="3683"/>
                  </a:lnTo>
                  <a:lnTo>
                    <a:pt x="77304" y="3175"/>
                  </a:lnTo>
                  <a:close/>
                </a:path>
                <a:path w="147320" h="26670">
                  <a:moveTo>
                    <a:pt x="82829" y="3175"/>
                  </a:moveTo>
                  <a:lnTo>
                    <a:pt x="81152" y="3175"/>
                  </a:lnTo>
                  <a:lnTo>
                    <a:pt x="81152" y="3683"/>
                  </a:lnTo>
                  <a:lnTo>
                    <a:pt x="82829" y="3683"/>
                  </a:lnTo>
                  <a:lnTo>
                    <a:pt x="82829" y="3175"/>
                  </a:lnTo>
                  <a:close/>
                </a:path>
                <a:path w="147320" h="26670">
                  <a:moveTo>
                    <a:pt x="88353" y="3175"/>
                  </a:moveTo>
                  <a:lnTo>
                    <a:pt x="86690" y="3175"/>
                  </a:lnTo>
                  <a:lnTo>
                    <a:pt x="86690" y="3683"/>
                  </a:lnTo>
                  <a:lnTo>
                    <a:pt x="88353" y="3683"/>
                  </a:lnTo>
                  <a:lnTo>
                    <a:pt x="88353" y="3175"/>
                  </a:lnTo>
                  <a:close/>
                </a:path>
                <a:path w="147320" h="26670">
                  <a:moveTo>
                    <a:pt x="93878" y="3175"/>
                  </a:moveTo>
                  <a:lnTo>
                    <a:pt x="92214" y="3175"/>
                  </a:lnTo>
                  <a:lnTo>
                    <a:pt x="92214" y="3683"/>
                  </a:lnTo>
                  <a:lnTo>
                    <a:pt x="93878" y="3683"/>
                  </a:lnTo>
                  <a:lnTo>
                    <a:pt x="93878" y="3175"/>
                  </a:lnTo>
                  <a:close/>
                </a:path>
                <a:path w="147320" h="26670">
                  <a:moveTo>
                    <a:pt x="99402" y="3175"/>
                  </a:moveTo>
                  <a:lnTo>
                    <a:pt x="97739" y="3175"/>
                  </a:lnTo>
                  <a:lnTo>
                    <a:pt x="97739" y="3683"/>
                  </a:lnTo>
                  <a:lnTo>
                    <a:pt x="99402" y="3683"/>
                  </a:lnTo>
                  <a:lnTo>
                    <a:pt x="99402" y="3175"/>
                  </a:lnTo>
                  <a:close/>
                </a:path>
                <a:path w="147320" h="26670">
                  <a:moveTo>
                    <a:pt x="104927" y="3175"/>
                  </a:moveTo>
                  <a:lnTo>
                    <a:pt x="103263" y="3175"/>
                  </a:lnTo>
                  <a:lnTo>
                    <a:pt x="103263" y="3683"/>
                  </a:lnTo>
                  <a:lnTo>
                    <a:pt x="104927" y="3683"/>
                  </a:lnTo>
                  <a:lnTo>
                    <a:pt x="104927" y="3175"/>
                  </a:lnTo>
                  <a:close/>
                </a:path>
                <a:path w="147320" h="26670">
                  <a:moveTo>
                    <a:pt x="110451" y="3175"/>
                  </a:moveTo>
                  <a:lnTo>
                    <a:pt x="108788" y="3175"/>
                  </a:lnTo>
                  <a:lnTo>
                    <a:pt x="108788" y="3683"/>
                  </a:lnTo>
                  <a:lnTo>
                    <a:pt x="110451" y="3683"/>
                  </a:lnTo>
                  <a:lnTo>
                    <a:pt x="110451" y="3175"/>
                  </a:lnTo>
                  <a:close/>
                </a:path>
                <a:path w="147320" h="26670">
                  <a:moveTo>
                    <a:pt x="115989" y="3175"/>
                  </a:moveTo>
                  <a:lnTo>
                    <a:pt x="114312" y="3175"/>
                  </a:lnTo>
                  <a:lnTo>
                    <a:pt x="114312" y="3683"/>
                  </a:lnTo>
                  <a:lnTo>
                    <a:pt x="115989" y="3683"/>
                  </a:lnTo>
                  <a:lnTo>
                    <a:pt x="115989" y="3175"/>
                  </a:lnTo>
                  <a:close/>
                </a:path>
                <a:path w="147320" h="26670">
                  <a:moveTo>
                    <a:pt x="121513" y="3175"/>
                  </a:moveTo>
                  <a:lnTo>
                    <a:pt x="119837" y="3175"/>
                  </a:lnTo>
                  <a:lnTo>
                    <a:pt x="119837" y="3683"/>
                  </a:lnTo>
                  <a:lnTo>
                    <a:pt x="121513" y="3683"/>
                  </a:lnTo>
                  <a:lnTo>
                    <a:pt x="121513" y="3175"/>
                  </a:lnTo>
                  <a:close/>
                </a:path>
                <a:path w="147320" h="26670">
                  <a:moveTo>
                    <a:pt x="127038" y="3175"/>
                  </a:moveTo>
                  <a:lnTo>
                    <a:pt x="125361" y="3175"/>
                  </a:lnTo>
                  <a:lnTo>
                    <a:pt x="125361" y="3683"/>
                  </a:lnTo>
                  <a:lnTo>
                    <a:pt x="127038" y="3683"/>
                  </a:lnTo>
                  <a:lnTo>
                    <a:pt x="127038" y="3175"/>
                  </a:lnTo>
                  <a:close/>
                </a:path>
                <a:path w="147320" h="26670">
                  <a:moveTo>
                    <a:pt x="132562" y="3175"/>
                  </a:moveTo>
                  <a:lnTo>
                    <a:pt x="130898" y="3175"/>
                  </a:lnTo>
                  <a:lnTo>
                    <a:pt x="130898" y="3683"/>
                  </a:lnTo>
                  <a:lnTo>
                    <a:pt x="132562" y="3683"/>
                  </a:lnTo>
                  <a:lnTo>
                    <a:pt x="132562" y="3175"/>
                  </a:lnTo>
                  <a:close/>
                </a:path>
                <a:path w="147320" h="26670">
                  <a:moveTo>
                    <a:pt x="138087" y="3175"/>
                  </a:moveTo>
                  <a:lnTo>
                    <a:pt x="136423" y="3175"/>
                  </a:lnTo>
                  <a:lnTo>
                    <a:pt x="136423" y="3683"/>
                  </a:lnTo>
                  <a:lnTo>
                    <a:pt x="138087" y="3683"/>
                  </a:lnTo>
                  <a:lnTo>
                    <a:pt x="138087" y="3175"/>
                  </a:lnTo>
                  <a:close/>
                </a:path>
                <a:path w="147320" h="26670">
                  <a:moveTo>
                    <a:pt x="11950" y="1778"/>
                  </a:moveTo>
                  <a:lnTo>
                    <a:pt x="8343" y="1778"/>
                  </a:lnTo>
                  <a:lnTo>
                    <a:pt x="8343" y="3175"/>
                  </a:lnTo>
                  <a:lnTo>
                    <a:pt x="11950" y="3175"/>
                  </a:lnTo>
                  <a:lnTo>
                    <a:pt x="11950" y="1778"/>
                  </a:lnTo>
                  <a:close/>
                </a:path>
                <a:path w="147320" h="26670">
                  <a:moveTo>
                    <a:pt x="17475" y="1778"/>
                  </a:moveTo>
                  <a:lnTo>
                    <a:pt x="13868" y="1778"/>
                  </a:lnTo>
                  <a:lnTo>
                    <a:pt x="13868" y="3175"/>
                  </a:lnTo>
                  <a:lnTo>
                    <a:pt x="17475" y="3175"/>
                  </a:lnTo>
                  <a:lnTo>
                    <a:pt x="17475" y="1778"/>
                  </a:lnTo>
                  <a:close/>
                </a:path>
                <a:path w="147320" h="26670">
                  <a:moveTo>
                    <a:pt x="22999" y="1778"/>
                  </a:moveTo>
                  <a:lnTo>
                    <a:pt x="19392" y="1778"/>
                  </a:lnTo>
                  <a:lnTo>
                    <a:pt x="19392" y="3175"/>
                  </a:lnTo>
                  <a:lnTo>
                    <a:pt x="22999" y="3175"/>
                  </a:lnTo>
                  <a:lnTo>
                    <a:pt x="22999" y="1778"/>
                  </a:lnTo>
                  <a:close/>
                </a:path>
                <a:path w="147320" h="26670">
                  <a:moveTo>
                    <a:pt x="28536" y="1778"/>
                  </a:moveTo>
                  <a:lnTo>
                    <a:pt x="24917" y="1778"/>
                  </a:lnTo>
                  <a:lnTo>
                    <a:pt x="24917" y="3175"/>
                  </a:lnTo>
                  <a:lnTo>
                    <a:pt x="28536" y="3175"/>
                  </a:lnTo>
                  <a:lnTo>
                    <a:pt x="28536" y="1778"/>
                  </a:lnTo>
                  <a:close/>
                </a:path>
                <a:path w="147320" h="26670">
                  <a:moveTo>
                    <a:pt x="34061" y="1778"/>
                  </a:moveTo>
                  <a:lnTo>
                    <a:pt x="30454" y="1778"/>
                  </a:lnTo>
                  <a:lnTo>
                    <a:pt x="30454" y="3175"/>
                  </a:lnTo>
                  <a:lnTo>
                    <a:pt x="34061" y="3175"/>
                  </a:lnTo>
                  <a:lnTo>
                    <a:pt x="34061" y="1778"/>
                  </a:lnTo>
                  <a:close/>
                </a:path>
                <a:path w="147320" h="26670">
                  <a:moveTo>
                    <a:pt x="39585" y="1778"/>
                  </a:moveTo>
                  <a:lnTo>
                    <a:pt x="35979" y="1778"/>
                  </a:lnTo>
                  <a:lnTo>
                    <a:pt x="35979" y="3175"/>
                  </a:lnTo>
                  <a:lnTo>
                    <a:pt x="39585" y="3175"/>
                  </a:lnTo>
                  <a:lnTo>
                    <a:pt x="39585" y="1778"/>
                  </a:lnTo>
                  <a:close/>
                </a:path>
                <a:path w="147320" h="26670">
                  <a:moveTo>
                    <a:pt x="45110" y="1778"/>
                  </a:moveTo>
                  <a:lnTo>
                    <a:pt x="41503" y="1778"/>
                  </a:lnTo>
                  <a:lnTo>
                    <a:pt x="41503" y="3175"/>
                  </a:lnTo>
                  <a:lnTo>
                    <a:pt x="45110" y="3175"/>
                  </a:lnTo>
                  <a:lnTo>
                    <a:pt x="45110" y="1778"/>
                  </a:lnTo>
                  <a:close/>
                </a:path>
                <a:path w="147320" h="26670">
                  <a:moveTo>
                    <a:pt x="50634" y="1778"/>
                  </a:moveTo>
                  <a:lnTo>
                    <a:pt x="47028" y="1778"/>
                  </a:lnTo>
                  <a:lnTo>
                    <a:pt x="47028" y="3175"/>
                  </a:lnTo>
                  <a:lnTo>
                    <a:pt x="50634" y="3175"/>
                  </a:lnTo>
                  <a:lnTo>
                    <a:pt x="50634" y="1778"/>
                  </a:lnTo>
                  <a:close/>
                </a:path>
                <a:path w="147320" h="26670">
                  <a:moveTo>
                    <a:pt x="56159" y="1778"/>
                  </a:moveTo>
                  <a:lnTo>
                    <a:pt x="52552" y="1778"/>
                  </a:lnTo>
                  <a:lnTo>
                    <a:pt x="52552" y="3175"/>
                  </a:lnTo>
                  <a:lnTo>
                    <a:pt x="56159" y="3175"/>
                  </a:lnTo>
                  <a:lnTo>
                    <a:pt x="56159" y="1778"/>
                  </a:lnTo>
                  <a:close/>
                </a:path>
                <a:path w="147320" h="26670">
                  <a:moveTo>
                    <a:pt x="61683" y="1778"/>
                  </a:moveTo>
                  <a:lnTo>
                    <a:pt x="58077" y="1778"/>
                  </a:lnTo>
                  <a:lnTo>
                    <a:pt x="58077" y="3175"/>
                  </a:lnTo>
                  <a:lnTo>
                    <a:pt x="61683" y="3175"/>
                  </a:lnTo>
                  <a:lnTo>
                    <a:pt x="61683" y="1778"/>
                  </a:lnTo>
                  <a:close/>
                </a:path>
                <a:path w="147320" h="26670">
                  <a:moveTo>
                    <a:pt x="67208" y="1778"/>
                  </a:moveTo>
                  <a:lnTo>
                    <a:pt x="63601" y="1778"/>
                  </a:lnTo>
                  <a:lnTo>
                    <a:pt x="63601" y="3175"/>
                  </a:lnTo>
                  <a:lnTo>
                    <a:pt x="67208" y="3175"/>
                  </a:lnTo>
                  <a:lnTo>
                    <a:pt x="67208" y="1778"/>
                  </a:lnTo>
                  <a:close/>
                </a:path>
                <a:path w="147320" h="26670">
                  <a:moveTo>
                    <a:pt x="72745" y="1778"/>
                  </a:moveTo>
                  <a:lnTo>
                    <a:pt x="69138" y="1778"/>
                  </a:lnTo>
                  <a:lnTo>
                    <a:pt x="69138" y="3175"/>
                  </a:lnTo>
                  <a:lnTo>
                    <a:pt x="72745" y="3175"/>
                  </a:lnTo>
                  <a:lnTo>
                    <a:pt x="72745" y="1778"/>
                  </a:lnTo>
                  <a:close/>
                </a:path>
                <a:path w="147320" h="26670">
                  <a:moveTo>
                    <a:pt x="78270" y="1778"/>
                  </a:moveTo>
                  <a:lnTo>
                    <a:pt x="74663" y="1778"/>
                  </a:lnTo>
                  <a:lnTo>
                    <a:pt x="74663" y="3175"/>
                  </a:lnTo>
                  <a:lnTo>
                    <a:pt x="78270" y="3175"/>
                  </a:lnTo>
                  <a:lnTo>
                    <a:pt x="78270" y="1778"/>
                  </a:lnTo>
                  <a:close/>
                </a:path>
                <a:path w="147320" h="26670">
                  <a:moveTo>
                    <a:pt x="83794" y="1778"/>
                  </a:moveTo>
                  <a:lnTo>
                    <a:pt x="80187" y="1778"/>
                  </a:lnTo>
                  <a:lnTo>
                    <a:pt x="80187" y="3175"/>
                  </a:lnTo>
                  <a:lnTo>
                    <a:pt x="83794" y="3175"/>
                  </a:lnTo>
                  <a:lnTo>
                    <a:pt x="83794" y="1778"/>
                  </a:lnTo>
                  <a:close/>
                </a:path>
                <a:path w="147320" h="26670">
                  <a:moveTo>
                    <a:pt x="89319" y="1778"/>
                  </a:moveTo>
                  <a:lnTo>
                    <a:pt x="85712" y="1778"/>
                  </a:lnTo>
                  <a:lnTo>
                    <a:pt x="85712" y="3175"/>
                  </a:lnTo>
                  <a:lnTo>
                    <a:pt x="89319" y="3175"/>
                  </a:lnTo>
                  <a:lnTo>
                    <a:pt x="89319" y="1778"/>
                  </a:lnTo>
                  <a:close/>
                </a:path>
                <a:path w="147320" h="26670">
                  <a:moveTo>
                    <a:pt x="94856" y="1778"/>
                  </a:moveTo>
                  <a:lnTo>
                    <a:pt x="91236" y="1778"/>
                  </a:lnTo>
                  <a:lnTo>
                    <a:pt x="91236" y="3175"/>
                  </a:lnTo>
                  <a:lnTo>
                    <a:pt x="94856" y="3175"/>
                  </a:lnTo>
                  <a:lnTo>
                    <a:pt x="94856" y="1778"/>
                  </a:lnTo>
                  <a:close/>
                </a:path>
                <a:path w="147320" h="26670">
                  <a:moveTo>
                    <a:pt x="100380" y="1778"/>
                  </a:moveTo>
                  <a:lnTo>
                    <a:pt x="96761" y="1778"/>
                  </a:lnTo>
                  <a:lnTo>
                    <a:pt x="96761" y="3175"/>
                  </a:lnTo>
                  <a:lnTo>
                    <a:pt x="100380" y="3175"/>
                  </a:lnTo>
                  <a:lnTo>
                    <a:pt x="100380" y="1778"/>
                  </a:lnTo>
                  <a:close/>
                </a:path>
                <a:path w="147320" h="26670">
                  <a:moveTo>
                    <a:pt x="105905" y="1778"/>
                  </a:moveTo>
                  <a:lnTo>
                    <a:pt x="102298" y="1778"/>
                  </a:lnTo>
                  <a:lnTo>
                    <a:pt x="102298" y="3175"/>
                  </a:lnTo>
                  <a:lnTo>
                    <a:pt x="105905" y="3175"/>
                  </a:lnTo>
                  <a:lnTo>
                    <a:pt x="105905" y="1778"/>
                  </a:lnTo>
                  <a:close/>
                </a:path>
                <a:path w="147320" h="26670">
                  <a:moveTo>
                    <a:pt x="111429" y="1778"/>
                  </a:moveTo>
                  <a:lnTo>
                    <a:pt x="107822" y="1778"/>
                  </a:lnTo>
                  <a:lnTo>
                    <a:pt x="107822" y="3175"/>
                  </a:lnTo>
                  <a:lnTo>
                    <a:pt x="111429" y="3175"/>
                  </a:lnTo>
                  <a:lnTo>
                    <a:pt x="111429" y="1778"/>
                  </a:lnTo>
                  <a:close/>
                </a:path>
                <a:path w="147320" h="26670">
                  <a:moveTo>
                    <a:pt x="116954" y="1778"/>
                  </a:moveTo>
                  <a:lnTo>
                    <a:pt x="113347" y="1778"/>
                  </a:lnTo>
                  <a:lnTo>
                    <a:pt x="113347" y="3175"/>
                  </a:lnTo>
                  <a:lnTo>
                    <a:pt x="116954" y="3175"/>
                  </a:lnTo>
                  <a:lnTo>
                    <a:pt x="116954" y="1778"/>
                  </a:lnTo>
                  <a:close/>
                </a:path>
                <a:path w="147320" h="26670">
                  <a:moveTo>
                    <a:pt x="122478" y="1778"/>
                  </a:moveTo>
                  <a:lnTo>
                    <a:pt x="118872" y="1778"/>
                  </a:lnTo>
                  <a:lnTo>
                    <a:pt x="118872" y="3175"/>
                  </a:lnTo>
                  <a:lnTo>
                    <a:pt x="122478" y="3175"/>
                  </a:lnTo>
                  <a:lnTo>
                    <a:pt x="122478" y="1778"/>
                  </a:lnTo>
                  <a:close/>
                </a:path>
                <a:path w="147320" h="26670">
                  <a:moveTo>
                    <a:pt x="128003" y="1778"/>
                  </a:moveTo>
                  <a:lnTo>
                    <a:pt x="124396" y="1778"/>
                  </a:lnTo>
                  <a:lnTo>
                    <a:pt x="124396" y="3175"/>
                  </a:lnTo>
                  <a:lnTo>
                    <a:pt x="128003" y="3175"/>
                  </a:lnTo>
                  <a:lnTo>
                    <a:pt x="128003" y="1778"/>
                  </a:lnTo>
                  <a:close/>
                </a:path>
                <a:path w="147320" h="26670">
                  <a:moveTo>
                    <a:pt x="133540" y="1778"/>
                  </a:moveTo>
                  <a:lnTo>
                    <a:pt x="129920" y="1778"/>
                  </a:lnTo>
                  <a:lnTo>
                    <a:pt x="129920" y="3175"/>
                  </a:lnTo>
                  <a:lnTo>
                    <a:pt x="133540" y="3175"/>
                  </a:lnTo>
                  <a:lnTo>
                    <a:pt x="133540" y="1778"/>
                  </a:lnTo>
                  <a:close/>
                </a:path>
                <a:path w="147320" h="26670">
                  <a:moveTo>
                    <a:pt x="139064" y="1778"/>
                  </a:moveTo>
                  <a:lnTo>
                    <a:pt x="135445" y="1778"/>
                  </a:lnTo>
                  <a:lnTo>
                    <a:pt x="135445" y="3175"/>
                  </a:lnTo>
                  <a:lnTo>
                    <a:pt x="139064" y="3175"/>
                  </a:lnTo>
                  <a:lnTo>
                    <a:pt x="139064" y="1778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612254" y="4055580"/>
              <a:ext cx="147320" cy="26670"/>
            </a:xfrm>
            <a:custGeom>
              <a:avLst/>
              <a:gdLst/>
              <a:ahLst/>
              <a:cxnLst/>
              <a:rect l="l" t="t" r="r" b="b"/>
              <a:pathLst>
                <a:path w="147320" h="26670">
                  <a:moveTo>
                    <a:pt x="147154" y="0"/>
                  </a:moveTo>
                  <a:lnTo>
                    <a:pt x="0" y="0"/>
                  </a:lnTo>
                  <a:lnTo>
                    <a:pt x="0" y="26238"/>
                  </a:lnTo>
                  <a:lnTo>
                    <a:pt x="147154" y="26238"/>
                  </a:lnTo>
                  <a:lnTo>
                    <a:pt x="147154" y="0"/>
                  </a:lnTo>
                  <a:close/>
                </a:path>
                <a:path w="147320" h="26670">
                  <a:moveTo>
                    <a:pt x="2285" y="21793"/>
                  </a:moveTo>
                  <a:lnTo>
                    <a:pt x="1777" y="21793"/>
                  </a:lnTo>
                  <a:lnTo>
                    <a:pt x="1371" y="21386"/>
                  </a:lnTo>
                  <a:lnTo>
                    <a:pt x="1371" y="20878"/>
                  </a:lnTo>
                  <a:lnTo>
                    <a:pt x="1371" y="20383"/>
                  </a:lnTo>
                  <a:lnTo>
                    <a:pt x="1777" y="19977"/>
                  </a:lnTo>
                  <a:lnTo>
                    <a:pt x="2285" y="19977"/>
                  </a:lnTo>
                  <a:lnTo>
                    <a:pt x="2806" y="19977"/>
                  </a:lnTo>
                  <a:lnTo>
                    <a:pt x="3213" y="20383"/>
                  </a:lnTo>
                  <a:lnTo>
                    <a:pt x="3213" y="20878"/>
                  </a:lnTo>
                  <a:lnTo>
                    <a:pt x="3213" y="21386"/>
                  </a:lnTo>
                  <a:lnTo>
                    <a:pt x="2806" y="21793"/>
                  </a:lnTo>
                  <a:lnTo>
                    <a:pt x="2285" y="21793"/>
                  </a:lnTo>
                  <a:close/>
                </a:path>
                <a:path w="147320" h="26670">
                  <a:moveTo>
                    <a:pt x="2692" y="16230"/>
                  </a:moveTo>
                  <a:lnTo>
                    <a:pt x="1981" y="16230"/>
                  </a:lnTo>
                  <a:lnTo>
                    <a:pt x="1396" y="15671"/>
                  </a:lnTo>
                  <a:lnTo>
                    <a:pt x="1396" y="14960"/>
                  </a:lnTo>
                  <a:lnTo>
                    <a:pt x="1396" y="14249"/>
                  </a:lnTo>
                  <a:lnTo>
                    <a:pt x="1981" y="13677"/>
                  </a:lnTo>
                  <a:lnTo>
                    <a:pt x="2692" y="13677"/>
                  </a:lnTo>
                  <a:lnTo>
                    <a:pt x="3416" y="13677"/>
                  </a:lnTo>
                  <a:lnTo>
                    <a:pt x="3987" y="14249"/>
                  </a:lnTo>
                  <a:lnTo>
                    <a:pt x="3987" y="14960"/>
                  </a:lnTo>
                  <a:lnTo>
                    <a:pt x="3987" y="15671"/>
                  </a:lnTo>
                  <a:lnTo>
                    <a:pt x="3416" y="16230"/>
                  </a:lnTo>
                  <a:lnTo>
                    <a:pt x="2692" y="16230"/>
                  </a:lnTo>
                  <a:close/>
                </a:path>
                <a:path w="147320" h="26670">
                  <a:moveTo>
                    <a:pt x="2692" y="3949"/>
                  </a:moveTo>
                  <a:lnTo>
                    <a:pt x="1981" y="3949"/>
                  </a:lnTo>
                  <a:lnTo>
                    <a:pt x="1396" y="3365"/>
                  </a:lnTo>
                  <a:lnTo>
                    <a:pt x="1396" y="2667"/>
                  </a:lnTo>
                  <a:lnTo>
                    <a:pt x="1396" y="1955"/>
                  </a:lnTo>
                  <a:lnTo>
                    <a:pt x="1981" y="1384"/>
                  </a:lnTo>
                  <a:lnTo>
                    <a:pt x="2692" y="1384"/>
                  </a:lnTo>
                  <a:lnTo>
                    <a:pt x="3416" y="1384"/>
                  </a:lnTo>
                  <a:lnTo>
                    <a:pt x="3987" y="1955"/>
                  </a:lnTo>
                  <a:lnTo>
                    <a:pt x="3987" y="2667"/>
                  </a:lnTo>
                  <a:lnTo>
                    <a:pt x="3987" y="3365"/>
                  </a:lnTo>
                  <a:lnTo>
                    <a:pt x="3416" y="3949"/>
                  </a:lnTo>
                  <a:lnTo>
                    <a:pt x="2692" y="3949"/>
                  </a:lnTo>
                  <a:close/>
                </a:path>
                <a:path w="147320" h="26670">
                  <a:moveTo>
                    <a:pt x="12547" y="21285"/>
                  </a:moveTo>
                  <a:lnTo>
                    <a:pt x="12064" y="21285"/>
                  </a:lnTo>
                  <a:lnTo>
                    <a:pt x="12064" y="21755"/>
                  </a:lnTo>
                  <a:lnTo>
                    <a:pt x="8229" y="21755"/>
                  </a:lnTo>
                  <a:lnTo>
                    <a:pt x="8229" y="21285"/>
                  </a:lnTo>
                  <a:lnTo>
                    <a:pt x="7746" y="21285"/>
                  </a:lnTo>
                  <a:lnTo>
                    <a:pt x="7746" y="15430"/>
                  </a:lnTo>
                  <a:lnTo>
                    <a:pt x="7746" y="14973"/>
                  </a:lnTo>
                  <a:lnTo>
                    <a:pt x="8343" y="14960"/>
                  </a:lnTo>
                  <a:lnTo>
                    <a:pt x="8343" y="15430"/>
                  </a:lnTo>
                  <a:lnTo>
                    <a:pt x="8343" y="16382"/>
                  </a:lnTo>
                  <a:lnTo>
                    <a:pt x="9309" y="16382"/>
                  </a:lnTo>
                  <a:lnTo>
                    <a:pt x="9309" y="16865"/>
                  </a:lnTo>
                  <a:lnTo>
                    <a:pt x="10985" y="16865"/>
                  </a:lnTo>
                  <a:lnTo>
                    <a:pt x="10985" y="16382"/>
                  </a:lnTo>
                  <a:lnTo>
                    <a:pt x="11950" y="16382"/>
                  </a:lnTo>
                  <a:lnTo>
                    <a:pt x="11950" y="15430"/>
                  </a:lnTo>
                  <a:lnTo>
                    <a:pt x="11950" y="14960"/>
                  </a:lnTo>
                  <a:lnTo>
                    <a:pt x="12547" y="14973"/>
                  </a:lnTo>
                  <a:lnTo>
                    <a:pt x="12547" y="15430"/>
                  </a:lnTo>
                  <a:lnTo>
                    <a:pt x="12547" y="21285"/>
                  </a:lnTo>
                  <a:close/>
                </a:path>
                <a:path w="147320" h="26670">
                  <a:moveTo>
                    <a:pt x="12547" y="8077"/>
                  </a:moveTo>
                  <a:lnTo>
                    <a:pt x="12064" y="8077"/>
                  </a:lnTo>
                  <a:lnTo>
                    <a:pt x="12064" y="8559"/>
                  </a:lnTo>
                  <a:lnTo>
                    <a:pt x="8229" y="8559"/>
                  </a:lnTo>
                  <a:lnTo>
                    <a:pt x="8229" y="8077"/>
                  </a:lnTo>
                  <a:lnTo>
                    <a:pt x="7746" y="8077"/>
                  </a:lnTo>
                  <a:lnTo>
                    <a:pt x="7746" y="2235"/>
                  </a:lnTo>
                  <a:lnTo>
                    <a:pt x="7746" y="1765"/>
                  </a:lnTo>
                  <a:lnTo>
                    <a:pt x="8343" y="1765"/>
                  </a:lnTo>
                  <a:lnTo>
                    <a:pt x="8343" y="2235"/>
                  </a:lnTo>
                  <a:lnTo>
                    <a:pt x="8343" y="3187"/>
                  </a:lnTo>
                  <a:lnTo>
                    <a:pt x="9309" y="3187"/>
                  </a:lnTo>
                  <a:lnTo>
                    <a:pt x="9309" y="3670"/>
                  </a:lnTo>
                  <a:lnTo>
                    <a:pt x="10985" y="3670"/>
                  </a:lnTo>
                  <a:lnTo>
                    <a:pt x="10985" y="3187"/>
                  </a:lnTo>
                  <a:lnTo>
                    <a:pt x="11950" y="3187"/>
                  </a:lnTo>
                  <a:lnTo>
                    <a:pt x="11950" y="2235"/>
                  </a:lnTo>
                  <a:lnTo>
                    <a:pt x="11950" y="1765"/>
                  </a:lnTo>
                  <a:lnTo>
                    <a:pt x="12547" y="1765"/>
                  </a:lnTo>
                  <a:lnTo>
                    <a:pt x="12547" y="2235"/>
                  </a:lnTo>
                  <a:lnTo>
                    <a:pt x="12547" y="8077"/>
                  </a:lnTo>
                  <a:close/>
                </a:path>
                <a:path w="147320" h="26670">
                  <a:moveTo>
                    <a:pt x="18072" y="21285"/>
                  </a:moveTo>
                  <a:lnTo>
                    <a:pt x="17589" y="21285"/>
                  </a:lnTo>
                  <a:lnTo>
                    <a:pt x="17589" y="21755"/>
                  </a:lnTo>
                  <a:lnTo>
                    <a:pt x="13754" y="21755"/>
                  </a:lnTo>
                  <a:lnTo>
                    <a:pt x="13754" y="21285"/>
                  </a:lnTo>
                  <a:lnTo>
                    <a:pt x="13271" y="21285"/>
                  </a:lnTo>
                  <a:lnTo>
                    <a:pt x="13271" y="15430"/>
                  </a:lnTo>
                  <a:lnTo>
                    <a:pt x="13271" y="14973"/>
                  </a:lnTo>
                  <a:lnTo>
                    <a:pt x="13868" y="14960"/>
                  </a:lnTo>
                  <a:lnTo>
                    <a:pt x="13868" y="15430"/>
                  </a:lnTo>
                  <a:lnTo>
                    <a:pt x="13868" y="16382"/>
                  </a:lnTo>
                  <a:lnTo>
                    <a:pt x="14833" y="16382"/>
                  </a:lnTo>
                  <a:lnTo>
                    <a:pt x="14833" y="16865"/>
                  </a:lnTo>
                  <a:lnTo>
                    <a:pt x="16509" y="16865"/>
                  </a:lnTo>
                  <a:lnTo>
                    <a:pt x="16509" y="16382"/>
                  </a:lnTo>
                  <a:lnTo>
                    <a:pt x="17475" y="16382"/>
                  </a:lnTo>
                  <a:lnTo>
                    <a:pt x="17475" y="15430"/>
                  </a:lnTo>
                  <a:lnTo>
                    <a:pt x="17475" y="14960"/>
                  </a:lnTo>
                  <a:lnTo>
                    <a:pt x="18072" y="14973"/>
                  </a:lnTo>
                  <a:lnTo>
                    <a:pt x="18072" y="15430"/>
                  </a:lnTo>
                  <a:lnTo>
                    <a:pt x="18072" y="21285"/>
                  </a:lnTo>
                  <a:close/>
                </a:path>
                <a:path w="147320" h="26670">
                  <a:moveTo>
                    <a:pt x="18072" y="8077"/>
                  </a:moveTo>
                  <a:lnTo>
                    <a:pt x="17589" y="8077"/>
                  </a:lnTo>
                  <a:lnTo>
                    <a:pt x="17589" y="8559"/>
                  </a:lnTo>
                  <a:lnTo>
                    <a:pt x="13754" y="8559"/>
                  </a:lnTo>
                  <a:lnTo>
                    <a:pt x="13754" y="8077"/>
                  </a:lnTo>
                  <a:lnTo>
                    <a:pt x="13271" y="8077"/>
                  </a:lnTo>
                  <a:lnTo>
                    <a:pt x="13271" y="2235"/>
                  </a:lnTo>
                  <a:lnTo>
                    <a:pt x="13271" y="1765"/>
                  </a:lnTo>
                  <a:lnTo>
                    <a:pt x="13868" y="1765"/>
                  </a:lnTo>
                  <a:lnTo>
                    <a:pt x="13868" y="2235"/>
                  </a:lnTo>
                  <a:lnTo>
                    <a:pt x="13868" y="3187"/>
                  </a:lnTo>
                  <a:lnTo>
                    <a:pt x="14833" y="3187"/>
                  </a:lnTo>
                  <a:lnTo>
                    <a:pt x="14833" y="3670"/>
                  </a:lnTo>
                  <a:lnTo>
                    <a:pt x="16509" y="3670"/>
                  </a:lnTo>
                  <a:lnTo>
                    <a:pt x="16509" y="3187"/>
                  </a:lnTo>
                  <a:lnTo>
                    <a:pt x="17475" y="3187"/>
                  </a:lnTo>
                  <a:lnTo>
                    <a:pt x="17475" y="2235"/>
                  </a:lnTo>
                  <a:lnTo>
                    <a:pt x="17475" y="1765"/>
                  </a:lnTo>
                  <a:lnTo>
                    <a:pt x="18072" y="1765"/>
                  </a:lnTo>
                  <a:lnTo>
                    <a:pt x="18072" y="2235"/>
                  </a:lnTo>
                  <a:lnTo>
                    <a:pt x="18072" y="8077"/>
                  </a:lnTo>
                  <a:close/>
                </a:path>
                <a:path w="147320" h="26670">
                  <a:moveTo>
                    <a:pt x="23596" y="21285"/>
                  </a:moveTo>
                  <a:lnTo>
                    <a:pt x="23114" y="21285"/>
                  </a:lnTo>
                  <a:lnTo>
                    <a:pt x="23114" y="21755"/>
                  </a:lnTo>
                  <a:lnTo>
                    <a:pt x="19291" y="21755"/>
                  </a:lnTo>
                  <a:lnTo>
                    <a:pt x="19291" y="21285"/>
                  </a:lnTo>
                  <a:lnTo>
                    <a:pt x="18808" y="21285"/>
                  </a:lnTo>
                  <a:lnTo>
                    <a:pt x="18808" y="15430"/>
                  </a:lnTo>
                  <a:lnTo>
                    <a:pt x="18808" y="14973"/>
                  </a:lnTo>
                  <a:lnTo>
                    <a:pt x="19392" y="14960"/>
                  </a:lnTo>
                  <a:lnTo>
                    <a:pt x="19392" y="15430"/>
                  </a:lnTo>
                  <a:lnTo>
                    <a:pt x="19392" y="16382"/>
                  </a:lnTo>
                  <a:lnTo>
                    <a:pt x="20370" y="16382"/>
                  </a:lnTo>
                  <a:lnTo>
                    <a:pt x="20370" y="16865"/>
                  </a:lnTo>
                  <a:lnTo>
                    <a:pt x="22034" y="16865"/>
                  </a:lnTo>
                  <a:lnTo>
                    <a:pt x="22034" y="16382"/>
                  </a:lnTo>
                  <a:lnTo>
                    <a:pt x="22999" y="16382"/>
                  </a:lnTo>
                  <a:lnTo>
                    <a:pt x="22999" y="15430"/>
                  </a:lnTo>
                  <a:lnTo>
                    <a:pt x="22999" y="14960"/>
                  </a:lnTo>
                  <a:lnTo>
                    <a:pt x="23596" y="14973"/>
                  </a:lnTo>
                  <a:lnTo>
                    <a:pt x="23596" y="15430"/>
                  </a:lnTo>
                  <a:lnTo>
                    <a:pt x="23596" y="21285"/>
                  </a:lnTo>
                  <a:close/>
                </a:path>
                <a:path w="147320" h="26670">
                  <a:moveTo>
                    <a:pt x="23596" y="8077"/>
                  </a:moveTo>
                  <a:lnTo>
                    <a:pt x="23114" y="8077"/>
                  </a:lnTo>
                  <a:lnTo>
                    <a:pt x="23114" y="8559"/>
                  </a:lnTo>
                  <a:lnTo>
                    <a:pt x="19291" y="8559"/>
                  </a:lnTo>
                  <a:lnTo>
                    <a:pt x="19291" y="8077"/>
                  </a:lnTo>
                  <a:lnTo>
                    <a:pt x="18808" y="8077"/>
                  </a:lnTo>
                  <a:lnTo>
                    <a:pt x="18808" y="2235"/>
                  </a:lnTo>
                  <a:lnTo>
                    <a:pt x="18808" y="1765"/>
                  </a:lnTo>
                  <a:lnTo>
                    <a:pt x="19392" y="1765"/>
                  </a:lnTo>
                  <a:lnTo>
                    <a:pt x="19392" y="2235"/>
                  </a:lnTo>
                  <a:lnTo>
                    <a:pt x="19392" y="3187"/>
                  </a:lnTo>
                  <a:lnTo>
                    <a:pt x="20370" y="3187"/>
                  </a:lnTo>
                  <a:lnTo>
                    <a:pt x="20370" y="3670"/>
                  </a:lnTo>
                  <a:lnTo>
                    <a:pt x="22034" y="3670"/>
                  </a:lnTo>
                  <a:lnTo>
                    <a:pt x="22034" y="3187"/>
                  </a:lnTo>
                  <a:lnTo>
                    <a:pt x="22999" y="3187"/>
                  </a:lnTo>
                  <a:lnTo>
                    <a:pt x="22999" y="2235"/>
                  </a:lnTo>
                  <a:lnTo>
                    <a:pt x="22999" y="1765"/>
                  </a:lnTo>
                  <a:lnTo>
                    <a:pt x="23596" y="1765"/>
                  </a:lnTo>
                  <a:lnTo>
                    <a:pt x="23596" y="2235"/>
                  </a:lnTo>
                  <a:lnTo>
                    <a:pt x="23596" y="8077"/>
                  </a:lnTo>
                  <a:close/>
                </a:path>
                <a:path w="147320" h="26670">
                  <a:moveTo>
                    <a:pt x="29121" y="21285"/>
                  </a:moveTo>
                  <a:lnTo>
                    <a:pt x="28638" y="21285"/>
                  </a:lnTo>
                  <a:lnTo>
                    <a:pt x="28638" y="21755"/>
                  </a:lnTo>
                  <a:lnTo>
                    <a:pt x="24815" y="21755"/>
                  </a:lnTo>
                  <a:lnTo>
                    <a:pt x="24815" y="21285"/>
                  </a:lnTo>
                  <a:lnTo>
                    <a:pt x="24333" y="21285"/>
                  </a:lnTo>
                  <a:lnTo>
                    <a:pt x="24333" y="15430"/>
                  </a:lnTo>
                  <a:lnTo>
                    <a:pt x="24333" y="14973"/>
                  </a:lnTo>
                  <a:lnTo>
                    <a:pt x="24917" y="14960"/>
                  </a:lnTo>
                  <a:lnTo>
                    <a:pt x="24917" y="15430"/>
                  </a:lnTo>
                  <a:lnTo>
                    <a:pt x="24917" y="16382"/>
                  </a:lnTo>
                  <a:lnTo>
                    <a:pt x="25895" y="16382"/>
                  </a:lnTo>
                  <a:lnTo>
                    <a:pt x="25895" y="16865"/>
                  </a:lnTo>
                  <a:lnTo>
                    <a:pt x="27558" y="16865"/>
                  </a:lnTo>
                  <a:lnTo>
                    <a:pt x="27558" y="16382"/>
                  </a:lnTo>
                  <a:lnTo>
                    <a:pt x="28536" y="16382"/>
                  </a:lnTo>
                  <a:lnTo>
                    <a:pt x="28536" y="15430"/>
                  </a:lnTo>
                  <a:lnTo>
                    <a:pt x="28536" y="14960"/>
                  </a:lnTo>
                  <a:lnTo>
                    <a:pt x="29121" y="14973"/>
                  </a:lnTo>
                  <a:lnTo>
                    <a:pt x="29121" y="15430"/>
                  </a:lnTo>
                  <a:lnTo>
                    <a:pt x="29121" y="21285"/>
                  </a:lnTo>
                  <a:close/>
                </a:path>
                <a:path w="147320" h="26670">
                  <a:moveTo>
                    <a:pt x="29121" y="8077"/>
                  </a:moveTo>
                  <a:lnTo>
                    <a:pt x="28638" y="8077"/>
                  </a:lnTo>
                  <a:lnTo>
                    <a:pt x="28638" y="8559"/>
                  </a:lnTo>
                  <a:lnTo>
                    <a:pt x="24815" y="8559"/>
                  </a:lnTo>
                  <a:lnTo>
                    <a:pt x="24815" y="8077"/>
                  </a:lnTo>
                  <a:lnTo>
                    <a:pt x="24333" y="8077"/>
                  </a:lnTo>
                  <a:lnTo>
                    <a:pt x="24333" y="2235"/>
                  </a:lnTo>
                  <a:lnTo>
                    <a:pt x="24333" y="1765"/>
                  </a:lnTo>
                  <a:lnTo>
                    <a:pt x="24917" y="1765"/>
                  </a:lnTo>
                  <a:lnTo>
                    <a:pt x="24917" y="2235"/>
                  </a:lnTo>
                  <a:lnTo>
                    <a:pt x="24917" y="3187"/>
                  </a:lnTo>
                  <a:lnTo>
                    <a:pt x="25895" y="3187"/>
                  </a:lnTo>
                  <a:lnTo>
                    <a:pt x="25895" y="3670"/>
                  </a:lnTo>
                  <a:lnTo>
                    <a:pt x="27558" y="3670"/>
                  </a:lnTo>
                  <a:lnTo>
                    <a:pt x="27558" y="3187"/>
                  </a:lnTo>
                  <a:lnTo>
                    <a:pt x="28536" y="3187"/>
                  </a:lnTo>
                  <a:lnTo>
                    <a:pt x="28536" y="2235"/>
                  </a:lnTo>
                  <a:lnTo>
                    <a:pt x="28536" y="1765"/>
                  </a:lnTo>
                  <a:lnTo>
                    <a:pt x="29121" y="1765"/>
                  </a:lnTo>
                  <a:lnTo>
                    <a:pt x="29121" y="2235"/>
                  </a:lnTo>
                  <a:lnTo>
                    <a:pt x="29121" y="8077"/>
                  </a:lnTo>
                  <a:close/>
                </a:path>
                <a:path w="147320" h="26670">
                  <a:moveTo>
                    <a:pt x="34645" y="21285"/>
                  </a:moveTo>
                  <a:lnTo>
                    <a:pt x="34162" y="21285"/>
                  </a:lnTo>
                  <a:lnTo>
                    <a:pt x="34162" y="21755"/>
                  </a:lnTo>
                  <a:lnTo>
                    <a:pt x="30340" y="21755"/>
                  </a:lnTo>
                  <a:lnTo>
                    <a:pt x="30340" y="21285"/>
                  </a:lnTo>
                  <a:lnTo>
                    <a:pt x="29857" y="21285"/>
                  </a:lnTo>
                  <a:lnTo>
                    <a:pt x="29857" y="15430"/>
                  </a:lnTo>
                  <a:lnTo>
                    <a:pt x="29857" y="14973"/>
                  </a:lnTo>
                  <a:lnTo>
                    <a:pt x="30454" y="14960"/>
                  </a:lnTo>
                  <a:lnTo>
                    <a:pt x="30454" y="15430"/>
                  </a:lnTo>
                  <a:lnTo>
                    <a:pt x="30454" y="16382"/>
                  </a:lnTo>
                  <a:lnTo>
                    <a:pt x="31419" y="16382"/>
                  </a:lnTo>
                  <a:lnTo>
                    <a:pt x="31419" y="16865"/>
                  </a:lnTo>
                  <a:lnTo>
                    <a:pt x="33083" y="16865"/>
                  </a:lnTo>
                  <a:lnTo>
                    <a:pt x="33083" y="16382"/>
                  </a:lnTo>
                  <a:lnTo>
                    <a:pt x="34061" y="16382"/>
                  </a:lnTo>
                  <a:lnTo>
                    <a:pt x="34061" y="15430"/>
                  </a:lnTo>
                  <a:lnTo>
                    <a:pt x="34061" y="14960"/>
                  </a:lnTo>
                  <a:lnTo>
                    <a:pt x="34645" y="14973"/>
                  </a:lnTo>
                  <a:lnTo>
                    <a:pt x="34645" y="15430"/>
                  </a:lnTo>
                  <a:lnTo>
                    <a:pt x="34645" y="21285"/>
                  </a:lnTo>
                  <a:close/>
                </a:path>
                <a:path w="147320" h="26670">
                  <a:moveTo>
                    <a:pt x="34645" y="8077"/>
                  </a:moveTo>
                  <a:lnTo>
                    <a:pt x="34162" y="8077"/>
                  </a:lnTo>
                  <a:lnTo>
                    <a:pt x="34162" y="8559"/>
                  </a:lnTo>
                  <a:lnTo>
                    <a:pt x="30340" y="8559"/>
                  </a:lnTo>
                  <a:lnTo>
                    <a:pt x="30340" y="8077"/>
                  </a:lnTo>
                  <a:lnTo>
                    <a:pt x="29857" y="8077"/>
                  </a:lnTo>
                  <a:lnTo>
                    <a:pt x="29857" y="2235"/>
                  </a:lnTo>
                  <a:lnTo>
                    <a:pt x="29857" y="1765"/>
                  </a:lnTo>
                  <a:lnTo>
                    <a:pt x="30454" y="1765"/>
                  </a:lnTo>
                  <a:lnTo>
                    <a:pt x="30454" y="2235"/>
                  </a:lnTo>
                  <a:lnTo>
                    <a:pt x="30454" y="3187"/>
                  </a:lnTo>
                  <a:lnTo>
                    <a:pt x="31419" y="3187"/>
                  </a:lnTo>
                  <a:lnTo>
                    <a:pt x="31419" y="3670"/>
                  </a:lnTo>
                  <a:lnTo>
                    <a:pt x="33083" y="3670"/>
                  </a:lnTo>
                  <a:lnTo>
                    <a:pt x="33083" y="3187"/>
                  </a:lnTo>
                  <a:lnTo>
                    <a:pt x="34061" y="3187"/>
                  </a:lnTo>
                  <a:lnTo>
                    <a:pt x="34061" y="2235"/>
                  </a:lnTo>
                  <a:lnTo>
                    <a:pt x="34061" y="1765"/>
                  </a:lnTo>
                  <a:lnTo>
                    <a:pt x="34645" y="1765"/>
                  </a:lnTo>
                  <a:lnTo>
                    <a:pt x="34645" y="2235"/>
                  </a:lnTo>
                  <a:lnTo>
                    <a:pt x="34645" y="8077"/>
                  </a:lnTo>
                  <a:close/>
                </a:path>
                <a:path w="147320" h="26670">
                  <a:moveTo>
                    <a:pt x="40182" y="21285"/>
                  </a:moveTo>
                  <a:lnTo>
                    <a:pt x="39687" y="21285"/>
                  </a:lnTo>
                  <a:lnTo>
                    <a:pt x="39687" y="21755"/>
                  </a:lnTo>
                  <a:lnTo>
                    <a:pt x="35864" y="21755"/>
                  </a:lnTo>
                  <a:lnTo>
                    <a:pt x="35864" y="21285"/>
                  </a:lnTo>
                  <a:lnTo>
                    <a:pt x="35382" y="21285"/>
                  </a:lnTo>
                  <a:lnTo>
                    <a:pt x="35382" y="15430"/>
                  </a:lnTo>
                  <a:lnTo>
                    <a:pt x="35382" y="14973"/>
                  </a:lnTo>
                  <a:lnTo>
                    <a:pt x="35979" y="14960"/>
                  </a:lnTo>
                  <a:lnTo>
                    <a:pt x="35979" y="15430"/>
                  </a:lnTo>
                  <a:lnTo>
                    <a:pt x="35979" y="16382"/>
                  </a:lnTo>
                  <a:lnTo>
                    <a:pt x="36944" y="16382"/>
                  </a:lnTo>
                  <a:lnTo>
                    <a:pt x="36944" y="16865"/>
                  </a:lnTo>
                  <a:lnTo>
                    <a:pt x="38620" y="16865"/>
                  </a:lnTo>
                  <a:lnTo>
                    <a:pt x="38620" y="16382"/>
                  </a:lnTo>
                  <a:lnTo>
                    <a:pt x="39585" y="16382"/>
                  </a:lnTo>
                  <a:lnTo>
                    <a:pt x="39585" y="15430"/>
                  </a:lnTo>
                  <a:lnTo>
                    <a:pt x="39585" y="14960"/>
                  </a:lnTo>
                  <a:lnTo>
                    <a:pt x="40182" y="14973"/>
                  </a:lnTo>
                  <a:lnTo>
                    <a:pt x="40182" y="15430"/>
                  </a:lnTo>
                  <a:lnTo>
                    <a:pt x="40182" y="21285"/>
                  </a:lnTo>
                  <a:close/>
                </a:path>
                <a:path w="147320" h="26670">
                  <a:moveTo>
                    <a:pt x="40182" y="8077"/>
                  </a:moveTo>
                  <a:lnTo>
                    <a:pt x="39687" y="8077"/>
                  </a:lnTo>
                  <a:lnTo>
                    <a:pt x="39687" y="8559"/>
                  </a:lnTo>
                  <a:lnTo>
                    <a:pt x="35864" y="8559"/>
                  </a:lnTo>
                  <a:lnTo>
                    <a:pt x="35864" y="8077"/>
                  </a:lnTo>
                  <a:lnTo>
                    <a:pt x="35382" y="8077"/>
                  </a:lnTo>
                  <a:lnTo>
                    <a:pt x="35382" y="2235"/>
                  </a:lnTo>
                  <a:lnTo>
                    <a:pt x="35382" y="1765"/>
                  </a:lnTo>
                  <a:lnTo>
                    <a:pt x="35979" y="1765"/>
                  </a:lnTo>
                  <a:lnTo>
                    <a:pt x="35979" y="2235"/>
                  </a:lnTo>
                  <a:lnTo>
                    <a:pt x="35979" y="3187"/>
                  </a:lnTo>
                  <a:lnTo>
                    <a:pt x="36944" y="3187"/>
                  </a:lnTo>
                  <a:lnTo>
                    <a:pt x="36944" y="3670"/>
                  </a:lnTo>
                  <a:lnTo>
                    <a:pt x="38620" y="3670"/>
                  </a:lnTo>
                  <a:lnTo>
                    <a:pt x="38620" y="3187"/>
                  </a:lnTo>
                  <a:lnTo>
                    <a:pt x="39585" y="3187"/>
                  </a:lnTo>
                  <a:lnTo>
                    <a:pt x="39585" y="2235"/>
                  </a:lnTo>
                  <a:lnTo>
                    <a:pt x="39585" y="1765"/>
                  </a:lnTo>
                  <a:lnTo>
                    <a:pt x="40182" y="1765"/>
                  </a:lnTo>
                  <a:lnTo>
                    <a:pt x="40182" y="2235"/>
                  </a:lnTo>
                  <a:lnTo>
                    <a:pt x="40182" y="8077"/>
                  </a:lnTo>
                  <a:close/>
                </a:path>
                <a:path w="147320" h="26670">
                  <a:moveTo>
                    <a:pt x="45707" y="21285"/>
                  </a:moveTo>
                  <a:lnTo>
                    <a:pt x="45224" y="21285"/>
                  </a:lnTo>
                  <a:lnTo>
                    <a:pt x="45224" y="21755"/>
                  </a:lnTo>
                  <a:lnTo>
                    <a:pt x="41389" y="21755"/>
                  </a:lnTo>
                  <a:lnTo>
                    <a:pt x="41389" y="21285"/>
                  </a:lnTo>
                  <a:lnTo>
                    <a:pt x="40906" y="21285"/>
                  </a:lnTo>
                  <a:lnTo>
                    <a:pt x="40906" y="15430"/>
                  </a:lnTo>
                  <a:lnTo>
                    <a:pt x="40906" y="14973"/>
                  </a:lnTo>
                  <a:lnTo>
                    <a:pt x="41503" y="14960"/>
                  </a:lnTo>
                  <a:lnTo>
                    <a:pt x="41503" y="15430"/>
                  </a:lnTo>
                  <a:lnTo>
                    <a:pt x="41503" y="16382"/>
                  </a:lnTo>
                  <a:lnTo>
                    <a:pt x="42468" y="16382"/>
                  </a:lnTo>
                  <a:lnTo>
                    <a:pt x="42468" y="16865"/>
                  </a:lnTo>
                  <a:lnTo>
                    <a:pt x="44145" y="16865"/>
                  </a:lnTo>
                  <a:lnTo>
                    <a:pt x="44145" y="16382"/>
                  </a:lnTo>
                  <a:lnTo>
                    <a:pt x="45110" y="16382"/>
                  </a:lnTo>
                  <a:lnTo>
                    <a:pt x="45110" y="15430"/>
                  </a:lnTo>
                  <a:lnTo>
                    <a:pt x="45110" y="14960"/>
                  </a:lnTo>
                  <a:lnTo>
                    <a:pt x="45707" y="14973"/>
                  </a:lnTo>
                  <a:lnTo>
                    <a:pt x="45707" y="15430"/>
                  </a:lnTo>
                  <a:lnTo>
                    <a:pt x="45707" y="21285"/>
                  </a:lnTo>
                  <a:close/>
                </a:path>
                <a:path w="147320" h="26670">
                  <a:moveTo>
                    <a:pt x="45707" y="8077"/>
                  </a:moveTo>
                  <a:lnTo>
                    <a:pt x="45224" y="8077"/>
                  </a:lnTo>
                  <a:lnTo>
                    <a:pt x="45224" y="8559"/>
                  </a:lnTo>
                  <a:lnTo>
                    <a:pt x="41389" y="8559"/>
                  </a:lnTo>
                  <a:lnTo>
                    <a:pt x="41389" y="8077"/>
                  </a:lnTo>
                  <a:lnTo>
                    <a:pt x="40906" y="8077"/>
                  </a:lnTo>
                  <a:lnTo>
                    <a:pt x="40906" y="2235"/>
                  </a:lnTo>
                  <a:lnTo>
                    <a:pt x="40906" y="1765"/>
                  </a:lnTo>
                  <a:lnTo>
                    <a:pt x="41503" y="1765"/>
                  </a:lnTo>
                  <a:lnTo>
                    <a:pt x="41503" y="2235"/>
                  </a:lnTo>
                  <a:lnTo>
                    <a:pt x="41503" y="3187"/>
                  </a:lnTo>
                  <a:lnTo>
                    <a:pt x="42468" y="3187"/>
                  </a:lnTo>
                  <a:lnTo>
                    <a:pt x="42468" y="3670"/>
                  </a:lnTo>
                  <a:lnTo>
                    <a:pt x="44145" y="3670"/>
                  </a:lnTo>
                  <a:lnTo>
                    <a:pt x="44145" y="3187"/>
                  </a:lnTo>
                  <a:lnTo>
                    <a:pt x="45110" y="3187"/>
                  </a:lnTo>
                  <a:lnTo>
                    <a:pt x="45110" y="2235"/>
                  </a:lnTo>
                  <a:lnTo>
                    <a:pt x="45110" y="1765"/>
                  </a:lnTo>
                  <a:lnTo>
                    <a:pt x="45707" y="1765"/>
                  </a:lnTo>
                  <a:lnTo>
                    <a:pt x="45707" y="2235"/>
                  </a:lnTo>
                  <a:lnTo>
                    <a:pt x="45707" y="8077"/>
                  </a:lnTo>
                  <a:close/>
                </a:path>
                <a:path w="147320" h="26670">
                  <a:moveTo>
                    <a:pt x="51231" y="21285"/>
                  </a:moveTo>
                  <a:lnTo>
                    <a:pt x="50749" y="21285"/>
                  </a:lnTo>
                  <a:lnTo>
                    <a:pt x="50749" y="21755"/>
                  </a:lnTo>
                  <a:lnTo>
                    <a:pt x="46926" y="21755"/>
                  </a:lnTo>
                  <a:lnTo>
                    <a:pt x="46926" y="21285"/>
                  </a:lnTo>
                  <a:lnTo>
                    <a:pt x="46431" y="21285"/>
                  </a:lnTo>
                  <a:lnTo>
                    <a:pt x="46431" y="15430"/>
                  </a:lnTo>
                  <a:lnTo>
                    <a:pt x="46431" y="14973"/>
                  </a:lnTo>
                  <a:lnTo>
                    <a:pt x="47028" y="14960"/>
                  </a:lnTo>
                  <a:lnTo>
                    <a:pt x="47028" y="15430"/>
                  </a:lnTo>
                  <a:lnTo>
                    <a:pt x="47028" y="16382"/>
                  </a:lnTo>
                  <a:lnTo>
                    <a:pt x="47993" y="16382"/>
                  </a:lnTo>
                  <a:lnTo>
                    <a:pt x="47993" y="16865"/>
                  </a:lnTo>
                  <a:lnTo>
                    <a:pt x="49669" y="16865"/>
                  </a:lnTo>
                  <a:lnTo>
                    <a:pt x="49669" y="16382"/>
                  </a:lnTo>
                  <a:lnTo>
                    <a:pt x="50634" y="16382"/>
                  </a:lnTo>
                  <a:lnTo>
                    <a:pt x="50634" y="15430"/>
                  </a:lnTo>
                  <a:lnTo>
                    <a:pt x="50634" y="14960"/>
                  </a:lnTo>
                  <a:lnTo>
                    <a:pt x="51231" y="14973"/>
                  </a:lnTo>
                  <a:lnTo>
                    <a:pt x="51231" y="15430"/>
                  </a:lnTo>
                  <a:lnTo>
                    <a:pt x="51231" y="21285"/>
                  </a:lnTo>
                  <a:close/>
                </a:path>
                <a:path w="147320" h="26670">
                  <a:moveTo>
                    <a:pt x="51231" y="8077"/>
                  </a:moveTo>
                  <a:lnTo>
                    <a:pt x="50749" y="8077"/>
                  </a:lnTo>
                  <a:lnTo>
                    <a:pt x="50749" y="8559"/>
                  </a:lnTo>
                  <a:lnTo>
                    <a:pt x="46926" y="8559"/>
                  </a:lnTo>
                  <a:lnTo>
                    <a:pt x="46926" y="8077"/>
                  </a:lnTo>
                  <a:lnTo>
                    <a:pt x="46431" y="8077"/>
                  </a:lnTo>
                  <a:lnTo>
                    <a:pt x="46431" y="2235"/>
                  </a:lnTo>
                  <a:lnTo>
                    <a:pt x="46431" y="1765"/>
                  </a:lnTo>
                  <a:lnTo>
                    <a:pt x="47028" y="1765"/>
                  </a:lnTo>
                  <a:lnTo>
                    <a:pt x="47028" y="2235"/>
                  </a:lnTo>
                  <a:lnTo>
                    <a:pt x="47028" y="3187"/>
                  </a:lnTo>
                  <a:lnTo>
                    <a:pt x="47993" y="3187"/>
                  </a:lnTo>
                  <a:lnTo>
                    <a:pt x="47993" y="3670"/>
                  </a:lnTo>
                  <a:lnTo>
                    <a:pt x="49669" y="3670"/>
                  </a:lnTo>
                  <a:lnTo>
                    <a:pt x="49669" y="3187"/>
                  </a:lnTo>
                  <a:lnTo>
                    <a:pt x="50634" y="3187"/>
                  </a:lnTo>
                  <a:lnTo>
                    <a:pt x="50634" y="2235"/>
                  </a:lnTo>
                  <a:lnTo>
                    <a:pt x="50634" y="1765"/>
                  </a:lnTo>
                  <a:lnTo>
                    <a:pt x="51231" y="1765"/>
                  </a:lnTo>
                  <a:lnTo>
                    <a:pt x="51231" y="2235"/>
                  </a:lnTo>
                  <a:lnTo>
                    <a:pt x="51231" y="8077"/>
                  </a:lnTo>
                  <a:close/>
                </a:path>
                <a:path w="147320" h="26670">
                  <a:moveTo>
                    <a:pt x="56756" y="21285"/>
                  </a:moveTo>
                  <a:lnTo>
                    <a:pt x="56273" y="21285"/>
                  </a:lnTo>
                  <a:lnTo>
                    <a:pt x="56273" y="21755"/>
                  </a:lnTo>
                  <a:lnTo>
                    <a:pt x="52450" y="21755"/>
                  </a:lnTo>
                  <a:lnTo>
                    <a:pt x="52450" y="21285"/>
                  </a:lnTo>
                  <a:lnTo>
                    <a:pt x="51968" y="21285"/>
                  </a:lnTo>
                  <a:lnTo>
                    <a:pt x="51968" y="15430"/>
                  </a:lnTo>
                  <a:lnTo>
                    <a:pt x="51968" y="14973"/>
                  </a:lnTo>
                  <a:lnTo>
                    <a:pt x="52552" y="14960"/>
                  </a:lnTo>
                  <a:lnTo>
                    <a:pt x="52552" y="15430"/>
                  </a:lnTo>
                  <a:lnTo>
                    <a:pt x="52552" y="16382"/>
                  </a:lnTo>
                  <a:lnTo>
                    <a:pt x="53530" y="16382"/>
                  </a:lnTo>
                  <a:lnTo>
                    <a:pt x="53530" y="16865"/>
                  </a:lnTo>
                  <a:lnTo>
                    <a:pt x="55194" y="16865"/>
                  </a:lnTo>
                  <a:lnTo>
                    <a:pt x="55194" y="16382"/>
                  </a:lnTo>
                  <a:lnTo>
                    <a:pt x="56159" y="16382"/>
                  </a:lnTo>
                  <a:lnTo>
                    <a:pt x="56159" y="15430"/>
                  </a:lnTo>
                  <a:lnTo>
                    <a:pt x="56159" y="14960"/>
                  </a:lnTo>
                  <a:lnTo>
                    <a:pt x="56756" y="14973"/>
                  </a:lnTo>
                  <a:lnTo>
                    <a:pt x="56756" y="15430"/>
                  </a:lnTo>
                  <a:lnTo>
                    <a:pt x="56756" y="21285"/>
                  </a:lnTo>
                  <a:close/>
                </a:path>
                <a:path w="147320" h="26670">
                  <a:moveTo>
                    <a:pt x="56756" y="8077"/>
                  </a:moveTo>
                  <a:lnTo>
                    <a:pt x="56273" y="8077"/>
                  </a:lnTo>
                  <a:lnTo>
                    <a:pt x="56273" y="8559"/>
                  </a:lnTo>
                  <a:lnTo>
                    <a:pt x="52450" y="8559"/>
                  </a:lnTo>
                  <a:lnTo>
                    <a:pt x="52450" y="8077"/>
                  </a:lnTo>
                  <a:lnTo>
                    <a:pt x="51968" y="8077"/>
                  </a:lnTo>
                  <a:lnTo>
                    <a:pt x="51968" y="2235"/>
                  </a:lnTo>
                  <a:lnTo>
                    <a:pt x="51968" y="1765"/>
                  </a:lnTo>
                  <a:lnTo>
                    <a:pt x="52552" y="1765"/>
                  </a:lnTo>
                  <a:lnTo>
                    <a:pt x="52552" y="2235"/>
                  </a:lnTo>
                  <a:lnTo>
                    <a:pt x="52552" y="3187"/>
                  </a:lnTo>
                  <a:lnTo>
                    <a:pt x="53530" y="3187"/>
                  </a:lnTo>
                  <a:lnTo>
                    <a:pt x="53530" y="3670"/>
                  </a:lnTo>
                  <a:lnTo>
                    <a:pt x="55194" y="3670"/>
                  </a:lnTo>
                  <a:lnTo>
                    <a:pt x="55194" y="3187"/>
                  </a:lnTo>
                  <a:lnTo>
                    <a:pt x="56159" y="3187"/>
                  </a:lnTo>
                  <a:lnTo>
                    <a:pt x="56159" y="2235"/>
                  </a:lnTo>
                  <a:lnTo>
                    <a:pt x="56159" y="1765"/>
                  </a:lnTo>
                  <a:lnTo>
                    <a:pt x="56756" y="1765"/>
                  </a:lnTo>
                  <a:lnTo>
                    <a:pt x="56756" y="2235"/>
                  </a:lnTo>
                  <a:lnTo>
                    <a:pt x="56756" y="8077"/>
                  </a:lnTo>
                  <a:close/>
                </a:path>
                <a:path w="147320" h="26670">
                  <a:moveTo>
                    <a:pt x="62280" y="21285"/>
                  </a:moveTo>
                  <a:lnTo>
                    <a:pt x="61798" y="21285"/>
                  </a:lnTo>
                  <a:lnTo>
                    <a:pt x="61798" y="21755"/>
                  </a:lnTo>
                  <a:lnTo>
                    <a:pt x="57975" y="21755"/>
                  </a:lnTo>
                  <a:lnTo>
                    <a:pt x="57975" y="21285"/>
                  </a:lnTo>
                  <a:lnTo>
                    <a:pt x="57492" y="21285"/>
                  </a:lnTo>
                  <a:lnTo>
                    <a:pt x="57492" y="15430"/>
                  </a:lnTo>
                  <a:lnTo>
                    <a:pt x="57492" y="14973"/>
                  </a:lnTo>
                  <a:lnTo>
                    <a:pt x="58077" y="14960"/>
                  </a:lnTo>
                  <a:lnTo>
                    <a:pt x="58077" y="15430"/>
                  </a:lnTo>
                  <a:lnTo>
                    <a:pt x="58077" y="16382"/>
                  </a:lnTo>
                  <a:lnTo>
                    <a:pt x="59054" y="16382"/>
                  </a:lnTo>
                  <a:lnTo>
                    <a:pt x="59054" y="16865"/>
                  </a:lnTo>
                  <a:lnTo>
                    <a:pt x="60718" y="16865"/>
                  </a:lnTo>
                  <a:lnTo>
                    <a:pt x="60718" y="16382"/>
                  </a:lnTo>
                  <a:lnTo>
                    <a:pt x="61683" y="16382"/>
                  </a:lnTo>
                  <a:lnTo>
                    <a:pt x="61683" y="15430"/>
                  </a:lnTo>
                  <a:lnTo>
                    <a:pt x="61683" y="14960"/>
                  </a:lnTo>
                  <a:lnTo>
                    <a:pt x="62280" y="14973"/>
                  </a:lnTo>
                  <a:lnTo>
                    <a:pt x="62280" y="15430"/>
                  </a:lnTo>
                  <a:lnTo>
                    <a:pt x="62280" y="21285"/>
                  </a:lnTo>
                  <a:close/>
                </a:path>
                <a:path w="147320" h="26670">
                  <a:moveTo>
                    <a:pt x="62280" y="8077"/>
                  </a:moveTo>
                  <a:lnTo>
                    <a:pt x="61798" y="8077"/>
                  </a:lnTo>
                  <a:lnTo>
                    <a:pt x="61798" y="8559"/>
                  </a:lnTo>
                  <a:lnTo>
                    <a:pt x="57975" y="8559"/>
                  </a:lnTo>
                  <a:lnTo>
                    <a:pt x="57975" y="8077"/>
                  </a:lnTo>
                  <a:lnTo>
                    <a:pt x="57492" y="8077"/>
                  </a:lnTo>
                  <a:lnTo>
                    <a:pt x="57492" y="2235"/>
                  </a:lnTo>
                  <a:lnTo>
                    <a:pt x="57492" y="1765"/>
                  </a:lnTo>
                  <a:lnTo>
                    <a:pt x="58077" y="1765"/>
                  </a:lnTo>
                  <a:lnTo>
                    <a:pt x="58077" y="2235"/>
                  </a:lnTo>
                  <a:lnTo>
                    <a:pt x="58077" y="3187"/>
                  </a:lnTo>
                  <a:lnTo>
                    <a:pt x="59054" y="3187"/>
                  </a:lnTo>
                  <a:lnTo>
                    <a:pt x="59054" y="3670"/>
                  </a:lnTo>
                  <a:lnTo>
                    <a:pt x="60718" y="3670"/>
                  </a:lnTo>
                  <a:lnTo>
                    <a:pt x="60718" y="3187"/>
                  </a:lnTo>
                  <a:lnTo>
                    <a:pt x="61683" y="3187"/>
                  </a:lnTo>
                  <a:lnTo>
                    <a:pt x="61683" y="2235"/>
                  </a:lnTo>
                  <a:lnTo>
                    <a:pt x="61683" y="1765"/>
                  </a:lnTo>
                  <a:lnTo>
                    <a:pt x="62280" y="1765"/>
                  </a:lnTo>
                  <a:lnTo>
                    <a:pt x="62280" y="2235"/>
                  </a:lnTo>
                  <a:lnTo>
                    <a:pt x="62280" y="8077"/>
                  </a:lnTo>
                  <a:close/>
                </a:path>
                <a:path w="147320" h="26670">
                  <a:moveTo>
                    <a:pt x="67805" y="21285"/>
                  </a:moveTo>
                  <a:lnTo>
                    <a:pt x="67322" y="21285"/>
                  </a:lnTo>
                  <a:lnTo>
                    <a:pt x="67322" y="21755"/>
                  </a:lnTo>
                  <a:lnTo>
                    <a:pt x="63500" y="21755"/>
                  </a:lnTo>
                  <a:lnTo>
                    <a:pt x="63500" y="21285"/>
                  </a:lnTo>
                  <a:lnTo>
                    <a:pt x="63017" y="21285"/>
                  </a:lnTo>
                  <a:lnTo>
                    <a:pt x="63017" y="15430"/>
                  </a:lnTo>
                  <a:lnTo>
                    <a:pt x="63017" y="14973"/>
                  </a:lnTo>
                  <a:lnTo>
                    <a:pt x="63601" y="14960"/>
                  </a:lnTo>
                  <a:lnTo>
                    <a:pt x="63601" y="15430"/>
                  </a:lnTo>
                  <a:lnTo>
                    <a:pt x="63601" y="16382"/>
                  </a:lnTo>
                  <a:lnTo>
                    <a:pt x="64579" y="16382"/>
                  </a:lnTo>
                  <a:lnTo>
                    <a:pt x="64579" y="16865"/>
                  </a:lnTo>
                  <a:lnTo>
                    <a:pt x="66243" y="16865"/>
                  </a:lnTo>
                  <a:lnTo>
                    <a:pt x="66243" y="16382"/>
                  </a:lnTo>
                  <a:lnTo>
                    <a:pt x="67208" y="16382"/>
                  </a:lnTo>
                  <a:lnTo>
                    <a:pt x="67208" y="15430"/>
                  </a:lnTo>
                  <a:lnTo>
                    <a:pt x="67208" y="14960"/>
                  </a:lnTo>
                  <a:lnTo>
                    <a:pt x="67805" y="14973"/>
                  </a:lnTo>
                  <a:lnTo>
                    <a:pt x="67805" y="15430"/>
                  </a:lnTo>
                  <a:lnTo>
                    <a:pt x="67805" y="21285"/>
                  </a:lnTo>
                  <a:close/>
                </a:path>
                <a:path w="147320" h="26670">
                  <a:moveTo>
                    <a:pt x="67805" y="8077"/>
                  </a:moveTo>
                  <a:lnTo>
                    <a:pt x="67322" y="8077"/>
                  </a:lnTo>
                  <a:lnTo>
                    <a:pt x="67322" y="8559"/>
                  </a:lnTo>
                  <a:lnTo>
                    <a:pt x="63500" y="8559"/>
                  </a:lnTo>
                  <a:lnTo>
                    <a:pt x="63500" y="8077"/>
                  </a:lnTo>
                  <a:lnTo>
                    <a:pt x="63017" y="8077"/>
                  </a:lnTo>
                  <a:lnTo>
                    <a:pt x="63017" y="2235"/>
                  </a:lnTo>
                  <a:lnTo>
                    <a:pt x="63017" y="1765"/>
                  </a:lnTo>
                  <a:lnTo>
                    <a:pt x="63601" y="1765"/>
                  </a:lnTo>
                  <a:lnTo>
                    <a:pt x="63601" y="2235"/>
                  </a:lnTo>
                  <a:lnTo>
                    <a:pt x="63601" y="3187"/>
                  </a:lnTo>
                  <a:lnTo>
                    <a:pt x="64579" y="3187"/>
                  </a:lnTo>
                  <a:lnTo>
                    <a:pt x="64579" y="3670"/>
                  </a:lnTo>
                  <a:lnTo>
                    <a:pt x="66243" y="3670"/>
                  </a:lnTo>
                  <a:lnTo>
                    <a:pt x="66243" y="3187"/>
                  </a:lnTo>
                  <a:lnTo>
                    <a:pt x="67208" y="3187"/>
                  </a:lnTo>
                  <a:lnTo>
                    <a:pt x="67208" y="2235"/>
                  </a:lnTo>
                  <a:lnTo>
                    <a:pt x="67208" y="1765"/>
                  </a:lnTo>
                  <a:lnTo>
                    <a:pt x="67805" y="1765"/>
                  </a:lnTo>
                  <a:lnTo>
                    <a:pt x="67805" y="2235"/>
                  </a:lnTo>
                  <a:lnTo>
                    <a:pt x="67805" y="8077"/>
                  </a:lnTo>
                  <a:close/>
                </a:path>
                <a:path w="147320" h="26670">
                  <a:moveTo>
                    <a:pt x="73342" y="21285"/>
                  </a:moveTo>
                  <a:lnTo>
                    <a:pt x="72847" y="21285"/>
                  </a:lnTo>
                  <a:lnTo>
                    <a:pt x="72847" y="21755"/>
                  </a:lnTo>
                  <a:lnTo>
                    <a:pt x="69024" y="21755"/>
                  </a:lnTo>
                  <a:lnTo>
                    <a:pt x="69024" y="21285"/>
                  </a:lnTo>
                  <a:lnTo>
                    <a:pt x="68541" y="21285"/>
                  </a:lnTo>
                  <a:lnTo>
                    <a:pt x="68541" y="15430"/>
                  </a:lnTo>
                  <a:lnTo>
                    <a:pt x="68541" y="14973"/>
                  </a:lnTo>
                  <a:lnTo>
                    <a:pt x="69138" y="14960"/>
                  </a:lnTo>
                  <a:lnTo>
                    <a:pt x="69138" y="15430"/>
                  </a:lnTo>
                  <a:lnTo>
                    <a:pt x="69138" y="16382"/>
                  </a:lnTo>
                  <a:lnTo>
                    <a:pt x="70103" y="16382"/>
                  </a:lnTo>
                  <a:lnTo>
                    <a:pt x="70103" y="16865"/>
                  </a:lnTo>
                  <a:lnTo>
                    <a:pt x="71767" y="16865"/>
                  </a:lnTo>
                  <a:lnTo>
                    <a:pt x="71767" y="16382"/>
                  </a:lnTo>
                  <a:lnTo>
                    <a:pt x="72745" y="16382"/>
                  </a:lnTo>
                  <a:lnTo>
                    <a:pt x="72745" y="15430"/>
                  </a:lnTo>
                  <a:lnTo>
                    <a:pt x="72745" y="14960"/>
                  </a:lnTo>
                  <a:lnTo>
                    <a:pt x="73342" y="14973"/>
                  </a:lnTo>
                  <a:lnTo>
                    <a:pt x="73342" y="15430"/>
                  </a:lnTo>
                  <a:lnTo>
                    <a:pt x="73342" y="21285"/>
                  </a:lnTo>
                  <a:close/>
                </a:path>
                <a:path w="147320" h="26670">
                  <a:moveTo>
                    <a:pt x="73342" y="8077"/>
                  </a:moveTo>
                  <a:lnTo>
                    <a:pt x="72847" y="8077"/>
                  </a:lnTo>
                  <a:lnTo>
                    <a:pt x="72847" y="8559"/>
                  </a:lnTo>
                  <a:lnTo>
                    <a:pt x="69024" y="8559"/>
                  </a:lnTo>
                  <a:lnTo>
                    <a:pt x="69024" y="8077"/>
                  </a:lnTo>
                  <a:lnTo>
                    <a:pt x="68541" y="8077"/>
                  </a:lnTo>
                  <a:lnTo>
                    <a:pt x="68541" y="2235"/>
                  </a:lnTo>
                  <a:lnTo>
                    <a:pt x="68541" y="1765"/>
                  </a:lnTo>
                  <a:lnTo>
                    <a:pt x="69138" y="1765"/>
                  </a:lnTo>
                  <a:lnTo>
                    <a:pt x="69138" y="2235"/>
                  </a:lnTo>
                  <a:lnTo>
                    <a:pt x="69138" y="3187"/>
                  </a:lnTo>
                  <a:lnTo>
                    <a:pt x="70103" y="3187"/>
                  </a:lnTo>
                  <a:lnTo>
                    <a:pt x="70103" y="3670"/>
                  </a:lnTo>
                  <a:lnTo>
                    <a:pt x="71767" y="3670"/>
                  </a:lnTo>
                  <a:lnTo>
                    <a:pt x="71767" y="3187"/>
                  </a:lnTo>
                  <a:lnTo>
                    <a:pt x="72745" y="3187"/>
                  </a:lnTo>
                  <a:lnTo>
                    <a:pt x="72745" y="2235"/>
                  </a:lnTo>
                  <a:lnTo>
                    <a:pt x="72745" y="1765"/>
                  </a:lnTo>
                  <a:lnTo>
                    <a:pt x="73342" y="1765"/>
                  </a:lnTo>
                  <a:lnTo>
                    <a:pt x="73342" y="2235"/>
                  </a:lnTo>
                  <a:lnTo>
                    <a:pt x="73342" y="8077"/>
                  </a:lnTo>
                  <a:close/>
                </a:path>
                <a:path w="147320" h="26670">
                  <a:moveTo>
                    <a:pt x="78866" y="21285"/>
                  </a:moveTo>
                  <a:lnTo>
                    <a:pt x="78384" y="21285"/>
                  </a:lnTo>
                  <a:lnTo>
                    <a:pt x="78384" y="21755"/>
                  </a:lnTo>
                  <a:lnTo>
                    <a:pt x="74548" y="21755"/>
                  </a:lnTo>
                  <a:lnTo>
                    <a:pt x="74548" y="21285"/>
                  </a:lnTo>
                  <a:lnTo>
                    <a:pt x="74066" y="21285"/>
                  </a:lnTo>
                  <a:lnTo>
                    <a:pt x="74066" y="15430"/>
                  </a:lnTo>
                  <a:lnTo>
                    <a:pt x="74066" y="14973"/>
                  </a:lnTo>
                  <a:lnTo>
                    <a:pt x="74663" y="14960"/>
                  </a:lnTo>
                  <a:lnTo>
                    <a:pt x="74663" y="15430"/>
                  </a:lnTo>
                  <a:lnTo>
                    <a:pt x="74663" y="16382"/>
                  </a:lnTo>
                  <a:lnTo>
                    <a:pt x="75628" y="16382"/>
                  </a:lnTo>
                  <a:lnTo>
                    <a:pt x="75628" y="16865"/>
                  </a:lnTo>
                  <a:lnTo>
                    <a:pt x="77304" y="16865"/>
                  </a:lnTo>
                  <a:lnTo>
                    <a:pt x="77304" y="16382"/>
                  </a:lnTo>
                  <a:lnTo>
                    <a:pt x="78270" y="16382"/>
                  </a:lnTo>
                  <a:lnTo>
                    <a:pt x="78270" y="15430"/>
                  </a:lnTo>
                  <a:lnTo>
                    <a:pt x="78270" y="14960"/>
                  </a:lnTo>
                  <a:lnTo>
                    <a:pt x="78866" y="14973"/>
                  </a:lnTo>
                  <a:lnTo>
                    <a:pt x="78866" y="15430"/>
                  </a:lnTo>
                  <a:lnTo>
                    <a:pt x="78866" y="21285"/>
                  </a:lnTo>
                  <a:close/>
                </a:path>
                <a:path w="147320" h="26670">
                  <a:moveTo>
                    <a:pt x="78866" y="8077"/>
                  </a:moveTo>
                  <a:lnTo>
                    <a:pt x="78384" y="8077"/>
                  </a:lnTo>
                  <a:lnTo>
                    <a:pt x="78384" y="8559"/>
                  </a:lnTo>
                  <a:lnTo>
                    <a:pt x="74548" y="8559"/>
                  </a:lnTo>
                  <a:lnTo>
                    <a:pt x="74548" y="8077"/>
                  </a:lnTo>
                  <a:lnTo>
                    <a:pt x="74066" y="8077"/>
                  </a:lnTo>
                  <a:lnTo>
                    <a:pt x="74066" y="2235"/>
                  </a:lnTo>
                  <a:lnTo>
                    <a:pt x="74066" y="1765"/>
                  </a:lnTo>
                  <a:lnTo>
                    <a:pt x="74663" y="1765"/>
                  </a:lnTo>
                  <a:lnTo>
                    <a:pt x="74663" y="2235"/>
                  </a:lnTo>
                  <a:lnTo>
                    <a:pt x="74663" y="3187"/>
                  </a:lnTo>
                  <a:lnTo>
                    <a:pt x="75628" y="3187"/>
                  </a:lnTo>
                  <a:lnTo>
                    <a:pt x="75628" y="3670"/>
                  </a:lnTo>
                  <a:lnTo>
                    <a:pt x="77304" y="3670"/>
                  </a:lnTo>
                  <a:lnTo>
                    <a:pt x="77304" y="3187"/>
                  </a:lnTo>
                  <a:lnTo>
                    <a:pt x="78270" y="3187"/>
                  </a:lnTo>
                  <a:lnTo>
                    <a:pt x="78270" y="2235"/>
                  </a:lnTo>
                  <a:lnTo>
                    <a:pt x="78270" y="1765"/>
                  </a:lnTo>
                  <a:lnTo>
                    <a:pt x="78866" y="1765"/>
                  </a:lnTo>
                  <a:lnTo>
                    <a:pt x="78866" y="2235"/>
                  </a:lnTo>
                  <a:lnTo>
                    <a:pt x="78866" y="8077"/>
                  </a:lnTo>
                  <a:close/>
                </a:path>
                <a:path w="147320" h="26670">
                  <a:moveTo>
                    <a:pt x="84391" y="21285"/>
                  </a:moveTo>
                  <a:lnTo>
                    <a:pt x="83908" y="21285"/>
                  </a:lnTo>
                  <a:lnTo>
                    <a:pt x="83908" y="21755"/>
                  </a:lnTo>
                  <a:lnTo>
                    <a:pt x="80086" y="21755"/>
                  </a:lnTo>
                  <a:lnTo>
                    <a:pt x="80086" y="21285"/>
                  </a:lnTo>
                  <a:lnTo>
                    <a:pt x="79590" y="21285"/>
                  </a:lnTo>
                  <a:lnTo>
                    <a:pt x="79590" y="15430"/>
                  </a:lnTo>
                  <a:lnTo>
                    <a:pt x="79590" y="14973"/>
                  </a:lnTo>
                  <a:lnTo>
                    <a:pt x="80187" y="14960"/>
                  </a:lnTo>
                  <a:lnTo>
                    <a:pt x="80187" y="15430"/>
                  </a:lnTo>
                  <a:lnTo>
                    <a:pt x="80187" y="16382"/>
                  </a:lnTo>
                  <a:lnTo>
                    <a:pt x="81152" y="16382"/>
                  </a:lnTo>
                  <a:lnTo>
                    <a:pt x="81152" y="16865"/>
                  </a:lnTo>
                  <a:lnTo>
                    <a:pt x="82829" y="16865"/>
                  </a:lnTo>
                  <a:lnTo>
                    <a:pt x="82829" y="16382"/>
                  </a:lnTo>
                  <a:lnTo>
                    <a:pt x="83794" y="16382"/>
                  </a:lnTo>
                  <a:lnTo>
                    <a:pt x="83794" y="15430"/>
                  </a:lnTo>
                  <a:lnTo>
                    <a:pt x="83794" y="14960"/>
                  </a:lnTo>
                  <a:lnTo>
                    <a:pt x="84391" y="14973"/>
                  </a:lnTo>
                  <a:lnTo>
                    <a:pt x="84391" y="15430"/>
                  </a:lnTo>
                  <a:lnTo>
                    <a:pt x="84391" y="21285"/>
                  </a:lnTo>
                  <a:close/>
                </a:path>
                <a:path w="147320" h="26670">
                  <a:moveTo>
                    <a:pt x="84391" y="8077"/>
                  </a:moveTo>
                  <a:lnTo>
                    <a:pt x="83908" y="8077"/>
                  </a:lnTo>
                  <a:lnTo>
                    <a:pt x="83908" y="8559"/>
                  </a:lnTo>
                  <a:lnTo>
                    <a:pt x="80086" y="8559"/>
                  </a:lnTo>
                  <a:lnTo>
                    <a:pt x="80086" y="8077"/>
                  </a:lnTo>
                  <a:lnTo>
                    <a:pt x="79590" y="8077"/>
                  </a:lnTo>
                  <a:lnTo>
                    <a:pt x="79590" y="2235"/>
                  </a:lnTo>
                  <a:lnTo>
                    <a:pt x="79590" y="1765"/>
                  </a:lnTo>
                  <a:lnTo>
                    <a:pt x="80187" y="1765"/>
                  </a:lnTo>
                  <a:lnTo>
                    <a:pt x="80187" y="2235"/>
                  </a:lnTo>
                  <a:lnTo>
                    <a:pt x="80187" y="3187"/>
                  </a:lnTo>
                  <a:lnTo>
                    <a:pt x="81152" y="3187"/>
                  </a:lnTo>
                  <a:lnTo>
                    <a:pt x="81152" y="3670"/>
                  </a:lnTo>
                  <a:lnTo>
                    <a:pt x="82829" y="3670"/>
                  </a:lnTo>
                  <a:lnTo>
                    <a:pt x="82829" y="3187"/>
                  </a:lnTo>
                  <a:lnTo>
                    <a:pt x="83794" y="3187"/>
                  </a:lnTo>
                  <a:lnTo>
                    <a:pt x="83794" y="2235"/>
                  </a:lnTo>
                  <a:lnTo>
                    <a:pt x="83794" y="1765"/>
                  </a:lnTo>
                  <a:lnTo>
                    <a:pt x="84391" y="1765"/>
                  </a:lnTo>
                  <a:lnTo>
                    <a:pt x="84391" y="2235"/>
                  </a:lnTo>
                  <a:lnTo>
                    <a:pt x="84391" y="8077"/>
                  </a:lnTo>
                  <a:close/>
                </a:path>
                <a:path w="147320" h="26670">
                  <a:moveTo>
                    <a:pt x="89915" y="21285"/>
                  </a:moveTo>
                  <a:lnTo>
                    <a:pt x="89433" y="21285"/>
                  </a:lnTo>
                  <a:lnTo>
                    <a:pt x="89433" y="21755"/>
                  </a:lnTo>
                  <a:lnTo>
                    <a:pt x="85610" y="21755"/>
                  </a:lnTo>
                  <a:lnTo>
                    <a:pt x="85610" y="21285"/>
                  </a:lnTo>
                  <a:lnTo>
                    <a:pt x="85128" y="21285"/>
                  </a:lnTo>
                  <a:lnTo>
                    <a:pt x="85128" y="15430"/>
                  </a:lnTo>
                  <a:lnTo>
                    <a:pt x="85128" y="14973"/>
                  </a:lnTo>
                  <a:lnTo>
                    <a:pt x="85712" y="14960"/>
                  </a:lnTo>
                  <a:lnTo>
                    <a:pt x="85712" y="15430"/>
                  </a:lnTo>
                  <a:lnTo>
                    <a:pt x="85712" y="16382"/>
                  </a:lnTo>
                  <a:lnTo>
                    <a:pt x="86690" y="16382"/>
                  </a:lnTo>
                  <a:lnTo>
                    <a:pt x="86690" y="16865"/>
                  </a:lnTo>
                  <a:lnTo>
                    <a:pt x="88353" y="16865"/>
                  </a:lnTo>
                  <a:lnTo>
                    <a:pt x="88353" y="16382"/>
                  </a:lnTo>
                  <a:lnTo>
                    <a:pt x="89319" y="16382"/>
                  </a:lnTo>
                  <a:lnTo>
                    <a:pt x="89319" y="15430"/>
                  </a:lnTo>
                  <a:lnTo>
                    <a:pt x="89319" y="14960"/>
                  </a:lnTo>
                  <a:lnTo>
                    <a:pt x="89915" y="14973"/>
                  </a:lnTo>
                  <a:lnTo>
                    <a:pt x="89915" y="15430"/>
                  </a:lnTo>
                  <a:lnTo>
                    <a:pt x="89915" y="21285"/>
                  </a:lnTo>
                  <a:close/>
                </a:path>
                <a:path w="147320" h="26670">
                  <a:moveTo>
                    <a:pt x="89915" y="8077"/>
                  </a:moveTo>
                  <a:lnTo>
                    <a:pt x="89433" y="8077"/>
                  </a:lnTo>
                  <a:lnTo>
                    <a:pt x="89433" y="8559"/>
                  </a:lnTo>
                  <a:lnTo>
                    <a:pt x="85610" y="8559"/>
                  </a:lnTo>
                  <a:lnTo>
                    <a:pt x="85610" y="8077"/>
                  </a:lnTo>
                  <a:lnTo>
                    <a:pt x="85128" y="8077"/>
                  </a:lnTo>
                  <a:lnTo>
                    <a:pt x="85128" y="2235"/>
                  </a:lnTo>
                  <a:lnTo>
                    <a:pt x="85128" y="1765"/>
                  </a:lnTo>
                  <a:lnTo>
                    <a:pt x="85712" y="1765"/>
                  </a:lnTo>
                  <a:lnTo>
                    <a:pt x="85712" y="2235"/>
                  </a:lnTo>
                  <a:lnTo>
                    <a:pt x="85712" y="3187"/>
                  </a:lnTo>
                  <a:lnTo>
                    <a:pt x="86690" y="3187"/>
                  </a:lnTo>
                  <a:lnTo>
                    <a:pt x="86690" y="3670"/>
                  </a:lnTo>
                  <a:lnTo>
                    <a:pt x="88353" y="3670"/>
                  </a:lnTo>
                  <a:lnTo>
                    <a:pt x="88353" y="3187"/>
                  </a:lnTo>
                  <a:lnTo>
                    <a:pt x="89319" y="3187"/>
                  </a:lnTo>
                  <a:lnTo>
                    <a:pt x="89319" y="2235"/>
                  </a:lnTo>
                  <a:lnTo>
                    <a:pt x="89319" y="1765"/>
                  </a:lnTo>
                  <a:lnTo>
                    <a:pt x="89915" y="1765"/>
                  </a:lnTo>
                  <a:lnTo>
                    <a:pt x="89915" y="2235"/>
                  </a:lnTo>
                  <a:lnTo>
                    <a:pt x="89915" y="8077"/>
                  </a:lnTo>
                  <a:close/>
                </a:path>
                <a:path w="147320" h="26670">
                  <a:moveTo>
                    <a:pt x="95440" y="21285"/>
                  </a:moveTo>
                  <a:lnTo>
                    <a:pt x="94957" y="21285"/>
                  </a:lnTo>
                  <a:lnTo>
                    <a:pt x="94957" y="21755"/>
                  </a:lnTo>
                  <a:lnTo>
                    <a:pt x="91135" y="21755"/>
                  </a:lnTo>
                  <a:lnTo>
                    <a:pt x="91135" y="21285"/>
                  </a:lnTo>
                  <a:lnTo>
                    <a:pt x="90652" y="21285"/>
                  </a:lnTo>
                  <a:lnTo>
                    <a:pt x="90652" y="15430"/>
                  </a:lnTo>
                  <a:lnTo>
                    <a:pt x="90652" y="14973"/>
                  </a:lnTo>
                  <a:lnTo>
                    <a:pt x="91236" y="14960"/>
                  </a:lnTo>
                  <a:lnTo>
                    <a:pt x="91236" y="15430"/>
                  </a:lnTo>
                  <a:lnTo>
                    <a:pt x="91236" y="16382"/>
                  </a:lnTo>
                  <a:lnTo>
                    <a:pt x="92214" y="16382"/>
                  </a:lnTo>
                  <a:lnTo>
                    <a:pt x="92214" y="16865"/>
                  </a:lnTo>
                  <a:lnTo>
                    <a:pt x="93878" y="16865"/>
                  </a:lnTo>
                  <a:lnTo>
                    <a:pt x="93878" y="16382"/>
                  </a:lnTo>
                  <a:lnTo>
                    <a:pt x="94856" y="16382"/>
                  </a:lnTo>
                  <a:lnTo>
                    <a:pt x="94856" y="15430"/>
                  </a:lnTo>
                  <a:lnTo>
                    <a:pt x="94856" y="14960"/>
                  </a:lnTo>
                  <a:lnTo>
                    <a:pt x="95440" y="14973"/>
                  </a:lnTo>
                  <a:lnTo>
                    <a:pt x="95440" y="15430"/>
                  </a:lnTo>
                  <a:lnTo>
                    <a:pt x="95440" y="21285"/>
                  </a:lnTo>
                  <a:close/>
                </a:path>
                <a:path w="147320" h="26670">
                  <a:moveTo>
                    <a:pt x="95440" y="8077"/>
                  </a:moveTo>
                  <a:lnTo>
                    <a:pt x="94957" y="8077"/>
                  </a:lnTo>
                  <a:lnTo>
                    <a:pt x="94957" y="8559"/>
                  </a:lnTo>
                  <a:lnTo>
                    <a:pt x="91135" y="8559"/>
                  </a:lnTo>
                  <a:lnTo>
                    <a:pt x="91135" y="8077"/>
                  </a:lnTo>
                  <a:lnTo>
                    <a:pt x="90652" y="8077"/>
                  </a:lnTo>
                  <a:lnTo>
                    <a:pt x="90652" y="2235"/>
                  </a:lnTo>
                  <a:lnTo>
                    <a:pt x="90652" y="1765"/>
                  </a:lnTo>
                  <a:lnTo>
                    <a:pt x="91236" y="1765"/>
                  </a:lnTo>
                  <a:lnTo>
                    <a:pt x="91236" y="2235"/>
                  </a:lnTo>
                  <a:lnTo>
                    <a:pt x="91236" y="3187"/>
                  </a:lnTo>
                  <a:lnTo>
                    <a:pt x="92214" y="3187"/>
                  </a:lnTo>
                  <a:lnTo>
                    <a:pt x="92214" y="3670"/>
                  </a:lnTo>
                  <a:lnTo>
                    <a:pt x="93878" y="3670"/>
                  </a:lnTo>
                  <a:lnTo>
                    <a:pt x="93878" y="3187"/>
                  </a:lnTo>
                  <a:lnTo>
                    <a:pt x="94856" y="3187"/>
                  </a:lnTo>
                  <a:lnTo>
                    <a:pt x="94856" y="2235"/>
                  </a:lnTo>
                  <a:lnTo>
                    <a:pt x="94856" y="1765"/>
                  </a:lnTo>
                  <a:lnTo>
                    <a:pt x="95440" y="1765"/>
                  </a:lnTo>
                  <a:lnTo>
                    <a:pt x="95440" y="2235"/>
                  </a:lnTo>
                  <a:lnTo>
                    <a:pt x="95440" y="8077"/>
                  </a:lnTo>
                  <a:close/>
                </a:path>
                <a:path w="147320" h="26670">
                  <a:moveTo>
                    <a:pt x="100964" y="21285"/>
                  </a:moveTo>
                  <a:lnTo>
                    <a:pt x="100482" y="21285"/>
                  </a:lnTo>
                  <a:lnTo>
                    <a:pt x="100482" y="21755"/>
                  </a:lnTo>
                  <a:lnTo>
                    <a:pt x="96659" y="21755"/>
                  </a:lnTo>
                  <a:lnTo>
                    <a:pt x="96659" y="21285"/>
                  </a:lnTo>
                  <a:lnTo>
                    <a:pt x="96177" y="21285"/>
                  </a:lnTo>
                  <a:lnTo>
                    <a:pt x="96177" y="15430"/>
                  </a:lnTo>
                  <a:lnTo>
                    <a:pt x="96177" y="14973"/>
                  </a:lnTo>
                  <a:lnTo>
                    <a:pt x="96761" y="14960"/>
                  </a:lnTo>
                  <a:lnTo>
                    <a:pt x="96761" y="15430"/>
                  </a:lnTo>
                  <a:lnTo>
                    <a:pt x="96761" y="16382"/>
                  </a:lnTo>
                  <a:lnTo>
                    <a:pt x="97739" y="16382"/>
                  </a:lnTo>
                  <a:lnTo>
                    <a:pt x="97739" y="16865"/>
                  </a:lnTo>
                  <a:lnTo>
                    <a:pt x="99402" y="16865"/>
                  </a:lnTo>
                  <a:lnTo>
                    <a:pt x="99402" y="16382"/>
                  </a:lnTo>
                  <a:lnTo>
                    <a:pt x="100380" y="16382"/>
                  </a:lnTo>
                  <a:lnTo>
                    <a:pt x="100380" y="15430"/>
                  </a:lnTo>
                  <a:lnTo>
                    <a:pt x="100380" y="14960"/>
                  </a:lnTo>
                  <a:lnTo>
                    <a:pt x="100964" y="14973"/>
                  </a:lnTo>
                  <a:lnTo>
                    <a:pt x="100964" y="15430"/>
                  </a:lnTo>
                  <a:lnTo>
                    <a:pt x="100964" y="21285"/>
                  </a:lnTo>
                  <a:close/>
                </a:path>
                <a:path w="147320" h="26670">
                  <a:moveTo>
                    <a:pt x="100964" y="8077"/>
                  </a:moveTo>
                  <a:lnTo>
                    <a:pt x="100482" y="8077"/>
                  </a:lnTo>
                  <a:lnTo>
                    <a:pt x="100482" y="8559"/>
                  </a:lnTo>
                  <a:lnTo>
                    <a:pt x="96659" y="8559"/>
                  </a:lnTo>
                  <a:lnTo>
                    <a:pt x="96659" y="8077"/>
                  </a:lnTo>
                  <a:lnTo>
                    <a:pt x="96177" y="8077"/>
                  </a:lnTo>
                  <a:lnTo>
                    <a:pt x="96177" y="2235"/>
                  </a:lnTo>
                  <a:lnTo>
                    <a:pt x="96177" y="1765"/>
                  </a:lnTo>
                  <a:lnTo>
                    <a:pt x="96761" y="1765"/>
                  </a:lnTo>
                  <a:lnTo>
                    <a:pt x="96761" y="2235"/>
                  </a:lnTo>
                  <a:lnTo>
                    <a:pt x="96761" y="3187"/>
                  </a:lnTo>
                  <a:lnTo>
                    <a:pt x="97739" y="3187"/>
                  </a:lnTo>
                  <a:lnTo>
                    <a:pt x="97739" y="3670"/>
                  </a:lnTo>
                  <a:lnTo>
                    <a:pt x="99402" y="3670"/>
                  </a:lnTo>
                  <a:lnTo>
                    <a:pt x="99402" y="3187"/>
                  </a:lnTo>
                  <a:lnTo>
                    <a:pt x="100380" y="3187"/>
                  </a:lnTo>
                  <a:lnTo>
                    <a:pt x="100380" y="2235"/>
                  </a:lnTo>
                  <a:lnTo>
                    <a:pt x="100380" y="1765"/>
                  </a:lnTo>
                  <a:lnTo>
                    <a:pt x="100964" y="1765"/>
                  </a:lnTo>
                  <a:lnTo>
                    <a:pt x="100964" y="2235"/>
                  </a:lnTo>
                  <a:lnTo>
                    <a:pt x="100964" y="8077"/>
                  </a:lnTo>
                  <a:close/>
                </a:path>
                <a:path w="147320" h="26670">
                  <a:moveTo>
                    <a:pt x="106489" y="21285"/>
                  </a:moveTo>
                  <a:lnTo>
                    <a:pt x="106006" y="21285"/>
                  </a:lnTo>
                  <a:lnTo>
                    <a:pt x="106006" y="21755"/>
                  </a:lnTo>
                  <a:lnTo>
                    <a:pt x="102184" y="21755"/>
                  </a:lnTo>
                  <a:lnTo>
                    <a:pt x="102184" y="21285"/>
                  </a:lnTo>
                  <a:lnTo>
                    <a:pt x="101701" y="21285"/>
                  </a:lnTo>
                  <a:lnTo>
                    <a:pt x="101701" y="15430"/>
                  </a:lnTo>
                  <a:lnTo>
                    <a:pt x="101701" y="14973"/>
                  </a:lnTo>
                  <a:lnTo>
                    <a:pt x="102298" y="14960"/>
                  </a:lnTo>
                  <a:lnTo>
                    <a:pt x="102298" y="15430"/>
                  </a:lnTo>
                  <a:lnTo>
                    <a:pt x="102298" y="16382"/>
                  </a:lnTo>
                  <a:lnTo>
                    <a:pt x="103263" y="16382"/>
                  </a:lnTo>
                  <a:lnTo>
                    <a:pt x="103263" y="16865"/>
                  </a:lnTo>
                  <a:lnTo>
                    <a:pt x="104927" y="16865"/>
                  </a:lnTo>
                  <a:lnTo>
                    <a:pt x="104927" y="16382"/>
                  </a:lnTo>
                  <a:lnTo>
                    <a:pt x="105905" y="16382"/>
                  </a:lnTo>
                  <a:lnTo>
                    <a:pt x="105905" y="15430"/>
                  </a:lnTo>
                  <a:lnTo>
                    <a:pt x="105905" y="14960"/>
                  </a:lnTo>
                  <a:lnTo>
                    <a:pt x="106489" y="14973"/>
                  </a:lnTo>
                  <a:lnTo>
                    <a:pt x="106489" y="15430"/>
                  </a:lnTo>
                  <a:lnTo>
                    <a:pt x="106489" y="21285"/>
                  </a:lnTo>
                  <a:close/>
                </a:path>
                <a:path w="147320" h="26670">
                  <a:moveTo>
                    <a:pt x="106489" y="8077"/>
                  </a:moveTo>
                  <a:lnTo>
                    <a:pt x="106006" y="8077"/>
                  </a:lnTo>
                  <a:lnTo>
                    <a:pt x="106006" y="8559"/>
                  </a:lnTo>
                  <a:lnTo>
                    <a:pt x="102184" y="8559"/>
                  </a:lnTo>
                  <a:lnTo>
                    <a:pt x="102184" y="8077"/>
                  </a:lnTo>
                  <a:lnTo>
                    <a:pt x="101701" y="8077"/>
                  </a:lnTo>
                  <a:lnTo>
                    <a:pt x="101701" y="2235"/>
                  </a:lnTo>
                  <a:lnTo>
                    <a:pt x="101701" y="1765"/>
                  </a:lnTo>
                  <a:lnTo>
                    <a:pt x="102298" y="1765"/>
                  </a:lnTo>
                  <a:lnTo>
                    <a:pt x="102298" y="2235"/>
                  </a:lnTo>
                  <a:lnTo>
                    <a:pt x="102298" y="3187"/>
                  </a:lnTo>
                  <a:lnTo>
                    <a:pt x="103263" y="3187"/>
                  </a:lnTo>
                  <a:lnTo>
                    <a:pt x="103263" y="3670"/>
                  </a:lnTo>
                  <a:lnTo>
                    <a:pt x="104927" y="3670"/>
                  </a:lnTo>
                  <a:lnTo>
                    <a:pt x="104927" y="3187"/>
                  </a:lnTo>
                  <a:lnTo>
                    <a:pt x="105905" y="3187"/>
                  </a:lnTo>
                  <a:lnTo>
                    <a:pt x="105905" y="2235"/>
                  </a:lnTo>
                  <a:lnTo>
                    <a:pt x="105905" y="1765"/>
                  </a:lnTo>
                  <a:lnTo>
                    <a:pt x="106489" y="1765"/>
                  </a:lnTo>
                  <a:lnTo>
                    <a:pt x="106489" y="2235"/>
                  </a:lnTo>
                  <a:lnTo>
                    <a:pt x="106489" y="8077"/>
                  </a:lnTo>
                  <a:close/>
                </a:path>
                <a:path w="147320" h="26670">
                  <a:moveTo>
                    <a:pt x="112026" y="21285"/>
                  </a:moveTo>
                  <a:lnTo>
                    <a:pt x="111531" y="21285"/>
                  </a:lnTo>
                  <a:lnTo>
                    <a:pt x="111531" y="21755"/>
                  </a:lnTo>
                  <a:lnTo>
                    <a:pt x="107708" y="21755"/>
                  </a:lnTo>
                  <a:lnTo>
                    <a:pt x="107708" y="21285"/>
                  </a:lnTo>
                  <a:lnTo>
                    <a:pt x="107226" y="21285"/>
                  </a:lnTo>
                  <a:lnTo>
                    <a:pt x="107226" y="15430"/>
                  </a:lnTo>
                  <a:lnTo>
                    <a:pt x="107226" y="14973"/>
                  </a:lnTo>
                  <a:lnTo>
                    <a:pt x="107822" y="14960"/>
                  </a:lnTo>
                  <a:lnTo>
                    <a:pt x="107822" y="15430"/>
                  </a:lnTo>
                  <a:lnTo>
                    <a:pt x="107822" y="16382"/>
                  </a:lnTo>
                  <a:lnTo>
                    <a:pt x="108788" y="16382"/>
                  </a:lnTo>
                  <a:lnTo>
                    <a:pt x="108788" y="16865"/>
                  </a:lnTo>
                  <a:lnTo>
                    <a:pt x="110451" y="16865"/>
                  </a:lnTo>
                  <a:lnTo>
                    <a:pt x="110451" y="16382"/>
                  </a:lnTo>
                  <a:lnTo>
                    <a:pt x="111429" y="16382"/>
                  </a:lnTo>
                  <a:lnTo>
                    <a:pt x="111429" y="15430"/>
                  </a:lnTo>
                  <a:lnTo>
                    <a:pt x="111429" y="14960"/>
                  </a:lnTo>
                  <a:lnTo>
                    <a:pt x="112026" y="14973"/>
                  </a:lnTo>
                  <a:lnTo>
                    <a:pt x="112026" y="15430"/>
                  </a:lnTo>
                  <a:lnTo>
                    <a:pt x="112026" y="21285"/>
                  </a:lnTo>
                  <a:close/>
                </a:path>
                <a:path w="147320" h="26670">
                  <a:moveTo>
                    <a:pt x="112026" y="8077"/>
                  </a:moveTo>
                  <a:lnTo>
                    <a:pt x="111531" y="8077"/>
                  </a:lnTo>
                  <a:lnTo>
                    <a:pt x="111531" y="8559"/>
                  </a:lnTo>
                  <a:lnTo>
                    <a:pt x="107708" y="8559"/>
                  </a:lnTo>
                  <a:lnTo>
                    <a:pt x="107708" y="8077"/>
                  </a:lnTo>
                  <a:lnTo>
                    <a:pt x="107226" y="8077"/>
                  </a:lnTo>
                  <a:lnTo>
                    <a:pt x="107226" y="2235"/>
                  </a:lnTo>
                  <a:lnTo>
                    <a:pt x="107226" y="1765"/>
                  </a:lnTo>
                  <a:lnTo>
                    <a:pt x="107822" y="1765"/>
                  </a:lnTo>
                  <a:lnTo>
                    <a:pt x="107822" y="2235"/>
                  </a:lnTo>
                  <a:lnTo>
                    <a:pt x="107822" y="3187"/>
                  </a:lnTo>
                  <a:lnTo>
                    <a:pt x="108788" y="3187"/>
                  </a:lnTo>
                  <a:lnTo>
                    <a:pt x="108788" y="3670"/>
                  </a:lnTo>
                  <a:lnTo>
                    <a:pt x="110451" y="3670"/>
                  </a:lnTo>
                  <a:lnTo>
                    <a:pt x="110451" y="3187"/>
                  </a:lnTo>
                  <a:lnTo>
                    <a:pt x="111429" y="3187"/>
                  </a:lnTo>
                  <a:lnTo>
                    <a:pt x="111429" y="2235"/>
                  </a:lnTo>
                  <a:lnTo>
                    <a:pt x="111429" y="1765"/>
                  </a:lnTo>
                  <a:lnTo>
                    <a:pt x="112026" y="1765"/>
                  </a:lnTo>
                  <a:lnTo>
                    <a:pt x="112026" y="2235"/>
                  </a:lnTo>
                  <a:lnTo>
                    <a:pt x="112026" y="8077"/>
                  </a:lnTo>
                  <a:close/>
                </a:path>
                <a:path w="147320" h="26670">
                  <a:moveTo>
                    <a:pt x="117551" y="21285"/>
                  </a:moveTo>
                  <a:lnTo>
                    <a:pt x="117055" y="21285"/>
                  </a:lnTo>
                  <a:lnTo>
                    <a:pt x="117055" y="21755"/>
                  </a:lnTo>
                  <a:lnTo>
                    <a:pt x="113233" y="21755"/>
                  </a:lnTo>
                  <a:lnTo>
                    <a:pt x="113233" y="21285"/>
                  </a:lnTo>
                  <a:lnTo>
                    <a:pt x="112750" y="21285"/>
                  </a:lnTo>
                  <a:lnTo>
                    <a:pt x="112750" y="15430"/>
                  </a:lnTo>
                  <a:lnTo>
                    <a:pt x="112750" y="14973"/>
                  </a:lnTo>
                  <a:lnTo>
                    <a:pt x="113347" y="14960"/>
                  </a:lnTo>
                  <a:lnTo>
                    <a:pt x="113347" y="15430"/>
                  </a:lnTo>
                  <a:lnTo>
                    <a:pt x="113347" y="16382"/>
                  </a:lnTo>
                  <a:lnTo>
                    <a:pt x="114312" y="16382"/>
                  </a:lnTo>
                  <a:lnTo>
                    <a:pt x="114312" y="16865"/>
                  </a:lnTo>
                  <a:lnTo>
                    <a:pt x="115989" y="16865"/>
                  </a:lnTo>
                  <a:lnTo>
                    <a:pt x="115989" y="16382"/>
                  </a:lnTo>
                  <a:lnTo>
                    <a:pt x="116954" y="16382"/>
                  </a:lnTo>
                  <a:lnTo>
                    <a:pt x="116954" y="15430"/>
                  </a:lnTo>
                  <a:lnTo>
                    <a:pt x="116954" y="14960"/>
                  </a:lnTo>
                  <a:lnTo>
                    <a:pt x="117551" y="14973"/>
                  </a:lnTo>
                  <a:lnTo>
                    <a:pt x="117551" y="15430"/>
                  </a:lnTo>
                  <a:lnTo>
                    <a:pt x="117551" y="21285"/>
                  </a:lnTo>
                  <a:close/>
                </a:path>
                <a:path w="147320" h="26670">
                  <a:moveTo>
                    <a:pt x="117551" y="8077"/>
                  </a:moveTo>
                  <a:lnTo>
                    <a:pt x="117055" y="8077"/>
                  </a:lnTo>
                  <a:lnTo>
                    <a:pt x="117055" y="8559"/>
                  </a:lnTo>
                  <a:lnTo>
                    <a:pt x="113233" y="8559"/>
                  </a:lnTo>
                  <a:lnTo>
                    <a:pt x="113233" y="8077"/>
                  </a:lnTo>
                  <a:lnTo>
                    <a:pt x="112750" y="8077"/>
                  </a:lnTo>
                  <a:lnTo>
                    <a:pt x="112750" y="2235"/>
                  </a:lnTo>
                  <a:lnTo>
                    <a:pt x="112750" y="1765"/>
                  </a:lnTo>
                  <a:lnTo>
                    <a:pt x="113347" y="1765"/>
                  </a:lnTo>
                  <a:lnTo>
                    <a:pt x="113347" y="2235"/>
                  </a:lnTo>
                  <a:lnTo>
                    <a:pt x="113347" y="3187"/>
                  </a:lnTo>
                  <a:lnTo>
                    <a:pt x="114312" y="3187"/>
                  </a:lnTo>
                  <a:lnTo>
                    <a:pt x="114312" y="3670"/>
                  </a:lnTo>
                  <a:lnTo>
                    <a:pt x="115989" y="3670"/>
                  </a:lnTo>
                  <a:lnTo>
                    <a:pt x="115989" y="3187"/>
                  </a:lnTo>
                  <a:lnTo>
                    <a:pt x="116954" y="3187"/>
                  </a:lnTo>
                  <a:lnTo>
                    <a:pt x="116954" y="2235"/>
                  </a:lnTo>
                  <a:lnTo>
                    <a:pt x="116954" y="1765"/>
                  </a:lnTo>
                  <a:lnTo>
                    <a:pt x="117551" y="1765"/>
                  </a:lnTo>
                  <a:lnTo>
                    <a:pt x="117551" y="2235"/>
                  </a:lnTo>
                  <a:lnTo>
                    <a:pt x="117551" y="8077"/>
                  </a:lnTo>
                  <a:close/>
                </a:path>
                <a:path w="147320" h="26670">
                  <a:moveTo>
                    <a:pt x="123075" y="21285"/>
                  </a:moveTo>
                  <a:lnTo>
                    <a:pt x="122593" y="21285"/>
                  </a:lnTo>
                  <a:lnTo>
                    <a:pt x="122593" y="21755"/>
                  </a:lnTo>
                  <a:lnTo>
                    <a:pt x="118770" y="21755"/>
                  </a:lnTo>
                  <a:lnTo>
                    <a:pt x="118770" y="21285"/>
                  </a:lnTo>
                  <a:lnTo>
                    <a:pt x="118275" y="21285"/>
                  </a:lnTo>
                  <a:lnTo>
                    <a:pt x="118275" y="15430"/>
                  </a:lnTo>
                  <a:lnTo>
                    <a:pt x="118275" y="14973"/>
                  </a:lnTo>
                  <a:lnTo>
                    <a:pt x="118872" y="14960"/>
                  </a:lnTo>
                  <a:lnTo>
                    <a:pt x="118872" y="15430"/>
                  </a:lnTo>
                  <a:lnTo>
                    <a:pt x="118872" y="16382"/>
                  </a:lnTo>
                  <a:lnTo>
                    <a:pt x="119837" y="16382"/>
                  </a:lnTo>
                  <a:lnTo>
                    <a:pt x="119837" y="16865"/>
                  </a:lnTo>
                  <a:lnTo>
                    <a:pt x="121513" y="16865"/>
                  </a:lnTo>
                  <a:lnTo>
                    <a:pt x="121513" y="16382"/>
                  </a:lnTo>
                  <a:lnTo>
                    <a:pt x="122478" y="16382"/>
                  </a:lnTo>
                  <a:lnTo>
                    <a:pt x="122478" y="15430"/>
                  </a:lnTo>
                  <a:lnTo>
                    <a:pt x="122478" y="14960"/>
                  </a:lnTo>
                  <a:lnTo>
                    <a:pt x="123075" y="14973"/>
                  </a:lnTo>
                  <a:lnTo>
                    <a:pt x="123075" y="15430"/>
                  </a:lnTo>
                  <a:lnTo>
                    <a:pt x="123075" y="21285"/>
                  </a:lnTo>
                  <a:close/>
                </a:path>
                <a:path w="147320" h="26670">
                  <a:moveTo>
                    <a:pt x="123075" y="8077"/>
                  </a:moveTo>
                  <a:lnTo>
                    <a:pt x="122593" y="8077"/>
                  </a:lnTo>
                  <a:lnTo>
                    <a:pt x="122593" y="8559"/>
                  </a:lnTo>
                  <a:lnTo>
                    <a:pt x="118770" y="8559"/>
                  </a:lnTo>
                  <a:lnTo>
                    <a:pt x="118770" y="8077"/>
                  </a:lnTo>
                  <a:lnTo>
                    <a:pt x="118275" y="8077"/>
                  </a:lnTo>
                  <a:lnTo>
                    <a:pt x="118275" y="2235"/>
                  </a:lnTo>
                  <a:lnTo>
                    <a:pt x="118275" y="1765"/>
                  </a:lnTo>
                  <a:lnTo>
                    <a:pt x="118872" y="1765"/>
                  </a:lnTo>
                  <a:lnTo>
                    <a:pt x="118872" y="2235"/>
                  </a:lnTo>
                  <a:lnTo>
                    <a:pt x="118872" y="3187"/>
                  </a:lnTo>
                  <a:lnTo>
                    <a:pt x="119837" y="3187"/>
                  </a:lnTo>
                  <a:lnTo>
                    <a:pt x="119837" y="3670"/>
                  </a:lnTo>
                  <a:lnTo>
                    <a:pt x="121513" y="3670"/>
                  </a:lnTo>
                  <a:lnTo>
                    <a:pt x="121513" y="3187"/>
                  </a:lnTo>
                  <a:lnTo>
                    <a:pt x="122478" y="3187"/>
                  </a:lnTo>
                  <a:lnTo>
                    <a:pt x="122478" y="2235"/>
                  </a:lnTo>
                  <a:lnTo>
                    <a:pt x="122478" y="1765"/>
                  </a:lnTo>
                  <a:lnTo>
                    <a:pt x="123075" y="1765"/>
                  </a:lnTo>
                  <a:lnTo>
                    <a:pt x="123075" y="2235"/>
                  </a:lnTo>
                  <a:lnTo>
                    <a:pt x="123075" y="8077"/>
                  </a:lnTo>
                  <a:close/>
                </a:path>
                <a:path w="147320" h="26670">
                  <a:moveTo>
                    <a:pt x="128600" y="21285"/>
                  </a:moveTo>
                  <a:lnTo>
                    <a:pt x="128117" y="21285"/>
                  </a:lnTo>
                  <a:lnTo>
                    <a:pt x="128117" y="21755"/>
                  </a:lnTo>
                  <a:lnTo>
                    <a:pt x="124294" y="21755"/>
                  </a:lnTo>
                  <a:lnTo>
                    <a:pt x="124294" y="21285"/>
                  </a:lnTo>
                  <a:lnTo>
                    <a:pt x="123812" y="21285"/>
                  </a:lnTo>
                  <a:lnTo>
                    <a:pt x="123812" y="15430"/>
                  </a:lnTo>
                  <a:lnTo>
                    <a:pt x="123812" y="14973"/>
                  </a:lnTo>
                  <a:lnTo>
                    <a:pt x="124396" y="14960"/>
                  </a:lnTo>
                  <a:lnTo>
                    <a:pt x="124396" y="15430"/>
                  </a:lnTo>
                  <a:lnTo>
                    <a:pt x="124396" y="16382"/>
                  </a:lnTo>
                  <a:lnTo>
                    <a:pt x="125361" y="16382"/>
                  </a:lnTo>
                  <a:lnTo>
                    <a:pt x="125361" y="16865"/>
                  </a:lnTo>
                  <a:lnTo>
                    <a:pt x="127038" y="16865"/>
                  </a:lnTo>
                  <a:lnTo>
                    <a:pt x="127038" y="16382"/>
                  </a:lnTo>
                  <a:lnTo>
                    <a:pt x="128003" y="16382"/>
                  </a:lnTo>
                  <a:lnTo>
                    <a:pt x="128003" y="15430"/>
                  </a:lnTo>
                  <a:lnTo>
                    <a:pt x="128003" y="14960"/>
                  </a:lnTo>
                  <a:lnTo>
                    <a:pt x="128600" y="14973"/>
                  </a:lnTo>
                  <a:lnTo>
                    <a:pt x="128600" y="15430"/>
                  </a:lnTo>
                  <a:lnTo>
                    <a:pt x="128600" y="21285"/>
                  </a:lnTo>
                  <a:close/>
                </a:path>
                <a:path w="147320" h="26670">
                  <a:moveTo>
                    <a:pt x="128600" y="8077"/>
                  </a:moveTo>
                  <a:lnTo>
                    <a:pt x="128117" y="8077"/>
                  </a:lnTo>
                  <a:lnTo>
                    <a:pt x="128117" y="8559"/>
                  </a:lnTo>
                  <a:lnTo>
                    <a:pt x="124294" y="8559"/>
                  </a:lnTo>
                  <a:lnTo>
                    <a:pt x="124294" y="8077"/>
                  </a:lnTo>
                  <a:lnTo>
                    <a:pt x="123812" y="8077"/>
                  </a:lnTo>
                  <a:lnTo>
                    <a:pt x="123812" y="2235"/>
                  </a:lnTo>
                  <a:lnTo>
                    <a:pt x="123812" y="1765"/>
                  </a:lnTo>
                  <a:lnTo>
                    <a:pt x="124396" y="1765"/>
                  </a:lnTo>
                  <a:lnTo>
                    <a:pt x="124396" y="2235"/>
                  </a:lnTo>
                  <a:lnTo>
                    <a:pt x="124396" y="3187"/>
                  </a:lnTo>
                  <a:lnTo>
                    <a:pt x="125361" y="3187"/>
                  </a:lnTo>
                  <a:lnTo>
                    <a:pt x="125361" y="3670"/>
                  </a:lnTo>
                  <a:lnTo>
                    <a:pt x="127038" y="3670"/>
                  </a:lnTo>
                  <a:lnTo>
                    <a:pt x="127038" y="3187"/>
                  </a:lnTo>
                  <a:lnTo>
                    <a:pt x="128003" y="3187"/>
                  </a:lnTo>
                  <a:lnTo>
                    <a:pt x="128003" y="2235"/>
                  </a:lnTo>
                  <a:lnTo>
                    <a:pt x="128003" y="1765"/>
                  </a:lnTo>
                  <a:lnTo>
                    <a:pt x="128600" y="1765"/>
                  </a:lnTo>
                  <a:lnTo>
                    <a:pt x="128600" y="2235"/>
                  </a:lnTo>
                  <a:lnTo>
                    <a:pt x="128600" y="8077"/>
                  </a:lnTo>
                  <a:close/>
                </a:path>
                <a:path w="147320" h="26670">
                  <a:moveTo>
                    <a:pt x="134124" y="21285"/>
                  </a:moveTo>
                  <a:lnTo>
                    <a:pt x="133642" y="21285"/>
                  </a:lnTo>
                  <a:lnTo>
                    <a:pt x="133642" y="21755"/>
                  </a:lnTo>
                  <a:lnTo>
                    <a:pt x="129819" y="21755"/>
                  </a:lnTo>
                  <a:lnTo>
                    <a:pt x="129819" y="21285"/>
                  </a:lnTo>
                  <a:lnTo>
                    <a:pt x="129324" y="21285"/>
                  </a:lnTo>
                  <a:lnTo>
                    <a:pt x="129324" y="15430"/>
                  </a:lnTo>
                  <a:lnTo>
                    <a:pt x="129324" y="14973"/>
                  </a:lnTo>
                  <a:lnTo>
                    <a:pt x="129920" y="14960"/>
                  </a:lnTo>
                  <a:lnTo>
                    <a:pt x="129920" y="15430"/>
                  </a:lnTo>
                  <a:lnTo>
                    <a:pt x="129920" y="16382"/>
                  </a:lnTo>
                  <a:lnTo>
                    <a:pt x="130898" y="16382"/>
                  </a:lnTo>
                  <a:lnTo>
                    <a:pt x="130898" y="16865"/>
                  </a:lnTo>
                  <a:lnTo>
                    <a:pt x="132562" y="16865"/>
                  </a:lnTo>
                  <a:lnTo>
                    <a:pt x="132562" y="16382"/>
                  </a:lnTo>
                  <a:lnTo>
                    <a:pt x="133540" y="16382"/>
                  </a:lnTo>
                  <a:lnTo>
                    <a:pt x="133540" y="15430"/>
                  </a:lnTo>
                  <a:lnTo>
                    <a:pt x="133540" y="14960"/>
                  </a:lnTo>
                  <a:lnTo>
                    <a:pt x="134124" y="14973"/>
                  </a:lnTo>
                  <a:lnTo>
                    <a:pt x="134124" y="15430"/>
                  </a:lnTo>
                  <a:lnTo>
                    <a:pt x="134124" y="21285"/>
                  </a:lnTo>
                  <a:close/>
                </a:path>
                <a:path w="147320" h="26670">
                  <a:moveTo>
                    <a:pt x="134124" y="8077"/>
                  </a:moveTo>
                  <a:lnTo>
                    <a:pt x="133642" y="8077"/>
                  </a:lnTo>
                  <a:lnTo>
                    <a:pt x="133642" y="8559"/>
                  </a:lnTo>
                  <a:lnTo>
                    <a:pt x="129819" y="8559"/>
                  </a:lnTo>
                  <a:lnTo>
                    <a:pt x="129819" y="8077"/>
                  </a:lnTo>
                  <a:lnTo>
                    <a:pt x="129324" y="8077"/>
                  </a:lnTo>
                  <a:lnTo>
                    <a:pt x="129324" y="2235"/>
                  </a:lnTo>
                  <a:lnTo>
                    <a:pt x="129324" y="1765"/>
                  </a:lnTo>
                  <a:lnTo>
                    <a:pt x="129920" y="1765"/>
                  </a:lnTo>
                  <a:lnTo>
                    <a:pt x="129920" y="2235"/>
                  </a:lnTo>
                  <a:lnTo>
                    <a:pt x="129920" y="3187"/>
                  </a:lnTo>
                  <a:lnTo>
                    <a:pt x="130898" y="3187"/>
                  </a:lnTo>
                  <a:lnTo>
                    <a:pt x="130898" y="3670"/>
                  </a:lnTo>
                  <a:lnTo>
                    <a:pt x="132562" y="3670"/>
                  </a:lnTo>
                  <a:lnTo>
                    <a:pt x="132562" y="3187"/>
                  </a:lnTo>
                  <a:lnTo>
                    <a:pt x="133540" y="3187"/>
                  </a:lnTo>
                  <a:lnTo>
                    <a:pt x="133540" y="2235"/>
                  </a:lnTo>
                  <a:lnTo>
                    <a:pt x="133540" y="1765"/>
                  </a:lnTo>
                  <a:lnTo>
                    <a:pt x="134124" y="1765"/>
                  </a:lnTo>
                  <a:lnTo>
                    <a:pt x="134124" y="2235"/>
                  </a:lnTo>
                  <a:lnTo>
                    <a:pt x="134124" y="8077"/>
                  </a:lnTo>
                  <a:close/>
                </a:path>
                <a:path w="147320" h="26670">
                  <a:moveTo>
                    <a:pt x="139649" y="21285"/>
                  </a:moveTo>
                  <a:lnTo>
                    <a:pt x="139166" y="21285"/>
                  </a:lnTo>
                  <a:lnTo>
                    <a:pt x="139166" y="21755"/>
                  </a:lnTo>
                  <a:lnTo>
                    <a:pt x="135343" y="21755"/>
                  </a:lnTo>
                  <a:lnTo>
                    <a:pt x="135343" y="21285"/>
                  </a:lnTo>
                  <a:lnTo>
                    <a:pt x="134861" y="21285"/>
                  </a:lnTo>
                  <a:lnTo>
                    <a:pt x="134861" y="15430"/>
                  </a:lnTo>
                  <a:lnTo>
                    <a:pt x="134861" y="14973"/>
                  </a:lnTo>
                  <a:lnTo>
                    <a:pt x="135445" y="14960"/>
                  </a:lnTo>
                  <a:lnTo>
                    <a:pt x="135445" y="15430"/>
                  </a:lnTo>
                  <a:lnTo>
                    <a:pt x="135445" y="16382"/>
                  </a:lnTo>
                  <a:lnTo>
                    <a:pt x="136423" y="16382"/>
                  </a:lnTo>
                  <a:lnTo>
                    <a:pt x="136423" y="16865"/>
                  </a:lnTo>
                  <a:lnTo>
                    <a:pt x="138087" y="16865"/>
                  </a:lnTo>
                  <a:lnTo>
                    <a:pt x="138087" y="16382"/>
                  </a:lnTo>
                  <a:lnTo>
                    <a:pt x="139064" y="16382"/>
                  </a:lnTo>
                  <a:lnTo>
                    <a:pt x="139064" y="15430"/>
                  </a:lnTo>
                  <a:lnTo>
                    <a:pt x="139064" y="14960"/>
                  </a:lnTo>
                  <a:lnTo>
                    <a:pt x="139649" y="14973"/>
                  </a:lnTo>
                  <a:lnTo>
                    <a:pt x="139649" y="15430"/>
                  </a:lnTo>
                  <a:lnTo>
                    <a:pt x="139649" y="21285"/>
                  </a:lnTo>
                  <a:close/>
                </a:path>
                <a:path w="147320" h="26670">
                  <a:moveTo>
                    <a:pt x="139649" y="8077"/>
                  </a:moveTo>
                  <a:lnTo>
                    <a:pt x="139166" y="8077"/>
                  </a:lnTo>
                  <a:lnTo>
                    <a:pt x="139166" y="8559"/>
                  </a:lnTo>
                  <a:lnTo>
                    <a:pt x="135343" y="8559"/>
                  </a:lnTo>
                  <a:lnTo>
                    <a:pt x="135343" y="8077"/>
                  </a:lnTo>
                  <a:lnTo>
                    <a:pt x="134861" y="8077"/>
                  </a:lnTo>
                  <a:lnTo>
                    <a:pt x="134861" y="2235"/>
                  </a:lnTo>
                  <a:lnTo>
                    <a:pt x="134861" y="1765"/>
                  </a:lnTo>
                  <a:lnTo>
                    <a:pt x="135445" y="1765"/>
                  </a:lnTo>
                  <a:lnTo>
                    <a:pt x="135445" y="2235"/>
                  </a:lnTo>
                  <a:lnTo>
                    <a:pt x="135445" y="3187"/>
                  </a:lnTo>
                  <a:lnTo>
                    <a:pt x="136423" y="3187"/>
                  </a:lnTo>
                  <a:lnTo>
                    <a:pt x="136423" y="3670"/>
                  </a:lnTo>
                  <a:lnTo>
                    <a:pt x="138087" y="3670"/>
                  </a:lnTo>
                  <a:lnTo>
                    <a:pt x="138087" y="3187"/>
                  </a:lnTo>
                  <a:lnTo>
                    <a:pt x="139064" y="3187"/>
                  </a:lnTo>
                  <a:lnTo>
                    <a:pt x="139064" y="2235"/>
                  </a:lnTo>
                  <a:lnTo>
                    <a:pt x="139064" y="1765"/>
                  </a:lnTo>
                  <a:lnTo>
                    <a:pt x="139649" y="1765"/>
                  </a:lnTo>
                  <a:lnTo>
                    <a:pt x="139649" y="2235"/>
                  </a:lnTo>
                  <a:lnTo>
                    <a:pt x="139649" y="8077"/>
                  </a:lnTo>
                  <a:close/>
                </a:path>
                <a:path w="147320" h="26670">
                  <a:moveTo>
                    <a:pt x="144449" y="16230"/>
                  </a:moveTo>
                  <a:lnTo>
                    <a:pt x="143738" y="16230"/>
                  </a:lnTo>
                  <a:lnTo>
                    <a:pt x="143154" y="15671"/>
                  </a:lnTo>
                  <a:lnTo>
                    <a:pt x="143154" y="14960"/>
                  </a:lnTo>
                  <a:lnTo>
                    <a:pt x="143154" y="14249"/>
                  </a:lnTo>
                  <a:lnTo>
                    <a:pt x="143738" y="13677"/>
                  </a:lnTo>
                  <a:lnTo>
                    <a:pt x="144449" y="13677"/>
                  </a:lnTo>
                  <a:lnTo>
                    <a:pt x="145173" y="13677"/>
                  </a:lnTo>
                  <a:lnTo>
                    <a:pt x="145745" y="14249"/>
                  </a:lnTo>
                  <a:lnTo>
                    <a:pt x="145745" y="14960"/>
                  </a:lnTo>
                  <a:lnTo>
                    <a:pt x="145745" y="15671"/>
                  </a:lnTo>
                  <a:lnTo>
                    <a:pt x="145173" y="16230"/>
                  </a:lnTo>
                  <a:lnTo>
                    <a:pt x="144449" y="16230"/>
                  </a:lnTo>
                  <a:close/>
                </a:path>
                <a:path w="147320" h="26670">
                  <a:moveTo>
                    <a:pt x="144449" y="3949"/>
                  </a:moveTo>
                  <a:lnTo>
                    <a:pt x="143738" y="3949"/>
                  </a:lnTo>
                  <a:lnTo>
                    <a:pt x="143154" y="3365"/>
                  </a:lnTo>
                  <a:lnTo>
                    <a:pt x="143154" y="2667"/>
                  </a:lnTo>
                  <a:lnTo>
                    <a:pt x="143154" y="1955"/>
                  </a:lnTo>
                  <a:lnTo>
                    <a:pt x="143738" y="1384"/>
                  </a:lnTo>
                  <a:lnTo>
                    <a:pt x="144449" y="1384"/>
                  </a:lnTo>
                  <a:lnTo>
                    <a:pt x="145173" y="1384"/>
                  </a:lnTo>
                  <a:lnTo>
                    <a:pt x="145745" y="1955"/>
                  </a:lnTo>
                  <a:lnTo>
                    <a:pt x="145745" y="2667"/>
                  </a:lnTo>
                  <a:lnTo>
                    <a:pt x="145745" y="3365"/>
                  </a:lnTo>
                  <a:lnTo>
                    <a:pt x="145173" y="3949"/>
                  </a:lnTo>
                  <a:lnTo>
                    <a:pt x="144449" y="394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613618" y="407555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435" y="0"/>
                  </a:moveTo>
                  <a:lnTo>
                    <a:pt x="927" y="0"/>
                  </a:lnTo>
                  <a:lnTo>
                    <a:pt x="419" y="0"/>
                  </a:lnTo>
                  <a:lnTo>
                    <a:pt x="0" y="406"/>
                  </a:lnTo>
                  <a:lnTo>
                    <a:pt x="0" y="1422"/>
                  </a:lnTo>
                  <a:lnTo>
                    <a:pt x="419" y="1828"/>
                  </a:lnTo>
                  <a:lnTo>
                    <a:pt x="1435" y="1828"/>
                  </a:lnTo>
                  <a:lnTo>
                    <a:pt x="1854" y="1422"/>
                  </a:lnTo>
                  <a:lnTo>
                    <a:pt x="1854" y="406"/>
                  </a:lnTo>
                  <a:lnTo>
                    <a:pt x="1435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613618" y="407555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927" y="0"/>
                  </a:moveTo>
                  <a:lnTo>
                    <a:pt x="419" y="0"/>
                  </a:lnTo>
                  <a:lnTo>
                    <a:pt x="0" y="406"/>
                  </a:lnTo>
                  <a:lnTo>
                    <a:pt x="0" y="914"/>
                  </a:lnTo>
                  <a:lnTo>
                    <a:pt x="0" y="1422"/>
                  </a:lnTo>
                  <a:lnTo>
                    <a:pt x="419" y="1828"/>
                  </a:lnTo>
                  <a:lnTo>
                    <a:pt x="927" y="1828"/>
                  </a:lnTo>
                  <a:lnTo>
                    <a:pt x="1435" y="1828"/>
                  </a:lnTo>
                  <a:lnTo>
                    <a:pt x="1854" y="1422"/>
                  </a:lnTo>
                  <a:lnTo>
                    <a:pt x="1854" y="914"/>
                  </a:lnTo>
                  <a:lnTo>
                    <a:pt x="1854" y="406"/>
                  </a:lnTo>
                  <a:lnTo>
                    <a:pt x="1435" y="0"/>
                  </a:lnTo>
                  <a:lnTo>
                    <a:pt x="92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620001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620001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620001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625527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625527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625527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631056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631056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469"/>
                  </a:lnTo>
                  <a:lnTo>
                    <a:pt x="4787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631056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636583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636583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636583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642106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642106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642106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647636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647636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647636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653162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653162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653162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658688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658688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658688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664215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664215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664215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669740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669740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669740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675265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675265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675265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680793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680793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680793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686318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686318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686318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691849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25" y="1422"/>
                  </a:lnTo>
                  <a:lnTo>
                    <a:pt x="3225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691849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25" y="1422"/>
                  </a:lnTo>
                  <a:lnTo>
                    <a:pt x="3225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691849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25" y="1422"/>
                  </a:lnTo>
                  <a:lnTo>
                    <a:pt x="3225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697372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697372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697372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702900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702900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702900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708428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708428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469"/>
                  </a:lnTo>
                  <a:lnTo>
                    <a:pt x="4787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708428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713954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713954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713954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719479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25" y="1422"/>
                  </a:lnTo>
                  <a:lnTo>
                    <a:pt x="3225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719479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25" y="1422"/>
                  </a:lnTo>
                  <a:lnTo>
                    <a:pt x="3225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719479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25" y="1422"/>
                  </a:lnTo>
                  <a:lnTo>
                    <a:pt x="3225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725006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725006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725006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730529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730529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730529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736060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736060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736060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741584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741584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469"/>
                  </a:lnTo>
                  <a:lnTo>
                    <a:pt x="4787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741584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747111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747111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747111" y="40573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620001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620001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620001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625527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625527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625527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631056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631056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469"/>
                  </a:lnTo>
                  <a:lnTo>
                    <a:pt x="4787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631056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636583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636583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636583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642106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642106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642106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647636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647636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647636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653162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653162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653162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658688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658688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658688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664215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664215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664215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669740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669740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669740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675265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675265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675265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680793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680793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680793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686318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686318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686318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691849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25" y="1422"/>
                  </a:lnTo>
                  <a:lnTo>
                    <a:pt x="3225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691849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25" y="1422"/>
                  </a:lnTo>
                  <a:lnTo>
                    <a:pt x="3225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691849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25" y="1422"/>
                  </a:lnTo>
                  <a:lnTo>
                    <a:pt x="3225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697372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697372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697372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702900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702900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702900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708428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708428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469"/>
                  </a:lnTo>
                  <a:lnTo>
                    <a:pt x="4787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708428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713954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713954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713954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719479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25" y="1422"/>
                  </a:lnTo>
                  <a:lnTo>
                    <a:pt x="3225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719479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25" y="1422"/>
                  </a:lnTo>
                  <a:lnTo>
                    <a:pt x="3225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719479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25" y="1422"/>
                  </a:lnTo>
                  <a:lnTo>
                    <a:pt x="3225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725006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725006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725006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730529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730529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730529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95" y="6324"/>
                  </a:lnTo>
                  <a:lnTo>
                    <a:pt x="495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736060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736060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736060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18" y="6807"/>
                  </a:lnTo>
                  <a:lnTo>
                    <a:pt x="4318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741584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741584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469"/>
                  </a:lnTo>
                  <a:lnTo>
                    <a:pt x="4787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741584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787" y="6324"/>
                  </a:lnTo>
                  <a:lnTo>
                    <a:pt x="4787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747111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747111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469"/>
                  </a:move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469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469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469"/>
                  </a:lnTo>
                  <a:lnTo>
                    <a:pt x="4800" y="12"/>
                  </a:lnTo>
                  <a:lnTo>
                    <a:pt x="4203" y="0"/>
                  </a:lnTo>
                  <a:lnTo>
                    <a:pt x="4203" y="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747111" y="40705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203" y="0"/>
                  </a:moveTo>
                  <a:lnTo>
                    <a:pt x="4203" y="469"/>
                  </a:lnTo>
                  <a:lnTo>
                    <a:pt x="4203" y="1422"/>
                  </a:lnTo>
                  <a:lnTo>
                    <a:pt x="3238" y="1422"/>
                  </a:lnTo>
                  <a:lnTo>
                    <a:pt x="3238" y="1905"/>
                  </a:lnTo>
                  <a:lnTo>
                    <a:pt x="1562" y="1905"/>
                  </a:lnTo>
                  <a:lnTo>
                    <a:pt x="1562" y="1422"/>
                  </a:lnTo>
                  <a:lnTo>
                    <a:pt x="596" y="1422"/>
                  </a:lnTo>
                  <a:lnTo>
                    <a:pt x="596" y="0"/>
                  </a:lnTo>
                  <a:lnTo>
                    <a:pt x="0" y="12"/>
                  </a:lnTo>
                  <a:lnTo>
                    <a:pt x="0" y="6324"/>
                  </a:lnTo>
                  <a:lnTo>
                    <a:pt x="482" y="6324"/>
                  </a:lnTo>
                  <a:lnTo>
                    <a:pt x="482" y="6807"/>
                  </a:lnTo>
                  <a:lnTo>
                    <a:pt x="4305" y="6807"/>
                  </a:lnTo>
                  <a:lnTo>
                    <a:pt x="4305" y="6324"/>
                  </a:lnTo>
                  <a:lnTo>
                    <a:pt x="4800" y="6324"/>
                  </a:lnTo>
                  <a:lnTo>
                    <a:pt x="4800" y="12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613653" y="406925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006" y="0"/>
                  </a:moveTo>
                  <a:lnTo>
                    <a:pt x="1295" y="0"/>
                  </a:lnTo>
                  <a:lnTo>
                    <a:pt x="571" y="0"/>
                  </a:lnTo>
                  <a:lnTo>
                    <a:pt x="0" y="571"/>
                  </a:lnTo>
                  <a:lnTo>
                    <a:pt x="0" y="1993"/>
                  </a:lnTo>
                  <a:lnTo>
                    <a:pt x="571" y="2565"/>
                  </a:lnTo>
                  <a:lnTo>
                    <a:pt x="2006" y="2565"/>
                  </a:lnTo>
                  <a:lnTo>
                    <a:pt x="2590" y="1993"/>
                  </a:lnTo>
                  <a:lnTo>
                    <a:pt x="2590" y="571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613653" y="406925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295" y="0"/>
                  </a:moveTo>
                  <a:lnTo>
                    <a:pt x="571" y="0"/>
                  </a:lnTo>
                  <a:lnTo>
                    <a:pt x="0" y="571"/>
                  </a:lnTo>
                  <a:lnTo>
                    <a:pt x="0" y="1282"/>
                  </a:lnTo>
                  <a:lnTo>
                    <a:pt x="0" y="1993"/>
                  </a:lnTo>
                  <a:lnTo>
                    <a:pt x="571" y="2565"/>
                  </a:lnTo>
                  <a:lnTo>
                    <a:pt x="1295" y="2565"/>
                  </a:lnTo>
                  <a:lnTo>
                    <a:pt x="2006" y="2565"/>
                  </a:lnTo>
                  <a:lnTo>
                    <a:pt x="2590" y="1993"/>
                  </a:lnTo>
                  <a:lnTo>
                    <a:pt x="2590" y="1282"/>
                  </a:lnTo>
                  <a:lnTo>
                    <a:pt x="2590" y="571"/>
                  </a:lnTo>
                  <a:lnTo>
                    <a:pt x="2006" y="0"/>
                  </a:lnTo>
                  <a:lnTo>
                    <a:pt x="12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613653" y="405696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006" y="0"/>
                  </a:moveTo>
                  <a:lnTo>
                    <a:pt x="1295" y="0"/>
                  </a:lnTo>
                  <a:lnTo>
                    <a:pt x="571" y="0"/>
                  </a:lnTo>
                  <a:lnTo>
                    <a:pt x="0" y="571"/>
                  </a:lnTo>
                  <a:lnTo>
                    <a:pt x="0" y="1993"/>
                  </a:lnTo>
                  <a:lnTo>
                    <a:pt x="571" y="2565"/>
                  </a:lnTo>
                  <a:lnTo>
                    <a:pt x="2006" y="2565"/>
                  </a:lnTo>
                  <a:lnTo>
                    <a:pt x="2590" y="1993"/>
                  </a:lnTo>
                  <a:lnTo>
                    <a:pt x="2590" y="571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613653" y="405696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295" y="0"/>
                  </a:moveTo>
                  <a:lnTo>
                    <a:pt x="571" y="0"/>
                  </a:lnTo>
                  <a:lnTo>
                    <a:pt x="0" y="571"/>
                  </a:lnTo>
                  <a:lnTo>
                    <a:pt x="0" y="1282"/>
                  </a:lnTo>
                  <a:lnTo>
                    <a:pt x="0" y="1993"/>
                  </a:lnTo>
                  <a:lnTo>
                    <a:pt x="571" y="2565"/>
                  </a:lnTo>
                  <a:lnTo>
                    <a:pt x="1295" y="2565"/>
                  </a:lnTo>
                  <a:lnTo>
                    <a:pt x="2006" y="2565"/>
                  </a:lnTo>
                  <a:lnTo>
                    <a:pt x="2590" y="1993"/>
                  </a:lnTo>
                  <a:lnTo>
                    <a:pt x="2590" y="1282"/>
                  </a:lnTo>
                  <a:lnTo>
                    <a:pt x="2590" y="571"/>
                  </a:lnTo>
                  <a:lnTo>
                    <a:pt x="2006" y="0"/>
                  </a:lnTo>
                  <a:lnTo>
                    <a:pt x="12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755411" y="406925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006" y="0"/>
                  </a:moveTo>
                  <a:lnTo>
                    <a:pt x="1295" y="0"/>
                  </a:lnTo>
                  <a:lnTo>
                    <a:pt x="584" y="0"/>
                  </a:lnTo>
                  <a:lnTo>
                    <a:pt x="0" y="571"/>
                  </a:lnTo>
                  <a:lnTo>
                    <a:pt x="0" y="1993"/>
                  </a:lnTo>
                  <a:lnTo>
                    <a:pt x="584" y="2565"/>
                  </a:lnTo>
                  <a:lnTo>
                    <a:pt x="2006" y="2565"/>
                  </a:lnTo>
                  <a:lnTo>
                    <a:pt x="2590" y="1993"/>
                  </a:lnTo>
                  <a:lnTo>
                    <a:pt x="2590" y="571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755411" y="406925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295" y="0"/>
                  </a:moveTo>
                  <a:lnTo>
                    <a:pt x="584" y="0"/>
                  </a:lnTo>
                  <a:lnTo>
                    <a:pt x="0" y="571"/>
                  </a:lnTo>
                  <a:lnTo>
                    <a:pt x="0" y="1282"/>
                  </a:lnTo>
                  <a:lnTo>
                    <a:pt x="0" y="1993"/>
                  </a:lnTo>
                  <a:lnTo>
                    <a:pt x="584" y="2565"/>
                  </a:lnTo>
                  <a:lnTo>
                    <a:pt x="1295" y="2565"/>
                  </a:lnTo>
                  <a:lnTo>
                    <a:pt x="2006" y="2565"/>
                  </a:lnTo>
                  <a:lnTo>
                    <a:pt x="2590" y="1993"/>
                  </a:lnTo>
                  <a:lnTo>
                    <a:pt x="2590" y="1282"/>
                  </a:lnTo>
                  <a:lnTo>
                    <a:pt x="2590" y="571"/>
                  </a:lnTo>
                  <a:lnTo>
                    <a:pt x="2006" y="0"/>
                  </a:lnTo>
                  <a:lnTo>
                    <a:pt x="12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3"/>
            <p:cNvSpPr/>
            <p:nvPr/>
          </p:nvSpPr>
          <p:spPr>
            <a:xfrm>
              <a:off x="755411" y="405696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006" y="0"/>
                  </a:moveTo>
                  <a:lnTo>
                    <a:pt x="1295" y="0"/>
                  </a:lnTo>
                  <a:lnTo>
                    <a:pt x="584" y="0"/>
                  </a:lnTo>
                  <a:lnTo>
                    <a:pt x="0" y="571"/>
                  </a:lnTo>
                  <a:lnTo>
                    <a:pt x="0" y="1993"/>
                  </a:lnTo>
                  <a:lnTo>
                    <a:pt x="584" y="2565"/>
                  </a:lnTo>
                  <a:lnTo>
                    <a:pt x="2006" y="2565"/>
                  </a:lnTo>
                  <a:lnTo>
                    <a:pt x="2590" y="1993"/>
                  </a:lnTo>
                  <a:lnTo>
                    <a:pt x="2590" y="571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/>
            <p:cNvSpPr/>
            <p:nvPr/>
          </p:nvSpPr>
          <p:spPr>
            <a:xfrm>
              <a:off x="755411" y="405696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295" y="0"/>
                  </a:moveTo>
                  <a:lnTo>
                    <a:pt x="584" y="0"/>
                  </a:lnTo>
                  <a:lnTo>
                    <a:pt x="0" y="571"/>
                  </a:lnTo>
                  <a:lnTo>
                    <a:pt x="0" y="1282"/>
                  </a:lnTo>
                  <a:lnTo>
                    <a:pt x="0" y="1993"/>
                  </a:lnTo>
                  <a:lnTo>
                    <a:pt x="584" y="2565"/>
                  </a:lnTo>
                  <a:lnTo>
                    <a:pt x="1295" y="2565"/>
                  </a:lnTo>
                  <a:lnTo>
                    <a:pt x="2006" y="2565"/>
                  </a:lnTo>
                  <a:lnTo>
                    <a:pt x="2590" y="1993"/>
                  </a:lnTo>
                  <a:lnTo>
                    <a:pt x="2590" y="1282"/>
                  </a:lnTo>
                  <a:lnTo>
                    <a:pt x="2590" y="571"/>
                  </a:lnTo>
                  <a:lnTo>
                    <a:pt x="2006" y="0"/>
                  </a:lnTo>
                  <a:lnTo>
                    <a:pt x="12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5" name="object 595"/>
          <p:cNvSpPr/>
          <p:nvPr/>
        </p:nvSpPr>
        <p:spPr>
          <a:xfrm>
            <a:off x="232812" y="3234103"/>
            <a:ext cx="0" cy="716915"/>
          </a:xfrm>
          <a:custGeom>
            <a:avLst/>
            <a:gdLst/>
            <a:ahLst/>
            <a:cxnLst/>
            <a:rect l="l" t="t" r="r" b="b"/>
            <a:pathLst>
              <a:path h="716914">
                <a:moveTo>
                  <a:pt x="0" y="0"/>
                </a:moveTo>
                <a:lnTo>
                  <a:pt x="0" y="71686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 txBox="1"/>
          <p:nvPr/>
        </p:nvSpPr>
        <p:spPr>
          <a:xfrm>
            <a:off x="497582" y="3002085"/>
            <a:ext cx="3367404" cy="1264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50290" marR="882650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solidFill>
                  <a:srgbClr val="009735"/>
                </a:solidFill>
                <a:latin typeface="Calibri"/>
                <a:cs typeface="Calibri"/>
              </a:rPr>
              <a:t>Et</a:t>
            </a:r>
            <a:r>
              <a:rPr sz="700" spc="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9735"/>
                </a:solidFill>
                <a:latin typeface="Calibri"/>
                <a:cs typeface="Calibri"/>
              </a:rPr>
              <a:t>forslag</a:t>
            </a:r>
            <a:r>
              <a:rPr sz="700" spc="7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9735"/>
                </a:solidFill>
                <a:latin typeface="Calibri"/>
                <a:cs typeface="Calibri"/>
              </a:rPr>
              <a:t>til</a:t>
            </a:r>
            <a:r>
              <a:rPr sz="700" spc="7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9735"/>
                </a:solidFill>
                <a:latin typeface="Calibri"/>
                <a:cs typeface="Calibri"/>
              </a:rPr>
              <a:t>et</a:t>
            </a:r>
            <a:r>
              <a:rPr sz="700" spc="7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9735"/>
                </a:solidFill>
                <a:latin typeface="Calibri"/>
                <a:cs typeface="Calibri"/>
              </a:rPr>
              <a:t>opmærkningssystem</a:t>
            </a:r>
            <a:r>
              <a:rPr sz="700" spc="2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9735"/>
                </a:solidFill>
                <a:latin typeface="Calibri"/>
                <a:cs typeface="Calibri"/>
              </a:rPr>
              <a:t>kunne</a:t>
            </a:r>
            <a:r>
              <a:rPr sz="700" spc="14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9735"/>
                </a:solidFill>
                <a:latin typeface="Calibri"/>
                <a:cs typeface="Calibri"/>
              </a:rPr>
              <a:t>være</a:t>
            </a:r>
            <a:r>
              <a:rPr sz="700" spc="1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9735"/>
                </a:solidFill>
                <a:latin typeface="Calibri"/>
                <a:cs typeface="Calibri"/>
              </a:rPr>
              <a:t>som</a:t>
            </a:r>
            <a:r>
              <a:rPr sz="700" spc="1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9735"/>
                </a:solidFill>
                <a:latin typeface="Calibri"/>
                <a:cs typeface="Calibri"/>
              </a:rPr>
              <a:t>følger:</a:t>
            </a:r>
            <a:endParaRPr sz="700">
              <a:latin typeface="Calibri"/>
              <a:cs typeface="Calibri"/>
            </a:endParaRPr>
          </a:p>
          <a:p>
            <a:pPr marL="1050290">
              <a:lnSpc>
                <a:spcPct val="100000"/>
              </a:lnSpc>
              <a:spcBef>
                <a:spcPts val="160"/>
              </a:spcBef>
            </a:pP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Krydsfeltets</a:t>
            </a:r>
            <a:r>
              <a:rPr sz="700" spc="-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494C53"/>
                </a:solidFill>
                <a:latin typeface="Arial"/>
                <a:cs typeface="Arial"/>
              </a:rPr>
              <a:t>placering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 i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bygningen</a:t>
            </a:r>
            <a:endParaRPr sz="700">
              <a:latin typeface="Arial"/>
              <a:cs typeface="Arial"/>
            </a:endParaRPr>
          </a:p>
          <a:p>
            <a:pPr marL="1050290" marR="5080">
              <a:lnSpc>
                <a:spcPct val="119100"/>
              </a:lnSpc>
            </a:pPr>
            <a:r>
              <a:rPr sz="700" spc="-10" dirty="0">
                <a:latin typeface="Arial"/>
                <a:cs typeface="Arial"/>
              </a:rPr>
              <a:t>Krydsfelterne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betegnes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gerne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hjælp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to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bogstaver</a:t>
            </a:r>
            <a:r>
              <a:rPr sz="700" spc="-25" dirty="0">
                <a:latin typeface="Arial"/>
                <a:cs typeface="Arial"/>
              </a:rPr>
              <a:t> for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eksempel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AA, </a:t>
            </a:r>
            <a:r>
              <a:rPr sz="700" spc="-25" dirty="0">
                <a:latin typeface="Arial"/>
                <a:cs typeface="Arial"/>
              </a:rPr>
              <a:t>AB.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>
              <a:latin typeface="Arial"/>
              <a:cs typeface="Arial"/>
            </a:endParaRPr>
          </a:p>
          <a:p>
            <a:pPr marL="1050290">
              <a:lnSpc>
                <a:spcPct val="100000"/>
              </a:lnSpc>
            </a:pPr>
            <a:r>
              <a:rPr sz="700" spc="-10" dirty="0">
                <a:latin typeface="Arial"/>
                <a:cs typeface="Arial"/>
              </a:rPr>
              <a:t>Det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første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bogstav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er bygningen,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-10" dirty="0">
                <a:latin typeface="Arial"/>
                <a:cs typeface="Arial"/>
              </a:rPr>
              <a:t> andet</a:t>
            </a:r>
            <a:endParaRPr sz="700">
              <a:latin typeface="Arial"/>
              <a:cs typeface="Arial"/>
            </a:endParaRPr>
          </a:p>
          <a:p>
            <a:pPr marL="1050290" marR="5080">
              <a:lnSpc>
                <a:spcPct val="119100"/>
              </a:lnSpc>
            </a:pPr>
            <a:r>
              <a:rPr sz="700" spc="-10" dirty="0">
                <a:latin typeface="Arial"/>
                <a:cs typeface="Arial"/>
              </a:rPr>
              <a:t>er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etage-</a:t>
            </a:r>
            <a:r>
              <a:rPr sz="700" spc="-30" dirty="0">
                <a:latin typeface="Arial"/>
                <a:cs typeface="Arial"/>
              </a:rPr>
              <a:t>nr. </a:t>
            </a:r>
            <a:r>
              <a:rPr sz="700" spc="-10" dirty="0">
                <a:latin typeface="Arial"/>
                <a:cs typeface="Arial"/>
              </a:rPr>
              <a:t>(altid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regnet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nedefra).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Skabet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ne-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derste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etage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betegnes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AA.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600" dirty="0">
                <a:solidFill>
                  <a:srgbClr val="494C53"/>
                </a:solidFill>
                <a:latin typeface="Arial"/>
                <a:cs typeface="Arial"/>
              </a:rPr>
              <a:t>AB01</a:t>
            </a:r>
            <a:r>
              <a:rPr sz="600" spc="32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494C53"/>
                </a:solidFill>
                <a:latin typeface="Arial"/>
                <a:cs typeface="Arial"/>
              </a:rPr>
              <a:t>AB02</a:t>
            </a:r>
            <a:r>
              <a:rPr sz="600" spc="155" dirty="0">
                <a:solidFill>
                  <a:srgbClr val="494C53"/>
                </a:solidFill>
                <a:latin typeface="Arial"/>
                <a:cs typeface="Arial"/>
              </a:rPr>
              <a:t>  </a:t>
            </a:r>
            <a:r>
              <a:rPr sz="600" spc="-20" dirty="0">
                <a:solidFill>
                  <a:srgbClr val="494C53"/>
                </a:solidFill>
                <a:latin typeface="Arial"/>
                <a:cs typeface="Arial"/>
              </a:rPr>
              <a:t>AB03</a:t>
            </a:r>
            <a:endParaRPr sz="600">
              <a:latin typeface="Arial"/>
              <a:cs typeface="Arial"/>
            </a:endParaRPr>
          </a:p>
        </p:txBody>
      </p:sp>
      <p:sp>
        <p:nvSpPr>
          <p:cNvPr id="597" name="object 597"/>
          <p:cNvSpPr txBox="1"/>
          <p:nvPr/>
        </p:nvSpPr>
        <p:spPr>
          <a:xfrm>
            <a:off x="499791" y="2257807"/>
            <a:ext cx="12763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latin typeface="Arial"/>
                <a:cs typeface="Arial"/>
              </a:rPr>
              <a:t>AB</a:t>
            </a:r>
            <a:endParaRPr sz="600">
              <a:latin typeface="Arial"/>
              <a:cs typeface="Arial"/>
            </a:endParaRPr>
          </a:p>
        </p:txBody>
      </p:sp>
      <p:sp>
        <p:nvSpPr>
          <p:cNvPr id="598" name="object 598"/>
          <p:cNvSpPr txBox="1"/>
          <p:nvPr/>
        </p:nvSpPr>
        <p:spPr>
          <a:xfrm>
            <a:off x="499791" y="2466976"/>
            <a:ext cx="12763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latin typeface="Arial"/>
                <a:cs typeface="Arial"/>
              </a:rPr>
              <a:t>AA</a:t>
            </a:r>
            <a:endParaRPr sz="600">
              <a:latin typeface="Arial"/>
              <a:cs typeface="Arial"/>
            </a:endParaRPr>
          </a:p>
        </p:txBody>
      </p:sp>
      <p:sp>
        <p:nvSpPr>
          <p:cNvPr id="599" name="object 599"/>
          <p:cNvSpPr txBox="1"/>
          <p:nvPr/>
        </p:nvSpPr>
        <p:spPr>
          <a:xfrm>
            <a:off x="884346" y="2158582"/>
            <a:ext cx="426084" cy="254000"/>
          </a:xfrm>
          <a:prstGeom prst="rect">
            <a:avLst/>
          </a:prstGeom>
          <a:ln w="10553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13995">
              <a:lnSpc>
                <a:spcPts val="615"/>
              </a:lnSpc>
            </a:pPr>
            <a:r>
              <a:rPr sz="600" spc="-25" dirty="0">
                <a:latin typeface="Arial"/>
                <a:cs typeface="Arial"/>
              </a:rPr>
              <a:t>BB</a:t>
            </a: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 marL="213995">
              <a:lnSpc>
                <a:spcPts val="690"/>
              </a:lnSpc>
            </a:pPr>
            <a:r>
              <a:rPr sz="600" spc="-25" dirty="0">
                <a:latin typeface="Arial"/>
                <a:cs typeface="Arial"/>
              </a:rPr>
              <a:t>BA</a:t>
            </a:r>
            <a:endParaRPr sz="600">
              <a:latin typeface="Arial"/>
              <a:cs typeface="Arial"/>
            </a:endParaRPr>
          </a:p>
        </p:txBody>
      </p:sp>
      <p:pic>
        <p:nvPicPr>
          <p:cNvPr id="600" name="object 60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52129" y="4404588"/>
            <a:ext cx="1246483" cy="1418412"/>
          </a:xfrm>
          <a:prstGeom prst="rect">
            <a:avLst/>
          </a:prstGeom>
        </p:spPr>
      </p:pic>
      <p:sp>
        <p:nvSpPr>
          <p:cNvPr id="601" name="object 601"/>
          <p:cNvSpPr txBox="1"/>
          <p:nvPr/>
        </p:nvSpPr>
        <p:spPr>
          <a:xfrm>
            <a:off x="248429" y="4641024"/>
            <a:ext cx="11048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latin typeface="Arial"/>
                <a:cs typeface="Arial"/>
              </a:rPr>
              <a:t>01</a:t>
            </a:r>
            <a:endParaRPr sz="600">
              <a:latin typeface="Arial"/>
              <a:cs typeface="Arial"/>
            </a:endParaRPr>
          </a:p>
        </p:txBody>
      </p:sp>
      <p:sp>
        <p:nvSpPr>
          <p:cNvPr id="602" name="object 602"/>
          <p:cNvSpPr txBox="1"/>
          <p:nvPr/>
        </p:nvSpPr>
        <p:spPr>
          <a:xfrm>
            <a:off x="248429" y="4996650"/>
            <a:ext cx="11048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latin typeface="Arial"/>
                <a:cs typeface="Arial"/>
              </a:rPr>
              <a:t>02</a:t>
            </a:r>
            <a:endParaRPr sz="600">
              <a:latin typeface="Arial"/>
              <a:cs typeface="Arial"/>
            </a:endParaRPr>
          </a:p>
        </p:txBody>
      </p:sp>
      <p:sp>
        <p:nvSpPr>
          <p:cNvPr id="603" name="object 603"/>
          <p:cNvSpPr txBox="1"/>
          <p:nvPr/>
        </p:nvSpPr>
        <p:spPr>
          <a:xfrm>
            <a:off x="248429" y="5263350"/>
            <a:ext cx="11048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latin typeface="Arial"/>
                <a:cs typeface="Arial"/>
              </a:rPr>
              <a:t>03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64085" y="5885840"/>
            <a:ext cx="1727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113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29599" y="1314005"/>
            <a:ext cx="1244446" cy="106619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816900" y="1496353"/>
            <a:ext cx="145415" cy="62801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600" spc="-25" dirty="0">
                <a:latin typeface="Arial"/>
                <a:cs typeface="Arial"/>
              </a:rPr>
              <a:t>01</a:t>
            </a:r>
            <a:endParaRPr sz="60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  <a:spcBef>
                <a:spcPts val="185"/>
              </a:spcBef>
            </a:pPr>
            <a:r>
              <a:rPr sz="500" spc="-25" dirty="0">
                <a:latin typeface="Arial"/>
                <a:cs typeface="Arial"/>
              </a:rPr>
              <a:t>01C</a:t>
            </a:r>
            <a:endParaRPr sz="50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  <a:spcBef>
                <a:spcPts val="100"/>
              </a:spcBef>
            </a:pPr>
            <a:r>
              <a:rPr sz="500" spc="-25" dirty="0">
                <a:latin typeface="Arial"/>
                <a:cs typeface="Arial"/>
              </a:rPr>
              <a:t>01D</a:t>
            </a:r>
            <a:endParaRPr sz="50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  <a:spcBef>
                <a:spcPts val="200"/>
              </a:spcBef>
            </a:pPr>
            <a:r>
              <a:rPr sz="500" spc="-25" dirty="0">
                <a:latin typeface="Arial"/>
                <a:cs typeface="Arial"/>
              </a:rPr>
              <a:t>02A</a:t>
            </a:r>
            <a:endParaRPr sz="50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</a:pPr>
            <a:r>
              <a:rPr sz="500" spc="-25" dirty="0">
                <a:latin typeface="Arial"/>
                <a:cs typeface="Arial"/>
              </a:rPr>
              <a:t>02B</a:t>
            </a:r>
            <a:endParaRPr sz="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600" spc="-25" dirty="0">
                <a:latin typeface="Arial"/>
                <a:cs typeface="Arial"/>
              </a:rPr>
              <a:t>02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780995" y="3014789"/>
            <a:ext cx="1243330" cy="901065"/>
            <a:chOff x="2780995" y="3014789"/>
            <a:chExt cx="1243330" cy="90106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80995" y="3014789"/>
              <a:ext cx="1243291" cy="9006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44987" y="3219159"/>
              <a:ext cx="106387" cy="1063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44987" y="3395112"/>
              <a:ext cx="106387" cy="106387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376997" y="4151719"/>
            <a:ext cx="2537460" cy="1228725"/>
            <a:chOff x="1376997" y="4151719"/>
            <a:chExt cx="2537460" cy="122872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92491" y="4180245"/>
              <a:ext cx="1221389" cy="96863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694177" y="4550107"/>
              <a:ext cx="503555" cy="597535"/>
            </a:xfrm>
            <a:custGeom>
              <a:avLst/>
              <a:gdLst/>
              <a:ahLst/>
              <a:cxnLst/>
              <a:rect l="l" t="t" r="r" b="b"/>
              <a:pathLst>
                <a:path w="503555" h="597535">
                  <a:moveTo>
                    <a:pt x="9728" y="296760"/>
                  </a:moveTo>
                  <a:lnTo>
                    <a:pt x="493547" y="296252"/>
                  </a:lnTo>
                  <a:lnTo>
                    <a:pt x="493547" y="8610"/>
                  </a:lnTo>
                  <a:lnTo>
                    <a:pt x="9728" y="8610"/>
                  </a:lnTo>
                  <a:lnTo>
                    <a:pt x="9728" y="296760"/>
                  </a:lnTo>
                  <a:close/>
                </a:path>
                <a:path w="503555" h="597535">
                  <a:moveTo>
                    <a:pt x="493204" y="584746"/>
                  </a:moveTo>
                  <a:lnTo>
                    <a:pt x="493547" y="584238"/>
                  </a:lnTo>
                  <a:lnTo>
                    <a:pt x="493547" y="306895"/>
                  </a:lnTo>
                  <a:lnTo>
                    <a:pt x="9728" y="306895"/>
                  </a:lnTo>
                  <a:lnTo>
                    <a:pt x="9728" y="584746"/>
                  </a:lnTo>
                  <a:lnTo>
                    <a:pt x="493204" y="584746"/>
                  </a:lnTo>
                  <a:close/>
                </a:path>
                <a:path w="503555" h="597535">
                  <a:moveTo>
                    <a:pt x="126" y="596950"/>
                  </a:moveTo>
                  <a:lnTo>
                    <a:pt x="0" y="355"/>
                  </a:lnTo>
                  <a:lnTo>
                    <a:pt x="502462" y="0"/>
                  </a:lnTo>
                  <a:lnTo>
                    <a:pt x="503008" y="596950"/>
                  </a:lnTo>
                  <a:lnTo>
                    <a:pt x="126" y="596950"/>
                  </a:lnTo>
                  <a:close/>
                </a:path>
              </a:pathLst>
            </a:custGeom>
            <a:ln w="36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70262" y="4420438"/>
              <a:ext cx="453390" cy="537210"/>
            </a:xfrm>
            <a:custGeom>
              <a:avLst/>
              <a:gdLst/>
              <a:ahLst/>
              <a:cxnLst/>
              <a:rect l="l" t="t" r="r" b="b"/>
              <a:pathLst>
                <a:path w="453389" h="537210">
                  <a:moveTo>
                    <a:pt x="453212" y="525780"/>
                  </a:moveTo>
                  <a:lnTo>
                    <a:pt x="453097" y="275590"/>
                  </a:lnTo>
                  <a:lnTo>
                    <a:pt x="452970" y="275590"/>
                  </a:lnTo>
                  <a:lnTo>
                    <a:pt x="452970" y="266700"/>
                  </a:lnTo>
                  <a:lnTo>
                    <a:pt x="452843" y="266700"/>
                  </a:lnTo>
                  <a:lnTo>
                    <a:pt x="452843" y="7620"/>
                  </a:lnTo>
                  <a:lnTo>
                    <a:pt x="452716" y="7620"/>
                  </a:lnTo>
                  <a:lnTo>
                    <a:pt x="452716" y="0"/>
                  </a:lnTo>
                  <a:lnTo>
                    <a:pt x="444703" y="0"/>
                  </a:lnTo>
                  <a:lnTo>
                    <a:pt x="444703" y="7620"/>
                  </a:lnTo>
                  <a:lnTo>
                    <a:pt x="444703" y="266700"/>
                  </a:lnTo>
                  <a:lnTo>
                    <a:pt x="444703" y="275590"/>
                  </a:lnTo>
                  <a:lnTo>
                    <a:pt x="444703" y="525780"/>
                  </a:lnTo>
                  <a:lnTo>
                    <a:pt x="8763" y="525780"/>
                  </a:lnTo>
                  <a:lnTo>
                    <a:pt x="8763" y="275590"/>
                  </a:lnTo>
                  <a:lnTo>
                    <a:pt x="444703" y="275590"/>
                  </a:lnTo>
                  <a:lnTo>
                    <a:pt x="444703" y="266700"/>
                  </a:lnTo>
                  <a:lnTo>
                    <a:pt x="8763" y="266700"/>
                  </a:lnTo>
                  <a:lnTo>
                    <a:pt x="8763" y="7620"/>
                  </a:lnTo>
                  <a:lnTo>
                    <a:pt x="444703" y="7620"/>
                  </a:lnTo>
                  <a:lnTo>
                    <a:pt x="444703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25" y="266700"/>
                  </a:lnTo>
                  <a:lnTo>
                    <a:pt x="50" y="275590"/>
                  </a:lnTo>
                  <a:lnTo>
                    <a:pt x="88" y="525780"/>
                  </a:lnTo>
                  <a:lnTo>
                    <a:pt x="114" y="537210"/>
                  </a:lnTo>
                  <a:lnTo>
                    <a:pt x="453212" y="537210"/>
                  </a:lnTo>
                  <a:lnTo>
                    <a:pt x="453212" y="5257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70668" y="4420171"/>
              <a:ext cx="452818" cy="53665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370266" y="4420160"/>
              <a:ext cx="453390" cy="537210"/>
            </a:xfrm>
            <a:custGeom>
              <a:avLst/>
              <a:gdLst/>
              <a:ahLst/>
              <a:cxnLst/>
              <a:rect l="l" t="t" r="r" b="b"/>
              <a:pathLst>
                <a:path w="453389" h="537210">
                  <a:moveTo>
                    <a:pt x="8762" y="266966"/>
                  </a:moveTo>
                  <a:lnTo>
                    <a:pt x="444703" y="266509"/>
                  </a:lnTo>
                  <a:lnTo>
                    <a:pt x="444703" y="7747"/>
                  </a:lnTo>
                  <a:lnTo>
                    <a:pt x="8762" y="7747"/>
                  </a:lnTo>
                  <a:lnTo>
                    <a:pt x="8762" y="266966"/>
                  </a:lnTo>
                  <a:close/>
                </a:path>
                <a:path w="453389" h="537210">
                  <a:moveTo>
                    <a:pt x="444385" y="526046"/>
                  </a:moveTo>
                  <a:lnTo>
                    <a:pt x="444703" y="525589"/>
                  </a:lnTo>
                  <a:lnTo>
                    <a:pt x="444703" y="276085"/>
                  </a:lnTo>
                  <a:lnTo>
                    <a:pt x="8762" y="276085"/>
                  </a:lnTo>
                  <a:lnTo>
                    <a:pt x="8762" y="526046"/>
                  </a:lnTo>
                  <a:lnTo>
                    <a:pt x="444385" y="526046"/>
                  </a:lnTo>
                  <a:close/>
                </a:path>
                <a:path w="453389" h="537210">
                  <a:moveTo>
                    <a:pt x="114" y="537019"/>
                  </a:moveTo>
                  <a:lnTo>
                    <a:pt x="0" y="317"/>
                  </a:lnTo>
                  <a:lnTo>
                    <a:pt x="452716" y="0"/>
                  </a:lnTo>
                  <a:lnTo>
                    <a:pt x="453224" y="537019"/>
                  </a:lnTo>
                  <a:lnTo>
                    <a:pt x="114" y="537019"/>
                  </a:lnTo>
                  <a:close/>
                </a:path>
              </a:pathLst>
            </a:custGeom>
            <a:ln w="36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38278" y="4617806"/>
              <a:ext cx="39370" cy="219075"/>
            </a:xfrm>
            <a:custGeom>
              <a:avLst/>
              <a:gdLst/>
              <a:ahLst/>
              <a:cxnLst/>
              <a:rect l="l" t="t" r="r" b="b"/>
              <a:pathLst>
                <a:path w="39370" h="219075">
                  <a:moveTo>
                    <a:pt x="38684" y="0"/>
                  </a:moveTo>
                  <a:lnTo>
                    <a:pt x="0" y="0"/>
                  </a:lnTo>
                  <a:lnTo>
                    <a:pt x="0" y="218732"/>
                  </a:lnTo>
                  <a:lnTo>
                    <a:pt x="39103" y="218732"/>
                  </a:lnTo>
                </a:path>
              </a:pathLst>
            </a:custGeom>
            <a:ln w="9258">
              <a:solidFill>
                <a:srgbClr val="28A6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715383" y="4859326"/>
              <a:ext cx="779145" cy="313690"/>
            </a:xfrm>
            <a:custGeom>
              <a:avLst/>
              <a:gdLst/>
              <a:ahLst/>
              <a:cxnLst/>
              <a:rect l="l" t="t" r="r" b="b"/>
              <a:pathLst>
                <a:path w="779145" h="313689">
                  <a:moveTo>
                    <a:pt x="146316" y="192506"/>
                  </a:moveTo>
                  <a:lnTo>
                    <a:pt x="0" y="313550"/>
                  </a:lnTo>
                  <a:lnTo>
                    <a:pt x="553059" y="313550"/>
                  </a:lnTo>
                  <a:lnTo>
                    <a:pt x="778738" y="0"/>
                  </a:lnTo>
                </a:path>
              </a:pathLst>
            </a:custGeom>
            <a:ln w="9258">
              <a:solidFill>
                <a:srgbClr val="28A6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803639" y="4744166"/>
              <a:ext cx="38100" cy="288925"/>
            </a:xfrm>
            <a:custGeom>
              <a:avLst/>
              <a:gdLst/>
              <a:ahLst/>
              <a:cxnLst/>
              <a:rect l="l" t="t" r="r" b="b"/>
              <a:pathLst>
                <a:path w="38100" h="288925">
                  <a:moveTo>
                    <a:pt x="38100" y="139"/>
                  </a:moveTo>
                  <a:lnTo>
                    <a:pt x="0" y="0"/>
                  </a:lnTo>
                  <a:lnTo>
                    <a:pt x="0" y="288823"/>
                  </a:lnTo>
                  <a:lnTo>
                    <a:pt x="38100" y="288823"/>
                  </a:lnTo>
                </a:path>
              </a:pathLst>
            </a:custGeom>
            <a:ln w="9258">
              <a:solidFill>
                <a:srgbClr val="28A6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851581" y="4884280"/>
              <a:ext cx="56515" cy="153670"/>
            </a:xfrm>
            <a:custGeom>
              <a:avLst/>
              <a:gdLst/>
              <a:ahLst/>
              <a:cxnLst/>
              <a:rect l="l" t="t" r="r" b="b"/>
              <a:pathLst>
                <a:path w="56514" h="153670">
                  <a:moveTo>
                    <a:pt x="55930" y="0"/>
                  </a:moveTo>
                  <a:lnTo>
                    <a:pt x="0" y="0"/>
                  </a:lnTo>
                  <a:lnTo>
                    <a:pt x="0" y="153428"/>
                  </a:lnTo>
                  <a:lnTo>
                    <a:pt x="55930" y="153428"/>
                  </a:lnTo>
                  <a:lnTo>
                    <a:pt x="55930" y="0"/>
                  </a:lnTo>
                  <a:close/>
                </a:path>
              </a:pathLst>
            </a:custGeom>
            <a:solidFill>
              <a:srgbClr val="F6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851581" y="4884280"/>
              <a:ext cx="56515" cy="153670"/>
            </a:xfrm>
            <a:custGeom>
              <a:avLst/>
              <a:gdLst/>
              <a:ahLst/>
              <a:cxnLst/>
              <a:rect l="l" t="t" r="r" b="b"/>
              <a:pathLst>
                <a:path w="56514" h="153670">
                  <a:moveTo>
                    <a:pt x="0" y="0"/>
                  </a:moveTo>
                  <a:lnTo>
                    <a:pt x="55930" y="0"/>
                  </a:lnTo>
                  <a:lnTo>
                    <a:pt x="55930" y="153428"/>
                  </a:lnTo>
                  <a:lnTo>
                    <a:pt x="0" y="15342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848847" y="4882488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0" y="0"/>
                  </a:lnTo>
                  <a:lnTo>
                    <a:pt x="0" y="6057"/>
                  </a:lnTo>
                  <a:lnTo>
                    <a:pt x="2514" y="6057"/>
                  </a:lnTo>
                  <a:lnTo>
                    <a:pt x="2514" y="3086"/>
                  </a:lnTo>
                  <a:lnTo>
                    <a:pt x="58623" y="3086"/>
                  </a:lnTo>
                  <a:lnTo>
                    <a:pt x="58623" y="6057"/>
                  </a:lnTo>
                  <a:lnTo>
                    <a:pt x="60972" y="6057"/>
                  </a:lnTo>
                  <a:lnTo>
                    <a:pt x="60972" y="0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848851" y="4888496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095"/>
                  </a:lnTo>
                  <a:lnTo>
                    <a:pt x="60972" y="6095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2514" y="6095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ECEC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848851" y="4894554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108"/>
                  </a:lnTo>
                  <a:lnTo>
                    <a:pt x="60972" y="6108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108"/>
                  </a:lnTo>
                  <a:lnTo>
                    <a:pt x="2514" y="6108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EBE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848851" y="4900612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095"/>
                  </a:lnTo>
                  <a:lnTo>
                    <a:pt x="60972" y="6095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2514" y="6095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EAEB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48851" y="4906670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096"/>
                  </a:lnTo>
                  <a:lnTo>
                    <a:pt x="60972" y="6096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2514" y="6096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EAEA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48851" y="4912715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108"/>
                  </a:lnTo>
                  <a:lnTo>
                    <a:pt x="60972" y="6108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108"/>
                  </a:lnTo>
                  <a:lnTo>
                    <a:pt x="2514" y="6108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E9E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848851" y="4918773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108"/>
                  </a:lnTo>
                  <a:lnTo>
                    <a:pt x="60972" y="6108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108"/>
                  </a:lnTo>
                  <a:lnTo>
                    <a:pt x="2514" y="6108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E8E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48851" y="4924831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108"/>
                  </a:lnTo>
                  <a:lnTo>
                    <a:pt x="60972" y="6108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108"/>
                  </a:lnTo>
                  <a:lnTo>
                    <a:pt x="2514" y="6108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E7E8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848851" y="4930889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095"/>
                  </a:lnTo>
                  <a:lnTo>
                    <a:pt x="60972" y="6095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2514" y="6095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E6E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848851" y="4936947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095"/>
                  </a:lnTo>
                  <a:lnTo>
                    <a:pt x="60972" y="6095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2514" y="6095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E6E6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848851" y="4942992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108"/>
                  </a:lnTo>
                  <a:lnTo>
                    <a:pt x="60972" y="6108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108"/>
                  </a:lnTo>
                  <a:lnTo>
                    <a:pt x="2514" y="6108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E5E6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848851" y="4949063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095"/>
                  </a:lnTo>
                  <a:lnTo>
                    <a:pt x="60972" y="6095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2514" y="6095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E4E5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848851" y="4955108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108"/>
                  </a:lnTo>
                  <a:lnTo>
                    <a:pt x="60972" y="6108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108"/>
                  </a:lnTo>
                  <a:lnTo>
                    <a:pt x="2514" y="6108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E3E4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848851" y="4961166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096"/>
                  </a:lnTo>
                  <a:lnTo>
                    <a:pt x="60972" y="6096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2514" y="6096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E2E3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848851" y="4967224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108"/>
                  </a:lnTo>
                  <a:lnTo>
                    <a:pt x="60972" y="6108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108"/>
                  </a:lnTo>
                  <a:lnTo>
                    <a:pt x="2514" y="6108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E1E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848851" y="4973282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096"/>
                  </a:lnTo>
                  <a:lnTo>
                    <a:pt x="60972" y="6096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2514" y="6096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E1E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848851" y="4979339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096"/>
                  </a:lnTo>
                  <a:lnTo>
                    <a:pt x="60972" y="6096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2514" y="6096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E0E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848851" y="4985385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108"/>
                  </a:lnTo>
                  <a:lnTo>
                    <a:pt x="60972" y="6108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108"/>
                  </a:lnTo>
                  <a:lnTo>
                    <a:pt x="2514" y="6108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DFE0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848851" y="4991443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108"/>
                  </a:lnTo>
                  <a:lnTo>
                    <a:pt x="60972" y="6108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108"/>
                  </a:lnTo>
                  <a:lnTo>
                    <a:pt x="2514" y="6108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DEDF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848851" y="4997500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108"/>
                  </a:lnTo>
                  <a:lnTo>
                    <a:pt x="60972" y="6108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108"/>
                  </a:lnTo>
                  <a:lnTo>
                    <a:pt x="2514" y="6108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DDDE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848851" y="5003558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108"/>
                  </a:lnTo>
                  <a:lnTo>
                    <a:pt x="60972" y="6108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108"/>
                  </a:lnTo>
                  <a:lnTo>
                    <a:pt x="2514" y="6108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DDD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848851" y="5009616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096"/>
                  </a:lnTo>
                  <a:lnTo>
                    <a:pt x="60972" y="6096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2514" y="6096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DCDD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848851" y="5015661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121"/>
                  </a:lnTo>
                  <a:lnTo>
                    <a:pt x="60972" y="6121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121"/>
                  </a:lnTo>
                  <a:lnTo>
                    <a:pt x="2514" y="6121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DBDC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848851" y="5021732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096"/>
                  </a:lnTo>
                  <a:lnTo>
                    <a:pt x="60972" y="6096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2514" y="6096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DADB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848851" y="5027777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6108"/>
                  </a:lnTo>
                  <a:lnTo>
                    <a:pt x="60972" y="6108"/>
                  </a:lnTo>
                  <a:lnTo>
                    <a:pt x="60972" y="0"/>
                  </a:lnTo>
                  <a:close/>
                </a:path>
                <a:path w="61594" h="6350">
                  <a:moveTo>
                    <a:pt x="2514" y="0"/>
                  </a:moveTo>
                  <a:lnTo>
                    <a:pt x="0" y="0"/>
                  </a:lnTo>
                  <a:lnTo>
                    <a:pt x="0" y="6108"/>
                  </a:lnTo>
                  <a:lnTo>
                    <a:pt x="2514" y="6108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D9DA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848848" y="5033844"/>
              <a:ext cx="61594" cy="6350"/>
            </a:xfrm>
            <a:custGeom>
              <a:avLst/>
              <a:gdLst/>
              <a:ahLst/>
              <a:cxnLst/>
              <a:rect l="l" t="t" r="r" b="b"/>
              <a:pathLst>
                <a:path w="61594" h="6350">
                  <a:moveTo>
                    <a:pt x="60972" y="0"/>
                  </a:moveTo>
                  <a:lnTo>
                    <a:pt x="58623" y="0"/>
                  </a:lnTo>
                  <a:lnTo>
                    <a:pt x="58623" y="2997"/>
                  </a:lnTo>
                  <a:lnTo>
                    <a:pt x="2514" y="2997"/>
                  </a:lnTo>
                  <a:lnTo>
                    <a:pt x="2514" y="0"/>
                  </a:lnTo>
                  <a:lnTo>
                    <a:pt x="0" y="0"/>
                  </a:lnTo>
                  <a:lnTo>
                    <a:pt x="0" y="6095"/>
                  </a:lnTo>
                  <a:lnTo>
                    <a:pt x="60972" y="6095"/>
                  </a:lnTo>
                  <a:lnTo>
                    <a:pt x="60972" y="0"/>
                  </a:lnTo>
                  <a:close/>
                </a:path>
              </a:pathLst>
            </a:custGeom>
            <a:solidFill>
              <a:srgbClr val="D8D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848838" y="4882489"/>
              <a:ext cx="61594" cy="157480"/>
            </a:xfrm>
            <a:custGeom>
              <a:avLst/>
              <a:gdLst/>
              <a:ahLst/>
              <a:cxnLst/>
              <a:rect l="l" t="t" r="r" b="b"/>
              <a:pathLst>
                <a:path w="61594" h="157479">
                  <a:moveTo>
                    <a:pt x="2527" y="154343"/>
                  </a:moveTo>
                  <a:lnTo>
                    <a:pt x="58623" y="154343"/>
                  </a:lnTo>
                  <a:lnTo>
                    <a:pt x="58623" y="3086"/>
                  </a:lnTo>
                  <a:lnTo>
                    <a:pt x="2527" y="3086"/>
                  </a:lnTo>
                  <a:lnTo>
                    <a:pt x="2527" y="154343"/>
                  </a:lnTo>
                  <a:close/>
                </a:path>
                <a:path w="61594" h="157479">
                  <a:moveTo>
                    <a:pt x="0" y="0"/>
                  </a:moveTo>
                  <a:lnTo>
                    <a:pt x="61150" y="0"/>
                  </a:lnTo>
                  <a:lnTo>
                    <a:pt x="61150" y="157454"/>
                  </a:lnTo>
                  <a:lnTo>
                    <a:pt x="0" y="15745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852018" y="4886946"/>
              <a:ext cx="2540" cy="11430"/>
            </a:xfrm>
            <a:custGeom>
              <a:avLst/>
              <a:gdLst/>
              <a:ahLst/>
              <a:cxnLst/>
              <a:rect l="l" t="t" r="r" b="b"/>
              <a:pathLst>
                <a:path w="2539" h="11429">
                  <a:moveTo>
                    <a:pt x="1358" y="0"/>
                  </a:moveTo>
                  <a:lnTo>
                    <a:pt x="215" y="0"/>
                  </a:lnTo>
                  <a:lnTo>
                    <a:pt x="0" y="609"/>
                  </a:lnTo>
                  <a:lnTo>
                    <a:pt x="0" y="10960"/>
                  </a:lnTo>
                  <a:lnTo>
                    <a:pt x="1930" y="5651"/>
                  </a:lnTo>
                  <a:lnTo>
                    <a:pt x="1930" y="203"/>
                  </a:lnTo>
                  <a:lnTo>
                    <a:pt x="1358" y="0"/>
                  </a:lnTo>
                  <a:close/>
                </a:path>
              </a:pathLst>
            </a:custGeom>
            <a:solidFill>
              <a:srgbClr val="D3DA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852013" y="4893209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30" y="0"/>
                  </a:moveTo>
                  <a:lnTo>
                    <a:pt x="0" y="5308"/>
                  </a:lnTo>
                  <a:lnTo>
                    <a:pt x="0" y="15646"/>
                  </a:lnTo>
                  <a:lnTo>
                    <a:pt x="1930" y="10337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D4DC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852013" y="4904150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30" y="0"/>
                  </a:moveTo>
                  <a:lnTo>
                    <a:pt x="0" y="5308"/>
                  </a:lnTo>
                  <a:lnTo>
                    <a:pt x="0" y="15659"/>
                  </a:lnTo>
                  <a:lnTo>
                    <a:pt x="1930" y="10350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D6DD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852013" y="4915114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30" y="0"/>
                  </a:moveTo>
                  <a:lnTo>
                    <a:pt x="0" y="5308"/>
                  </a:lnTo>
                  <a:lnTo>
                    <a:pt x="0" y="15659"/>
                  </a:lnTo>
                  <a:lnTo>
                    <a:pt x="1930" y="10350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D7D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852013" y="4926097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30" y="0"/>
                  </a:moveTo>
                  <a:lnTo>
                    <a:pt x="0" y="5308"/>
                  </a:lnTo>
                  <a:lnTo>
                    <a:pt x="0" y="15659"/>
                  </a:lnTo>
                  <a:lnTo>
                    <a:pt x="1930" y="10350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D9E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852013" y="4937050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30" y="0"/>
                  </a:moveTo>
                  <a:lnTo>
                    <a:pt x="0" y="5308"/>
                  </a:lnTo>
                  <a:lnTo>
                    <a:pt x="0" y="15659"/>
                  </a:lnTo>
                  <a:lnTo>
                    <a:pt x="1930" y="10350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DBE1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852013" y="4948003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30" y="0"/>
                  </a:moveTo>
                  <a:lnTo>
                    <a:pt x="0" y="5308"/>
                  </a:lnTo>
                  <a:lnTo>
                    <a:pt x="0" y="15659"/>
                  </a:lnTo>
                  <a:lnTo>
                    <a:pt x="1930" y="10350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DCE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852013" y="4958966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30" y="0"/>
                  </a:moveTo>
                  <a:lnTo>
                    <a:pt x="0" y="5308"/>
                  </a:lnTo>
                  <a:lnTo>
                    <a:pt x="0" y="15646"/>
                  </a:lnTo>
                  <a:lnTo>
                    <a:pt x="1930" y="10337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DEE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852013" y="4969919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30" y="0"/>
                  </a:moveTo>
                  <a:lnTo>
                    <a:pt x="0" y="5308"/>
                  </a:lnTo>
                  <a:lnTo>
                    <a:pt x="0" y="15646"/>
                  </a:lnTo>
                  <a:lnTo>
                    <a:pt x="1930" y="10337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E0E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852013" y="4980903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30" y="0"/>
                  </a:moveTo>
                  <a:lnTo>
                    <a:pt x="0" y="5308"/>
                  </a:lnTo>
                  <a:lnTo>
                    <a:pt x="0" y="15659"/>
                  </a:lnTo>
                  <a:lnTo>
                    <a:pt x="1930" y="10350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E1E7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852013" y="4991855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30" y="0"/>
                  </a:moveTo>
                  <a:lnTo>
                    <a:pt x="0" y="5308"/>
                  </a:lnTo>
                  <a:lnTo>
                    <a:pt x="0" y="15659"/>
                  </a:lnTo>
                  <a:lnTo>
                    <a:pt x="1930" y="10350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E3E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852013" y="5002808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30" y="0"/>
                  </a:moveTo>
                  <a:lnTo>
                    <a:pt x="0" y="5308"/>
                  </a:lnTo>
                  <a:lnTo>
                    <a:pt x="0" y="15659"/>
                  </a:lnTo>
                  <a:lnTo>
                    <a:pt x="1930" y="10350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E4E9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852013" y="5013760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30" y="0"/>
                  </a:moveTo>
                  <a:lnTo>
                    <a:pt x="0" y="5308"/>
                  </a:lnTo>
                  <a:lnTo>
                    <a:pt x="0" y="15659"/>
                  </a:lnTo>
                  <a:lnTo>
                    <a:pt x="1930" y="10350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E6EA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852013" y="5024724"/>
              <a:ext cx="2540" cy="10795"/>
            </a:xfrm>
            <a:custGeom>
              <a:avLst/>
              <a:gdLst/>
              <a:ahLst/>
              <a:cxnLst/>
              <a:rect l="l" t="t" r="r" b="b"/>
              <a:pathLst>
                <a:path w="2539" h="10795">
                  <a:moveTo>
                    <a:pt x="1930" y="0"/>
                  </a:moveTo>
                  <a:lnTo>
                    <a:pt x="0" y="5308"/>
                  </a:lnTo>
                  <a:lnTo>
                    <a:pt x="0" y="10325"/>
                  </a:lnTo>
                  <a:lnTo>
                    <a:pt x="1930" y="103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852013" y="4886947"/>
              <a:ext cx="2540" cy="148590"/>
            </a:xfrm>
            <a:custGeom>
              <a:avLst/>
              <a:gdLst/>
              <a:ahLst/>
              <a:cxnLst/>
              <a:rect l="l" t="t" r="r" b="b"/>
              <a:pathLst>
                <a:path w="2539" h="148589">
                  <a:moveTo>
                    <a:pt x="0" y="0"/>
                  </a:moveTo>
                  <a:lnTo>
                    <a:pt x="1930" y="0"/>
                  </a:lnTo>
                  <a:lnTo>
                    <a:pt x="1930" y="148107"/>
                  </a:lnTo>
                  <a:lnTo>
                    <a:pt x="0" y="14810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904710" y="4886946"/>
              <a:ext cx="2540" cy="11430"/>
            </a:xfrm>
            <a:custGeom>
              <a:avLst/>
              <a:gdLst/>
              <a:ahLst/>
              <a:cxnLst/>
              <a:rect l="l" t="t" r="r" b="b"/>
              <a:pathLst>
                <a:path w="2539" h="11429">
                  <a:moveTo>
                    <a:pt x="1257" y="0"/>
                  </a:moveTo>
                  <a:lnTo>
                    <a:pt x="228" y="0"/>
                  </a:lnTo>
                  <a:lnTo>
                    <a:pt x="0" y="647"/>
                  </a:lnTo>
                  <a:lnTo>
                    <a:pt x="0" y="10998"/>
                  </a:lnTo>
                  <a:lnTo>
                    <a:pt x="1943" y="5651"/>
                  </a:lnTo>
                  <a:lnTo>
                    <a:pt x="1943" y="241"/>
                  </a:lnTo>
                  <a:lnTo>
                    <a:pt x="1257" y="0"/>
                  </a:lnTo>
                  <a:close/>
                </a:path>
              </a:pathLst>
            </a:custGeom>
            <a:solidFill>
              <a:srgbClr val="D3DA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904705" y="4893207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43" y="0"/>
                  </a:moveTo>
                  <a:lnTo>
                    <a:pt x="0" y="5333"/>
                  </a:lnTo>
                  <a:lnTo>
                    <a:pt x="0" y="15684"/>
                  </a:lnTo>
                  <a:lnTo>
                    <a:pt x="1943" y="10350"/>
                  </a:lnTo>
                  <a:lnTo>
                    <a:pt x="1943" y="0"/>
                  </a:lnTo>
                  <a:close/>
                </a:path>
              </a:pathLst>
            </a:custGeom>
            <a:solidFill>
              <a:srgbClr val="D4DC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904705" y="4904159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43" y="0"/>
                  </a:moveTo>
                  <a:lnTo>
                    <a:pt x="0" y="5334"/>
                  </a:lnTo>
                  <a:lnTo>
                    <a:pt x="0" y="15684"/>
                  </a:lnTo>
                  <a:lnTo>
                    <a:pt x="1943" y="10350"/>
                  </a:lnTo>
                  <a:lnTo>
                    <a:pt x="1943" y="0"/>
                  </a:lnTo>
                  <a:close/>
                </a:path>
              </a:pathLst>
            </a:custGeom>
            <a:solidFill>
              <a:srgbClr val="D6DD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904705" y="4915123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43" y="0"/>
                  </a:moveTo>
                  <a:lnTo>
                    <a:pt x="0" y="5333"/>
                  </a:lnTo>
                  <a:lnTo>
                    <a:pt x="0" y="15684"/>
                  </a:lnTo>
                  <a:lnTo>
                    <a:pt x="1943" y="10350"/>
                  </a:lnTo>
                  <a:lnTo>
                    <a:pt x="1943" y="0"/>
                  </a:lnTo>
                  <a:close/>
                </a:path>
              </a:pathLst>
            </a:custGeom>
            <a:solidFill>
              <a:srgbClr val="D7D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904705" y="4926106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43" y="0"/>
                  </a:moveTo>
                  <a:lnTo>
                    <a:pt x="0" y="5334"/>
                  </a:lnTo>
                  <a:lnTo>
                    <a:pt x="0" y="15684"/>
                  </a:lnTo>
                  <a:lnTo>
                    <a:pt x="1943" y="10350"/>
                  </a:lnTo>
                  <a:lnTo>
                    <a:pt x="1943" y="0"/>
                  </a:lnTo>
                  <a:close/>
                </a:path>
              </a:pathLst>
            </a:custGeom>
            <a:solidFill>
              <a:srgbClr val="D9E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904705" y="4937059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43" y="0"/>
                  </a:moveTo>
                  <a:lnTo>
                    <a:pt x="0" y="5333"/>
                  </a:lnTo>
                  <a:lnTo>
                    <a:pt x="0" y="15684"/>
                  </a:lnTo>
                  <a:lnTo>
                    <a:pt x="1943" y="10350"/>
                  </a:lnTo>
                  <a:lnTo>
                    <a:pt x="1943" y="0"/>
                  </a:lnTo>
                  <a:close/>
                </a:path>
              </a:pathLst>
            </a:custGeom>
            <a:solidFill>
              <a:srgbClr val="DBE1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904705" y="4948012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43" y="0"/>
                  </a:moveTo>
                  <a:lnTo>
                    <a:pt x="0" y="5333"/>
                  </a:lnTo>
                  <a:lnTo>
                    <a:pt x="0" y="15684"/>
                  </a:lnTo>
                  <a:lnTo>
                    <a:pt x="1943" y="10350"/>
                  </a:lnTo>
                  <a:lnTo>
                    <a:pt x="1943" y="0"/>
                  </a:lnTo>
                  <a:close/>
                </a:path>
              </a:pathLst>
            </a:custGeom>
            <a:solidFill>
              <a:srgbClr val="DCE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2904705" y="4958975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43" y="0"/>
                  </a:moveTo>
                  <a:lnTo>
                    <a:pt x="0" y="5333"/>
                  </a:lnTo>
                  <a:lnTo>
                    <a:pt x="0" y="15671"/>
                  </a:lnTo>
                  <a:lnTo>
                    <a:pt x="1943" y="10337"/>
                  </a:lnTo>
                  <a:lnTo>
                    <a:pt x="1943" y="0"/>
                  </a:lnTo>
                  <a:close/>
                </a:path>
              </a:pathLst>
            </a:custGeom>
            <a:solidFill>
              <a:srgbClr val="DEE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904705" y="4969916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43" y="0"/>
                  </a:moveTo>
                  <a:lnTo>
                    <a:pt x="0" y="5333"/>
                  </a:lnTo>
                  <a:lnTo>
                    <a:pt x="0" y="15684"/>
                  </a:lnTo>
                  <a:lnTo>
                    <a:pt x="1943" y="10350"/>
                  </a:lnTo>
                  <a:lnTo>
                    <a:pt x="1943" y="0"/>
                  </a:lnTo>
                  <a:close/>
                </a:path>
              </a:pathLst>
            </a:custGeom>
            <a:solidFill>
              <a:srgbClr val="E0E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904705" y="4980912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43" y="0"/>
                  </a:moveTo>
                  <a:lnTo>
                    <a:pt x="0" y="5334"/>
                  </a:lnTo>
                  <a:lnTo>
                    <a:pt x="0" y="15684"/>
                  </a:lnTo>
                  <a:lnTo>
                    <a:pt x="1943" y="10350"/>
                  </a:lnTo>
                  <a:lnTo>
                    <a:pt x="1943" y="0"/>
                  </a:lnTo>
                  <a:close/>
                </a:path>
              </a:pathLst>
            </a:custGeom>
            <a:solidFill>
              <a:srgbClr val="E1E7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904705" y="4991864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43" y="0"/>
                  </a:moveTo>
                  <a:lnTo>
                    <a:pt x="0" y="5333"/>
                  </a:lnTo>
                  <a:lnTo>
                    <a:pt x="0" y="15684"/>
                  </a:lnTo>
                  <a:lnTo>
                    <a:pt x="1943" y="10350"/>
                  </a:lnTo>
                  <a:lnTo>
                    <a:pt x="1943" y="0"/>
                  </a:lnTo>
                  <a:close/>
                </a:path>
              </a:pathLst>
            </a:custGeom>
            <a:solidFill>
              <a:srgbClr val="E3E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904705" y="5002817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43" y="0"/>
                  </a:moveTo>
                  <a:lnTo>
                    <a:pt x="0" y="5334"/>
                  </a:lnTo>
                  <a:lnTo>
                    <a:pt x="0" y="15684"/>
                  </a:lnTo>
                  <a:lnTo>
                    <a:pt x="1943" y="10350"/>
                  </a:lnTo>
                  <a:lnTo>
                    <a:pt x="1943" y="0"/>
                  </a:lnTo>
                  <a:close/>
                </a:path>
              </a:pathLst>
            </a:custGeom>
            <a:solidFill>
              <a:srgbClr val="E4E9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2904705" y="5013769"/>
              <a:ext cx="2540" cy="15875"/>
            </a:xfrm>
            <a:custGeom>
              <a:avLst/>
              <a:gdLst/>
              <a:ahLst/>
              <a:cxnLst/>
              <a:rect l="l" t="t" r="r" b="b"/>
              <a:pathLst>
                <a:path w="2539" h="15875">
                  <a:moveTo>
                    <a:pt x="1943" y="0"/>
                  </a:moveTo>
                  <a:lnTo>
                    <a:pt x="0" y="5334"/>
                  </a:lnTo>
                  <a:lnTo>
                    <a:pt x="0" y="15684"/>
                  </a:lnTo>
                  <a:lnTo>
                    <a:pt x="1943" y="10350"/>
                  </a:lnTo>
                  <a:lnTo>
                    <a:pt x="1943" y="0"/>
                  </a:lnTo>
                  <a:close/>
                </a:path>
              </a:pathLst>
            </a:custGeom>
            <a:solidFill>
              <a:srgbClr val="E6EA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904705" y="5024733"/>
              <a:ext cx="2540" cy="10795"/>
            </a:xfrm>
            <a:custGeom>
              <a:avLst/>
              <a:gdLst/>
              <a:ahLst/>
              <a:cxnLst/>
              <a:rect l="l" t="t" r="r" b="b"/>
              <a:pathLst>
                <a:path w="2539" h="10795">
                  <a:moveTo>
                    <a:pt x="1943" y="0"/>
                  </a:moveTo>
                  <a:lnTo>
                    <a:pt x="0" y="5334"/>
                  </a:lnTo>
                  <a:lnTo>
                    <a:pt x="0" y="10325"/>
                  </a:lnTo>
                  <a:lnTo>
                    <a:pt x="1943" y="10325"/>
                  </a:lnTo>
                  <a:lnTo>
                    <a:pt x="194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904705" y="4886947"/>
              <a:ext cx="2540" cy="148590"/>
            </a:xfrm>
            <a:custGeom>
              <a:avLst/>
              <a:gdLst/>
              <a:ahLst/>
              <a:cxnLst/>
              <a:rect l="l" t="t" r="r" b="b"/>
              <a:pathLst>
                <a:path w="2539" h="148589">
                  <a:moveTo>
                    <a:pt x="0" y="0"/>
                  </a:moveTo>
                  <a:lnTo>
                    <a:pt x="1930" y="0"/>
                  </a:lnTo>
                  <a:lnTo>
                    <a:pt x="1930" y="148107"/>
                  </a:lnTo>
                  <a:lnTo>
                    <a:pt x="0" y="14810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852477" y="4889026"/>
              <a:ext cx="53975" cy="13970"/>
            </a:xfrm>
            <a:custGeom>
              <a:avLst/>
              <a:gdLst/>
              <a:ahLst/>
              <a:cxnLst/>
              <a:rect l="l" t="t" r="r" b="b"/>
              <a:pathLst>
                <a:path w="53975" h="13970">
                  <a:moveTo>
                    <a:pt x="53860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53860" y="13970"/>
                  </a:lnTo>
                  <a:lnTo>
                    <a:pt x="53860" y="12827"/>
                  </a:lnTo>
                  <a:lnTo>
                    <a:pt x="698" y="12827"/>
                  </a:lnTo>
                  <a:lnTo>
                    <a:pt x="546" y="12700"/>
                  </a:lnTo>
                  <a:lnTo>
                    <a:pt x="546" y="12319"/>
                  </a:lnTo>
                  <a:lnTo>
                    <a:pt x="698" y="12065"/>
                  </a:lnTo>
                  <a:lnTo>
                    <a:pt x="1854" y="12065"/>
                  </a:lnTo>
                  <a:lnTo>
                    <a:pt x="1854" y="11176"/>
                  </a:lnTo>
                  <a:lnTo>
                    <a:pt x="53860" y="11176"/>
                  </a:lnTo>
                  <a:lnTo>
                    <a:pt x="53860" y="9525"/>
                  </a:lnTo>
                  <a:lnTo>
                    <a:pt x="1854" y="9525"/>
                  </a:lnTo>
                  <a:lnTo>
                    <a:pt x="1854" y="7874"/>
                  </a:lnTo>
                  <a:lnTo>
                    <a:pt x="53860" y="7874"/>
                  </a:lnTo>
                  <a:lnTo>
                    <a:pt x="53860" y="6096"/>
                  </a:lnTo>
                  <a:lnTo>
                    <a:pt x="1854" y="6096"/>
                  </a:lnTo>
                  <a:lnTo>
                    <a:pt x="1854" y="4445"/>
                  </a:lnTo>
                  <a:lnTo>
                    <a:pt x="53860" y="4445"/>
                  </a:lnTo>
                  <a:lnTo>
                    <a:pt x="53860" y="2794"/>
                  </a:lnTo>
                  <a:lnTo>
                    <a:pt x="1854" y="2794"/>
                  </a:lnTo>
                  <a:lnTo>
                    <a:pt x="1854" y="1778"/>
                  </a:lnTo>
                  <a:lnTo>
                    <a:pt x="698" y="1778"/>
                  </a:lnTo>
                  <a:lnTo>
                    <a:pt x="546" y="1651"/>
                  </a:lnTo>
                  <a:lnTo>
                    <a:pt x="622" y="1143"/>
                  </a:lnTo>
                  <a:lnTo>
                    <a:pt x="698" y="1016"/>
                  </a:lnTo>
                  <a:lnTo>
                    <a:pt x="53860" y="1016"/>
                  </a:lnTo>
                  <a:lnTo>
                    <a:pt x="53860" y="0"/>
                  </a:lnTo>
                  <a:close/>
                </a:path>
                <a:path w="53975" h="13970">
                  <a:moveTo>
                    <a:pt x="1854" y="12065"/>
                  </a:moveTo>
                  <a:lnTo>
                    <a:pt x="1066" y="12065"/>
                  </a:lnTo>
                  <a:lnTo>
                    <a:pt x="1219" y="12319"/>
                  </a:lnTo>
                  <a:lnTo>
                    <a:pt x="1219" y="12700"/>
                  </a:lnTo>
                  <a:lnTo>
                    <a:pt x="1066" y="12827"/>
                  </a:lnTo>
                  <a:lnTo>
                    <a:pt x="1854" y="12827"/>
                  </a:lnTo>
                  <a:lnTo>
                    <a:pt x="1854" y="12065"/>
                  </a:lnTo>
                  <a:close/>
                </a:path>
                <a:path w="53975" h="13970">
                  <a:moveTo>
                    <a:pt x="5092" y="11176"/>
                  </a:moveTo>
                  <a:lnTo>
                    <a:pt x="3327" y="11176"/>
                  </a:lnTo>
                  <a:lnTo>
                    <a:pt x="3327" y="12827"/>
                  </a:lnTo>
                  <a:lnTo>
                    <a:pt x="5092" y="12827"/>
                  </a:lnTo>
                  <a:lnTo>
                    <a:pt x="5092" y="11176"/>
                  </a:lnTo>
                  <a:close/>
                </a:path>
                <a:path w="53975" h="13970">
                  <a:moveTo>
                    <a:pt x="8331" y="11176"/>
                  </a:moveTo>
                  <a:lnTo>
                    <a:pt x="6565" y="11176"/>
                  </a:lnTo>
                  <a:lnTo>
                    <a:pt x="6565" y="12827"/>
                  </a:lnTo>
                  <a:lnTo>
                    <a:pt x="8331" y="12827"/>
                  </a:lnTo>
                  <a:lnTo>
                    <a:pt x="8331" y="11176"/>
                  </a:lnTo>
                  <a:close/>
                </a:path>
                <a:path w="53975" h="13970">
                  <a:moveTo>
                    <a:pt x="11556" y="11176"/>
                  </a:moveTo>
                  <a:lnTo>
                    <a:pt x="9817" y="11176"/>
                  </a:lnTo>
                  <a:lnTo>
                    <a:pt x="9817" y="12827"/>
                  </a:lnTo>
                  <a:lnTo>
                    <a:pt x="11556" y="12827"/>
                  </a:lnTo>
                  <a:lnTo>
                    <a:pt x="11556" y="11176"/>
                  </a:lnTo>
                  <a:close/>
                </a:path>
                <a:path w="53975" h="13970">
                  <a:moveTo>
                    <a:pt x="14795" y="11176"/>
                  </a:moveTo>
                  <a:lnTo>
                    <a:pt x="13030" y="11176"/>
                  </a:lnTo>
                  <a:lnTo>
                    <a:pt x="13030" y="12827"/>
                  </a:lnTo>
                  <a:lnTo>
                    <a:pt x="14795" y="12827"/>
                  </a:lnTo>
                  <a:lnTo>
                    <a:pt x="14795" y="11176"/>
                  </a:lnTo>
                  <a:close/>
                </a:path>
                <a:path w="53975" h="13970">
                  <a:moveTo>
                    <a:pt x="18033" y="11176"/>
                  </a:moveTo>
                  <a:lnTo>
                    <a:pt x="16281" y="11176"/>
                  </a:lnTo>
                  <a:lnTo>
                    <a:pt x="16281" y="12827"/>
                  </a:lnTo>
                  <a:lnTo>
                    <a:pt x="18033" y="12827"/>
                  </a:lnTo>
                  <a:lnTo>
                    <a:pt x="18033" y="11176"/>
                  </a:lnTo>
                  <a:close/>
                </a:path>
                <a:path w="53975" h="13970">
                  <a:moveTo>
                    <a:pt x="21259" y="11176"/>
                  </a:moveTo>
                  <a:lnTo>
                    <a:pt x="19519" y="11176"/>
                  </a:lnTo>
                  <a:lnTo>
                    <a:pt x="19519" y="12827"/>
                  </a:lnTo>
                  <a:lnTo>
                    <a:pt x="21259" y="12827"/>
                  </a:lnTo>
                  <a:lnTo>
                    <a:pt x="21259" y="11176"/>
                  </a:lnTo>
                  <a:close/>
                </a:path>
                <a:path w="53975" h="13970">
                  <a:moveTo>
                    <a:pt x="24498" y="11176"/>
                  </a:moveTo>
                  <a:lnTo>
                    <a:pt x="22732" y="11176"/>
                  </a:lnTo>
                  <a:lnTo>
                    <a:pt x="22732" y="12827"/>
                  </a:lnTo>
                  <a:lnTo>
                    <a:pt x="24498" y="12827"/>
                  </a:lnTo>
                  <a:lnTo>
                    <a:pt x="24498" y="11176"/>
                  </a:lnTo>
                  <a:close/>
                </a:path>
                <a:path w="53975" h="13970">
                  <a:moveTo>
                    <a:pt x="27724" y="11176"/>
                  </a:moveTo>
                  <a:lnTo>
                    <a:pt x="25984" y="11176"/>
                  </a:lnTo>
                  <a:lnTo>
                    <a:pt x="25984" y="12827"/>
                  </a:lnTo>
                  <a:lnTo>
                    <a:pt x="27724" y="12827"/>
                  </a:lnTo>
                  <a:lnTo>
                    <a:pt x="27724" y="11176"/>
                  </a:lnTo>
                  <a:close/>
                </a:path>
                <a:path w="53975" h="13970">
                  <a:moveTo>
                    <a:pt x="30962" y="11176"/>
                  </a:moveTo>
                  <a:lnTo>
                    <a:pt x="29209" y="11176"/>
                  </a:lnTo>
                  <a:lnTo>
                    <a:pt x="29209" y="12827"/>
                  </a:lnTo>
                  <a:lnTo>
                    <a:pt x="30962" y="12827"/>
                  </a:lnTo>
                  <a:lnTo>
                    <a:pt x="30962" y="11176"/>
                  </a:lnTo>
                  <a:close/>
                </a:path>
                <a:path w="53975" h="13970">
                  <a:moveTo>
                    <a:pt x="34201" y="11176"/>
                  </a:moveTo>
                  <a:lnTo>
                    <a:pt x="32435" y="11176"/>
                  </a:lnTo>
                  <a:lnTo>
                    <a:pt x="32435" y="12827"/>
                  </a:lnTo>
                  <a:lnTo>
                    <a:pt x="34201" y="12827"/>
                  </a:lnTo>
                  <a:lnTo>
                    <a:pt x="34201" y="11176"/>
                  </a:lnTo>
                  <a:close/>
                </a:path>
                <a:path w="53975" h="13970">
                  <a:moveTo>
                    <a:pt x="37439" y="11176"/>
                  </a:moveTo>
                  <a:lnTo>
                    <a:pt x="35674" y="11176"/>
                  </a:lnTo>
                  <a:lnTo>
                    <a:pt x="35674" y="12827"/>
                  </a:lnTo>
                  <a:lnTo>
                    <a:pt x="37439" y="12827"/>
                  </a:lnTo>
                  <a:lnTo>
                    <a:pt x="37439" y="11176"/>
                  </a:lnTo>
                  <a:close/>
                </a:path>
                <a:path w="53975" h="13970">
                  <a:moveTo>
                    <a:pt x="40665" y="11176"/>
                  </a:moveTo>
                  <a:lnTo>
                    <a:pt x="38912" y="11176"/>
                  </a:lnTo>
                  <a:lnTo>
                    <a:pt x="38912" y="12827"/>
                  </a:lnTo>
                  <a:lnTo>
                    <a:pt x="40665" y="12827"/>
                  </a:lnTo>
                  <a:lnTo>
                    <a:pt x="40665" y="11176"/>
                  </a:lnTo>
                  <a:close/>
                </a:path>
                <a:path w="53975" h="13970">
                  <a:moveTo>
                    <a:pt x="43903" y="11176"/>
                  </a:moveTo>
                  <a:lnTo>
                    <a:pt x="42138" y="11176"/>
                  </a:lnTo>
                  <a:lnTo>
                    <a:pt x="42138" y="12827"/>
                  </a:lnTo>
                  <a:lnTo>
                    <a:pt x="43903" y="12827"/>
                  </a:lnTo>
                  <a:lnTo>
                    <a:pt x="43903" y="11176"/>
                  </a:lnTo>
                  <a:close/>
                </a:path>
                <a:path w="53975" h="13970">
                  <a:moveTo>
                    <a:pt x="47129" y="11176"/>
                  </a:moveTo>
                  <a:lnTo>
                    <a:pt x="45389" y="11176"/>
                  </a:lnTo>
                  <a:lnTo>
                    <a:pt x="45389" y="12827"/>
                  </a:lnTo>
                  <a:lnTo>
                    <a:pt x="47129" y="12827"/>
                  </a:lnTo>
                  <a:lnTo>
                    <a:pt x="47129" y="11176"/>
                  </a:lnTo>
                  <a:close/>
                </a:path>
                <a:path w="53975" h="13970">
                  <a:moveTo>
                    <a:pt x="50368" y="11176"/>
                  </a:moveTo>
                  <a:lnTo>
                    <a:pt x="48615" y="11176"/>
                  </a:lnTo>
                  <a:lnTo>
                    <a:pt x="48615" y="12827"/>
                  </a:lnTo>
                  <a:lnTo>
                    <a:pt x="50368" y="12827"/>
                  </a:lnTo>
                  <a:lnTo>
                    <a:pt x="50368" y="11176"/>
                  </a:lnTo>
                  <a:close/>
                </a:path>
                <a:path w="53975" h="13970">
                  <a:moveTo>
                    <a:pt x="53860" y="11176"/>
                  </a:moveTo>
                  <a:lnTo>
                    <a:pt x="51841" y="11176"/>
                  </a:lnTo>
                  <a:lnTo>
                    <a:pt x="51841" y="12827"/>
                  </a:lnTo>
                  <a:lnTo>
                    <a:pt x="52755" y="12827"/>
                  </a:lnTo>
                  <a:lnTo>
                    <a:pt x="52603" y="12700"/>
                  </a:lnTo>
                  <a:lnTo>
                    <a:pt x="52603" y="12319"/>
                  </a:lnTo>
                  <a:lnTo>
                    <a:pt x="52755" y="12065"/>
                  </a:lnTo>
                  <a:lnTo>
                    <a:pt x="53860" y="12065"/>
                  </a:lnTo>
                  <a:lnTo>
                    <a:pt x="53860" y="11176"/>
                  </a:lnTo>
                  <a:close/>
                </a:path>
                <a:path w="53975" h="13970">
                  <a:moveTo>
                    <a:pt x="53860" y="12065"/>
                  </a:moveTo>
                  <a:lnTo>
                    <a:pt x="53124" y="12065"/>
                  </a:lnTo>
                  <a:lnTo>
                    <a:pt x="53276" y="12319"/>
                  </a:lnTo>
                  <a:lnTo>
                    <a:pt x="53276" y="12700"/>
                  </a:lnTo>
                  <a:lnTo>
                    <a:pt x="53124" y="12827"/>
                  </a:lnTo>
                  <a:lnTo>
                    <a:pt x="53860" y="12827"/>
                  </a:lnTo>
                  <a:lnTo>
                    <a:pt x="53860" y="12065"/>
                  </a:lnTo>
                  <a:close/>
                </a:path>
                <a:path w="53975" h="13970">
                  <a:moveTo>
                    <a:pt x="5092" y="7874"/>
                  </a:moveTo>
                  <a:lnTo>
                    <a:pt x="3327" y="7874"/>
                  </a:lnTo>
                  <a:lnTo>
                    <a:pt x="3327" y="9525"/>
                  </a:lnTo>
                  <a:lnTo>
                    <a:pt x="5092" y="9525"/>
                  </a:lnTo>
                  <a:lnTo>
                    <a:pt x="5092" y="7874"/>
                  </a:lnTo>
                  <a:close/>
                </a:path>
                <a:path w="53975" h="13970">
                  <a:moveTo>
                    <a:pt x="8331" y="7874"/>
                  </a:moveTo>
                  <a:lnTo>
                    <a:pt x="6565" y="7874"/>
                  </a:lnTo>
                  <a:lnTo>
                    <a:pt x="6565" y="9525"/>
                  </a:lnTo>
                  <a:lnTo>
                    <a:pt x="8331" y="9525"/>
                  </a:lnTo>
                  <a:lnTo>
                    <a:pt x="8331" y="7874"/>
                  </a:lnTo>
                  <a:close/>
                </a:path>
                <a:path w="53975" h="13970">
                  <a:moveTo>
                    <a:pt x="11556" y="7874"/>
                  </a:moveTo>
                  <a:lnTo>
                    <a:pt x="9817" y="7874"/>
                  </a:lnTo>
                  <a:lnTo>
                    <a:pt x="9817" y="9525"/>
                  </a:lnTo>
                  <a:lnTo>
                    <a:pt x="11556" y="9525"/>
                  </a:lnTo>
                  <a:lnTo>
                    <a:pt x="11556" y="7874"/>
                  </a:lnTo>
                  <a:close/>
                </a:path>
                <a:path w="53975" h="13970">
                  <a:moveTo>
                    <a:pt x="14795" y="7874"/>
                  </a:moveTo>
                  <a:lnTo>
                    <a:pt x="13030" y="7874"/>
                  </a:lnTo>
                  <a:lnTo>
                    <a:pt x="13030" y="9525"/>
                  </a:lnTo>
                  <a:lnTo>
                    <a:pt x="14795" y="9525"/>
                  </a:lnTo>
                  <a:lnTo>
                    <a:pt x="14795" y="7874"/>
                  </a:lnTo>
                  <a:close/>
                </a:path>
                <a:path w="53975" h="13970">
                  <a:moveTo>
                    <a:pt x="18033" y="7874"/>
                  </a:moveTo>
                  <a:lnTo>
                    <a:pt x="16281" y="7874"/>
                  </a:lnTo>
                  <a:lnTo>
                    <a:pt x="16281" y="9525"/>
                  </a:lnTo>
                  <a:lnTo>
                    <a:pt x="18033" y="9525"/>
                  </a:lnTo>
                  <a:lnTo>
                    <a:pt x="18033" y="7874"/>
                  </a:lnTo>
                  <a:close/>
                </a:path>
                <a:path w="53975" h="13970">
                  <a:moveTo>
                    <a:pt x="21259" y="7874"/>
                  </a:moveTo>
                  <a:lnTo>
                    <a:pt x="19519" y="7874"/>
                  </a:lnTo>
                  <a:lnTo>
                    <a:pt x="19519" y="9525"/>
                  </a:lnTo>
                  <a:lnTo>
                    <a:pt x="21259" y="9525"/>
                  </a:lnTo>
                  <a:lnTo>
                    <a:pt x="21259" y="7874"/>
                  </a:lnTo>
                  <a:close/>
                </a:path>
                <a:path w="53975" h="13970">
                  <a:moveTo>
                    <a:pt x="24498" y="7874"/>
                  </a:moveTo>
                  <a:lnTo>
                    <a:pt x="22732" y="7874"/>
                  </a:lnTo>
                  <a:lnTo>
                    <a:pt x="22732" y="9525"/>
                  </a:lnTo>
                  <a:lnTo>
                    <a:pt x="24498" y="9525"/>
                  </a:lnTo>
                  <a:lnTo>
                    <a:pt x="24498" y="7874"/>
                  </a:lnTo>
                  <a:close/>
                </a:path>
                <a:path w="53975" h="13970">
                  <a:moveTo>
                    <a:pt x="27724" y="7874"/>
                  </a:moveTo>
                  <a:lnTo>
                    <a:pt x="25984" y="7874"/>
                  </a:lnTo>
                  <a:lnTo>
                    <a:pt x="25984" y="9525"/>
                  </a:lnTo>
                  <a:lnTo>
                    <a:pt x="27724" y="9525"/>
                  </a:lnTo>
                  <a:lnTo>
                    <a:pt x="27724" y="7874"/>
                  </a:lnTo>
                  <a:close/>
                </a:path>
                <a:path w="53975" h="13970">
                  <a:moveTo>
                    <a:pt x="30962" y="7874"/>
                  </a:moveTo>
                  <a:lnTo>
                    <a:pt x="29209" y="7874"/>
                  </a:lnTo>
                  <a:lnTo>
                    <a:pt x="29209" y="9525"/>
                  </a:lnTo>
                  <a:lnTo>
                    <a:pt x="30962" y="9525"/>
                  </a:lnTo>
                  <a:lnTo>
                    <a:pt x="30962" y="7874"/>
                  </a:lnTo>
                  <a:close/>
                </a:path>
                <a:path w="53975" h="13970">
                  <a:moveTo>
                    <a:pt x="34201" y="7874"/>
                  </a:moveTo>
                  <a:lnTo>
                    <a:pt x="32435" y="7874"/>
                  </a:lnTo>
                  <a:lnTo>
                    <a:pt x="32435" y="9525"/>
                  </a:lnTo>
                  <a:lnTo>
                    <a:pt x="34201" y="9525"/>
                  </a:lnTo>
                  <a:lnTo>
                    <a:pt x="34201" y="7874"/>
                  </a:lnTo>
                  <a:close/>
                </a:path>
                <a:path w="53975" h="13970">
                  <a:moveTo>
                    <a:pt x="37439" y="7874"/>
                  </a:moveTo>
                  <a:lnTo>
                    <a:pt x="35674" y="7874"/>
                  </a:lnTo>
                  <a:lnTo>
                    <a:pt x="35674" y="9525"/>
                  </a:lnTo>
                  <a:lnTo>
                    <a:pt x="37439" y="9525"/>
                  </a:lnTo>
                  <a:lnTo>
                    <a:pt x="37439" y="7874"/>
                  </a:lnTo>
                  <a:close/>
                </a:path>
                <a:path w="53975" h="13970">
                  <a:moveTo>
                    <a:pt x="40665" y="7874"/>
                  </a:moveTo>
                  <a:lnTo>
                    <a:pt x="38912" y="7874"/>
                  </a:lnTo>
                  <a:lnTo>
                    <a:pt x="38912" y="9525"/>
                  </a:lnTo>
                  <a:lnTo>
                    <a:pt x="40665" y="9525"/>
                  </a:lnTo>
                  <a:lnTo>
                    <a:pt x="40665" y="7874"/>
                  </a:lnTo>
                  <a:close/>
                </a:path>
                <a:path w="53975" h="13970">
                  <a:moveTo>
                    <a:pt x="43903" y="7874"/>
                  </a:moveTo>
                  <a:lnTo>
                    <a:pt x="42138" y="7874"/>
                  </a:lnTo>
                  <a:lnTo>
                    <a:pt x="42138" y="9525"/>
                  </a:lnTo>
                  <a:lnTo>
                    <a:pt x="43903" y="9525"/>
                  </a:lnTo>
                  <a:lnTo>
                    <a:pt x="43903" y="7874"/>
                  </a:lnTo>
                  <a:close/>
                </a:path>
                <a:path w="53975" h="13970">
                  <a:moveTo>
                    <a:pt x="47129" y="7874"/>
                  </a:moveTo>
                  <a:lnTo>
                    <a:pt x="45389" y="7874"/>
                  </a:lnTo>
                  <a:lnTo>
                    <a:pt x="45389" y="9525"/>
                  </a:lnTo>
                  <a:lnTo>
                    <a:pt x="47129" y="9525"/>
                  </a:lnTo>
                  <a:lnTo>
                    <a:pt x="47129" y="7874"/>
                  </a:lnTo>
                  <a:close/>
                </a:path>
                <a:path w="53975" h="13970">
                  <a:moveTo>
                    <a:pt x="50368" y="7874"/>
                  </a:moveTo>
                  <a:lnTo>
                    <a:pt x="48615" y="7874"/>
                  </a:lnTo>
                  <a:lnTo>
                    <a:pt x="48615" y="9525"/>
                  </a:lnTo>
                  <a:lnTo>
                    <a:pt x="50368" y="9525"/>
                  </a:lnTo>
                  <a:lnTo>
                    <a:pt x="50368" y="7874"/>
                  </a:lnTo>
                  <a:close/>
                </a:path>
                <a:path w="53975" h="13970">
                  <a:moveTo>
                    <a:pt x="53860" y="7874"/>
                  </a:moveTo>
                  <a:lnTo>
                    <a:pt x="51841" y="7874"/>
                  </a:lnTo>
                  <a:lnTo>
                    <a:pt x="51841" y="9525"/>
                  </a:lnTo>
                  <a:lnTo>
                    <a:pt x="53860" y="9525"/>
                  </a:lnTo>
                  <a:lnTo>
                    <a:pt x="53860" y="7874"/>
                  </a:lnTo>
                  <a:close/>
                </a:path>
                <a:path w="53975" h="13970">
                  <a:moveTo>
                    <a:pt x="5092" y="4445"/>
                  </a:moveTo>
                  <a:lnTo>
                    <a:pt x="3327" y="4445"/>
                  </a:lnTo>
                  <a:lnTo>
                    <a:pt x="3327" y="6096"/>
                  </a:lnTo>
                  <a:lnTo>
                    <a:pt x="5092" y="6096"/>
                  </a:lnTo>
                  <a:lnTo>
                    <a:pt x="5092" y="4445"/>
                  </a:lnTo>
                  <a:close/>
                </a:path>
                <a:path w="53975" h="13970">
                  <a:moveTo>
                    <a:pt x="8331" y="4445"/>
                  </a:moveTo>
                  <a:lnTo>
                    <a:pt x="6565" y="4445"/>
                  </a:lnTo>
                  <a:lnTo>
                    <a:pt x="6565" y="6096"/>
                  </a:lnTo>
                  <a:lnTo>
                    <a:pt x="8331" y="6096"/>
                  </a:lnTo>
                  <a:lnTo>
                    <a:pt x="8331" y="4445"/>
                  </a:lnTo>
                  <a:close/>
                </a:path>
                <a:path w="53975" h="13970">
                  <a:moveTo>
                    <a:pt x="11556" y="4445"/>
                  </a:moveTo>
                  <a:lnTo>
                    <a:pt x="9817" y="4445"/>
                  </a:lnTo>
                  <a:lnTo>
                    <a:pt x="9817" y="6096"/>
                  </a:lnTo>
                  <a:lnTo>
                    <a:pt x="11556" y="6096"/>
                  </a:lnTo>
                  <a:lnTo>
                    <a:pt x="11556" y="4445"/>
                  </a:lnTo>
                  <a:close/>
                </a:path>
                <a:path w="53975" h="13970">
                  <a:moveTo>
                    <a:pt x="14795" y="4445"/>
                  </a:moveTo>
                  <a:lnTo>
                    <a:pt x="13030" y="4445"/>
                  </a:lnTo>
                  <a:lnTo>
                    <a:pt x="13030" y="6096"/>
                  </a:lnTo>
                  <a:lnTo>
                    <a:pt x="14795" y="6096"/>
                  </a:lnTo>
                  <a:lnTo>
                    <a:pt x="14795" y="4445"/>
                  </a:lnTo>
                  <a:close/>
                </a:path>
                <a:path w="53975" h="13970">
                  <a:moveTo>
                    <a:pt x="18033" y="4445"/>
                  </a:moveTo>
                  <a:lnTo>
                    <a:pt x="16281" y="4445"/>
                  </a:lnTo>
                  <a:lnTo>
                    <a:pt x="16281" y="6096"/>
                  </a:lnTo>
                  <a:lnTo>
                    <a:pt x="18033" y="6096"/>
                  </a:lnTo>
                  <a:lnTo>
                    <a:pt x="18033" y="4445"/>
                  </a:lnTo>
                  <a:close/>
                </a:path>
                <a:path w="53975" h="13970">
                  <a:moveTo>
                    <a:pt x="21259" y="4445"/>
                  </a:moveTo>
                  <a:lnTo>
                    <a:pt x="19519" y="4445"/>
                  </a:lnTo>
                  <a:lnTo>
                    <a:pt x="19519" y="6096"/>
                  </a:lnTo>
                  <a:lnTo>
                    <a:pt x="21259" y="6096"/>
                  </a:lnTo>
                  <a:lnTo>
                    <a:pt x="21259" y="4445"/>
                  </a:lnTo>
                  <a:close/>
                </a:path>
                <a:path w="53975" h="13970">
                  <a:moveTo>
                    <a:pt x="24498" y="4445"/>
                  </a:moveTo>
                  <a:lnTo>
                    <a:pt x="22732" y="4445"/>
                  </a:lnTo>
                  <a:lnTo>
                    <a:pt x="22732" y="6096"/>
                  </a:lnTo>
                  <a:lnTo>
                    <a:pt x="24498" y="6096"/>
                  </a:lnTo>
                  <a:lnTo>
                    <a:pt x="24498" y="4445"/>
                  </a:lnTo>
                  <a:close/>
                </a:path>
                <a:path w="53975" h="13970">
                  <a:moveTo>
                    <a:pt x="27724" y="4445"/>
                  </a:moveTo>
                  <a:lnTo>
                    <a:pt x="25984" y="4445"/>
                  </a:lnTo>
                  <a:lnTo>
                    <a:pt x="25984" y="6096"/>
                  </a:lnTo>
                  <a:lnTo>
                    <a:pt x="27724" y="6096"/>
                  </a:lnTo>
                  <a:lnTo>
                    <a:pt x="27724" y="4445"/>
                  </a:lnTo>
                  <a:close/>
                </a:path>
                <a:path w="53975" h="13970">
                  <a:moveTo>
                    <a:pt x="30962" y="4445"/>
                  </a:moveTo>
                  <a:lnTo>
                    <a:pt x="29209" y="4445"/>
                  </a:lnTo>
                  <a:lnTo>
                    <a:pt x="29209" y="6096"/>
                  </a:lnTo>
                  <a:lnTo>
                    <a:pt x="30962" y="6096"/>
                  </a:lnTo>
                  <a:lnTo>
                    <a:pt x="30962" y="4445"/>
                  </a:lnTo>
                  <a:close/>
                </a:path>
                <a:path w="53975" h="13970">
                  <a:moveTo>
                    <a:pt x="34201" y="4445"/>
                  </a:moveTo>
                  <a:lnTo>
                    <a:pt x="32435" y="4445"/>
                  </a:lnTo>
                  <a:lnTo>
                    <a:pt x="32435" y="6096"/>
                  </a:lnTo>
                  <a:lnTo>
                    <a:pt x="34201" y="6096"/>
                  </a:lnTo>
                  <a:lnTo>
                    <a:pt x="34201" y="4445"/>
                  </a:lnTo>
                  <a:close/>
                </a:path>
                <a:path w="53975" h="13970">
                  <a:moveTo>
                    <a:pt x="37439" y="4445"/>
                  </a:moveTo>
                  <a:lnTo>
                    <a:pt x="35674" y="4445"/>
                  </a:lnTo>
                  <a:lnTo>
                    <a:pt x="35674" y="6096"/>
                  </a:lnTo>
                  <a:lnTo>
                    <a:pt x="37439" y="6096"/>
                  </a:lnTo>
                  <a:lnTo>
                    <a:pt x="37439" y="4445"/>
                  </a:lnTo>
                  <a:close/>
                </a:path>
                <a:path w="53975" h="13970">
                  <a:moveTo>
                    <a:pt x="40665" y="4445"/>
                  </a:moveTo>
                  <a:lnTo>
                    <a:pt x="38912" y="4445"/>
                  </a:lnTo>
                  <a:lnTo>
                    <a:pt x="38912" y="6096"/>
                  </a:lnTo>
                  <a:lnTo>
                    <a:pt x="40665" y="6096"/>
                  </a:lnTo>
                  <a:lnTo>
                    <a:pt x="40665" y="4445"/>
                  </a:lnTo>
                  <a:close/>
                </a:path>
                <a:path w="53975" h="13970">
                  <a:moveTo>
                    <a:pt x="43903" y="4445"/>
                  </a:moveTo>
                  <a:lnTo>
                    <a:pt x="42138" y="4445"/>
                  </a:lnTo>
                  <a:lnTo>
                    <a:pt x="42138" y="6096"/>
                  </a:lnTo>
                  <a:lnTo>
                    <a:pt x="43903" y="6096"/>
                  </a:lnTo>
                  <a:lnTo>
                    <a:pt x="43903" y="4445"/>
                  </a:lnTo>
                  <a:close/>
                </a:path>
                <a:path w="53975" h="13970">
                  <a:moveTo>
                    <a:pt x="47129" y="4445"/>
                  </a:moveTo>
                  <a:lnTo>
                    <a:pt x="45389" y="4445"/>
                  </a:lnTo>
                  <a:lnTo>
                    <a:pt x="45389" y="6096"/>
                  </a:lnTo>
                  <a:lnTo>
                    <a:pt x="47129" y="6096"/>
                  </a:lnTo>
                  <a:lnTo>
                    <a:pt x="47129" y="4445"/>
                  </a:lnTo>
                  <a:close/>
                </a:path>
                <a:path w="53975" h="13970">
                  <a:moveTo>
                    <a:pt x="50368" y="4445"/>
                  </a:moveTo>
                  <a:lnTo>
                    <a:pt x="48615" y="4445"/>
                  </a:lnTo>
                  <a:lnTo>
                    <a:pt x="48615" y="6096"/>
                  </a:lnTo>
                  <a:lnTo>
                    <a:pt x="50368" y="6096"/>
                  </a:lnTo>
                  <a:lnTo>
                    <a:pt x="50368" y="4445"/>
                  </a:lnTo>
                  <a:close/>
                </a:path>
                <a:path w="53975" h="13970">
                  <a:moveTo>
                    <a:pt x="53860" y="4445"/>
                  </a:moveTo>
                  <a:lnTo>
                    <a:pt x="51841" y="4445"/>
                  </a:lnTo>
                  <a:lnTo>
                    <a:pt x="51841" y="6096"/>
                  </a:lnTo>
                  <a:lnTo>
                    <a:pt x="53860" y="6096"/>
                  </a:lnTo>
                  <a:lnTo>
                    <a:pt x="53860" y="4445"/>
                  </a:lnTo>
                  <a:close/>
                </a:path>
                <a:path w="53975" h="13970">
                  <a:moveTo>
                    <a:pt x="5092" y="1143"/>
                  </a:moveTo>
                  <a:lnTo>
                    <a:pt x="3327" y="1143"/>
                  </a:lnTo>
                  <a:lnTo>
                    <a:pt x="3327" y="2794"/>
                  </a:lnTo>
                  <a:lnTo>
                    <a:pt x="5092" y="2794"/>
                  </a:lnTo>
                  <a:lnTo>
                    <a:pt x="5092" y="1143"/>
                  </a:lnTo>
                  <a:close/>
                </a:path>
                <a:path w="53975" h="13970">
                  <a:moveTo>
                    <a:pt x="8331" y="1143"/>
                  </a:moveTo>
                  <a:lnTo>
                    <a:pt x="6565" y="1143"/>
                  </a:lnTo>
                  <a:lnTo>
                    <a:pt x="6565" y="2794"/>
                  </a:lnTo>
                  <a:lnTo>
                    <a:pt x="8331" y="2794"/>
                  </a:lnTo>
                  <a:lnTo>
                    <a:pt x="8331" y="1143"/>
                  </a:lnTo>
                  <a:close/>
                </a:path>
                <a:path w="53975" h="13970">
                  <a:moveTo>
                    <a:pt x="11556" y="1143"/>
                  </a:moveTo>
                  <a:lnTo>
                    <a:pt x="9817" y="1143"/>
                  </a:lnTo>
                  <a:lnTo>
                    <a:pt x="9817" y="2794"/>
                  </a:lnTo>
                  <a:lnTo>
                    <a:pt x="11556" y="2794"/>
                  </a:lnTo>
                  <a:lnTo>
                    <a:pt x="11556" y="1143"/>
                  </a:lnTo>
                  <a:close/>
                </a:path>
                <a:path w="53975" h="13970">
                  <a:moveTo>
                    <a:pt x="14795" y="1143"/>
                  </a:moveTo>
                  <a:lnTo>
                    <a:pt x="13030" y="1143"/>
                  </a:lnTo>
                  <a:lnTo>
                    <a:pt x="13030" y="2794"/>
                  </a:lnTo>
                  <a:lnTo>
                    <a:pt x="14795" y="2794"/>
                  </a:lnTo>
                  <a:lnTo>
                    <a:pt x="14795" y="1143"/>
                  </a:lnTo>
                  <a:close/>
                </a:path>
                <a:path w="53975" h="13970">
                  <a:moveTo>
                    <a:pt x="18033" y="1143"/>
                  </a:moveTo>
                  <a:lnTo>
                    <a:pt x="16281" y="1143"/>
                  </a:lnTo>
                  <a:lnTo>
                    <a:pt x="16281" y="2794"/>
                  </a:lnTo>
                  <a:lnTo>
                    <a:pt x="18033" y="2794"/>
                  </a:lnTo>
                  <a:lnTo>
                    <a:pt x="18033" y="1143"/>
                  </a:lnTo>
                  <a:close/>
                </a:path>
                <a:path w="53975" h="13970">
                  <a:moveTo>
                    <a:pt x="21259" y="1143"/>
                  </a:moveTo>
                  <a:lnTo>
                    <a:pt x="19519" y="1143"/>
                  </a:lnTo>
                  <a:lnTo>
                    <a:pt x="19519" y="2794"/>
                  </a:lnTo>
                  <a:lnTo>
                    <a:pt x="21259" y="2794"/>
                  </a:lnTo>
                  <a:lnTo>
                    <a:pt x="21259" y="1143"/>
                  </a:lnTo>
                  <a:close/>
                </a:path>
                <a:path w="53975" h="13970">
                  <a:moveTo>
                    <a:pt x="24498" y="1143"/>
                  </a:moveTo>
                  <a:lnTo>
                    <a:pt x="22732" y="1143"/>
                  </a:lnTo>
                  <a:lnTo>
                    <a:pt x="22732" y="2794"/>
                  </a:lnTo>
                  <a:lnTo>
                    <a:pt x="24498" y="2794"/>
                  </a:lnTo>
                  <a:lnTo>
                    <a:pt x="24498" y="1143"/>
                  </a:lnTo>
                  <a:close/>
                </a:path>
                <a:path w="53975" h="13970">
                  <a:moveTo>
                    <a:pt x="27724" y="1143"/>
                  </a:moveTo>
                  <a:lnTo>
                    <a:pt x="25984" y="1143"/>
                  </a:lnTo>
                  <a:lnTo>
                    <a:pt x="25984" y="2794"/>
                  </a:lnTo>
                  <a:lnTo>
                    <a:pt x="27724" y="2794"/>
                  </a:lnTo>
                  <a:lnTo>
                    <a:pt x="27724" y="1143"/>
                  </a:lnTo>
                  <a:close/>
                </a:path>
                <a:path w="53975" h="13970">
                  <a:moveTo>
                    <a:pt x="30962" y="1143"/>
                  </a:moveTo>
                  <a:lnTo>
                    <a:pt x="29209" y="1143"/>
                  </a:lnTo>
                  <a:lnTo>
                    <a:pt x="29209" y="2794"/>
                  </a:lnTo>
                  <a:lnTo>
                    <a:pt x="30962" y="2794"/>
                  </a:lnTo>
                  <a:lnTo>
                    <a:pt x="30962" y="1143"/>
                  </a:lnTo>
                  <a:close/>
                </a:path>
                <a:path w="53975" h="13970">
                  <a:moveTo>
                    <a:pt x="34201" y="1143"/>
                  </a:moveTo>
                  <a:lnTo>
                    <a:pt x="32435" y="1143"/>
                  </a:lnTo>
                  <a:lnTo>
                    <a:pt x="32435" y="2794"/>
                  </a:lnTo>
                  <a:lnTo>
                    <a:pt x="34201" y="2794"/>
                  </a:lnTo>
                  <a:lnTo>
                    <a:pt x="34201" y="1143"/>
                  </a:lnTo>
                  <a:close/>
                </a:path>
                <a:path w="53975" h="13970">
                  <a:moveTo>
                    <a:pt x="37439" y="1143"/>
                  </a:moveTo>
                  <a:lnTo>
                    <a:pt x="35674" y="1143"/>
                  </a:lnTo>
                  <a:lnTo>
                    <a:pt x="35674" y="2794"/>
                  </a:lnTo>
                  <a:lnTo>
                    <a:pt x="37439" y="2794"/>
                  </a:lnTo>
                  <a:lnTo>
                    <a:pt x="37439" y="1143"/>
                  </a:lnTo>
                  <a:close/>
                </a:path>
                <a:path w="53975" h="13970">
                  <a:moveTo>
                    <a:pt x="40665" y="1143"/>
                  </a:moveTo>
                  <a:lnTo>
                    <a:pt x="38912" y="1143"/>
                  </a:lnTo>
                  <a:lnTo>
                    <a:pt x="38912" y="2794"/>
                  </a:lnTo>
                  <a:lnTo>
                    <a:pt x="40665" y="2794"/>
                  </a:lnTo>
                  <a:lnTo>
                    <a:pt x="40665" y="1143"/>
                  </a:lnTo>
                  <a:close/>
                </a:path>
                <a:path w="53975" h="13970">
                  <a:moveTo>
                    <a:pt x="43903" y="1143"/>
                  </a:moveTo>
                  <a:lnTo>
                    <a:pt x="42138" y="1143"/>
                  </a:lnTo>
                  <a:lnTo>
                    <a:pt x="42138" y="2794"/>
                  </a:lnTo>
                  <a:lnTo>
                    <a:pt x="43903" y="2794"/>
                  </a:lnTo>
                  <a:lnTo>
                    <a:pt x="43903" y="1143"/>
                  </a:lnTo>
                  <a:close/>
                </a:path>
                <a:path w="53975" h="13970">
                  <a:moveTo>
                    <a:pt x="47129" y="1143"/>
                  </a:moveTo>
                  <a:lnTo>
                    <a:pt x="45389" y="1143"/>
                  </a:lnTo>
                  <a:lnTo>
                    <a:pt x="45389" y="2794"/>
                  </a:lnTo>
                  <a:lnTo>
                    <a:pt x="47129" y="2794"/>
                  </a:lnTo>
                  <a:lnTo>
                    <a:pt x="47129" y="1143"/>
                  </a:lnTo>
                  <a:close/>
                </a:path>
                <a:path w="53975" h="13970">
                  <a:moveTo>
                    <a:pt x="50368" y="1143"/>
                  </a:moveTo>
                  <a:lnTo>
                    <a:pt x="48615" y="1143"/>
                  </a:lnTo>
                  <a:lnTo>
                    <a:pt x="48615" y="2794"/>
                  </a:lnTo>
                  <a:lnTo>
                    <a:pt x="50368" y="2794"/>
                  </a:lnTo>
                  <a:lnTo>
                    <a:pt x="50368" y="1143"/>
                  </a:lnTo>
                  <a:close/>
                </a:path>
                <a:path w="53975" h="13970">
                  <a:moveTo>
                    <a:pt x="52679" y="1143"/>
                  </a:moveTo>
                  <a:lnTo>
                    <a:pt x="51841" y="1143"/>
                  </a:lnTo>
                  <a:lnTo>
                    <a:pt x="51841" y="2794"/>
                  </a:lnTo>
                  <a:lnTo>
                    <a:pt x="53860" y="2794"/>
                  </a:lnTo>
                  <a:lnTo>
                    <a:pt x="53860" y="1778"/>
                  </a:lnTo>
                  <a:lnTo>
                    <a:pt x="52755" y="1778"/>
                  </a:lnTo>
                  <a:lnTo>
                    <a:pt x="52603" y="1651"/>
                  </a:lnTo>
                  <a:lnTo>
                    <a:pt x="52679" y="1143"/>
                  </a:lnTo>
                  <a:close/>
                </a:path>
                <a:path w="53975" h="13970">
                  <a:moveTo>
                    <a:pt x="52755" y="1016"/>
                  </a:moveTo>
                  <a:lnTo>
                    <a:pt x="1066" y="1016"/>
                  </a:lnTo>
                  <a:lnTo>
                    <a:pt x="1142" y="1143"/>
                  </a:lnTo>
                  <a:lnTo>
                    <a:pt x="1219" y="1651"/>
                  </a:lnTo>
                  <a:lnTo>
                    <a:pt x="1066" y="1778"/>
                  </a:lnTo>
                  <a:lnTo>
                    <a:pt x="1854" y="1778"/>
                  </a:lnTo>
                  <a:lnTo>
                    <a:pt x="1854" y="1143"/>
                  </a:lnTo>
                  <a:lnTo>
                    <a:pt x="52679" y="1143"/>
                  </a:lnTo>
                  <a:lnTo>
                    <a:pt x="52755" y="1016"/>
                  </a:lnTo>
                  <a:close/>
                </a:path>
                <a:path w="53975" h="13970">
                  <a:moveTo>
                    <a:pt x="53860" y="1016"/>
                  </a:moveTo>
                  <a:lnTo>
                    <a:pt x="53124" y="1016"/>
                  </a:lnTo>
                  <a:lnTo>
                    <a:pt x="53200" y="1143"/>
                  </a:lnTo>
                  <a:lnTo>
                    <a:pt x="53276" y="1651"/>
                  </a:lnTo>
                  <a:lnTo>
                    <a:pt x="53124" y="1778"/>
                  </a:lnTo>
                  <a:lnTo>
                    <a:pt x="53860" y="1778"/>
                  </a:lnTo>
                  <a:lnTo>
                    <a:pt x="53860" y="1016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852477" y="4888950"/>
              <a:ext cx="53975" cy="14604"/>
            </a:xfrm>
            <a:custGeom>
              <a:avLst/>
              <a:gdLst/>
              <a:ahLst/>
              <a:cxnLst/>
              <a:rect l="l" t="t" r="r" b="b"/>
              <a:pathLst>
                <a:path w="53975" h="14604">
                  <a:moveTo>
                    <a:pt x="52603" y="12522"/>
                  </a:moveTo>
                  <a:lnTo>
                    <a:pt x="52603" y="12725"/>
                  </a:lnTo>
                  <a:lnTo>
                    <a:pt x="52755" y="12903"/>
                  </a:lnTo>
                  <a:lnTo>
                    <a:pt x="52933" y="12903"/>
                  </a:lnTo>
                  <a:lnTo>
                    <a:pt x="53124" y="12903"/>
                  </a:lnTo>
                  <a:lnTo>
                    <a:pt x="53276" y="12725"/>
                  </a:lnTo>
                  <a:lnTo>
                    <a:pt x="53276" y="12522"/>
                  </a:lnTo>
                  <a:lnTo>
                    <a:pt x="53276" y="12306"/>
                  </a:lnTo>
                  <a:lnTo>
                    <a:pt x="53124" y="12141"/>
                  </a:lnTo>
                  <a:lnTo>
                    <a:pt x="52933" y="12141"/>
                  </a:lnTo>
                  <a:lnTo>
                    <a:pt x="52755" y="12141"/>
                  </a:lnTo>
                  <a:lnTo>
                    <a:pt x="52603" y="12306"/>
                  </a:lnTo>
                  <a:lnTo>
                    <a:pt x="52603" y="12522"/>
                  </a:lnTo>
                  <a:close/>
                </a:path>
                <a:path w="53975" h="14604">
                  <a:moveTo>
                    <a:pt x="546" y="1447"/>
                  </a:moveTo>
                  <a:lnTo>
                    <a:pt x="546" y="1651"/>
                  </a:lnTo>
                  <a:lnTo>
                    <a:pt x="698" y="1828"/>
                  </a:lnTo>
                  <a:lnTo>
                    <a:pt x="888" y="1828"/>
                  </a:lnTo>
                  <a:lnTo>
                    <a:pt x="1066" y="1828"/>
                  </a:lnTo>
                  <a:lnTo>
                    <a:pt x="1219" y="1651"/>
                  </a:lnTo>
                  <a:lnTo>
                    <a:pt x="1219" y="1447"/>
                  </a:lnTo>
                  <a:lnTo>
                    <a:pt x="1219" y="1244"/>
                  </a:lnTo>
                  <a:lnTo>
                    <a:pt x="1066" y="1066"/>
                  </a:lnTo>
                  <a:lnTo>
                    <a:pt x="888" y="1066"/>
                  </a:lnTo>
                  <a:lnTo>
                    <a:pt x="698" y="1066"/>
                  </a:lnTo>
                  <a:lnTo>
                    <a:pt x="546" y="1244"/>
                  </a:lnTo>
                  <a:lnTo>
                    <a:pt x="546" y="1447"/>
                  </a:lnTo>
                  <a:close/>
                </a:path>
                <a:path w="53975" h="14604">
                  <a:moveTo>
                    <a:pt x="546" y="12522"/>
                  </a:moveTo>
                  <a:lnTo>
                    <a:pt x="546" y="12725"/>
                  </a:lnTo>
                  <a:lnTo>
                    <a:pt x="698" y="12903"/>
                  </a:lnTo>
                  <a:lnTo>
                    <a:pt x="888" y="12903"/>
                  </a:lnTo>
                  <a:lnTo>
                    <a:pt x="1066" y="12903"/>
                  </a:lnTo>
                  <a:lnTo>
                    <a:pt x="1219" y="12725"/>
                  </a:lnTo>
                  <a:lnTo>
                    <a:pt x="1219" y="12522"/>
                  </a:lnTo>
                  <a:lnTo>
                    <a:pt x="1219" y="12306"/>
                  </a:lnTo>
                  <a:lnTo>
                    <a:pt x="1066" y="12141"/>
                  </a:lnTo>
                  <a:lnTo>
                    <a:pt x="888" y="12141"/>
                  </a:lnTo>
                  <a:lnTo>
                    <a:pt x="698" y="12141"/>
                  </a:lnTo>
                  <a:lnTo>
                    <a:pt x="546" y="12306"/>
                  </a:lnTo>
                  <a:lnTo>
                    <a:pt x="546" y="12522"/>
                  </a:lnTo>
                  <a:close/>
                </a:path>
                <a:path w="53975" h="14604">
                  <a:moveTo>
                    <a:pt x="52603" y="1447"/>
                  </a:moveTo>
                  <a:lnTo>
                    <a:pt x="52603" y="1651"/>
                  </a:lnTo>
                  <a:lnTo>
                    <a:pt x="52755" y="1828"/>
                  </a:lnTo>
                  <a:lnTo>
                    <a:pt x="52933" y="1828"/>
                  </a:lnTo>
                  <a:lnTo>
                    <a:pt x="53124" y="1828"/>
                  </a:lnTo>
                  <a:lnTo>
                    <a:pt x="53276" y="1651"/>
                  </a:lnTo>
                  <a:lnTo>
                    <a:pt x="53276" y="1447"/>
                  </a:lnTo>
                  <a:lnTo>
                    <a:pt x="53276" y="1244"/>
                  </a:lnTo>
                  <a:lnTo>
                    <a:pt x="53124" y="1066"/>
                  </a:lnTo>
                  <a:lnTo>
                    <a:pt x="52933" y="1066"/>
                  </a:lnTo>
                  <a:lnTo>
                    <a:pt x="52755" y="1066"/>
                  </a:lnTo>
                  <a:lnTo>
                    <a:pt x="52603" y="1244"/>
                  </a:lnTo>
                  <a:lnTo>
                    <a:pt x="52603" y="1447"/>
                  </a:lnTo>
                  <a:close/>
                </a:path>
                <a:path w="53975" h="14604">
                  <a:moveTo>
                    <a:pt x="50368" y="12890"/>
                  </a:moveTo>
                  <a:lnTo>
                    <a:pt x="51841" y="12890"/>
                  </a:lnTo>
                  <a:lnTo>
                    <a:pt x="51841" y="11226"/>
                  </a:lnTo>
                  <a:lnTo>
                    <a:pt x="50368" y="11226"/>
                  </a:lnTo>
                  <a:lnTo>
                    <a:pt x="50368" y="12890"/>
                  </a:lnTo>
                  <a:close/>
                </a:path>
                <a:path w="53975" h="14604">
                  <a:moveTo>
                    <a:pt x="1854" y="2768"/>
                  </a:moveTo>
                  <a:lnTo>
                    <a:pt x="3327" y="2768"/>
                  </a:lnTo>
                  <a:lnTo>
                    <a:pt x="3327" y="1104"/>
                  </a:lnTo>
                  <a:lnTo>
                    <a:pt x="1854" y="1104"/>
                  </a:lnTo>
                  <a:lnTo>
                    <a:pt x="1854" y="2768"/>
                  </a:lnTo>
                  <a:close/>
                </a:path>
                <a:path w="53975" h="14604">
                  <a:moveTo>
                    <a:pt x="5092" y="2768"/>
                  </a:moveTo>
                  <a:lnTo>
                    <a:pt x="6565" y="2768"/>
                  </a:lnTo>
                  <a:lnTo>
                    <a:pt x="6565" y="1104"/>
                  </a:lnTo>
                  <a:lnTo>
                    <a:pt x="5092" y="1104"/>
                  </a:lnTo>
                  <a:lnTo>
                    <a:pt x="5092" y="2768"/>
                  </a:lnTo>
                  <a:close/>
                </a:path>
                <a:path w="53975" h="14604">
                  <a:moveTo>
                    <a:pt x="8331" y="2768"/>
                  </a:moveTo>
                  <a:lnTo>
                    <a:pt x="9817" y="2768"/>
                  </a:lnTo>
                  <a:lnTo>
                    <a:pt x="9817" y="1104"/>
                  </a:lnTo>
                  <a:lnTo>
                    <a:pt x="8331" y="1104"/>
                  </a:lnTo>
                  <a:lnTo>
                    <a:pt x="8331" y="2768"/>
                  </a:lnTo>
                  <a:close/>
                </a:path>
                <a:path w="53975" h="14604">
                  <a:moveTo>
                    <a:pt x="11556" y="2768"/>
                  </a:moveTo>
                  <a:lnTo>
                    <a:pt x="13030" y="2768"/>
                  </a:lnTo>
                  <a:lnTo>
                    <a:pt x="13030" y="1104"/>
                  </a:lnTo>
                  <a:lnTo>
                    <a:pt x="11556" y="1104"/>
                  </a:lnTo>
                  <a:lnTo>
                    <a:pt x="11556" y="2768"/>
                  </a:lnTo>
                  <a:close/>
                </a:path>
                <a:path w="53975" h="14604">
                  <a:moveTo>
                    <a:pt x="14795" y="2768"/>
                  </a:moveTo>
                  <a:lnTo>
                    <a:pt x="16281" y="2768"/>
                  </a:lnTo>
                  <a:lnTo>
                    <a:pt x="16281" y="1104"/>
                  </a:lnTo>
                  <a:lnTo>
                    <a:pt x="14795" y="1104"/>
                  </a:lnTo>
                  <a:lnTo>
                    <a:pt x="14795" y="2768"/>
                  </a:lnTo>
                  <a:close/>
                </a:path>
                <a:path w="53975" h="14604">
                  <a:moveTo>
                    <a:pt x="18033" y="2768"/>
                  </a:moveTo>
                  <a:lnTo>
                    <a:pt x="19519" y="2768"/>
                  </a:lnTo>
                  <a:lnTo>
                    <a:pt x="19519" y="1104"/>
                  </a:lnTo>
                  <a:lnTo>
                    <a:pt x="18033" y="1104"/>
                  </a:lnTo>
                  <a:lnTo>
                    <a:pt x="18033" y="2768"/>
                  </a:lnTo>
                  <a:close/>
                </a:path>
                <a:path w="53975" h="14604">
                  <a:moveTo>
                    <a:pt x="21259" y="2768"/>
                  </a:moveTo>
                  <a:lnTo>
                    <a:pt x="22732" y="2768"/>
                  </a:lnTo>
                  <a:lnTo>
                    <a:pt x="22732" y="1104"/>
                  </a:lnTo>
                  <a:lnTo>
                    <a:pt x="21259" y="1104"/>
                  </a:lnTo>
                  <a:lnTo>
                    <a:pt x="21259" y="2768"/>
                  </a:lnTo>
                  <a:close/>
                </a:path>
                <a:path w="53975" h="14604">
                  <a:moveTo>
                    <a:pt x="24498" y="2768"/>
                  </a:moveTo>
                  <a:lnTo>
                    <a:pt x="25984" y="2768"/>
                  </a:lnTo>
                  <a:lnTo>
                    <a:pt x="25984" y="1104"/>
                  </a:lnTo>
                  <a:lnTo>
                    <a:pt x="24498" y="1104"/>
                  </a:lnTo>
                  <a:lnTo>
                    <a:pt x="24498" y="2768"/>
                  </a:lnTo>
                  <a:close/>
                </a:path>
                <a:path w="53975" h="14604">
                  <a:moveTo>
                    <a:pt x="27724" y="2768"/>
                  </a:moveTo>
                  <a:lnTo>
                    <a:pt x="29209" y="2768"/>
                  </a:lnTo>
                  <a:lnTo>
                    <a:pt x="29209" y="1104"/>
                  </a:lnTo>
                  <a:lnTo>
                    <a:pt x="27724" y="1104"/>
                  </a:lnTo>
                  <a:lnTo>
                    <a:pt x="27724" y="2768"/>
                  </a:lnTo>
                  <a:close/>
                </a:path>
                <a:path w="53975" h="14604">
                  <a:moveTo>
                    <a:pt x="30962" y="2768"/>
                  </a:moveTo>
                  <a:lnTo>
                    <a:pt x="32435" y="2768"/>
                  </a:lnTo>
                  <a:lnTo>
                    <a:pt x="32435" y="1104"/>
                  </a:lnTo>
                  <a:lnTo>
                    <a:pt x="30962" y="1104"/>
                  </a:lnTo>
                  <a:lnTo>
                    <a:pt x="30962" y="2768"/>
                  </a:lnTo>
                  <a:close/>
                </a:path>
                <a:path w="53975" h="14604">
                  <a:moveTo>
                    <a:pt x="34201" y="2768"/>
                  </a:moveTo>
                  <a:lnTo>
                    <a:pt x="35674" y="2768"/>
                  </a:lnTo>
                  <a:lnTo>
                    <a:pt x="35674" y="1104"/>
                  </a:lnTo>
                  <a:lnTo>
                    <a:pt x="34201" y="1104"/>
                  </a:lnTo>
                  <a:lnTo>
                    <a:pt x="34201" y="2768"/>
                  </a:lnTo>
                  <a:close/>
                </a:path>
                <a:path w="53975" h="14604">
                  <a:moveTo>
                    <a:pt x="37439" y="2768"/>
                  </a:moveTo>
                  <a:lnTo>
                    <a:pt x="38912" y="2768"/>
                  </a:lnTo>
                  <a:lnTo>
                    <a:pt x="38912" y="1104"/>
                  </a:lnTo>
                  <a:lnTo>
                    <a:pt x="37439" y="1104"/>
                  </a:lnTo>
                  <a:lnTo>
                    <a:pt x="37439" y="2768"/>
                  </a:lnTo>
                  <a:close/>
                </a:path>
                <a:path w="53975" h="14604">
                  <a:moveTo>
                    <a:pt x="40665" y="2768"/>
                  </a:moveTo>
                  <a:lnTo>
                    <a:pt x="42138" y="2768"/>
                  </a:lnTo>
                  <a:lnTo>
                    <a:pt x="42138" y="1104"/>
                  </a:lnTo>
                  <a:lnTo>
                    <a:pt x="40665" y="1104"/>
                  </a:lnTo>
                  <a:lnTo>
                    <a:pt x="40665" y="2768"/>
                  </a:lnTo>
                  <a:close/>
                </a:path>
                <a:path w="53975" h="14604">
                  <a:moveTo>
                    <a:pt x="43903" y="2768"/>
                  </a:moveTo>
                  <a:lnTo>
                    <a:pt x="45389" y="2768"/>
                  </a:lnTo>
                  <a:lnTo>
                    <a:pt x="45389" y="1104"/>
                  </a:lnTo>
                  <a:lnTo>
                    <a:pt x="43903" y="1104"/>
                  </a:lnTo>
                  <a:lnTo>
                    <a:pt x="43903" y="2768"/>
                  </a:lnTo>
                  <a:close/>
                </a:path>
                <a:path w="53975" h="14604">
                  <a:moveTo>
                    <a:pt x="47129" y="2768"/>
                  </a:moveTo>
                  <a:lnTo>
                    <a:pt x="48615" y="2768"/>
                  </a:lnTo>
                  <a:lnTo>
                    <a:pt x="48615" y="1104"/>
                  </a:lnTo>
                  <a:lnTo>
                    <a:pt x="47129" y="1104"/>
                  </a:lnTo>
                  <a:lnTo>
                    <a:pt x="47129" y="2768"/>
                  </a:lnTo>
                  <a:close/>
                </a:path>
                <a:path w="53975" h="14604">
                  <a:moveTo>
                    <a:pt x="50368" y="2768"/>
                  </a:moveTo>
                  <a:lnTo>
                    <a:pt x="51841" y="2768"/>
                  </a:lnTo>
                  <a:lnTo>
                    <a:pt x="51841" y="1104"/>
                  </a:lnTo>
                  <a:lnTo>
                    <a:pt x="50368" y="1104"/>
                  </a:lnTo>
                  <a:lnTo>
                    <a:pt x="50368" y="2768"/>
                  </a:lnTo>
                  <a:close/>
                </a:path>
                <a:path w="53975" h="14604">
                  <a:moveTo>
                    <a:pt x="1854" y="6146"/>
                  </a:moveTo>
                  <a:lnTo>
                    <a:pt x="3327" y="6146"/>
                  </a:lnTo>
                  <a:lnTo>
                    <a:pt x="3327" y="4483"/>
                  </a:lnTo>
                  <a:lnTo>
                    <a:pt x="1854" y="4483"/>
                  </a:lnTo>
                  <a:lnTo>
                    <a:pt x="1854" y="6146"/>
                  </a:lnTo>
                  <a:close/>
                </a:path>
                <a:path w="53975" h="14604">
                  <a:moveTo>
                    <a:pt x="5092" y="6146"/>
                  </a:moveTo>
                  <a:lnTo>
                    <a:pt x="6565" y="6146"/>
                  </a:lnTo>
                  <a:lnTo>
                    <a:pt x="6565" y="4483"/>
                  </a:lnTo>
                  <a:lnTo>
                    <a:pt x="5092" y="4483"/>
                  </a:lnTo>
                  <a:lnTo>
                    <a:pt x="5092" y="6146"/>
                  </a:lnTo>
                  <a:close/>
                </a:path>
                <a:path w="53975" h="14604">
                  <a:moveTo>
                    <a:pt x="8331" y="6146"/>
                  </a:moveTo>
                  <a:lnTo>
                    <a:pt x="9817" y="6146"/>
                  </a:lnTo>
                  <a:lnTo>
                    <a:pt x="9817" y="4483"/>
                  </a:lnTo>
                  <a:lnTo>
                    <a:pt x="8331" y="4483"/>
                  </a:lnTo>
                  <a:lnTo>
                    <a:pt x="8331" y="6146"/>
                  </a:lnTo>
                  <a:close/>
                </a:path>
                <a:path w="53975" h="14604">
                  <a:moveTo>
                    <a:pt x="11556" y="6146"/>
                  </a:moveTo>
                  <a:lnTo>
                    <a:pt x="13030" y="6146"/>
                  </a:lnTo>
                  <a:lnTo>
                    <a:pt x="13030" y="4483"/>
                  </a:lnTo>
                  <a:lnTo>
                    <a:pt x="11556" y="4483"/>
                  </a:lnTo>
                  <a:lnTo>
                    <a:pt x="11556" y="6146"/>
                  </a:lnTo>
                  <a:close/>
                </a:path>
                <a:path w="53975" h="14604">
                  <a:moveTo>
                    <a:pt x="14795" y="6146"/>
                  </a:moveTo>
                  <a:lnTo>
                    <a:pt x="16281" y="6146"/>
                  </a:lnTo>
                  <a:lnTo>
                    <a:pt x="16281" y="4483"/>
                  </a:lnTo>
                  <a:lnTo>
                    <a:pt x="14795" y="4483"/>
                  </a:lnTo>
                  <a:lnTo>
                    <a:pt x="14795" y="6146"/>
                  </a:lnTo>
                  <a:close/>
                </a:path>
                <a:path w="53975" h="14604">
                  <a:moveTo>
                    <a:pt x="18033" y="6146"/>
                  </a:moveTo>
                  <a:lnTo>
                    <a:pt x="19519" y="6146"/>
                  </a:lnTo>
                  <a:lnTo>
                    <a:pt x="19519" y="4483"/>
                  </a:lnTo>
                  <a:lnTo>
                    <a:pt x="18033" y="4483"/>
                  </a:lnTo>
                  <a:lnTo>
                    <a:pt x="18033" y="6146"/>
                  </a:lnTo>
                  <a:close/>
                </a:path>
                <a:path w="53975" h="14604">
                  <a:moveTo>
                    <a:pt x="21259" y="6146"/>
                  </a:moveTo>
                  <a:lnTo>
                    <a:pt x="22732" y="6146"/>
                  </a:lnTo>
                  <a:lnTo>
                    <a:pt x="22732" y="4483"/>
                  </a:lnTo>
                  <a:lnTo>
                    <a:pt x="21259" y="4483"/>
                  </a:lnTo>
                  <a:lnTo>
                    <a:pt x="21259" y="6146"/>
                  </a:lnTo>
                  <a:close/>
                </a:path>
                <a:path w="53975" h="14604">
                  <a:moveTo>
                    <a:pt x="24498" y="6146"/>
                  </a:moveTo>
                  <a:lnTo>
                    <a:pt x="25984" y="6146"/>
                  </a:lnTo>
                  <a:lnTo>
                    <a:pt x="25984" y="4483"/>
                  </a:lnTo>
                  <a:lnTo>
                    <a:pt x="24498" y="4483"/>
                  </a:lnTo>
                  <a:lnTo>
                    <a:pt x="24498" y="6146"/>
                  </a:lnTo>
                  <a:close/>
                </a:path>
                <a:path w="53975" h="14604">
                  <a:moveTo>
                    <a:pt x="27724" y="6146"/>
                  </a:moveTo>
                  <a:lnTo>
                    <a:pt x="29209" y="6146"/>
                  </a:lnTo>
                  <a:lnTo>
                    <a:pt x="29209" y="4483"/>
                  </a:lnTo>
                  <a:lnTo>
                    <a:pt x="27724" y="4483"/>
                  </a:lnTo>
                  <a:lnTo>
                    <a:pt x="27724" y="6146"/>
                  </a:lnTo>
                  <a:close/>
                </a:path>
                <a:path w="53975" h="14604">
                  <a:moveTo>
                    <a:pt x="30962" y="6146"/>
                  </a:moveTo>
                  <a:lnTo>
                    <a:pt x="32435" y="6146"/>
                  </a:lnTo>
                  <a:lnTo>
                    <a:pt x="32435" y="4483"/>
                  </a:lnTo>
                  <a:lnTo>
                    <a:pt x="30962" y="4483"/>
                  </a:lnTo>
                  <a:lnTo>
                    <a:pt x="30962" y="6146"/>
                  </a:lnTo>
                  <a:close/>
                </a:path>
                <a:path w="53975" h="14604">
                  <a:moveTo>
                    <a:pt x="34201" y="6146"/>
                  </a:moveTo>
                  <a:lnTo>
                    <a:pt x="35674" y="6146"/>
                  </a:lnTo>
                  <a:lnTo>
                    <a:pt x="35674" y="4483"/>
                  </a:lnTo>
                  <a:lnTo>
                    <a:pt x="34201" y="4483"/>
                  </a:lnTo>
                  <a:lnTo>
                    <a:pt x="34201" y="6146"/>
                  </a:lnTo>
                  <a:close/>
                </a:path>
                <a:path w="53975" h="14604">
                  <a:moveTo>
                    <a:pt x="37439" y="6146"/>
                  </a:moveTo>
                  <a:lnTo>
                    <a:pt x="38912" y="6146"/>
                  </a:lnTo>
                  <a:lnTo>
                    <a:pt x="38912" y="4483"/>
                  </a:lnTo>
                  <a:lnTo>
                    <a:pt x="37439" y="4483"/>
                  </a:lnTo>
                  <a:lnTo>
                    <a:pt x="37439" y="6146"/>
                  </a:lnTo>
                  <a:close/>
                </a:path>
                <a:path w="53975" h="14604">
                  <a:moveTo>
                    <a:pt x="40665" y="6146"/>
                  </a:moveTo>
                  <a:lnTo>
                    <a:pt x="42138" y="6146"/>
                  </a:lnTo>
                  <a:lnTo>
                    <a:pt x="42138" y="4483"/>
                  </a:lnTo>
                  <a:lnTo>
                    <a:pt x="40665" y="4483"/>
                  </a:lnTo>
                  <a:lnTo>
                    <a:pt x="40665" y="6146"/>
                  </a:lnTo>
                  <a:close/>
                </a:path>
                <a:path w="53975" h="14604">
                  <a:moveTo>
                    <a:pt x="43903" y="6146"/>
                  </a:moveTo>
                  <a:lnTo>
                    <a:pt x="45389" y="6146"/>
                  </a:lnTo>
                  <a:lnTo>
                    <a:pt x="45389" y="4483"/>
                  </a:lnTo>
                  <a:lnTo>
                    <a:pt x="43903" y="4483"/>
                  </a:lnTo>
                  <a:lnTo>
                    <a:pt x="43903" y="6146"/>
                  </a:lnTo>
                  <a:close/>
                </a:path>
                <a:path w="53975" h="14604">
                  <a:moveTo>
                    <a:pt x="47129" y="6146"/>
                  </a:moveTo>
                  <a:lnTo>
                    <a:pt x="48615" y="6146"/>
                  </a:lnTo>
                  <a:lnTo>
                    <a:pt x="48615" y="4483"/>
                  </a:lnTo>
                  <a:lnTo>
                    <a:pt x="47129" y="4483"/>
                  </a:lnTo>
                  <a:lnTo>
                    <a:pt x="47129" y="6146"/>
                  </a:lnTo>
                  <a:close/>
                </a:path>
                <a:path w="53975" h="14604">
                  <a:moveTo>
                    <a:pt x="50368" y="6146"/>
                  </a:moveTo>
                  <a:lnTo>
                    <a:pt x="51841" y="6146"/>
                  </a:lnTo>
                  <a:lnTo>
                    <a:pt x="51841" y="4483"/>
                  </a:lnTo>
                  <a:lnTo>
                    <a:pt x="50368" y="4483"/>
                  </a:lnTo>
                  <a:lnTo>
                    <a:pt x="50368" y="6146"/>
                  </a:lnTo>
                  <a:close/>
                </a:path>
                <a:path w="53975" h="14604">
                  <a:moveTo>
                    <a:pt x="1854" y="9512"/>
                  </a:moveTo>
                  <a:lnTo>
                    <a:pt x="3327" y="9512"/>
                  </a:lnTo>
                  <a:lnTo>
                    <a:pt x="3327" y="7848"/>
                  </a:lnTo>
                  <a:lnTo>
                    <a:pt x="1854" y="7848"/>
                  </a:lnTo>
                  <a:lnTo>
                    <a:pt x="1854" y="9512"/>
                  </a:lnTo>
                  <a:close/>
                </a:path>
                <a:path w="53975" h="14604">
                  <a:moveTo>
                    <a:pt x="5092" y="9512"/>
                  </a:moveTo>
                  <a:lnTo>
                    <a:pt x="6565" y="9512"/>
                  </a:lnTo>
                  <a:lnTo>
                    <a:pt x="6565" y="7848"/>
                  </a:lnTo>
                  <a:lnTo>
                    <a:pt x="5092" y="7848"/>
                  </a:lnTo>
                  <a:lnTo>
                    <a:pt x="5092" y="9512"/>
                  </a:lnTo>
                  <a:close/>
                </a:path>
                <a:path w="53975" h="14604">
                  <a:moveTo>
                    <a:pt x="8331" y="9512"/>
                  </a:moveTo>
                  <a:lnTo>
                    <a:pt x="9817" y="9512"/>
                  </a:lnTo>
                  <a:lnTo>
                    <a:pt x="9817" y="7848"/>
                  </a:lnTo>
                  <a:lnTo>
                    <a:pt x="8331" y="7848"/>
                  </a:lnTo>
                  <a:lnTo>
                    <a:pt x="8331" y="9512"/>
                  </a:lnTo>
                  <a:close/>
                </a:path>
                <a:path w="53975" h="14604">
                  <a:moveTo>
                    <a:pt x="11556" y="9512"/>
                  </a:moveTo>
                  <a:lnTo>
                    <a:pt x="13030" y="9512"/>
                  </a:lnTo>
                  <a:lnTo>
                    <a:pt x="13030" y="7848"/>
                  </a:lnTo>
                  <a:lnTo>
                    <a:pt x="11556" y="7848"/>
                  </a:lnTo>
                  <a:lnTo>
                    <a:pt x="11556" y="9512"/>
                  </a:lnTo>
                  <a:close/>
                </a:path>
                <a:path w="53975" h="14604">
                  <a:moveTo>
                    <a:pt x="14795" y="9512"/>
                  </a:moveTo>
                  <a:lnTo>
                    <a:pt x="16281" y="9512"/>
                  </a:lnTo>
                  <a:lnTo>
                    <a:pt x="16281" y="7848"/>
                  </a:lnTo>
                  <a:lnTo>
                    <a:pt x="14795" y="7848"/>
                  </a:lnTo>
                  <a:lnTo>
                    <a:pt x="14795" y="9512"/>
                  </a:lnTo>
                  <a:close/>
                </a:path>
                <a:path w="53975" h="14604">
                  <a:moveTo>
                    <a:pt x="18033" y="9512"/>
                  </a:moveTo>
                  <a:lnTo>
                    <a:pt x="19519" y="9512"/>
                  </a:lnTo>
                  <a:lnTo>
                    <a:pt x="19519" y="7848"/>
                  </a:lnTo>
                  <a:lnTo>
                    <a:pt x="18033" y="7848"/>
                  </a:lnTo>
                  <a:lnTo>
                    <a:pt x="18033" y="9512"/>
                  </a:lnTo>
                  <a:close/>
                </a:path>
                <a:path w="53975" h="14604">
                  <a:moveTo>
                    <a:pt x="21259" y="9512"/>
                  </a:moveTo>
                  <a:lnTo>
                    <a:pt x="22732" y="9512"/>
                  </a:lnTo>
                  <a:lnTo>
                    <a:pt x="22732" y="7848"/>
                  </a:lnTo>
                  <a:lnTo>
                    <a:pt x="21259" y="7848"/>
                  </a:lnTo>
                  <a:lnTo>
                    <a:pt x="21259" y="9512"/>
                  </a:lnTo>
                  <a:close/>
                </a:path>
                <a:path w="53975" h="14604">
                  <a:moveTo>
                    <a:pt x="24498" y="9512"/>
                  </a:moveTo>
                  <a:lnTo>
                    <a:pt x="25984" y="9512"/>
                  </a:lnTo>
                  <a:lnTo>
                    <a:pt x="25984" y="7848"/>
                  </a:lnTo>
                  <a:lnTo>
                    <a:pt x="24498" y="7848"/>
                  </a:lnTo>
                  <a:lnTo>
                    <a:pt x="24498" y="9512"/>
                  </a:lnTo>
                  <a:close/>
                </a:path>
                <a:path w="53975" h="14604">
                  <a:moveTo>
                    <a:pt x="27724" y="9512"/>
                  </a:moveTo>
                  <a:lnTo>
                    <a:pt x="29209" y="9512"/>
                  </a:lnTo>
                  <a:lnTo>
                    <a:pt x="29209" y="7848"/>
                  </a:lnTo>
                  <a:lnTo>
                    <a:pt x="27724" y="7848"/>
                  </a:lnTo>
                  <a:lnTo>
                    <a:pt x="27724" y="9512"/>
                  </a:lnTo>
                  <a:close/>
                </a:path>
                <a:path w="53975" h="14604">
                  <a:moveTo>
                    <a:pt x="30962" y="9512"/>
                  </a:moveTo>
                  <a:lnTo>
                    <a:pt x="32435" y="9512"/>
                  </a:lnTo>
                  <a:lnTo>
                    <a:pt x="32435" y="7848"/>
                  </a:lnTo>
                  <a:lnTo>
                    <a:pt x="30962" y="7848"/>
                  </a:lnTo>
                  <a:lnTo>
                    <a:pt x="30962" y="9512"/>
                  </a:lnTo>
                  <a:close/>
                </a:path>
                <a:path w="53975" h="14604">
                  <a:moveTo>
                    <a:pt x="34201" y="9512"/>
                  </a:moveTo>
                  <a:lnTo>
                    <a:pt x="35674" y="9512"/>
                  </a:lnTo>
                  <a:lnTo>
                    <a:pt x="35674" y="7848"/>
                  </a:lnTo>
                  <a:lnTo>
                    <a:pt x="34201" y="7848"/>
                  </a:lnTo>
                  <a:lnTo>
                    <a:pt x="34201" y="9512"/>
                  </a:lnTo>
                  <a:close/>
                </a:path>
                <a:path w="53975" h="14604">
                  <a:moveTo>
                    <a:pt x="37439" y="9512"/>
                  </a:moveTo>
                  <a:lnTo>
                    <a:pt x="38912" y="9512"/>
                  </a:lnTo>
                  <a:lnTo>
                    <a:pt x="38912" y="7848"/>
                  </a:lnTo>
                  <a:lnTo>
                    <a:pt x="37439" y="7848"/>
                  </a:lnTo>
                  <a:lnTo>
                    <a:pt x="37439" y="9512"/>
                  </a:lnTo>
                  <a:close/>
                </a:path>
                <a:path w="53975" h="14604">
                  <a:moveTo>
                    <a:pt x="40665" y="9512"/>
                  </a:moveTo>
                  <a:lnTo>
                    <a:pt x="42138" y="9512"/>
                  </a:lnTo>
                  <a:lnTo>
                    <a:pt x="42138" y="7848"/>
                  </a:lnTo>
                  <a:lnTo>
                    <a:pt x="40665" y="7848"/>
                  </a:lnTo>
                  <a:lnTo>
                    <a:pt x="40665" y="9512"/>
                  </a:lnTo>
                  <a:close/>
                </a:path>
                <a:path w="53975" h="14604">
                  <a:moveTo>
                    <a:pt x="43903" y="9512"/>
                  </a:moveTo>
                  <a:lnTo>
                    <a:pt x="45389" y="9512"/>
                  </a:lnTo>
                  <a:lnTo>
                    <a:pt x="45389" y="7848"/>
                  </a:lnTo>
                  <a:lnTo>
                    <a:pt x="43903" y="7848"/>
                  </a:lnTo>
                  <a:lnTo>
                    <a:pt x="43903" y="9512"/>
                  </a:lnTo>
                  <a:close/>
                </a:path>
                <a:path w="53975" h="14604">
                  <a:moveTo>
                    <a:pt x="47129" y="9512"/>
                  </a:moveTo>
                  <a:lnTo>
                    <a:pt x="48615" y="9512"/>
                  </a:lnTo>
                  <a:lnTo>
                    <a:pt x="48615" y="7848"/>
                  </a:lnTo>
                  <a:lnTo>
                    <a:pt x="47129" y="7848"/>
                  </a:lnTo>
                  <a:lnTo>
                    <a:pt x="47129" y="9512"/>
                  </a:lnTo>
                  <a:close/>
                </a:path>
                <a:path w="53975" h="14604">
                  <a:moveTo>
                    <a:pt x="50368" y="9512"/>
                  </a:moveTo>
                  <a:lnTo>
                    <a:pt x="51841" y="9512"/>
                  </a:lnTo>
                  <a:lnTo>
                    <a:pt x="51841" y="7848"/>
                  </a:lnTo>
                  <a:lnTo>
                    <a:pt x="50368" y="7848"/>
                  </a:lnTo>
                  <a:lnTo>
                    <a:pt x="50368" y="9512"/>
                  </a:lnTo>
                  <a:close/>
                </a:path>
                <a:path w="53975" h="14604">
                  <a:moveTo>
                    <a:pt x="1854" y="12890"/>
                  </a:moveTo>
                  <a:lnTo>
                    <a:pt x="3327" y="12890"/>
                  </a:lnTo>
                  <a:lnTo>
                    <a:pt x="3327" y="11226"/>
                  </a:lnTo>
                  <a:lnTo>
                    <a:pt x="1854" y="11226"/>
                  </a:lnTo>
                  <a:lnTo>
                    <a:pt x="1854" y="12890"/>
                  </a:lnTo>
                  <a:close/>
                </a:path>
                <a:path w="53975" h="14604">
                  <a:moveTo>
                    <a:pt x="5092" y="12890"/>
                  </a:moveTo>
                  <a:lnTo>
                    <a:pt x="6565" y="12890"/>
                  </a:lnTo>
                  <a:lnTo>
                    <a:pt x="6565" y="11226"/>
                  </a:lnTo>
                  <a:lnTo>
                    <a:pt x="5092" y="11226"/>
                  </a:lnTo>
                  <a:lnTo>
                    <a:pt x="5092" y="12890"/>
                  </a:lnTo>
                  <a:close/>
                </a:path>
                <a:path w="53975" h="14604">
                  <a:moveTo>
                    <a:pt x="8331" y="12890"/>
                  </a:moveTo>
                  <a:lnTo>
                    <a:pt x="9817" y="12890"/>
                  </a:lnTo>
                  <a:lnTo>
                    <a:pt x="9817" y="11226"/>
                  </a:lnTo>
                  <a:lnTo>
                    <a:pt x="8331" y="11226"/>
                  </a:lnTo>
                  <a:lnTo>
                    <a:pt x="8331" y="12890"/>
                  </a:lnTo>
                  <a:close/>
                </a:path>
                <a:path w="53975" h="14604">
                  <a:moveTo>
                    <a:pt x="11556" y="12890"/>
                  </a:moveTo>
                  <a:lnTo>
                    <a:pt x="13030" y="12890"/>
                  </a:lnTo>
                  <a:lnTo>
                    <a:pt x="13030" y="11226"/>
                  </a:lnTo>
                  <a:lnTo>
                    <a:pt x="11556" y="11226"/>
                  </a:lnTo>
                  <a:lnTo>
                    <a:pt x="11556" y="12890"/>
                  </a:lnTo>
                  <a:close/>
                </a:path>
                <a:path w="53975" h="14604">
                  <a:moveTo>
                    <a:pt x="14795" y="12890"/>
                  </a:moveTo>
                  <a:lnTo>
                    <a:pt x="16281" y="12890"/>
                  </a:lnTo>
                  <a:lnTo>
                    <a:pt x="16281" y="11226"/>
                  </a:lnTo>
                  <a:lnTo>
                    <a:pt x="14795" y="11226"/>
                  </a:lnTo>
                  <a:lnTo>
                    <a:pt x="14795" y="12890"/>
                  </a:lnTo>
                  <a:close/>
                </a:path>
                <a:path w="53975" h="14604">
                  <a:moveTo>
                    <a:pt x="18033" y="12890"/>
                  </a:moveTo>
                  <a:lnTo>
                    <a:pt x="19519" y="12890"/>
                  </a:lnTo>
                  <a:lnTo>
                    <a:pt x="19519" y="11226"/>
                  </a:lnTo>
                  <a:lnTo>
                    <a:pt x="18033" y="11226"/>
                  </a:lnTo>
                  <a:lnTo>
                    <a:pt x="18033" y="12890"/>
                  </a:lnTo>
                  <a:close/>
                </a:path>
                <a:path w="53975" h="14604">
                  <a:moveTo>
                    <a:pt x="21259" y="12890"/>
                  </a:moveTo>
                  <a:lnTo>
                    <a:pt x="22732" y="12890"/>
                  </a:lnTo>
                  <a:lnTo>
                    <a:pt x="22732" y="11226"/>
                  </a:lnTo>
                  <a:lnTo>
                    <a:pt x="21259" y="11226"/>
                  </a:lnTo>
                  <a:lnTo>
                    <a:pt x="21259" y="12890"/>
                  </a:lnTo>
                  <a:close/>
                </a:path>
                <a:path w="53975" h="14604">
                  <a:moveTo>
                    <a:pt x="24498" y="12890"/>
                  </a:moveTo>
                  <a:lnTo>
                    <a:pt x="25984" y="12890"/>
                  </a:lnTo>
                  <a:lnTo>
                    <a:pt x="25984" y="11226"/>
                  </a:lnTo>
                  <a:lnTo>
                    <a:pt x="24498" y="11226"/>
                  </a:lnTo>
                  <a:lnTo>
                    <a:pt x="24498" y="12890"/>
                  </a:lnTo>
                  <a:close/>
                </a:path>
                <a:path w="53975" h="14604">
                  <a:moveTo>
                    <a:pt x="27724" y="12890"/>
                  </a:moveTo>
                  <a:lnTo>
                    <a:pt x="29209" y="12890"/>
                  </a:lnTo>
                  <a:lnTo>
                    <a:pt x="29209" y="11226"/>
                  </a:lnTo>
                  <a:lnTo>
                    <a:pt x="27724" y="11226"/>
                  </a:lnTo>
                  <a:lnTo>
                    <a:pt x="27724" y="12890"/>
                  </a:lnTo>
                  <a:close/>
                </a:path>
                <a:path w="53975" h="14604">
                  <a:moveTo>
                    <a:pt x="30962" y="12890"/>
                  </a:moveTo>
                  <a:lnTo>
                    <a:pt x="32435" y="12890"/>
                  </a:lnTo>
                  <a:lnTo>
                    <a:pt x="32435" y="11226"/>
                  </a:lnTo>
                  <a:lnTo>
                    <a:pt x="30962" y="11226"/>
                  </a:lnTo>
                  <a:lnTo>
                    <a:pt x="30962" y="12890"/>
                  </a:lnTo>
                  <a:close/>
                </a:path>
                <a:path w="53975" h="14604">
                  <a:moveTo>
                    <a:pt x="34201" y="12890"/>
                  </a:moveTo>
                  <a:lnTo>
                    <a:pt x="35674" y="12890"/>
                  </a:lnTo>
                  <a:lnTo>
                    <a:pt x="35674" y="11226"/>
                  </a:lnTo>
                  <a:lnTo>
                    <a:pt x="34201" y="11226"/>
                  </a:lnTo>
                  <a:lnTo>
                    <a:pt x="34201" y="12890"/>
                  </a:lnTo>
                  <a:close/>
                </a:path>
                <a:path w="53975" h="14604">
                  <a:moveTo>
                    <a:pt x="37439" y="12890"/>
                  </a:moveTo>
                  <a:lnTo>
                    <a:pt x="38912" y="12890"/>
                  </a:lnTo>
                  <a:lnTo>
                    <a:pt x="38912" y="11226"/>
                  </a:lnTo>
                  <a:lnTo>
                    <a:pt x="37439" y="11226"/>
                  </a:lnTo>
                  <a:lnTo>
                    <a:pt x="37439" y="12890"/>
                  </a:lnTo>
                  <a:close/>
                </a:path>
                <a:path w="53975" h="14604">
                  <a:moveTo>
                    <a:pt x="40665" y="12890"/>
                  </a:moveTo>
                  <a:lnTo>
                    <a:pt x="42138" y="12890"/>
                  </a:lnTo>
                  <a:lnTo>
                    <a:pt x="42138" y="11226"/>
                  </a:lnTo>
                  <a:lnTo>
                    <a:pt x="40665" y="11226"/>
                  </a:lnTo>
                  <a:lnTo>
                    <a:pt x="40665" y="12890"/>
                  </a:lnTo>
                  <a:close/>
                </a:path>
                <a:path w="53975" h="14604">
                  <a:moveTo>
                    <a:pt x="43903" y="12890"/>
                  </a:moveTo>
                  <a:lnTo>
                    <a:pt x="45389" y="12890"/>
                  </a:lnTo>
                  <a:lnTo>
                    <a:pt x="45389" y="11226"/>
                  </a:lnTo>
                  <a:lnTo>
                    <a:pt x="43903" y="11226"/>
                  </a:lnTo>
                  <a:lnTo>
                    <a:pt x="43903" y="12890"/>
                  </a:lnTo>
                  <a:close/>
                </a:path>
                <a:path w="53975" h="14604">
                  <a:moveTo>
                    <a:pt x="47129" y="12890"/>
                  </a:moveTo>
                  <a:lnTo>
                    <a:pt x="48615" y="12890"/>
                  </a:lnTo>
                  <a:lnTo>
                    <a:pt x="48615" y="11226"/>
                  </a:lnTo>
                  <a:lnTo>
                    <a:pt x="47129" y="11226"/>
                  </a:lnTo>
                  <a:lnTo>
                    <a:pt x="47129" y="12890"/>
                  </a:lnTo>
                  <a:close/>
                </a:path>
                <a:path w="53975" h="14604">
                  <a:moveTo>
                    <a:pt x="0" y="0"/>
                  </a:moveTo>
                  <a:lnTo>
                    <a:pt x="53860" y="0"/>
                  </a:lnTo>
                  <a:lnTo>
                    <a:pt x="53860" y="14046"/>
                  </a:lnTo>
                  <a:lnTo>
                    <a:pt x="0" y="1404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852477" y="4903487"/>
              <a:ext cx="53975" cy="13970"/>
            </a:xfrm>
            <a:custGeom>
              <a:avLst/>
              <a:gdLst/>
              <a:ahLst/>
              <a:cxnLst/>
              <a:rect l="l" t="t" r="r" b="b"/>
              <a:pathLst>
                <a:path w="53975" h="13970">
                  <a:moveTo>
                    <a:pt x="53860" y="0"/>
                  </a:moveTo>
                  <a:lnTo>
                    <a:pt x="0" y="0"/>
                  </a:lnTo>
                  <a:lnTo>
                    <a:pt x="0" y="13969"/>
                  </a:lnTo>
                  <a:lnTo>
                    <a:pt x="53860" y="13969"/>
                  </a:lnTo>
                  <a:lnTo>
                    <a:pt x="53860" y="12826"/>
                  </a:lnTo>
                  <a:lnTo>
                    <a:pt x="698" y="12826"/>
                  </a:lnTo>
                  <a:lnTo>
                    <a:pt x="546" y="12699"/>
                  </a:lnTo>
                  <a:lnTo>
                    <a:pt x="546" y="12191"/>
                  </a:lnTo>
                  <a:lnTo>
                    <a:pt x="698" y="12064"/>
                  </a:lnTo>
                  <a:lnTo>
                    <a:pt x="1854" y="12064"/>
                  </a:lnTo>
                  <a:lnTo>
                    <a:pt x="1854" y="11175"/>
                  </a:lnTo>
                  <a:lnTo>
                    <a:pt x="53860" y="11175"/>
                  </a:lnTo>
                  <a:lnTo>
                    <a:pt x="53860" y="9397"/>
                  </a:lnTo>
                  <a:lnTo>
                    <a:pt x="1854" y="9397"/>
                  </a:lnTo>
                  <a:lnTo>
                    <a:pt x="1854" y="7746"/>
                  </a:lnTo>
                  <a:lnTo>
                    <a:pt x="53860" y="7746"/>
                  </a:lnTo>
                  <a:lnTo>
                    <a:pt x="53860" y="6095"/>
                  </a:lnTo>
                  <a:lnTo>
                    <a:pt x="1854" y="6095"/>
                  </a:lnTo>
                  <a:lnTo>
                    <a:pt x="1854" y="4444"/>
                  </a:lnTo>
                  <a:lnTo>
                    <a:pt x="53860" y="4444"/>
                  </a:lnTo>
                  <a:lnTo>
                    <a:pt x="53860" y="2666"/>
                  </a:lnTo>
                  <a:lnTo>
                    <a:pt x="1854" y="2666"/>
                  </a:lnTo>
                  <a:lnTo>
                    <a:pt x="1854" y="1777"/>
                  </a:lnTo>
                  <a:lnTo>
                    <a:pt x="698" y="1777"/>
                  </a:lnTo>
                  <a:lnTo>
                    <a:pt x="546" y="1523"/>
                  </a:lnTo>
                  <a:lnTo>
                    <a:pt x="546" y="1142"/>
                  </a:lnTo>
                  <a:lnTo>
                    <a:pt x="698" y="1015"/>
                  </a:lnTo>
                  <a:lnTo>
                    <a:pt x="53860" y="1015"/>
                  </a:lnTo>
                  <a:lnTo>
                    <a:pt x="53860" y="0"/>
                  </a:lnTo>
                  <a:close/>
                </a:path>
                <a:path w="53975" h="13970">
                  <a:moveTo>
                    <a:pt x="1854" y="12064"/>
                  </a:moveTo>
                  <a:lnTo>
                    <a:pt x="1066" y="12064"/>
                  </a:lnTo>
                  <a:lnTo>
                    <a:pt x="1219" y="12191"/>
                  </a:lnTo>
                  <a:lnTo>
                    <a:pt x="1219" y="12699"/>
                  </a:lnTo>
                  <a:lnTo>
                    <a:pt x="1066" y="12826"/>
                  </a:lnTo>
                  <a:lnTo>
                    <a:pt x="1854" y="12826"/>
                  </a:lnTo>
                  <a:lnTo>
                    <a:pt x="1854" y="12064"/>
                  </a:lnTo>
                  <a:close/>
                </a:path>
                <a:path w="53975" h="13970">
                  <a:moveTo>
                    <a:pt x="5092" y="11175"/>
                  </a:moveTo>
                  <a:lnTo>
                    <a:pt x="3327" y="11175"/>
                  </a:lnTo>
                  <a:lnTo>
                    <a:pt x="3327" y="12826"/>
                  </a:lnTo>
                  <a:lnTo>
                    <a:pt x="5092" y="12826"/>
                  </a:lnTo>
                  <a:lnTo>
                    <a:pt x="5092" y="11175"/>
                  </a:lnTo>
                  <a:close/>
                </a:path>
                <a:path w="53975" h="13970">
                  <a:moveTo>
                    <a:pt x="8331" y="11175"/>
                  </a:moveTo>
                  <a:lnTo>
                    <a:pt x="6565" y="11175"/>
                  </a:lnTo>
                  <a:lnTo>
                    <a:pt x="6565" y="12826"/>
                  </a:lnTo>
                  <a:lnTo>
                    <a:pt x="8331" y="12826"/>
                  </a:lnTo>
                  <a:lnTo>
                    <a:pt x="8331" y="11175"/>
                  </a:lnTo>
                  <a:close/>
                </a:path>
                <a:path w="53975" h="13970">
                  <a:moveTo>
                    <a:pt x="11556" y="11175"/>
                  </a:moveTo>
                  <a:lnTo>
                    <a:pt x="9817" y="11175"/>
                  </a:lnTo>
                  <a:lnTo>
                    <a:pt x="9817" y="12826"/>
                  </a:lnTo>
                  <a:lnTo>
                    <a:pt x="11556" y="12826"/>
                  </a:lnTo>
                  <a:lnTo>
                    <a:pt x="11556" y="11175"/>
                  </a:lnTo>
                  <a:close/>
                </a:path>
                <a:path w="53975" h="13970">
                  <a:moveTo>
                    <a:pt x="14795" y="11175"/>
                  </a:moveTo>
                  <a:lnTo>
                    <a:pt x="13030" y="11175"/>
                  </a:lnTo>
                  <a:lnTo>
                    <a:pt x="13030" y="12826"/>
                  </a:lnTo>
                  <a:lnTo>
                    <a:pt x="14795" y="12826"/>
                  </a:lnTo>
                  <a:lnTo>
                    <a:pt x="14795" y="11175"/>
                  </a:lnTo>
                  <a:close/>
                </a:path>
                <a:path w="53975" h="13970">
                  <a:moveTo>
                    <a:pt x="18033" y="11175"/>
                  </a:moveTo>
                  <a:lnTo>
                    <a:pt x="16281" y="11175"/>
                  </a:lnTo>
                  <a:lnTo>
                    <a:pt x="16281" y="12826"/>
                  </a:lnTo>
                  <a:lnTo>
                    <a:pt x="18033" y="12826"/>
                  </a:lnTo>
                  <a:lnTo>
                    <a:pt x="18033" y="11175"/>
                  </a:lnTo>
                  <a:close/>
                </a:path>
                <a:path w="53975" h="13970">
                  <a:moveTo>
                    <a:pt x="21259" y="11175"/>
                  </a:moveTo>
                  <a:lnTo>
                    <a:pt x="19519" y="11175"/>
                  </a:lnTo>
                  <a:lnTo>
                    <a:pt x="19519" y="12826"/>
                  </a:lnTo>
                  <a:lnTo>
                    <a:pt x="21259" y="12826"/>
                  </a:lnTo>
                  <a:lnTo>
                    <a:pt x="21259" y="11175"/>
                  </a:lnTo>
                  <a:close/>
                </a:path>
                <a:path w="53975" h="13970">
                  <a:moveTo>
                    <a:pt x="24498" y="11175"/>
                  </a:moveTo>
                  <a:lnTo>
                    <a:pt x="22732" y="11175"/>
                  </a:lnTo>
                  <a:lnTo>
                    <a:pt x="22732" y="12826"/>
                  </a:lnTo>
                  <a:lnTo>
                    <a:pt x="24498" y="12826"/>
                  </a:lnTo>
                  <a:lnTo>
                    <a:pt x="24498" y="11175"/>
                  </a:lnTo>
                  <a:close/>
                </a:path>
                <a:path w="53975" h="13970">
                  <a:moveTo>
                    <a:pt x="27724" y="11175"/>
                  </a:moveTo>
                  <a:lnTo>
                    <a:pt x="25984" y="11175"/>
                  </a:lnTo>
                  <a:lnTo>
                    <a:pt x="25984" y="12826"/>
                  </a:lnTo>
                  <a:lnTo>
                    <a:pt x="27724" y="12826"/>
                  </a:lnTo>
                  <a:lnTo>
                    <a:pt x="27724" y="11175"/>
                  </a:lnTo>
                  <a:close/>
                </a:path>
                <a:path w="53975" h="13970">
                  <a:moveTo>
                    <a:pt x="30962" y="11175"/>
                  </a:moveTo>
                  <a:lnTo>
                    <a:pt x="29209" y="11175"/>
                  </a:lnTo>
                  <a:lnTo>
                    <a:pt x="29209" y="12826"/>
                  </a:lnTo>
                  <a:lnTo>
                    <a:pt x="30962" y="12826"/>
                  </a:lnTo>
                  <a:lnTo>
                    <a:pt x="30962" y="11175"/>
                  </a:lnTo>
                  <a:close/>
                </a:path>
                <a:path w="53975" h="13970">
                  <a:moveTo>
                    <a:pt x="34201" y="11175"/>
                  </a:moveTo>
                  <a:lnTo>
                    <a:pt x="32435" y="11175"/>
                  </a:lnTo>
                  <a:lnTo>
                    <a:pt x="32435" y="12826"/>
                  </a:lnTo>
                  <a:lnTo>
                    <a:pt x="34201" y="12826"/>
                  </a:lnTo>
                  <a:lnTo>
                    <a:pt x="34201" y="11175"/>
                  </a:lnTo>
                  <a:close/>
                </a:path>
                <a:path w="53975" h="13970">
                  <a:moveTo>
                    <a:pt x="37439" y="11175"/>
                  </a:moveTo>
                  <a:lnTo>
                    <a:pt x="35674" y="11175"/>
                  </a:lnTo>
                  <a:lnTo>
                    <a:pt x="35674" y="12826"/>
                  </a:lnTo>
                  <a:lnTo>
                    <a:pt x="37439" y="12826"/>
                  </a:lnTo>
                  <a:lnTo>
                    <a:pt x="37439" y="11175"/>
                  </a:lnTo>
                  <a:close/>
                </a:path>
                <a:path w="53975" h="13970">
                  <a:moveTo>
                    <a:pt x="40665" y="11175"/>
                  </a:moveTo>
                  <a:lnTo>
                    <a:pt x="38912" y="11175"/>
                  </a:lnTo>
                  <a:lnTo>
                    <a:pt x="38912" y="12826"/>
                  </a:lnTo>
                  <a:lnTo>
                    <a:pt x="40665" y="12826"/>
                  </a:lnTo>
                  <a:lnTo>
                    <a:pt x="40665" y="11175"/>
                  </a:lnTo>
                  <a:close/>
                </a:path>
                <a:path w="53975" h="13970">
                  <a:moveTo>
                    <a:pt x="43903" y="11175"/>
                  </a:moveTo>
                  <a:lnTo>
                    <a:pt x="42138" y="11175"/>
                  </a:lnTo>
                  <a:lnTo>
                    <a:pt x="42138" y="12826"/>
                  </a:lnTo>
                  <a:lnTo>
                    <a:pt x="43903" y="12826"/>
                  </a:lnTo>
                  <a:lnTo>
                    <a:pt x="43903" y="11175"/>
                  </a:lnTo>
                  <a:close/>
                </a:path>
                <a:path w="53975" h="13970">
                  <a:moveTo>
                    <a:pt x="47129" y="11175"/>
                  </a:moveTo>
                  <a:lnTo>
                    <a:pt x="45389" y="11175"/>
                  </a:lnTo>
                  <a:lnTo>
                    <a:pt x="45389" y="12826"/>
                  </a:lnTo>
                  <a:lnTo>
                    <a:pt x="47129" y="12826"/>
                  </a:lnTo>
                  <a:lnTo>
                    <a:pt x="47129" y="11175"/>
                  </a:lnTo>
                  <a:close/>
                </a:path>
                <a:path w="53975" h="13970">
                  <a:moveTo>
                    <a:pt x="50368" y="11175"/>
                  </a:moveTo>
                  <a:lnTo>
                    <a:pt x="48615" y="11175"/>
                  </a:lnTo>
                  <a:lnTo>
                    <a:pt x="48615" y="12826"/>
                  </a:lnTo>
                  <a:lnTo>
                    <a:pt x="50368" y="12826"/>
                  </a:lnTo>
                  <a:lnTo>
                    <a:pt x="50368" y="11175"/>
                  </a:lnTo>
                  <a:close/>
                </a:path>
                <a:path w="53975" h="13970">
                  <a:moveTo>
                    <a:pt x="53860" y="11175"/>
                  </a:moveTo>
                  <a:lnTo>
                    <a:pt x="51841" y="11175"/>
                  </a:lnTo>
                  <a:lnTo>
                    <a:pt x="51841" y="12826"/>
                  </a:lnTo>
                  <a:lnTo>
                    <a:pt x="52755" y="12826"/>
                  </a:lnTo>
                  <a:lnTo>
                    <a:pt x="52603" y="12699"/>
                  </a:lnTo>
                  <a:lnTo>
                    <a:pt x="52603" y="12191"/>
                  </a:lnTo>
                  <a:lnTo>
                    <a:pt x="52755" y="12064"/>
                  </a:lnTo>
                  <a:lnTo>
                    <a:pt x="53860" y="12064"/>
                  </a:lnTo>
                  <a:lnTo>
                    <a:pt x="53860" y="11175"/>
                  </a:lnTo>
                  <a:close/>
                </a:path>
                <a:path w="53975" h="13970">
                  <a:moveTo>
                    <a:pt x="53860" y="12064"/>
                  </a:moveTo>
                  <a:lnTo>
                    <a:pt x="53124" y="12064"/>
                  </a:lnTo>
                  <a:lnTo>
                    <a:pt x="53276" y="12191"/>
                  </a:lnTo>
                  <a:lnTo>
                    <a:pt x="53276" y="12699"/>
                  </a:lnTo>
                  <a:lnTo>
                    <a:pt x="53124" y="12826"/>
                  </a:lnTo>
                  <a:lnTo>
                    <a:pt x="53860" y="12826"/>
                  </a:lnTo>
                  <a:lnTo>
                    <a:pt x="53860" y="12064"/>
                  </a:lnTo>
                  <a:close/>
                </a:path>
                <a:path w="53975" h="13970">
                  <a:moveTo>
                    <a:pt x="5092" y="7746"/>
                  </a:moveTo>
                  <a:lnTo>
                    <a:pt x="3327" y="7746"/>
                  </a:lnTo>
                  <a:lnTo>
                    <a:pt x="3327" y="9397"/>
                  </a:lnTo>
                  <a:lnTo>
                    <a:pt x="5092" y="9397"/>
                  </a:lnTo>
                  <a:lnTo>
                    <a:pt x="5092" y="7746"/>
                  </a:lnTo>
                  <a:close/>
                </a:path>
                <a:path w="53975" h="13970">
                  <a:moveTo>
                    <a:pt x="8331" y="7746"/>
                  </a:moveTo>
                  <a:lnTo>
                    <a:pt x="6565" y="7746"/>
                  </a:lnTo>
                  <a:lnTo>
                    <a:pt x="6565" y="9397"/>
                  </a:lnTo>
                  <a:lnTo>
                    <a:pt x="8331" y="9397"/>
                  </a:lnTo>
                  <a:lnTo>
                    <a:pt x="8331" y="7746"/>
                  </a:lnTo>
                  <a:close/>
                </a:path>
                <a:path w="53975" h="13970">
                  <a:moveTo>
                    <a:pt x="11556" y="7746"/>
                  </a:moveTo>
                  <a:lnTo>
                    <a:pt x="9817" y="7746"/>
                  </a:lnTo>
                  <a:lnTo>
                    <a:pt x="9817" y="9397"/>
                  </a:lnTo>
                  <a:lnTo>
                    <a:pt x="11556" y="9397"/>
                  </a:lnTo>
                  <a:lnTo>
                    <a:pt x="11556" y="7746"/>
                  </a:lnTo>
                  <a:close/>
                </a:path>
                <a:path w="53975" h="13970">
                  <a:moveTo>
                    <a:pt x="14795" y="7746"/>
                  </a:moveTo>
                  <a:lnTo>
                    <a:pt x="13030" y="7746"/>
                  </a:lnTo>
                  <a:lnTo>
                    <a:pt x="13030" y="9397"/>
                  </a:lnTo>
                  <a:lnTo>
                    <a:pt x="14795" y="9397"/>
                  </a:lnTo>
                  <a:lnTo>
                    <a:pt x="14795" y="7746"/>
                  </a:lnTo>
                  <a:close/>
                </a:path>
                <a:path w="53975" h="13970">
                  <a:moveTo>
                    <a:pt x="18033" y="7746"/>
                  </a:moveTo>
                  <a:lnTo>
                    <a:pt x="16281" y="7746"/>
                  </a:lnTo>
                  <a:lnTo>
                    <a:pt x="16281" y="9397"/>
                  </a:lnTo>
                  <a:lnTo>
                    <a:pt x="18033" y="9397"/>
                  </a:lnTo>
                  <a:lnTo>
                    <a:pt x="18033" y="7746"/>
                  </a:lnTo>
                  <a:close/>
                </a:path>
                <a:path w="53975" h="13970">
                  <a:moveTo>
                    <a:pt x="21259" y="7746"/>
                  </a:moveTo>
                  <a:lnTo>
                    <a:pt x="19519" y="7746"/>
                  </a:lnTo>
                  <a:lnTo>
                    <a:pt x="19519" y="9397"/>
                  </a:lnTo>
                  <a:lnTo>
                    <a:pt x="21259" y="9397"/>
                  </a:lnTo>
                  <a:lnTo>
                    <a:pt x="21259" y="7746"/>
                  </a:lnTo>
                  <a:close/>
                </a:path>
                <a:path w="53975" h="13970">
                  <a:moveTo>
                    <a:pt x="24498" y="7746"/>
                  </a:moveTo>
                  <a:lnTo>
                    <a:pt x="22732" y="7746"/>
                  </a:lnTo>
                  <a:lnTo>
                    <a:pt x="22732" y="9397"/>
                  </a:lnTo>
                  <a:lnTo>
                    <a:pt x="24498" y="9397"/>
                  </a:lnTo>
                  <a:lnTo>
                    <a:pt x="24498" y="7746"/>
                  </a:lnTo>
                  <a:close/>
                </a:path>
                <a:path w="53975" h="13970">
                  <a:moveTo>
                    <a:pt x="27724" y="7746"/>
                  </a:moveTo>
                  <a:lnTo>
                    <a:pt x="25984" y="7746"/>
                  </a:lnTo>
                  <a:lnTo>
                    <a:pt x="25984" y="9397"/>
                  </a:lnTo>
                  <a:lnTo>
                    <a:pt x="27724" y="9397"/>
                  </a:lnTo>
                  <a:lnTo>
                    <a:pt x="27724" y="7746"/>
                  </a:lnTo>
                  <a:close/>
                </a:path>
                <a:path w="53975" h="13970">
                  <a:moveTo>
                    <a:pt x="30962" y="7746"/>
                  </a:moveTo>
                  <a:lnTo>
                    <a:pt x="29209" y="7746"/>
                  </a:lnTo>
                  <a:lnTo>
                    <a:pt x="29209" y="9397"/>
                  </a:lnTo>
                  <a:lnTo>
                    <a:pt x="30962" y="9397"/>
                  </a:lnTo>
                  <a:lnTo>
                    <a:pt x="30962" y="7746"/>
                  </a:lnTo>
                  <a:close/>
                </a:path>
                <a:path w="53975" h="13970">
                  <a:moveTo>
                    <a:pt x="34201" y="7746"/>
                  </a:moveTo>
                  <a:lnTo>
                    <a:pt x="32435" y="7746"/>
                  </a:lnTo>
                  <a:lnTo>
                    <a:pt x="32435" y="9397"/>
                  </a:lnTo>
                  <a:lnTo>
                    <a:pt x="34201" y="9397"/>
                  </a:lnTo>
                  <a:lnTo>
                    <a:pt x="34201" y="7746"/>
                  </a:lnTo>
                  <a:close/>
                </a:path>
                <a:path w="53975" h="13970">
                  <a:moveTo>
                    <a:pt x="37439" y="7746"/>
                  </a:moveTo>
                  <a:lnTo>
                    <a:pt x="35674" y="7746"/>
                  </a:lnTo>
                  <a:lnTo>
                    <a:pt x="35674" y="9397"/>
                  </a:lnTo>
                  <a:lnTo>
                    <a:pt x="37439" y="9397"/>
                  </a:lnTo>
                  <a:lnTo>
                    <a:pt x="37439" y="7746"/>
                  </a:lnTo>
                  <a:close/>
                </a:path>
                <a:path w="53975" h="13970">
                  <a:moveTo>
                    <a:pt x="40665" y="7746"/>
                  </a:moveTo>
                  <a:lnTo>
                    <a:pt x="38912" y="7746"/>
                  </a:lnTo>
                  <a:lnTo>
                    <a:pt x="38912" y="9397"/>
                  </a:lnTo>
                  <a:lnTo>
                    <a:pt x="40665" y="9397"/>
                  </a:lnTo>
                  <a:lnTo>
                    <a:pt x="40665" y="7746"/>
                  </a:lnTo>
                  <a:close/>
                </a:path>
                <a:path w="53975" h="13970">
                  <a:moveTo>
                    <a:pt x="43903" y="7746"/>
                  </a:moveTo>
                  <a:lnTo>
                    <a:pt x="42138" y="7746"/>
                  </a:lnTo>
                  <a:lnTo>
                    <a:pt x="42138" y="9397"/>
                  </a:lnTo>
                  <a:lnTo>
                    <a:pt x="43903" y="9397"/>
                  </a:lnTo>
                  <a:lnTo>
                    <a:pt x="43903" y="7746"/>
                  </a:lnTo>
                  <a:close/>
                </a:path>
                <a:path w="53975" h="13970">
                  <a:moveTo>
                    <a:pt x="47129" y="7746"/>
                  </a:moveTo>
                  <a:lnTo>
                    <a:pt x="45389" y="7746"/>
                  </a:lnTo>
                  <a:lnTo>
                    <a:pt x="45389" y="9397"/>
                  </a:lnTo>
                  <a:lnTo>
                    <a:pt x="47129" y="9397"/>
                  </a:lnTo>
                  <a:lnTo>
                    <a:pt x="47129" y="7746"/>
                  </a:lnTo>
                  <a:close/>
                </a:path>
                <a:path w="53975" h="13970">
                  <a:moveTo>
                    <a:pt x="50368" y="7746"/>
                  </a:moveTo>
                  <a:lnTo>
                    <a:pt x="48615" y="7746"/>
                  </a:lnTo>
                  <a:lnTo>
                    <a:pt x="48615" y="9397"/>
                  </a:lnTo>
                  <a:lnTo>
                    <a:pt x="50368" y="9397"/>
                  </a:lnTo>
                  <a:lnTo>
                    <a:pt x="50368" y="7746"/>
                  </a:lnTo>
                  <a:close/>
                </a:path>
                <a:path w="53975" h="13970">
                  <a:moveTo>
                    <a:pt x="53860" y="7746"/>
                  </a:moveTo>
                  <a:lnTo>
                    <a:pt x="51841" y="7746"/>
                  </a:lnTo>
                  <a:lnTo>
                    <a:pt x="51841" y="9397"/>
                  </a:lnTo>
                  <a:lnTo>
                    <a:pt x="53860" y="9397"/>
                  </a:lnTo>
                  <a:lnTo>
                    <a:pt x="53860" y="7746"/>
                  </a:lnTo>
                  <a:close/>
                </a:path>
                <a:path w="53975" h="13970">
                  <a:moveTo>
                    <a:pt x="5092" y="4444"/>
                  </a:moveTo>
                  <a:lnTo>
                    <a:pt x="3327" y="4444"/>
                  </a:lnTo>
                  <a:lnTo>
                    <a:pt x="3327" y="6095"/>
                  </a:lnTo>
                  <a:lnTo>
                    <a:pt x="5092" y="6095"/>
                  </a:lnTo>
                  <a:lnTo>
                    <a:pt x="5092" y="4444"/>
                  </a:lnTo>
                  <a:close/>
                </a:path>
                <a:path w="53975" h="13970">
                  <a:moveTo>
                    <a:pt x="8331" y="4444"/>
                  </a:moveTo>
                  <a:lnTo>
                    <a:pt x="6565" y="4444"/>
                  </a:lnTo>
                  <a:lnTo>
                    <a:pt x="6565" y="6095"/>
                  </a:lnTo>
                  <a:lnTo>
                    <a:pt x="8331" y="6095"/>
                  </a:lnTo>
                  <a:lnTo>
                    <a:pt x="8331" y="4444"/>
                  </a:lnTo>
                  <a:close/>
                </a:path>
                <a:path w="53975" h="13970">
                  <a:moveTo>
                    <a:pt x="11556" y="4444"/>
                  </a:moveTo>
                  <a:lnTo>
                    <a:pt x="9817" y="4444"/>
                  </a:lnTo>
                  <a:lnTo>
                    <a:pt x="9817" y="6095"/>
                  </a:lnTo>
                  <a:lnTo>
                    <a:pt x="11556" y="6095"/>
                  </a:lnTo>
                  <a:lnTo>
                    <a:pt x="11556" y="4444"/>
                  </a:lnTo>
                  <a:close/>
                </a:path>
                <a:path w="53975" h="13970">
                  <a:moveTo>
                    <a:pt x="14795" y="4444"/>
                  </a:moveTo>
                  <a:lnTo>
                    <a:pt x="13030" y="4444"/>
                  </a:lnTo>
                  <a:lnTo>
                    <a:pt x="13030" y="6095"/>
                  </a:lnTo>
                  <a:lnTo>
                    <a:pt x="14795" y="6095"/>
                  </a:lnTo>
                  <a:lnTo>
                    <a:pt x="14795" y="4444"/>
                  </a:lnTo>
                  <a:close/>
                </a:path>
                <a:path w="53975" h="13970">
                  <a:moveTo>
                    <a:pt x="18033" y="4444"/>
                  </a:moveTo>
                  <a:lnTo>
                    <a:pt x="16281" y="4444"/>
                  </a:lnTo>
                  <a:lnTo>
                    <a:pt x="16281" y="6095"/>
                  </a:lnTo>
                  <a:lnTo>
                    <a:pt x="18033" y="6095"/>
                  </a:lnTo>
                  <a:lnTo>
                    <a:pt x="18033" y="4444"/>
                  </a:lnTo>
                  <a:close/>
                </a:path>
                <a:path w="53975" h="13970">
                  <a:moveTo>
                    <a:pt x="21259" y="4444"/>
                  </a:moveTo>
                  <a:lnTo>
                    <a:pt x="19519" y="4444"/>
                  </a:lnTo>
                  <a:lnTo>
                    <a:pt x="19519" y="6095"/>
                  </a:lnTo>
                  <a:lnTo>
                    <a:pt x="21259" y="6095"/>
                  </a:lnTo>
                  <a:lnTo>
                    <a:pt x="21259" y="4444"/>
                  </a:lnTo>
                  <a:close/>
                </a:path>
                <a:path w="53975" h="13970">
                  <a:moveTo>
                    <a:pt x="24498" y="4444"/>
                  </a:moveTo>
                  <a:lnTo>
                    <a:pt x="22732" y="4444"/>
                  </a:lnTo>
                  <a:lnTo>
                    <a:pt x="22732" y="6095"/>
                  </a:lnTo>
                  <a:lnTo>
                    <a:pt x="24498" y="6095"/>
                  </a:lnTo>
                  <a:lnTo>
                    <a:pt x="24498" y="4444"/>
                  </a:lnTo>
                  <a:close/>
                </a:path>
                <a:path w="53975" h="13970">
                  <a:moveTo>
                    <a:pt x="27724" y="4444"/>
                  </a:moveTo>
                  <a:lnTo>
                    <a:pt x="25984" y="4444"/>
                  </a:lnTo>
                  <a:lnTo>
                    <a:pt x="25984" y="6095"/>
                  </a:lnTo>
                  <a:lnTo>
                    <a:pt x="27724" y="6095"/>
                  </a:lnTo>
                  <a:lnTo>
                    <a:pt x="27724" y="4444"/>
                  </a:lnTo>
                  <a:close/>
                </a:path>
                <a:path w="53975" h="13970">
                  <a:moveTo>
                    <a:pt x="30962" y="4444"/>
                  </a:moveTo>
                  <a:lnTo>
                    <a:pt x="29209" y="4444"/>
                  </a:lnTo>
                  <a:lnTo>
                    <a:pt x="29209" y="6095"/>
                  </a:lnTo>
                  <a:lnTo>
                    <a:pt x="30962" y="6095"/>
                  </a:lnTo>
                  <a:lnTo>
                    <a:pt x="30962" y="4444"/>
                  </a:lnTo>
                  <a:close/>
                </a:path>
                <a:path w="53975" h="13970">
                  <a:moveTo>
                    <a:pt x="34201" y="4444"/>
                  </a:moveTo>
                  <a:lnTo>
                    <a:pt x="32435" y="4444"/>
                  </a:lnTo>
                  <a:lnTo>
                    <a:pt x="32435" y="6095"/>
                  </a:lnTo>
                  <a:lnTo>
                    <a:pt x="34201" y="6095"/>
                  </a:lnTo>
                  <a:lnTo>
                    <a:pt x="34201" y="4444"/>
                  </a:lnTo>
                  <a:close/>
                </a:path>
                <a:path w="53975" h="13970">
                  <a:moveTo>
                    <a:pt x="37439" y="4444"/>
                  </a:moveTo>
                  <a:lnTo>
                    <a:pt x="35674" y="4444"/>
                  </a:lnTo>
                  <a:lnTo>
                    <a:pt x="35674" y="6095"/>
                  </a:lnTo>
                  <a:lnTo>
                    <a:pt x="37439" y="6095"/>
                  </a:lnTo>
                  <a:lnTo>
                    <a:pt x="37439" y="4444"/>
                  </a:lnTo>
                  <a:close/>
                </a:path>
                <a:path w="53975" h="13970">
                  <a:moveTo>
                    <a:pt x="40665" y="4444"/>
                  </a:moveTo>
                  <a:lnTo>
                    <a:pt x="38912" y="4444"/>
                  </a:lnTo>
                  <a:lnTo>
                    <a:pt x="38912" y="6095"/>
                  </a:lnTo>
                  <a:lnTo>
                    <a:pt x="40665" y="6095"/>
                  </a:lnTo>
                  <a:lnTo>
                    <a:pt x="40665" y="4444"/>
                  </a:lnTo>
                  <a:close/>
                </a:path>
                <a:path w="53975" h="13970">
                  <a:moveTo>
                    <a:pt x="43903" y="4444"/>
                  </a:moveTo>
                  <a:lnTo>
                    <a:pt x="42138" y="4444"/>
                  </a:lnTo>
                  <a:lnTo>
                    <a:pt x="42138" y="6095"/>
                  </a:lnTo>
                  <a:lnTo>
                    <a:pt x="43903" y="6095"/>
                  </a:lnTo>
                  <a:lnTo>
                    <a:pt x="43903" y="4444"/>
                  </a:lnTo>
                  <a:close/>
                </a:path>
                <a:path w="53975" h="13970">
                  <a:moveTo>
                    <a:pt x="47129" y="4444"/>
                  </a:moveTo>
                  <a:lnTo>
                    <a:pt x="45389" y="4444"/>
                  </a:lnTo>
                  <a:lnTo>
                    <a:pt x="45389" y="6095"/>
                  </a:lnTo>
                  <a:lnTo>
                    <a:pt x="47129" y="6095"/>
                  </a:lnTo>
                  <a:lnTo>
                    <a:pt x="47129" y="4444"/>
                  </a:lnTo>
                  <a:close/>
                </a:path>
                <a:path w="53975" h="13970">
                  <a:moveTo>
                    <a:pt x="50368" y="4444"/>
                  </a:moveTo>
                  <a:lnTo>
                    <a:pt x="48615" y="4444"/>
                  </a:lnTo>
                  <a:lnTo>
                    <a:pt x="48615" y="6095"/>
                  </a:lnTo>
                  <a:lnTo>
                    <a:pt x="50368" y="6095"/>
                  </a:lnTo>
                  <a:lnTo>
                    <a:pt x="50368" y="4444"/>
                  </a:lnTo>
                  <a:close/>
                </a:path>
                <a:path w="53975" h="13970">
                  <a:moveTo>
                    <a:pt x="53860" y="4444"/>
                  </a:moveTo>
                  <a:lnTo>
                    <a:pt x="51841" y="4444"/>
                  </a:lnTo>
                  <a:lnTo>
                    <a:pt x="51841" y="6095"/>
                  </a:lnTo>
                  <a:lnTo>
                    <a:pt x="53860" y="6095"/>
                  </a:lnTo>
                  <a:lnTo>
                    <a:pt x="53860" y="4444"/>
                  </a:lnTo>
                  <a:close/>
                </a:path>
                <a:path w="53975" h="13970">
                  <a:moveTo>
                    <a:pt x="5092" y="1015"/>
                  </a:moveTo>
                  <a:lnTo>
                    <a:pt x="3327" y="1015"/>
                  </a:lnTo>
                  <a:lnTo>
                    <a:pt x="3327" y="2666"/>
                  </a:lnTo>
                  <a:lnTo>
                    <a:pt x="5092" y="2666"/>
                  </a:lnTo>
                  <a:lnTo>
                    <a:pt x="5092" y="1015"/>
                  </a:lnTo>
                  <a:close/>
                </a:path>
                <a:path w="53975" h="13970">
                  <a:moveTo>
                    <a:pt x="8331" y="1015"/>
                  </a:moveTo>
                  <a:lnTo>
                    <a:pt x="6565" y="1015"/>
                  </a:lnTo>
                  <a:lnTo>
                    <a:pt x="6565" y="2666"/>
                  </a:lnTo>
                  <a:lnTo>
                    <a:pt x="8331" y="2666"/>
                  </a:lnTo>
                  <a:lnTo>
                    <a:pt x="8331" y="1015"/>
                  </a:lnTo>
                  <a:close/>
                </a:path>
                <a:path w="53975" h="13970">
                  <a:moveTo>
                    <a:pt x="11556" y="1015"/>
                  </a:moveTo>
                  <a:lnTo>
                    <a:pt x="9817" y="1015"/>
                  </a:lnTo>
                  <a:lnTo>
                    <a:pt x="9817" y="2666"/>
                  </a:lnTo>
                  <a:lnTo>
                    <a:pt x="11556" y="2666"/>
                  </a:lnTo>
                  <a:lnTo>
                    <a:pt x="11556" y="1015"/>
                  </a:lnTo>
                  <a:close/>
                </a:path>
                <a:path w="53975" h="13970">
                  <a:moveTo>
                    <a:pt x="14795" y="1015"/>
                  </a:moveTo>
                  <a:lnTo>
                    <a:pt x="13030" y="1015"/>
                  </a:lnTo>
                  <a:lnTo>
                    <a:pt x="13030" y="2666"/>
                  </a:lnTo>
                  <a:lnTo>
                    <a:pt x="14795" y="2666"/>
                  </a:lnTo>
                  <a:lnTo>
                    <a:pt x="14795" y="1015"/>
                  </a:lnTo>
                  <a:close/>
                </a:path>
                <a:path w="53975" h="13970">
                  <a:moveTo>
                    <a:pt x="18033" y="1015"/>
                  </a:moveTo>
                  <a:lnTo>
                    <a:pt x="16281" y="1015"/>
                  </a:lnTo>
                  <a:lnTo>
                    <a:pt x="16281" y="2666"/>
                  </a:lnTo>
                  <a:lnTo>
                    <a:pt x="18033" y="2666"/>
                  </a:lnTo>
                  <a:lnTo>
                    <a:pt x="18033" y="1015"/>
                  </a:lnTo>
                  <a:close/>
                </a:path>
                <a:path w="53975" h="13970">
                  <a:moveTo>
                    <a:pt x="21259" y="1015"/>
                  </a:moveTo>
                  <a:lnTo>
                    <a:pt x="19519" y="1015"/>
                  </a:lnTo>
                  <a:lnTo>
                    <a:pt x="19519" y="2666"/>
                  </a:lnTo>
                  <a:lnTo>
                    <a:pt x="21259" y="2666"/>
                  </a:lnTo>
                  <a:lnTo>
                    <a:pt x="21259" y="1015"/>
                  </a:lnTo>
                  <a:close/>
                </a:path>
                <a:path w="53975" h="13970">
                  <a:moveTo>
                    <a:pt x="24498" y="1015"/>
                  </a:moveTo>
                  <a:lnTo>
                    <a:pt x="22732" y="1015"/>
                  </a:lnTo>
                  <a:lnTo>
                    <a:pt x="22732" y="2666"/>
                  </a:lnTo>
                  <a:lnTo>
                    <a:pt x="24498" y="2666"/>
                  </a:lnTo>
                  <a:lnTo>
                    <a:pt x="24498" y="1015"/>
                  </a:lnTo>
                  <a:close/>
                </a:path>
                <a:path w="53975" h="13970">
                  <a:moveTo>
                    <a:pt x="27724" y="1015"/>
                  </a:moveTo>
                  <a:lnTo>
                    <a:pt x="25984" y="1015"/>
                  </a:lnTo>
                  <a:lnTo>
                    <a:pt x="25984" y="2666"/>
                  </a:lnTo>
                  <a:lnTo>
                    <a:pt x="27724" y="2666"/>
                  </a:lnTo>
                  <a:lnTo>
                    <a:pt x="27724" y="1015"/>
                  </a:lnTo>
                  <a:close/>
                </a:path>
                <a:path w="53975" h="13970">
                  <a:moveTo>
                    <a:pt x="30962" y="1015"/>
                  </a:moveTo>
                  <a:lnTo>
                    <a:pt x="29209" y="1015"/>
                  </a:lnTo>
                  <a:lnTo>
                    <a:pt x="29209" y="2666"/>
                  </a:lnTo>
                  <a:lnTo>
                    <a:pt x="30962" y="2666"/>
                  </a:lnTo>
                  <a:lnTo>
                    <a:pt x="30962" y="1015"/>
                  </a:lnTo>
                  <a:close/>
                </a:path>
                <a:path w="53975" h="13970">
                  <a:moveTo>
                    <a:pt x="34201" y="1015"/>
                  </a:moveTo>
                  <a:lnTo>
                    <a:pt x="32435" y="1015"/>
                  </a:lnTo>
                  <a:lnTo>
                    <a:pt x="32435" y="2666"/>
                  </a:lnTo>
                  <a:lnTo>
                    <a:pt x="34201" y="2666"/>
                  </a:lnTo>
                  <a:lnTo>
                    <a:pt x="34201" y="1015"/>
                  </a:lnTo>
                  <a:close/>
                </a:path>
                <a:path w="53975" h="13970">
                  <a:moveTo>
                    <a:pt x="37439" y="1015"/>
                  </a:moveTo>
                  <a:lnTo>
                    <a:pt x="35674" y="1015"/>
                  </a:lnTo>
                  <a:lnTo>
                    <a:pt x="35674" y="2666"/>
                  </a:lnTo>
                  <a:lnTo>
                    <a:pt x="37439" y="2666"/>
                  </a:lnTo>
                  <a:lnTo>
                    <a:pt x="37439" y="1015"/>
                  </a:lnTo>
                  <a:close/>
                </a:path>
                <a:path w="53975" h="13970">
                  <a:moveTo>
                    <a:pt x="40665" y="1015"/>
                  </a:moveTo>
                  <a:lnTo>
                    <a:pt x="38912" y="1015"/>
                  </a:lnTo>
                  <a:lnTo>
                    <a:pt x="38912" y="2666"/>
                  </a:lnTo>
                  <a:lnTo>
                    <a:pt x="40665" y="2666"/>
                  </a:lnTo>
                  <a:lnTo>
                    <a:pt x="40665" y="1015"/>
                  </a:lnTo>
                  <a:close/>
                </a:path>
                <a:path w="53975" h="13970">
                  <a:moveTo>
                    <a:pt x="43903" y="1015"/>
                  </a:moveTo>
                  <a:lnTo>
                    <a:pt x="42138" y="1015"/>
                  </a:lnTo>
                  <a:lnTo>
                    <a:pt x="42138" y="2666"/>
                  </a:lnTo>
                  <a:lnTo>
                    <a:pt x="43903" y="2666"/>
                  </a:lnTo>
                  <a:lnTo>
                    <a:pt x="43903" y="1015"/>
                  </a:lnTo>
                  <a:close/>
                </a:path>
                <a:path w="53975" h="13970">
                  <a:moveTo>
                    <a:pt x="47129" y="1015"/>
                  </a:moveTo>
                  <a:lnTo>
                    <a:pt x="45389" y="1015"/>
                  </a:lnTo>
                  <a:lnTo>
                    <a:pt x="45389" y="2666"/>
                  </a:lnTo>
                  <a:lnTo>
                    <a:pt x="47129" y="2666"/>
                  </a:lnTo>
                  <a:lnTo>
                    <a:pt x="47129" y="1015"/>
                  </a:lnTo>
                  <a:close/>
                </a:path>
                <a:path w="53975" h="13970">
                  <a:moveTo>
                    <a:pt x="50368" y="1015"/>
                  </a:moveTo>
                  <a:lnTo>
                    <a:pt x="48615" y="1015"/>
                  </a:lnTo>
                  <a:lnTo>
                    <a:pt x="48615" y="2666"/>
                  </a:lnTo>
                  <a:lnTo>
                    <a:pt x="50368" y="2666"/>
                  </a:lnTo>
                  <a:lnTo>
                    <a:pt x="50368" y="1015"/>
                  </a:lnTo>
                  <a:close/>
                </a:path>
                <a:path w="53975" h="13970">
                  <a:moveTo>
                    <a:pt x="52755" y="1015"/>
                  </a:moveTo>
                  <a:lnTo>
                    <a:pt x="51841" y="1015"/>
                  </a:lnTo>
                  <a:lnTo>
                    <a:pt x="51841" y="2666"/>
                  </a:lnTo>
                  <a:lnTo>
                    <a:pt x="53860" y="2666"/>
                  </a:lnTo>
                  <a:lnTo>
                    <a:pt x="53860" y="1777"/>
                  </a:lnTo>
                  <a:lnTo>
                    <a:pt x="52755" y="1777"/>
                  </a:lnTo>
                  <a:lnTo>
                    <a:pt x="52603" y="1523"/>
                  </a:lnTo>
                  <a:lnTo>
                    <a:pt x="52603" y="1142"/>
                  </a:lnTo>
                  <a:lnTo>
                    <a:pt x="52755" y="1015"/>
                  </a:lnTo>
                  <a:close/>
                </a:path>
                <a:path w="53975" h="13970">
                  <a:moveTo>
                    <a:pt x="1854" y="1015"/>
                  </a:moveTo>
                  <a:lnTo>
                    <a:pt x="1066" y="1015"/>
                  </a:lnTo>
                  <a:lnTo>
                    <a:pt x="1219" y="1142"/>
                  </a:lnTo>
                  <a:lnTo>
                    <a:pt x="1219" y="1523"/>
                  </a:lnTo>
                  <a:lnTo>
                    <a:pt x="1066" y="1777"/>
                  </a:lnTo>
                  <a:lnTo>
                    <a:pt x="1854" y="1777"/>
                  </a:lnTo>
                  <a:lnTo>
                    <a:pt x="1854" y="1015"/>
                  </a:lnTo>
                  <a:close/>
                </a:path>
                <a:path w="53975" h="13970">
                  <a:moveTo>
                    <a:pt x="53860" y="1015"/>
                  </a:moveTo>
                  <a:lnTo>
                    <a:pt x="53124" y="1015"/>
                  </a:lnTo>
                  <a:lnTo>
                    <a:pt x="53276" y="1142"/>
                  </a:lnTo>
                  <a:lnTo>
                    <a:pt x="53276" y="1523"/>
                  </a:lnTo>
                  <a:lnTo>
                    <a:pt x="53124" y="1777"/>
                  </a:lnTo>
                  <a:lnTo>
                    <a:pt x="53860" y="1777"/>
                  </a:lnTo>
                  <a:lnTo>
                    <a:pt x="53860" y="1015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852477" y="4903411"/>
              <a:ext cx="53975" cy="14604"/>
            </a:xfrm>
            <a:custGeom>
              <a:avLst/>
              <a:gdLst/>
              <a:ahLst/>
              <a:cxnLst/>
              <a:rect l="l" t="t" r="r" b="b"/>
              <a:pathLst>
                <a:path w="53975" h="14604">
                  <a:moveTo>
                    <a:pt x="52603" y="12458"/>
                  </a:moveTo>
                  <a:lnTo>
                    <a:pt x="52603" y="12661"/>
                  </a:lnTo>
                  <a:lnTo>
                    <a:pt x="52755" y="12839"/>
                  </a:lnTo>
                  <a:lnTo>
                    <a:pt x="52933" y="12839"/>
                  </a:lnTo>
                  <a:lnTo>
                    <a:pt x="53124" y="12839"/>
                  </a:lnTo>
                  <a:lnTo>
                    <a:pt x="53276" y="12661"/>
                  </a:lnTo>
                  <a:lnTo>
                    <a:pt x="53276" y="12458"/>
                  </a:lnTo>
                  <a:lnTo>
                    <a:pt x="53276" y="12242"/>
                  </a:lnTo>
                  <a:lnTo>
                    <a:pt x="53124" y="12077"/>
                  </a:lnTo>
                  <a:lnTo>
                    <a:pt x="52933" y="12077"/>
                  </a:lnTo>
                  <a:lnTo>
                    <a:pt x="52755" y="12077"/>
                  </a:lnTo>
                  <a:lnTo>
                    <a:pt x="52603" y="12242"/>
                  </a:lnTo>
                  <a:lnTo>
                    <a:pt x="52603" y="12458"/>
                  </a:lnTo>
                  <a:close/>
                </a:path>
                <a:path w="53975" h="14604">
                  <a:moveTo>
                    <a:pt x="546" y="1384"/>
                  </a:moveTo>
                  <a:lnTo>
                    <a:pt x="546" y="1587"/>
                  </a:lnTo>
                  <a:lnTo>
                    <a:pt x="698" y="1765"/>
                  </a:lnTo>
                  <a:lnTo>
                    <a:pt x="888" y="1765"/>
                  </a:lnTo>
                  <a:lnTo>
                    <a:pt x="1066" y="1765"/>
                  </a:lnTo>
                  <a:lnTo>
                    <a:pt x="1219" y="1587"/>
                  </a:lnTo>
                  <a:lnTo>
                    <a:pt x="1219" y="1384"/>
                  </a:lnTo>
                  <a:lnTo>
                    <a:pt x="1219" y="1181"/>
                  </a:lnTo>
                  <a:lnTo>
                    <a:pt x="1066" y="1003"/>
                  </a:lnTo>
                  <a:lnTo>
                    <a:pt x="888" y="1003"/>
                  </a:lnTo>
                  <a:lnTo>
                    <a:pt x="698" y="1003"/>
                  </a:lnTo>
                  <a:lnTo>
                    <a:pt x="546" y="1181"/>
                  </a:lnTo>
                  <a:lnTo>
                    <a:pt x="546" y="1384"/>
                  </a:lnTo>
                  <a:close/>
                </a:path>
                <a:path w="53975" h="14604">
                  <a:moveTo>
                    <a:pt x="546" y="12458"/>
                  </a:moveTo>
                  <a:lnTo>
                    <a:pt x="546" y="12661"/>
                  </a:lnTo>
                  <a:lnTo>
                    <a:pt x="698" y="12839"/>
                  </a:lnTo>
                  <a:lnTo>
                    <a:pt x="888" y="12839"/>
                  </a:lnTo>
                  <a:lnTo>
                    <a:pt x="1066" y="12839"/>
                  </a:lnTo>
                  <a:lnTo>
                    <a:pt x="1219" y="12661"/>
                  </a:lnTo>
                  <a:lnTo>
                    <a:pt x="1219" y="12458"/>
                  </a:lnTo>
                  <a:lnTo>
                    <a:pt x="1219" y="12242"/>
                  </a:lnTo>
                  <a:lnTo>
                    <a:pt x="1066" y="12077"/>
                  </a:lnTo>
                  <a:lnTo>
                    <a:pt x="888" y="12077"/>
                  </a:lnTo>
                  <a:lnTo>
                    <a:pt x="698" y="12077"/>
                  </a:lnTo>
                  <a:lnTo>
                    <a:pt x="546" y="12242"/>
                  </a:lnTo>
                  <a:lnTo>
                    <a:pt x="546" y="12458"/>
                  </a:lnTo>
                  <a:close/>
                </a:path>
                <a:path w="53975" h="14604">
                  <a:moveTo>
                    <a:pt x="52603" y="1384"/>
                  </a:moveTo>
                  <a:lnTo>
                    <a:pt x="52603" y="1587"/>
                  </a:lnTo>
                  <a:lnTo>
                    <a:pt x="52755" y="1765"/>
                  </a:lnTo>
                  <a:lnTo>
                    <a:pt x="52933" y="1765"/>
                  </a:lnTo>
                  <a:lnTo>
                    <a:pt x="53124" y="1765"/>
                  </a:lnTo>
                  <a:lnTo>
                    <a:pt x="53276" y="1587"/>
                  </a:lnTo>
                  <a:lnTo>
                    <a:pt x="53276" y="1384"/>
                  </a:lnTo>
                  <a:lnTo>
                    <a:pt x="53276" y="1181"/>
                  </a:lnTo>
                  <a:lnTo>
                    <a:pt x="53124" y="1003"/>
                  </a:lnTo>
                  <a:lnTo>
                    <a:pt x="52933" y="1003"/>
                  </a:lnTo>
                  <a:lnTo>
                    <a:pt x="52755" y="1003"/>
                  </a:lnTo>
                  <a:lnTo>
                    <a:pt x="52603" y="1181"/>
                  </a:lnTo>
                  <a:lnTo>
                    <a:pt x="52603" y="1384"/>
                  </a:lnTo>
                  <a:close/>
                </a:path>
                <a:path w="53975" h="14604">
                  <a:moveTo>
                    <a:pt x="50368" y="12827"/>
                  </a:moveTo>
                  <a:lnTo>
                    <a:pt x="51841" y="12827"/>
                  </a:lnTo>
                  <a:lnTo>
                    <a:pt x="51841" y="11163"/>
                  </a:lnTo>
                  <a:lnTo>
                    <a:pt x="50368" y="11163"/>
                  </a:lnTo>
                  <a:lnTo>
                    <a:pt x="50368" y="12827"/>
                  </a:lnTo>
                  <a:close/>
                </a:path>
                <a:path w="53975" h="14604">
                  <a:moveTo>
                    <a:pt x="1854" y="2705"/>
                  </a:moveTo>
                  <a:lnTo>
                    <a:pt x="3327" y="2705"/>
                  </a:lnTo>
                  <a:lnTo>
                    <a:pt x="3327" y="1041"/>
                  </a:lnTo>
                  <a:lnTo>
                    <a:pt x="1854" y="1041"/>
                  </a:lnTo>
                  <a:lnTo>
                    <a:pt x="1854" y="2705"/>
                  </a:lnTo>
                  <a:close/>
                </a:path>
                <a:path w="53975" h="14604">
                  <a:moveTo>
                    <a:pt x="5092" y="2705"/>
                  </a:moveTo>
                  <a:lnTo>
                    <a:pt x="6565" y="2705"/>
                  </a:lnTo>
                  <a:lnTo>
                    <a:pt x="6565" y="1041"/>
                  </a:lnTo>
                  <a:lnTo>
                    <a:pt x="5092" y="1041"/>
                  </a:lnTo>
                  <a:lnTo>
                    <a:pt x="5092" y="2705"/>
                  </a:lnTo>
                  <a:close/>
                </a:path>
                <a:path w="53975" h="14604">
                  <a:moveTo>
                    <a:pt x="8331" y="2705"/>
                  </a:moveTo>
                  <a:lnTo>
                    <a:pt x="9817" y="2705"/>
                  </a:lnTo>
                  <a:lnTo>
                    <a:pt x="9817" y="1041"/>
                  </a:lnTo>
                  <a:lnTo>
                    <a:pt x="8331" y="1041"/>
                  </a:lnTo>
                  <a:lnTo>
                    <a:pt x="8331" y="2705"/>
                  </a:lnTo>
                  <a:close/>
                </a:path>
                <a:path w="53975" h="14604">
                  <a:moveTo>
                    <a:pt x="11556" y="2705"/>
                  </a:moveTo>
                  <a:lnTo>
                    <a:pt x="13030" y="2705"/>
                  </a:lnTo>
                  <a:lnTo>
                    <a:pt x="13030" y="1041"/>
                  </a:lnTo>
                  <a:lnTo>
                    <a:pt x="11556" y="1041"/>
                  </a:lnTo>
                  <a:lnTo>
                    <a:pt x="11556" y="2705"/>
                  </a:lnTo>
                  <a:close/>
                </a:path>
                <a:path w="53975" h="14604">
                  <a:moveTo>
                    <a:pt x="14795" y="2705"/>
                  </a:moveTo>
                  <a:lnTo>
                    <a:pt x="16281" y="2705"/>
                  </a:lnTo>
                  <a:lnTo>
                    <a:pt x="16281" y="1041"/>
                  </a:lnTo>
                  <a:lnTo>
                    <a:pt x="14795" y="1041"/>
                  </a:lnTo>
                  <a:lnTo>
                    <a:pt x="14795" y="2705"/>
                  </a:lnTo>
                  <a:close/>
                </a:path>
                <a:path w="53975" h="14604">
                  <a:moveTo>
                    <a:pt x="18033" y="2705"/>
                  </a:moveTo>
                  <a:lnTo>
                    <a:pt x="19519" y="2705"/>
                  </a:lnTo>
                  <a:lnTo>
                    <a:pt x="19519" y="1041"/>
                  </a:lnTo>
                  <a:lnTo>
                    <a:pt x="18033" y="1041"/>
                  </a:lnTo>
                  <a:lnTo>
                    <a:pt x="18033" y="2705"/>
                  </a:lnTo>
                  <a:close/>
                </a:path>
                <a:path w="53975" h="14604">
                  <a:moveTo>
                    <a:pt x="21259" y="2705"/>
                  </a:moveTo>
                  <a:lnTo>
                    <a:pt x="22732" y="2705"/>
                  </a:lnTo>
                  <a:lnTo>
                    <a:pt x="22732" y="1041"/>
                  </a:lnTo>
                  <a:lnTo>
                    <a:pt x="21259" y="1041"/>
                  </a:lnTo>
                  <a:lnTo>
                    <a:pt x="21259" y="2705"/>
                  </a:lnTo>
                  <a:close/>
                </a:path>
                <a:path w="53975" h="14604">
                  <a:moveTo>
                    <a:pt x="24498" y="2705"/>
                  </a:moveTo>
                  <a:lnTo>
                    <a:pt x="25984" y="2705"/>
                  </a:lnTo>
                  <a:lnTo>
                    <a:pt x="25984" y="1041"/>
                  </a:lnTo>
                  <a:lnTo>
                    <a:pt x="24498" y="1041"/>
                  </a:lnTo>
                  <a:lnTo>
                    <a:pt x="24498" y="2705"/>
                  </a:lnTo>
                  <a:close/>
                </a:path>
                <a:path w="53975" h="14604">
                  <a:moveTo>
                    <a:pt x="27724" y="2705"/>
                  </a:moveTo>
                  <a:lnTo>
                    <a:pt x="29209" y="2705"/>
                  </a:lnTo>
                  <a:lnTo>
                    <a:pt x="29209" y="1041"/>
                  </a:lnTo>
                  <a:lnTo>
                    <a:pt x="27724" y="1041"/>
                  </a:lnTo>
                  <a:lnTo>
                    <a:pt x="27724" y="2705"/>
                  </a:lnTo>
                  <a:close/>
                </a:path>
                <a:path w="53975" h="14604">
                  <a:moveTo>
                    <a:pt x="30962" y="2705"/>
                  </a:moveTo>
                  <a:lnTo>
                    <a:pt x="32435" y="2705"/>
                  </a:lnTo>
                  <a:lnTo>
                    <a:pt x="32435" y="1041"/>
                  </a:lnTo>
                  <a:lnTo>
                    <a:pt x="30962" y="1041"/>
                  </a:lnTo>
                  <a:lnTo>
                    <a:pt x="30962" y="2705"/>
                  </a:lnTo>
                  <a:close/>
                </a:path>
                <a:path w="53975" h="14604">
                  <a:moveTo>
                    <a:pt x="34201" y="2705"/>
                  </a:moveTo>
                  <a:lnTo>
                    <a:pt x="35674" y="2705"/>
                  </a:lnTo>
                  <a:lnTo>
                    <a:pt x="35674" y="1041"/>
                  </a:lnTo>
                  <a:lnTo>
                    <a:pt x="34201" y="1041"/>
                  </a:lnTo>
                  <a:lnTo>
                    <a:pt x="34201" y="2705"/>
                  </a:lnTo>
                  <a:close/>
                </a:path>
                <a:path w="53975" h="14604">
                  <a:moveTo>
                    <a:pt x="37439" y="2705"/>
                  </a:moveTo>
                  <a:lnTo>
                    <a:pt x="38912" y="2705"/>
                  </a:lnTo>
                  <a:lnTo>
                    <a:pt x="38912" y="1041"/>
                  </a:lnTo>
                  <a:lnTo>
                    <a:pt x="37439" y="1041"/>
                  </a:lnTo>
                  <a:lnTo>
                    <a:pt x="37439" y="2705"/>
                  </a:lnTo>
                  <a:close/>
                </a:path>
                <a:path w="53975" h="14604">
                  <a:moveTo>
                    <a:pt x="40665" y="2705"/>
                  </a:moveTo>
                  <a:lnTo>
                    <a:pt x="42138" y="2705"/>
                  </a:lnTo>
                  <a:lnTo>
                    <a:pt x="42138" y="1041"/>
                  </a:lnTo>
                  <a:lnTo>
                    <a:pt x="40665" y="1041"/>
                  </a:lnTo>
                  <a:lnTo>
                    <a:pt x="40665" y="2705"/>
                  </a:lnTo>
                  <a:close/>
                </a:path>
                <a:path w="53975" h="14604">
                  <a:moveTo>
                    <a:pt x="43903" y="2705"/>
                  </a:moveTo>
                  <a:lnTo>
                    <a:pt x="45389" y="2705"/>
                  </a:lnTo>
                  <a:lnTo>
                    <a:pt x="45389" y="1041"/>
                  </a:lnTo>
                  <a:lnTo>
                    <a:pt x="43903" y="1041"/>
                  </a:lnTo>
                  <a:lnTo>
                    <a:pt x="43903" y="2705"/>
                  </a:lnTo>
                  <a:close/>
                </a:path>
                <a:path w="53975" h="14604">
                  <a:moveTo>
                    <a:pt x="47129" y="2705"/>
                  </a:moveTo>
                  <a:lnTo>
                    <a:pt x="48615" y="2705"/>
                  </a:lnTo>
                  <a:lnTo>
                    <a:pt x="48615" y="1041"/>
                  </a:lnTo>
                  <a:lnTo>
                    <a:pt x="47129" y="1041"/>
                  </a:lnTo>
                  <a:lnTo>
                    <a:pt x="47129" y="2705"/>
                  </a:lnTo>
                  <a:close/>
                </a:path>
                <a:path w="53975" h="14604">
                  <a:moveTo>
                    <a:pt x="50368" y="2705"/>
                  </a:moveTo>
                  <a:lnTo>
                    <a:pt x="51841" y="2705"/>
                  </a:lnTo>
                  <a:lnTo>
                    <a:pt x="51841" y="1041"/>
                  </a:lnTo>
                  <a:lnTo>
                    <a:pt x="50368" y="1041"/>
                  </a:lnTo>
                  <a:lnTo>
                    <a:pt x="50368" y="2705"/>
                  </a:lnTo>
                  <a:close/>
                </a:path>
                <a:path w="53975" h="14604">
                  <a:moveTo>
                    <a:pt x="1854" y="6083"/>
                  </a:moveTo>
                  <a:lnTo>
                    <a:pt x="3327" y="6083"/>
                  </a:lnTo>
                  <a:lnTo>
                    <a:pt x="3327" y="4419"/>
                  </a:lnTo>
                  <a:lnTo>
                    <a:pt x="1854" y="4419"/>
                  </a:lnTo>
                  <a:lnTo>
                    <a:pt x="1854" y="6083"/>
                  </a:lnTo>
                  <a:close/>
                </a:path>
                <a:path w="53975" h="14604">
                  <a:moveTo>
                    <a:pt x="5092" y="6083"/>
                  </a:moveTo>
                  <a:lnTo>
                    <a:pt x="6565" y="6083"/>
                  </a:lnTo>
                  <a:lnTo>
                    <a:pt x="6565" y="4419"/>
                  </a:lnTo>
                  <a:lnTo>
                    <a:pt x="5092" y="4419"/>
                  </a:lnTo>
                  <a:lnTo>
                    <a:pt x="5092" y="6083"/>
                  </a:lnTo>
                  <a:close/>
                </a:path>
                <a:path w="53975" h="14604">
                  <a:moveTo>
                    <a:pt x="8331" y="6083"/>
                  </a:moveTo>
                  <a:lnTo>
                    <a:pt x="9817" y="6083"/>
                  </a:lnTo>
                  <a:lnTo>
                    <a:pt x="9817" y="4419"/>
                  </a:lnTo>
                  <a:lnTo>
                    <a:pt x="8331" y="4419"/>
                  </a:lnTo>
                  <a:lnTo>
                    <a:pt x="8331" y="6083"/>
                  </a:lnTo>
                  <a:close/>
                </a:path>
                <a:path w="53975" h="14604">
                  <a:moveTo>
                    <a:pt x="11556" y="6083"/>
                  </a:moveTo>
                  <a:lnTo>
                    <a:pt x="13030" y="6083"/>
                  </a:lnTo>
                  <a:lnTo>
                    <a:pt x="13030" y="4419"/>
                  </a:lnTo>
                  <a:lnTo>
                    <a:pt x="11556" y="4419"/>
                  </a:lnTo>
                  <a:lnTo>
                    <a:pt x="11556" y="6083"/>
                  </a:lnTo>
                  <a:close/>
                </a:path>
                <a:path w="53975" h="14604">
                  <a:moveTo>
                    <a:pt x="14795" y="6083"/>
                  </a:moveTo>
                  <a:lnTo>
                    <a:pt x="16281" y="6083"/>
                  </a:lnTo>
                  <a:lnTo>
                    <a:pt x="16281" y="4419"/>
                  </a:lnTo>
                  <a:lnTo>
                    <a:pt x="14795" y="4419"/>
                  </a:lnTo>
                  <a:lnTo>
                    <a:pt x="14795" y="6083"/>
                  </a:lnTo>
                  <a:close/>
                </a:path>
                <a:path w="53975" h="14604">
                  <a:moveTo>
                    <a:pt x="18033" y="6083"/>
                  </a:moveTo>
                  <a:lnTo>
                    <a:pt x="19519" y="6083"/>
                  </a:lnTo>
                  <a:lnTo>
                    <a:pt x="19519" y="4419"/>
                  </a:lnTo>
                  <a:lnTo>
                    <a:pt x="18033" y="4419"/>
                  </a:lnTo>
                  <a:lnTo>
                    <a:pt x="18033" y="6083"/>
                  </a:lnTo>
                  <a:close/>
                </a:path>
                <a:path w="53975" h="14604">
                  <a:moveTo>
                    <a:pt x="21259" y="6083"/>
                  </a:moveTo>
                  <a:lnTo>
                    <a:pt x="22732" y="6083"/>
                  </a:lnTo>
                  <a:lnTo>
                    <a:pt x="22732" y="4419"/>
                  </a:lnTo>
                  <a:lnTo>
                    <a:pt x="21259" y="4419"/>
                  </a:lnTo>
                  <a:lnTo>
                    <a:pt x="21259" y="6083"/>
                  </a:lnTo>
                  <a:close/>
                </a:path>
                <a:path w="53975" h="14604">
                  <a:moveTo>
                    <a:pt x="24498" y="6083"/>
                  </a:moveTo>
                  <a:lnTo>
                    <a:pt x="25984" y="6083"/>
                  </a:lnTo>
                  <a:lnTo>
                    <a:pt x="25984" y="4419"/>
                  </a:lnTo>
                  <a:lnTo>
                    <a:pt x="24498" y="4419"/>
                  </a:lnTo>
                  <a:lnTo>
                    <a:pt x="24498" y="6083"/>
                  </a:lnTo>
                  <a:close/>
                </a:path>
                <a:path w="53975" h="14604">
                  <a:moveTo>
                    <a:pt x="27724" y="6083"/>
                  </a:moveTo>
                  <a:lnTo>
                    <a:pt x="29209" y="6083"/>
                  </a:lnTo>
                  <a:lnTo>
                    <a:pt x="29209" y="4419"/>
                  </a:lnTo>
                  <a:lnTo>
                    <a:pt x="27724" y="4419"/>
                  </a:lnTo>
                  <a:lnTo>
                    <a:pt x="27724" y="6083"/>
                  </a:lnTo>
                  <a:close/>
                </a:path>
                <a:path w="53975" h="14604">
                  <a:moveTo>
                    <a:pt x="30962" y="6083"/>
                  </a:moveTo>
                  <a:lnTo>
                    <a:pt x="32435" y="6083"/>
                  </a:lnTo>
                  <a:lnTo>
                    <a:pt x="32435" y="4419"/>
                  </a:lnTo>
                  <a:lnTo>
                    <a:pt x="30962" y="4419"/>
                  </a:lnTo>
                  <a:lnTo>
                    <a:pt x="30962" y="6083"/>
                  </a:lnTo>
                  <a:close/>
                </a:path>
                <a:path w="53975" h="14604">
                  <a:moveTo>
                    <a:pt x="34201" y="6083"/>
                  </a:moveTo>
                  <a:lnTo>
                    <a:pt x="35674" y="6083"/>
                  </a:lnTo>
                  <a:lnTo>
                    <a:pt x="35674" y="4419"/>
                  </a:lnTo>
                  <a:lnTo>
                    <a:pt x="34201" y="4419"/>
                  </a:lnTo>
                  <a:lnTo>
                    <a:pt x="34201" y="6083"/>
                  </a:lnTo>
                  <a:close/>
                </a:path>
                <a:path w="53975" h="14604">
                  <a:moveTo>
                    <a:pt x="37439" y="6083"/>
                  </a:moveTo>
                  <a:lnTo>
                    <a:pt x="38912" y="6083"/>
                  </a:lnTo>
                  <a:lnTo>
                    <a:pt x="38912" y="4419"/>
                  </a:lnTo>
                  <a:lnTo>
                    <a:pt x="37439" y="4419"/>
                  </a:lnTo>
                  <a:lnTo>
                    <a:pt x="37439" y="6083"/>
                  </a:lnTo>
                  <a:close/>
                </a:path>
                <a:path w="53975" h="14604">
                  <a:moveTo>
                    <a:pt x="40665" y="6083"/>
                  </a:moveTo>
                  <a:lnTo>
                    <a:pt x="42138" y="6083"/>
                  </a:lnTo>
                  <a:lnTo>
                    <a:pt x="42138" y="4419"/>
                  </a:lnTo>
                  <a:lnTo>
                    <a:pt x="40665" y="4419"/>
                  </a:lnTo>
                  <a:lnTo>
                    <a:pt x="40665" y="6083"/>
                  </a:lnTo>
                  <a:close/>
                </a:path>
                <a:path w="53975" h="14604">
                  <a:moveTo>
                    <a:pt x="43903" y="6083"/>
                  </a:moveTo>
                  <a:lnTo>
                    <a:pt x="45389" y="6083"/>
                  </a:lnTo>
                  <a:lnTo>
                    <a:pt x="45389" y="4419"/>
                  </a:lnTo>
                  <a:lnTo>
                    <a:pt x="43903" y="4419"/>
                  </a:lnTo>
                  <a:lnTo>
                    <a:pt x="43903" y="6083"/>
                  </a:lnTo>
                  <a:close/>
                </a:path>
                <a:path w="53975" h="14604">
                  <a:moveTo>
                    <a:pt x="47129" y="6083"/>
                  </a:moveTo>
                  <a:lnTo>
                    <a:pt x="48615" y="6083"/>
                  </a:lnTo>
                  <a:lnTo>
                    <a:pt x="48615" y="4419"/>
                  </a:lnTo>
                  <a:lnTo>
                    <a:pt x="47129" y="4419"/>
                  </a:lnTo>
                  <a:lnTo>
                    <a:pt x="47129" y="6083"/>
                  </a:lnTo>
                  <a:close/>
                </a:path>
                <a:path w="53975" h="14604">
                  <a:moveTo>
                    <a:pt x="50368" y="6083"/>
                  </a:moveTo>
                  <a:lnTo>
                    <a:pt x="51841" y="6083"/>
                  </a:lnTo>
                  <a:lnTo>
                    <a:pt x="51841" y="4419"/>
                  </a:lnTo>
                  <a:lnTo>
                    <a:pt x="50368" y="4419"/>
                  </a:lnTo>
                  <a:lnTo>
                    <a:pt x="50368" y="6083"/>
                  </a:lnTo>
                  <a:close/>
                </a:path>
                <a:path w="53975" h="14604">
                  <a:moveTo>
                    <a:pt x="1854" y="9448"/>
                  </a:moveTo>
                  <a:lnTo>
                    <a:pt x="3327" y="9448"/>
                  </a:lnTo>
                  <a:lnTo>
                    <a:pt x="3327" y="7785"/>
                  </a:lnTo>
                  <a:lnTo>
                    <a:pt x="1854" y="7785"/>
                  </a:lnTo>
                  <a:lnTo>
                    <a:pt x="1854" y="9448"/>
                  </a:lnTo>
                  <a:close/>
                </a:path>
                <a:path w="53975" h="14604">
                  <a:moveTo>
                    <a:pt x="5092" y="9448"/>
                  </a:moveTo>
                  <a:lnTo>
                    <a:pt x="6565" y="9448"/>
                  </a:lnTo>
                  <a:lnTo>
                    <a:pt x="6565" y="7785"/>
                  </a:lnTo>
                  <a:lnTo>
                    <a:pt x="5092" y="7785"/>
                  </a:lnTo>
                  <a:lnTo>
                    <a:pt x="5092" y="9448"/>
                  </a:lnTo>
                  <a:close/>
                </a:path>
                <a:path w="53975" h="14604">
                  <a:moveTo>
                    <a:pt x="8331" y="9448"/>
                  </a:moveTo>
                  <a:lnTo>
                    <a:pt x="9817" y="9448"/>
                  </a:lnTo>
                  <a:lnTo>
                    <a:pt x="9817" y="7785"/>
                  </a:lnTo>
                  <a:lnTo>
                    <a:pt x="8331" y="7785"/>
                  </a:lnTo>
                  <a:lnTo>
                    <a:pt x="8331" y="9448"/>
                  </a:lnTo>
                  <a:close/>
                </a:path>
                <a:path w="53975" h="14604">
                  <a:moveTo>
                    <a:pt x="11556" y="9448"/>
                  </a:moveTo>
                  <a:lnTo>
                    <a:pt x="13030" y="9448"/>
                  </a:lnTo>
                  <a:lnTo>
                    <a:pt x="13030" y="7785"/>
                  </a:lnTo>
                  <a:lnTo>
                    <a:pt x="11556" y="7785"/>
                  </a:lnTo>
                  <a:lnTo>
                    <a:pt x="11556" y="9448"/>
                  </a:lnTo>
                  <a:close/>
                </a:path>
                <a:path w="53975" h="14604">
                  <a:moveTo>
                    <a:pt x="14795" y="9448"/>
                  </a:moveTo>
                  <a:lnTo>
                    <a:pt x="16281" y="9448"/>
                  </a:lnTo>
                  <a:lnTo>
                    <a:pt x="16281" y="7785"/>
                  </a:lnTo>
                  <a:lnTo>
                    <a:pt x="14795" y="7785"/>
                  </a:lnTo>
                  <a:lnTo>
                    <a:pt x="14795" y="9448"/>
                  </a:lnTo>
                  <a:close/>
                </a:path>
                <a:path w="53975" h="14604">
                  <a:moveTo>
                    <a:pt x="18033" y="9448"/>
                  </a:moveTo>
                  <a:lnTo>
                    <a:pt x="19519" y="9448"/>
                  </a:lnTo>
                  <a:lnTo>
                    <a:pt x="19519" y="7785"/>
                  </a:lnTo>
                  <a:lnTo>
                    <a:pt x="18033" y="7785"/>
                  </a:lnTo>
                  <a:lnTo>
                    <a:pt x="18033" y="9448"/>
                  </a:lnTo>
                  <a:close/>
                </a:path>
                <a:path w="53975" h="14604">
                  <a:moveTo>
                    <a:pt x="21259" y="9448"/>
                  </a:moveTo>
                  <a:lnTo>
                    <a:pt x="22732" y="9448"/>
                  </a:lnTo>
                  <a:lnTo>
                    <a:pt x="22732" y="7785"/>
                  </a:lnTo>
                  <a:lnTo>
                    <a:pt x="21259" y="7785"/>
                  </a:lnTo>
                  <a:lnTo>
                    <a:pt x="21259" y="9448"/>
                  </a:lnTo>
                  <a:close/>
                </a:path>
                <a:path w="53975" h="14604">
                  <a:moveTo>
                    <a:pt x="24498" y="9448"/>
                  </a:moveTo>
                  <a:lnTo>
                    <a:pt x="25984" y="9448"/>
                  </a:lnTo>
                  <a:lnTo>
                    <a:pt x="25984" y="7785"/>
                  </a:lnTo>
                  <a:lnTo>
                    <a:pt x="24498" y="7785"/>
                  </a:lnTo>
                  <a:lnTo>
                    <a:pt x="24498" y="9448"/>
                  </a:lnTo>
                  <a:close/>
                </a:path>
                <a:path w="53975" h="14604">
                  <a:moveTo>
                    <a:pt x="27724" y="9448"/>
                  </a:moveTo>
                  <a:lnTo>
                    <a:pt x="29209" y="9448"/>
                  </a:lnTo>
                  <a:lnTo>
                    <a:pt x="29209" y="7785"/>
                  </a:lnTo>
                  <a:lnTo>
                    <a:pt x="27724" y="7785"/>
                  </a:lnTo>
                  <a:lnTo>
                    <a:pt x="27724" y="9448"/>
                  </a:lnTo>
                  <a:close/>
                </a:path>
                <a:path w="53975" h="14604">
                  <a:moveTo>
                    <a:pt x="30962" y="9448"/>
                  </a:moveTo>
                  <a:lnTo>
                    <a:pt x="32435" y="9448"/>
                  </a:lnTo>
                  <a:lnTo>
                    <a:pt x="32435" y="7785"/>
                  </a:lnTo>
                  <a:lnTo>
                    <a:pt x="30962" y="7785"/>
                  </a:lnTo>
                  <a:lnTo>
                    <a:pt x="30962" y="9448"/>
                  </a:lnTo>
                  <a:close/>
                </a:path>
                <a:path w="53975" h="14604">
                  <a:moveTo>
                    <a:pt x="34201" y="9448"/>
                  </a:moveTo>
                  <a:lnTo>
                    <a:pt x="35674" y="9448"/>
                  </a:lnTo>
                  <a:lnTo>
                    <a:pt x="35674" y="7785"/>
                  </a:lnTo>
                  <a:lnTo>
                    <a:pt x="34201" y="7785"/>
                  </a:lnTo>
                  <a:lnTo>
                    <a:pt x="34201" y="9448"/>
                  </a:lnTo>
                  <a:close/>
                </a:path>
                <a:path w="53975" h="14604">
                  <a:moveTo>
                    <a:pt x="37439" y="9448"/>
                  </a:moveTo>
                  <a:lnTo>
                    <a:pt x="38912" y="9448"/>
                  </a:lnTo>
                  <a:lnTo>
                    <a:pt x="38912" y="7785"/>
                  </a:lnTo>
                  <a:lnTo>
                    <a:pt x="37439" y="7785"/>
                  </a:lnTo>
                  <a:lnTo>
                    <a:pt x="37439" y="9448"/>
                  </a:lnTo>
                  <a:close/>
                </a:path>
                <a:path w="53975" h="14604">
                  <a:moveTo>
                    <a:pt x="40665" y="9448"/>
                  </a:moveTo>
                  <a:lnTo>
                    <a:pt x="42138" y="9448"/>
                  </a:lnTo>
                  <a:lnTo>
                    <a:pt x="42138" y="7785"/>
                  </a:lnTo>
                  <a:lnTo>
                    <a:pt x="40665" y="7785"/>
                  </a:lnTo>
                  <a:lnTo>
                    <a:pt x="40665" y="9448"/>
                  </a:lnTo>
                  <a:close/>
                </a:path>
                <a:path w="53975" h="14604">
                  <a:moveTo>
                    <a:pt x="43903" y="9448"/>
                  </a:moveTo>
                  <a:lnTo>
                    <a:pt x="45389" y="9448"/>
                  </a:lnTo>
                  <a:lnTo>
                    <a:pt x="45389" y="7785"/>
                  </a:lnTo>
                  <a:lnTo>
                    <a:pt x="43903" y="7785"/>
                  </a:lnTo>
                  <a:lnTo>
                    <a:pt x="43903" y="9448"/>
                  </a:lnTo>
                  <a:close/>
                </a:path>
                <a:path w="53975" h="14604">
                  <a:moveTo>
                    <a:pt x="47129" y="9448"/>
                  </a:moveTo>
                  <a:lnTo>
                    <a:pt x="48615" y="9448"/>
                  </a:lnTo>
                  <a:lnTo>
                    <a:pt x="48615" y="7785"/>
                  </a:lnTo>
                  <a:lnTo>
                    <a:pt x="47129" y="7785"/>
                  </a:lnTo>
                  <a:lnTo>
                    <a:pt x="47129" y="9448"/>
                  </a:lnTo>
                  <a:close/>
                </a:path>
                <a:path w="53975" h="14604">
                  <a:moveTo>
                    <a:pt x="50368" y="9448"/>
                  </a:moveTo>
                  <a:lnTo>
                    <a:pt x="51841" y="9448"/>
                  </a:lnTo>
                  <a:lnTo>
                    <a:pt x="51841" y="7785"/>
                  </a:lnTo>
                  <a:lnTo>
                    <a:pt x="50368" y="7785"/>
                  </a:lnTo>
                  <a:lnTo>
                    <a:pt x="50368" y="9448"/>
                  </a:lnTo>
                  <a:close/>
                </a:path>
                <a:path w="53975" h="14604">
                  <a:moveTo>
                    <a:pt x="1854" y="12827"/>
                  </a:moveTo>
                  <a:lnTo>
                    <a:pt x="3327" y="12827"/>
                  </a:lnTo>
                  <a:lnTo>
                    <a:pt x="3327" y="11163"/>
                  </a:lnTo>
                  <a:lnTo>
                    <a:pt x="1854" y="11163"/>
                  </a:lnTo>
                  <a:lnTo>
                    <a:pt x="1854" y="12827"/>
                  </a:lnTo>
                  <a:close/>
                </a:path>
                <a:path w="53975" h="14604">
                  <a:moveTo>
                    <a:pt x="5092" y="12827"/>
                  </a:moveTo>
                  <a:lnTo>
                    <a:pt x="6565" y="12827"/>
                  </a:lnTo>
                  <a:lnTo>
                    <a:pt x="6565" y="11163"/>
                  </a:lnTo>
                  <a:lnTo>
                    <a:pt x="5092" y="11163"/>
                  </a:lnTo>
                  <a:lnTo>
                    <a:pt x="5092" y="12827"/>
                  </a:lnTo>
                  <a:close/>
                </a:path>
                <a:path w="53975" h="14604">
                  <a:moveTo>
                    <a:pt x="8331" y="12827"/>
                  </a:moveTo>
                  <a:lnTo>
                    <a:pt x="9817" y="12827"/>
                  </a:lnTo>
                  <a:lnTo>
                    <a:pt x="9817" y="11163"/>
                  </a:lnTo>
                  <a:lnTo>
                    <a:pt x="8331" y="11163"/>
                  </a:lnTo>
                  <a:lnTo>
                    <a:pt x="8331" y="12827"/>
                  </a:lnTo>
                  <a:close/>
                </a:path>
                <a:path w="53975" h="14604">
                  <a:moveTo>
                    <a:pt x="11556" y="12827"/>
                  </a:moveTo>
                  <a:lnTo>
                    <a:pt x="13030" y="12827"/>
                  </a:lnTo>
                  <a:lnTo>
                    <a:pt x="13030" y="11163"/>
                  </a:lnTo>
                  <a:lnTo>
                    <a:pt x="11556" y="11163"/>
                  </a:lnTo>
                  <a:lnTo>
                    <a:pt x="11556" y="12827"/>
                  </a:lnTo>
                  <a:close/>
                </a:path>
                <a:path w="53975" h="14604">
                  <a:moveTo>
                    <a:pt x="14795" y="12827"/>
                  </a:moveTo>
                  <a:lnTo>
                    <a:pt x="16281" y="12827"/>
                  </a:lnTo>
                  <a:lnTo>
                    <a:pt x="16281" y="11163"/>
                  </a:lnTo>
                  <a:lnTo>
                    <a:pt x="14795" y="11163"/>
                  </a:lnTo>
                  <a:lnTo>
                    <a:pt x="14795" y="12827"/>
                  </a:lnTo>
                  <a:close/>
                </a:path>
                <a:path w="53975" h="14604">
                  <a:moveTo>
                    <a:pt x="18033" y="12827"/>
                  </a:moveTo>
                  <a:lnTo>
                    <a:pt x="19519" y="12827"/>
                  </a:lnTo>
                  <a:lnTo>
                    <a:pt x="19519" y="11163"/>
                  </a:lnTo>
                  <a:lnTo>
                    <a:pt x="18033" y="11163"/>
                  </a:lnTo>
                  <a:lnTo>
                    <a:pt x="18033" y="12827"/>
                  </a:lnTo>
                  <a:close/>
                </a:path>
                <a:path w="53975" h="14604">
                  <a:moveTo>
                    <a:pt x="21259" y="12827"/>
                  </a:moveTo>
                  <a:lnTo>
                    <a:pt x="22732" y="12827"/>
                  </a:lnTo>
                  <a:lnTo>
                    <a:pt x="22732" y="11163"/>
                  </a:lnTo>
                  <a:lnTo>
                    <a:pt x="21259" y="11163"/>
                  </a:lnTo>
                  <a:lnTo>
                    <a:pt x="21259" y="12827"/>
                  </a:lnTo>
                  <a:close/>
                </a:path>
                <a:path w="53975" h="14604">
                  <a:moveTo>
                    <a:pt x="24498" y="12827"/>
                  </a:moveTo>
                  <a:lnTo>
                    <a:pt x="25984" y="12827"/>
                  </a:lnTo>
                  <a:lnTo>
                    <a:pt x="25984" y="11163"/>
                  </a:lnTo>
                  <a:lnTo>
                    <a:pt x="24498" y="11163"/>
                  </a:lnTo>
                  <a:lnTo>
                    <a:pt x="24498" y="12827"/>
                  </a:lnTo>
                  <a:close/>
                </a:path>
                <a:path w="53975" h="14604">
                  <a:moveTo>
                    <a:pt x="27724" y="12827"/>
                  </a:moveTo>
                  <a:lnTo>
                    <a:pt x="29209" y="12827"/>
                  </a:lnTo>
                  <a:lnTo>
                    <a:pt x="29209" y="11163"/>
                  </a:lnTo>
                  <a:lnTo>
                    <a:pt x="27724" y="11163"/>
                  </a:lnTo>
                  <a:lnTo>
                    <a:pt x="27724" y="12827"/>
                  </a:lnTo>
                  <a:close/>
                </a:path>
                <a:path w="53975" h="14604">
                  <a:moveTo>
                    <a:pt x="30962" y="12827"/>
                  </a:moveTo>
                  <a:lnTo>
                    <a:pt x="32435" y="12827"/>
                  </a:lnTo>
                  <a:lnTo>
                    <a:pt x="32435" y="11163"/>
                  </a:lnTo>
                  <a:lnTo>
                    <a:pt x="30962" y="11163"/>
                  </a:lnTo>
                  <a:lnTo>
                    <a:pt x="30962" y="12827"/>
                  </a:lnTo>
                  <a:close/>
                </a:path>
                <a:path w="53975" h="14604">
                  <a:moveTo>
                    <a:pt x="34201" y="12827"/>
                  </a:moveTo>
                  <a:lnTo>
                    <a:pt x="35674" y="12827"/>
                  </a:lnTo>
                  <a:lnTo>
                    <a:pt x="35674" y="11163"/>
                  </a:lnTo>
                  <a:lnTo>
                    <a:pt x="34201" y="11163"/>
                  </a:lnTo>
                  <a:lnTo>
                    <a:pt x="34201" y="12827"/>
                  </a:lnTo>
                  <a:close/>
                </a:path>
                <a:path w="53975" h="14604">
                  <a:moveTo>
                    <a:pt x="37439" y="12827"/>
                  </a:moveTo>
                  <a:lnTo>
                    <a:pt x="38912" y="12827"/>
                  </a:lnTo>
                  <a:lnTo>
                    <a:pt x="38912" y="11163"/>
                  </a:lnTo>
                  <a:lnTo>
                    <a:pt x="37439" y="11163"/>
                  </a:lnTo>
                  <a:lnTo>
                    <a:pt x="37439" y="12827"/>
                  </a:lnTo>
                  <a:close/>
                </a:path>
                <a:path w="53975" h="14604">
                  <a:moveTo>
                    <a:pt x="40665" y="12827"/>
                  </a:moveTo>
                  <a:lnTo>
                    <a:pt x="42138" y="12827"/>
                  </a:lnTo>
                  <a:lnTo>
                    <a:pt x="42138" y="11163"/>
                  </a:lnTo>
                  <a:lnTo>
                    <a:pt x="40665" y="11163"/>
                  </a:lnTo>
                  <a:lnTo>
                    <a:pt x="40665" y="12827"/>
                  </a:lnTo>
                  <a:close/>
                </a:path>
                <a:path w="53975" h="14604">
                  <a:moveTo>
                    <a:pt x="43903" y="12827"/>
                  </a:moveTo>
                  <a:lnTo>
                    <a:pt x="45389" y="12827"/>
                  </a:lnTo>
                  <a:lnTo>
                    <a:pt x="45389" y="11163"/>
                  </a:lnTo>
                  <a:lnTo>
                    <a:pt x="43903" y="11163"/>
                  </a:lnTo>
                  <a:lnTo>
                    <a:pt x="43903" y="12827"/>
                  </a:lnTo>
                  <a:close/>
                </a:path>
                <a:path w="53975" h="14604">
                  <a:moveTo>
                    <a:pt x="47129" y="12827"/>
                  </a:moveTo>
                  <a:lnTo>
                    <a:pt x="48615" y="12827"/>
                  </a:lnTo>
                  <a:lnTo>
                    <a:pt x="48615" y="11163"/>
                  </a:lnTo>
                  <a:lnTo>
                    <a:pt x="47129" y="11163"/>
                  </a:lnTo>
                  <a:lnTo>
                    <a:pt x="47129" y="12827"/>
                  </a:lnTo>
                  <a:close/>
                </a:path>
                <a:path w="53975" h="14604">
                  <a:moveTo>
                    <a:pt x="0" y="0"/>
                  </a:moveTo>
                  <a:lnTo>
                    <a:pt x="53860" y="0"/>
                  </a:lnTo>
                  <a:lnTo>
                    <a:pt x="53860" y="14046"/>
                  </a:lnTo>
                  <a:lnTo>
                    <a:pt x="0" y="1404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852477" y="4917893"/>
              <a:ext cx="53975" cy="14604"/>
            </a:xfrm>
            <a:custGeom>
              <a:avLst/>
              <a:gdLst/>
              <a:ahLst/>
              <a:cxnLst/>
              <a:rect l="l" t="t" r="r" b="b"/>
              <a:pathLst>
                <a:path w="53975" h="14604">
                  <a:moveTo>
                    <a:pt x="53860" y="0"/>
                  </a:moveTo>
                  <a:lnTo>
                    <a:pt x="0" y="0"/>
                  </a:lnTo>
                  <a:lnTo>
                    <a:pt x="0" y="14033"/>
                  </a:lnTo>
                  <a:lnTo>
                    <a:pt x="53860" y="14033"/>
                  </a:lnTo>
                  <a:lnTo>
                    <a:pt x="53860" y="12814"/>
                  </a:lnTo>
                  <a:lnTo>
                    <a:pt x="698" y="12814"/>
                  </a:lnTo>
                  <a:lnTo>
                    <a:pt x="546" y="12649"/>
                  </a:lnTo>
                  <a:lnTo>
                    <a:pt x="546" y="12230"/>
                  </a:lnTo>
                  <a:lnTo>
                    <a:pt x="698" y="12052"/>
                  </a:lnTo>
                  <a:lnTo>
                    <a:pt x="53860" y="12052"/>
                  </a:lnTo>
                  <a:lnTo>
                    <a:pt x="53860" y="1739"/>
                  </a:lnTo>
                  <a:lnTo>
                    <a:pt x="698" y="1739"/>
                  </a:lnTo>
                  <a:lnTo>
                    <a:pt x="546" y="1574"/>
                  </a:lnTo>
                  <a:lnTo>
                    <a:pt x="546" y="1155"/>
                  </a:lnTo>
                  <a:lnTo>
                    <a:pt x="698" y="977"/>
                  </a:lnTo>
                  <a:lnTo>
                    <a:pt x="53860" y="977"/>
                  </a:lnTo>
                  <a:lnTo>
                    <a:pt x="53860" y="0"/>
                  </a:lnTo>
                  <a:close/>
                </a:path>
                <a:path w="53975" h="14604">
                  <a:moveTo>
                    <a:pt x="52755" y="12052"/>
                  </a:moveTo>
                  <a:lnTo>
                    <a:pt x="1066" y="12052"/>
                  </a:lnTo>
                  <a:lnTo>
                    <a:pt x="1219" y="12230"/>
                  </a:lnTo>
                  <a:lnTo>
                    <a:pt x="1219" y="12649"/>
                  </a:lnTo>
                  <a:lnTo>
                    <a:pt x="1066" y="12814"/>
                  </a:lnTo>
                  <a:lnTo>
                    <a:pt x="52755" y="12814"/>
                  </a:lnTo>
                  <a:lnTo>
                    <a:pt x="52603" y="12649"/>
                  </a:lnTo>
                  <a:lnTo>
                    <a:pt x="52603" y="12230"/>
                  </a:lnTo>
                  <a:lnTo>
                    <a:pt x="52755" y="12052"/>
                  </a:lnTo>
                  <a:close/>
                </a:path>
                <a:path w="53975" h="14604">
                  <a:moveTo>
                    <a:pt x="53860" y="12052"/>
                  </a:moveTo>
                  <a:lnTo>
                    <a:pt x="53124" y="12052"/>
                  </a:lnTo>
                  <a:lnTo>
                    <a:pt x="53276" y="12230"/>
                  </a:lnTo>
                  <a:lnTo>
                    <a:pt x="53276" y="12649"/>
                  </a:lnTo>
                  <a:lnTo>
                    <a:pt x="53124" y="12814"/>
                  </a:lnTo>
                  <a:lnTo>
                    <a:pt x="53860" y="12814"/>
                  </a:lnTo>
                  <a:lnTo>
                    <a:pt x="53860" y="12052"/>
                  </a:lnTo>
                  <a:close/>
                </a:path>
                <a:path w="53975" h="14604">
                  <a:moveTo>
                    <a:pt x="52755" y="977"/>
                  </a:moveTo>
                  <a:lnTo>
                    <a:pt x="1066" y="977"/>
                  </a:lnTo>
                  <a:lnTo>
                    <a:pt x="1219" y="1155"/>
                  </a:lnTo>
                  <a:lnTo>
                    <a:pt x="1219" y="1574"/>
                  </a:lnTo>
                  <a:lnTo>
                    <a:pt x="1066" y="1739"/>
                  </a:lnTo>
                  <a:lnTo>
                    <a:pt x="52755" y="1739"/>
                  </a:lnTo>
                  <a:lnTo>
                    <a:pt x="52603" y="1574"/>
                  </a:lnTo>
                  <a:lnTo>
                    <a:pt x="52603" y="1155"/>
                  </a:lnTo>
                  <a:lnTo>
                    <a:pt x="52755" y="977"/>
                  </a:lnTo>
                  <a:close/>
                </a:path>
                <a:path w="53975" h="14604">
                  <a:moveTo>
                    <a:pt x="53860" y="977"/>
                  </a:moveTo>
                  <a:lnTo>
                    <a:pt x="53124" y="977"/>
                  </a:lnTo>
                  <a:lnTo>
                    <a:pt x="53276" y="1155"/>
                  </a:lnTo>
                  <a:lnTo>
                    <a:pt x="53276" y="1574"/>
                  </a:lnTo>
                  <a:lnTo>
                    <a:pt x="53124" y="1739"/>
                  </a:lnTo>
                  <a:lnTo>
                    <a:pt x="53860" y="1739"/>
                  </a:lnTo>
                  <a:lnTo>
                    <a:pt x="53860" y="977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852477" y="4917893"/>
              <a:ext cx="53975" cy="14604"/>
            </a:xfrm>
            <a:custGeom>
              <a:avLst/>
              <a:gdLst/>
              <a:ahLst/>
              <a:cxnLst/>
              <a:rect l="l" t="t" r="r" b="b"/>
              <a:pathLst>
                <a:path w="53975" h="14604">
                  <a:moveTo>
                    <a:pt x="52603" y="12433"/>
                  </a:moveTo>
                  <a:lnTo>
                    <a:pt x="52603" y="12649"/>
                  </a:lnTo>
                  <a:lnTo>
                    <a:pt x="52755" y="12814"/>
                  </a:lnTo>
                  <a:lnTo>
                    <a:pt x="52933" y="12814"/>
                  </a:lnTo>
                  <a:lnTo>
                    <a:pt x="53124" y="12814"/>
                  </a:lnTo>
                  <a:lnTo>
                    <a:pt x="53276" y="12649"/>
                  </a:lnTo>
                  <a:lnTo>
                    <a:pt x="53276" y="12433"/>
                  </a:lnTo>
                  <a:lnTo>
                    <a:pt x="53276" y="12230"/>
                  </a:lnTo>
                  <a:lnTo>
                    <a:pt x="53124" y="12052"/>
                  </a:lnTo>
                  <a:lnTo>
                    <a:pt x="52933" y="12052"/>
                  </a:lnTo>
                  <a:lnTo>
                    <a:pt x="52755" y="12052"/>
                  </a:lnTo>
                  <a:lnTo>
                    <a:pt x="52603" y="12230"/>
                  </a:lnTo>
                  <a:lnTo>
                    <a:pt x="52603" y="12433"/>
                  </a:lnTo>
                  <a:close/>
                </a:path>
                <a:path w="53975" h="14604">
                  <a:moveTo>
                    <a:pt x="546" y="1371"/>
                  </a:moveTo>
                  <a:lnTo>
                    <a:pt x="546" y="1574"/>
                  </a:lnTo>
                  <a:lnTo>
                    <a:pt x="698" y="1739"/>
                  </a:lnTo>
                  <a:lnTo>
                    <a:pt x="888" y="1739"/>
                  </a:lnTo>
                  <a:lnTo>
                    <a:pt x="1066" y="1739"/>
                  </a:lnTo>
                  <a:lnTo>
                    <a:pt x="1219" y="1574"/>
                  </a:lnTo>
                  <a:lnTo>
                    <a:pt x="1219" y="1371"/>
                  </a:lnTo>
                  <a:lnTo>
                    <a:pt x="1219" y="1155"/>
                  </a:lnTo>
                  <a:lnTo>
                    <a:pt x="1066" y="977"/>
                  </a:lnTo>
                  <a:lnTo>
                    <a:pt x="888" y="977"/>
                  </a:lnTo>
                  <a:lnTo>
                    <a:pt x="698" y="977"/>
                  </a:lnTo>
                  <a:lnTo>
                    <a:pt x="546" y="1155"/>
                  </a:lnTo>
                  <a:lnTo>
                    <a:pt x="546" y="1371"/>
                  </a:lnTo>
                  <a:close/>
                </a:path>
                <a:path w="53975" h="14604">
                  <a:moveTo>
                    <a:pt x="546" y="12433"/>
                  </a:moveTo>
                  <a:lnTo>
                    <a:pt x="546" y="12649"/>
                  </a:lnTo>
                  <a:lnTo>
                    <a:pt x="698" y="12814"/>
                  </a:lnTo>
                  <a:lnTo>
                    <a:pt x="888" y="12814"/>
                  </a:lnTo>
                  <a:lnTo>
                    <a:pt x="1066" y="12814"/>
                  </a:lnTo>
                  <a:lnTo>
                    <a:pt x="1219" y="12649"/>
                  </a:lnTo>
                  <a:lnTo>
                    <a:pt x="1219" y="12433"/>
                  </a:lnTo>
                  <a:lnTo>
                    <a:pt x="1219" y="12230"/>
                  </a:lnTo>
                  <a:lnTo>
                    <a:pt x="1066" y="12052"/>
                  </a:lnTo>
                  <a:lnTo>
                    <a:pt x="888" y="12052"/>
                  </a:lnTo>
                  <a:lnTo>
                    <a:pt x="698" y="12052"/>
                  </a:lnTo>
                  <a:lnTo>
                    <a:pt x="546" y="12230"/>
                  </a:lnTo>
                  <a:lnTo>
                    <a:pt x="546" y="12433"/>
                  </a:lnTo>
                  <a:close/>
                </a:path>
                <a:path w="53975" h="14604">
                  <a:moveTo>
                    <a:pt x="52603" y="1371"/>
                  </a:moveTo>
                  <a:lnTo>
                    <a:pt x="52603" y="1574"/>
                  </a:lnTo>
                  <a:lnTo>
                    <a:pt x="52755" y="1739"/>
                  </a:lnTo>
                  <a:lnTo>
                    <a:pt x="52933" y="1739"/>
                  </a:lnTo>
                  <a:lnTo>
                    <a:pt x="53124" y="1739"/>
                  </a:lnTo>
                  <a:lnTo>
                    <a:pt x="53276" y="1574"/>
                  </a:lnTo>
                  <a:lnTo>
                    <a:pt x="53276" y="1371"/>
                  </a:lnTo>
                  <a:lnTo>
                    <a:pt x="53276" y="1155"/>
                  </a:lnTo>
                  <a:lnTo>
                    <a:pt x="53124" y="977"/>
                  </a:lnTo>
                  <a:lnTo>
                    <a:pt x="52933" y="977"/>
                  </a:lnTo>
                  <a:lnTo>
                    <a:pt x="52755" y="977"/>
                  </a:lnTo>
                  <a:lnTo>
                    <a:pt x="52603" y="1155"/>
                  </a:lnTo>
                  <a:lnTo>
                    <a:pt x="52603" y="1371"/>
                  </a:lnTo>
                  <a:close/>
                </a:path>
                <a:path w="53975" h="14604">
                  <a:moveTo>
                    <a:pt x="0" y="0"/>
                  </a:moveTo>
                  <a:lnTo>
                    <a:pt x="53860" y="0"/>
                  </a:lnTo>
                  <a:lnTo>
                    <a:pt x="53860" y="14033"/>
                  </a:lnTo>
                  <a:lnTo>
                    <a:pt x="0" y="1403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852477" y="4932437"/>
              <a:ext cx="53975" cy="13970"/>
            </a:xfrm>
            <a:custGeom>
              <a:avLst/>
              <a:gdLst/>
              <a:ahLst/>
              <a:cxnLst/>
              <a:rect l="l" t="t" r="r" b="b"/>
              <a:pathLst>
                <a:path w="53975" h="13970">
                  <a:moveTo>
                    <a:pt x="53860" y="0"/>
                  </a:moveTo>
                  <a:lnTo>
                    <a:pt x="0" y="0"/>
                  </a:lnTo>
                  <a:lnTo>
                    <a:pt x="0" y="13969"/>
                  </a:lnTo>
                  <a:lnTo>
                    <a:pt x="53860" y="13969"/>
                  </a:lnTo>
                  <a:lnTo>
                    <a:pt x="53860" y="12953"/>
                  </a:lnTo>
                  <a:lnTo>
                    <a:pt x="1854" y="12953"/>
                  </a:lnTo>
                  <a:lnTo>
                    <a:pt x="1854" y="12826"/>
                  </a:lnTo>
                  <a:lnTo>
                    <a:pt x="698" y="12826"/>
                  </a:lnTo>
                  <a:lnTo>
                    <a:pt x="546" y="12699"/>
                  </a:lnTo>
                  <a:lnTo>
                    <a:pt x="546" y="12318"/>
                  </a:lnTo>
                  <a:lnTo>
                    <a:pt x="698" y="12064"/>
                  </a:lnTo>
                  <a:lnTo>
                    <a:pt x="1854" y="12064"/>
                  </a:lnTo>
                  <a:lnTo>
                    <a:pt x="1854" y="11175"/>
                  </a:lnTo>
                  <a:lnTo>
                    <a:pt x="53860" y="11175"/>
                  </a:lnTo>
                  <a:lnTo>
                    <a:pt x="53860" y="9524"/>
                  </a:lnTo>
                  <a:lnTo>
                    <a:pt x="1854" y="9524"/>
                  </a:lnTo>
                  <a:lnTo>
                    <a:pt x="1854" y="7873"/>
                  </a:lnTo>
                  <a:lnTo>
                    <a:pt x="53860" y="7873"/>
                  </a:lnTo>
                  <a:lnTo>
                    <a:pt x="53860" y="6095"/>
                  </a:lnTo>
                  <a:lnTo>
                    <a:pt x="1854" y="6095"/>
                  </a:lnTo>
                  <a:lnTo>
                    <a:pt x="1854" y="4444"/>
                  </a:lnTo>
                  <a:lnTo>
                    <a:pt x="53860" y="4444"/>
                  </a:lnTo>
                  <a:lnTo>
                    <a:pt x="53860" y="2793"/>
                  </a:lnTo>
                  <a:lnTo>
                    <a:pt x="1854" y="2793"/>
                  </a:lnTo>
                  <a:lnTo>
                    <a:pt x="1854" y="1777"/>
                  </a:lnTo>
                  <a:lnTo>
                    <a:pt x="698" y="1777"/>
                  </a:lnTo>
                  <a:lnTo>
                    <a:pt x="546" y="1650"/>
                  </a:lnTo>
                  <a:lnTo>
                    <a:pt x="546" y="1142"/>
                  </a:lnTo>
                  <a:lnTo>
                    <a:pt x="698" y="1015"/>
                  </a:lnTo>
                  <a:lnTo>
                    <a:pt x="53860" y="1015"/>
                  </a:lnTo>
                  <a:lnTo>
                    <a:pt x="53860" y="0"/>
                  </a:lnTo>
                  <a:close/>
                </a:path>
                <a:path w="53975" h="13970">
                  <a:moveTo>
                    <a:pt x="5092" y="11175"/>
                  </a:moveTo>
                  <a:lnTo>
                    <a:pt x="3327" y="11175"/>
                  </a:lnTo>
                  <a:lnTo>
                    <a:pt x="3327" y="12953"/>
                  </a:lnTo>
                  <a:lnTo>
                    <a:pt x="5092" y="12953"/>
                  </a:lnTo>
                  <a:lnTo>
                    <a:pt x="5092" y="11175"/>
                  </a:lnTo>
                  <a:close/>
                </a:path>
                <a:path w="53975" h="13970">
                  <a:moveTo>
                    <a:pt x="8331" y="11175"/>
                  </a:moveTo>
                  <a:lnTo>
                    <a:pt x="6565" y="11175"/>
                  </a:lnTo>
                  <a:lnTo>
                    <a:pt x="6565" y="12953"/>
                  </a:lnTo>
                  <a:lnTo>
                    <a:pt x="8331" y="12953"/>
                  </a:lnTo>
                  <a:lnTo>
                    <a:pt x="8331" y="11175"/>
                  </a:lnTo>
                  <a:close/>
                </a:path>
                <a:path w="53975" h="13970">
                  <a:moveTo>
                    <a:pt x="11556" y="11175"/>
                  </a:moveTo>
                  <a:lnTo>
                    <a:pt x="9817" y="11175"/>
                  </a:lnTo>
                  <a:lnTo>
                    <a:pt x="9817" y="12953"/>
                  </a:lnTo>
                  <a:lnTo>
                    <a:pt x="11556" y="12953"/>
                  </a:lnTo>
                  <a:lnTo>
                    <a:pt x="11556" y="11175"/>
                  </a:lnTo>
                  <a:close/>
                </a:path>
                <a:path w="53975" h="13970">
                  <a:moveTo>
                    <a:pt x="14795" y="11175"/>
                  </a:moveTo>
                  <a:lnTo>
                    <a:pt x="13030" y="11175"/>
                  </a:lnTo>
                  <a:lnTo>
                    <a:pt x="13030" y="12953"/>
                  </a:lnTo>
                  <a:lnTo>
                    <a:pt x="14795" y="12953"/>
                  </a:lnTo>
                  <a:lnTo>
                    <a:pt x="14795" y="11175"/>
                  </a:lnTo>
                  <a:close/>
                </a:path>
                <a:path w="53975" h="13970">
                  <a:moveTo>
                    <a:pt x="18033" y="11175"/>
                  </a:moveTo>
                  <a:lnTo>
                    <a:pt x="16281" y="11175"/>
                  </a:lnTo>
                  <a:lnTo>
                    <a:pt x="16281" y="12953"/>
                  </a:lnTo>
                  <a:lnTo>
                    <a:pt x="18033" y="12953"/>
                  </a:lnTo>
                  <a:lnTo>
                    <a:pt x="18033" y="11175"/>
                  </a:lnTo>
                  <a:close/>
                </a:path>
                <a:path w="53975" h="13970">
                  <a:moveTo>
                    <a:pt x="21259" y="11175"/>
                  </a:moveTo>
                  <a:lnTo>
                    <a:pt x="19519" y="11175"/>
                  </a:lnTo>
                  <a:lnTo>
                    <a:pt x="19519" y="12953"/>
                  </a:lnTo>
                  <a:lnTo>
                    <a:pt x="21259" y="12953"/>
                  </a:lnTo>
                  <a:lnTo>
                    <a:pt x="21259" y="11175"/>
                  </a:lnTo>
                  <a:close/>
                </a:path>
                <a:path w="53975" h="13970">
                  <a:moveTo>
                    <a:pt x="24498" y="11175"/>
                  </a:moveTo>
                  <a:lnTo>
                    <a:pt x="22732" y="11175"/>
                  </a:lnTo>
                  <a:lnTo>
                    <a:pt x="22732" y="12953"/>
                  </a:lnTo>
                  <a:lnTo>
                    <a:pt x="24498" y="12953"/>
                  </a:lnTo>
                  <a:lnTo>
                    <a:pt x="24498" y="11175"/>
                  </a:lnTo>
                  <a:close/>
                </a:path>
                <a:path w="53975" h="13970">
                  <a:moveTo>
                    <a:pt x="27724" y="11175"/>
                  </a:moveTo>
                  <a:lnTo>
                    <a:pt x="25984" y="11175"/>
                  </a:lnTo>
                  <a:lnTo>
                    <a:pt x="25984" y="12953"/>
                  </a:lnTo>
                  <a:lnTo>
                    <a:pt x="27724" y="12953"/>
                  </a:lnTo>
                  <a:lnTo>
                    <a:pt x="27724" y="11175"/>
                  </a:lnTo>
                  <a:close/>
                </a:path>
                <a:path w="53975" h="13970">
                  <a:moveTo>
                    <a:pt x="30962" y="11175"/>
                  </a:moveTo>
                  <a:lnTo>
                    <a:pt x="29209" y="11175"/>
                  </a:lnTo>
                  <a:lnTo>
                    <a:pt x="29209" y="12953"/>
                  </a:lnTo>
                  <a:lnTo>
                    <a:pt x="30962" y="12953"/>
                  </a:lnTo>
                  <a:lnTo>
                    <a:pt x="30962" y="11175"/>
                  </a:lnTo>
                  <a:close/>
                </a:path>
                <a:path w="53975" h="13970">
                  <a:moveTo>
                    <a:pt x="34201" y="11175"/>
                  </a:moveTo>
                  <a:lnTo>
                    <a:pt x="32435" y="11175"/>
                  </a:lnTo>
                  <a:lnTo>
                    <a:pt x="32435" y="12953"/>
                  </a:lnTo>
                  <a:lnTo>
                    <a:pt x="34201" y="12953"/>
                  </a:lnTo>
                  <a:lnTo>
                    <a:pt x="34201" y="11175"/>
                  </a:lnTo>
                  <a:close/>
                </a:path>
                <a:path w="53975" h="13970">
                  <a:moveTo>
                    <a:pt x="37439" y="11175"/>
                  </a:moveTo>
                  <a:lnTo>
                    <a:pt x="35674" y="11175"/>
                  </a:lnTo>
                  <a:lnTo>
                    <a:pt x="35674" y="12953"/>
                  </a:lnTo>
                  <a:lnTo>
                    <a:pt x="37439" y="12953"/>
                  </a:lnTo>
                  <a:lnTo>
                    <a:pt x="37439" y="11175"/>
                  </a:lnTo>
                  <a:close/>
                </a:path>
                <a:path w="53975" h="13970">
                  <a:moveTo>
                    <a:pt x="40665" y="11175"/>
                  </a:moveTo>
                  <a:lnTo>
                    <a:pt x="38912" y="11175"/>
                  </a:lnTo>
                  <a:lnTo>
                    <a:pt x="38912" y="12953"/>
                  </a:lnTo>
                  <a:lnTo>
                    <a:pt x="40665" y="12953"/>
                  </a:lnTo>
                  <a:lnTo>
                    <a:pt x="40665" y="11175"/>
                  </a:lnTo>
                  <a:close/>
                </a:path>
                <a:path w="53975" h="13970">
                  <a:moveTo>
                    <a:pt x="43903" y="11175"/>
                  </a:moveTo>
                  <a:lnTo>
                    <a:pt x="42138" y="11175"/>
                  </a:lnTo>
                  <a:lnTo>
                    <a:pt x="42138" y="12953"/>
                  </a:lnTo>
                  <a:lnTo>
                    <a:pt x="43903" y="12953"/>
                  </a:lnTo>
                  <a:lnTo>
                    <a:pt x="43903" y="11175"/>
                  </a:lnTo>
                  <a:close/>
                </a:path>
                <a:path w="53975" h="13970">
                  <a:moveTo>
                    <a:pt x="47129" y="11175"/>
                  </a:moveTo>
                  <a:lnTo>
                    <a:pt x="45389" y="11175"/>
                  </a:lnTo>
                  <a:lnTo>
                    <a:pt x="45389" y="12953"/>
                  </a:lnTo>
                  <a:lnTo>
                    <a:pt x="47129" y="12953"/>
                  </a:lnTo>
                  <a:lnTo>
                    <a:pt x="47129" y="11175"/>
                  </a:lnTo>
                  <a:close/>
                </a:path>
                <a:path w="53975" h="13970">
                  <a:moveTo>
                    <a:pt x="50368" y="11175"/>
                  </a:moveTo>
                  <a:lnTo>
                    <a:pt x="48615" y="11175"/>
                  </a:lnTo>
                  <a:lnTo>
                    <a:pt x="48615" y="12953"/>
                  </a:lnTo>
                  <a:lnTo>
                    <a:pt x="50368" y="12953"/>
                  </a:lnTo>
                  <a:lnTo>
                    <a:pt x="50368" y="11175"/>
                  </a:lnTo>
                  <a:close/>
                </a:path>
                <a:path w="53975" h="13970">
                  <a:moveTo>
                    <a:pt x="53860" y="11175"/>
                  </a:moveTo>
                  <a:lnTo>
                    <a:pt x="51841" y="11175"/>
                  </a:lnTo>
                  <a:lnTo>
                    <a:pt x="51841" y="12953"/>
                  </a:lnTo>
                  <a:lnTo>
                    <a:pt x="53860" y="12953"/>
                  </a:lnTo>
                  <a:lnTo>
                    <a:pt x="52755" y="12826"/>
                  </a:lnTo>
                  <a:lnTo>
                    <a:pt x="52603" y="12699"/>
                  </a:lnTo>
                  <a:lnTo>
                    <a:pt x="52603" y="12318"/>
                  </a:lnTo>
                  <a:lnTo>
                    <a:pt x="52755" y="12064"/>
                  </a:lnTo>
                  <a:lnTo>
                    <a:pt x="53860" y="12064"/>
                  </a:lnTo>
                  <a:lnTo>
                    <a:pt x="53860" y="11175"/>
                  </a:lnTo>
                  <a:close/>
                </a:path>
                <a:path w="53975" h="13970">
                  <a:moveTo>
                    <a:pt x="1854" y="12064"/>
                  </a:moveTo>
                  <a:lnTo>
                    <a:pt x="1066" y="12064"/>
                  </a:lnTo>
                  <a:lnTo>
                    <a:pt x="1219" y="12318"/>
                  </a:lnTo>
                  <a:lnTo>
                    <a:pt x="1219" y="12699"/>
                  </a:lnTo>
                  <a:lnTo>
                    <a:pt x="1066" y="12826"/>
                  </a:lnTo>
                  <a:lnTo>
                    <a:pt x="1854" y="12826"/>
                  </a:lnTo>
                  <a:lnTo>
                    <a:pt x="1854" y="12064"/>
                  </a:lnTo>
                  <a:close/>
                </a:path>
                <a:path w="53975" h="13970">
                  <a:moveTo>
                    <a:pt x="53860" y="12064"/>
                  </a:moveTo>
                  <a:lnTo>
                    <a:pt x="53124" y="12064"/>
                  </a:lnTo>
                  <a:lnTo>
                    <a:pt x="53276" y="12318"/>
                  </a:lnTo>
                  <a:lnTo>
                    <a:pt x="53276" y="12699"/>
                  </a:lnTo>
                  <a:lnTo>
                    <a:pt x="53124" y="12826"/>
                  </a:lnTo>
                  <a:lnTo>
                    <a:pt x="53860" y="12826"/>
                  </a:lnTo>
                  <a:lnTo>
                    <a:pt x="53860" y="12064"/>
                  </a:lnTo>
                  <a:close/>
                </a:path>
                <a:path w="53975" h="13970">
                  <a:moveTo>
                    <a:pt x="5092" y="7873"/>
                  </a:moveTo>
                  <a:lnTo>
                    <a:pt x="3327" y="7873"/>
                  </a:lnTo>
                  <a:lnTo>
                    <a:pt x="3327" y="9524"/>
                  </a:lnTo>
                  <a:lnTo>
                    <a:pt x="5092" y="9524"/>
                  </a:lnTo>
                  <a:lnTo>
                    <a:pt x="5092" y="7873"/>
                  </a:lnTo>
                  <a:close/>
                </a:path>
                <a:path w="53975" h="13970">
                  <a:moveTo>
                    <a:pt x="8331" y="7873"/>
                  </a:moveTo>
                  <a:lnTo>
                    <a:pt x="6565" y="7873"/>
                  </a:lnTo>
                  <a:lnTo>
                    <a:pt x="6565" y="9524"/>
                  </a:lnTo>
                  <a:lnTo>
                    <a:pt x="8331" y="9524"/>
                  </a:lnTo>
                  <a:lnTo>
                    <a:pt x="8331" y="7873"/>
                  </a:lnTo>
                  <a:close/>
                </a:path>
                <a:path w="53975" h="13970">
                  <a:moveTo>
                    <a:pt x="11556" y="7873"/>
                  </a:moveTo>
                  <a:lnTo>
                    <a:pt x="9817" y="7873"/>
                  </a:lnTo>
                  <a:lnTo>
                    <a:pt x="9817" y="9524"/>
                  </a:lnTo>
                  <a:lnTo>
                    <a:pt x="11556" y="9524"/>
                  </a:lnTo>
                  <a:lnTo>
                    <a:pt x="11556" y="7873"/>
                  </a:lnTo>
                  <a:close/>
                </a:path>
                <a:path w="53975" h="13970">
                  <a:moveTo>
                    <a:pt x="14795" y="7873"/>
                  </a:moveTo>
                  <a:lnTo>
                    <a:pt x="13030" y="7873"/>
                  </a:lnTo>
                  <a:lnTo>
                    <a:pt x="13030" y="9524"/>
                  </a:lnTo>
                  <a:lnTo>
                    <a:pt x="14795" y="9524"/>
                  </a:lnTo>
                  <a:lnTo>
                    <a:pt x="14795" y="7873"/>
                  </a:lnTo>
                  <a:close/>
                </a:path>
                <a:path w="53975" h="13970">
                  <a:moveTo>
                    <a:pt x="18033" y="7873"/>
                  </a:moveTo>
                  <a:lnTo>
                    <a:pt x="16281" y="7873"/>
                  </a:lnTo>
                  <a:lnTo>
                    <a:pt x="16281" y="9524"/>
                  </a:lnTo>
                  <a:lnTo>
                    <a:pt x="18033" y="9524"/>
                  </a:lnTo>
                  <a:lnTo>
                    <a:pt x="18033" y="7873"/>
                  </a:lnTo>
                  <a:close/>
                </a:path>
                <a:path w="53975" h="13970">
                  <a:moveTo>
                    <a:pt x="21259" y="7873"/>
                  </a:moveTo>
                  <a:lnTo>
                    <a:pt x="19519" y="7873"/>
                  </a:lnTo>
                  <a:lnTo>
                    <a:pt x="19519" y="9524"/>
                  </a:lnTo>
                  <a:lnTo>
                    <a:pt x="21259" y="9524"/>
                  </a:lnTo>
                  <a:lnTo>
                    <a:pt x="21259" y="7873"/>
                  </a:lnTo>
                  <a:close/>
                </a:path>
                <a:path w="53975" h="13970">
                  <a:moveTo>
                    <a:pt x="24498" y="7873"/>
                  </a:moveTo>
                  <a:lnTo>
                    <a:pt x="22732" y="7873"/>
                  </a:lnTo>
                  <a:lnTo>
                    <a:pt x="22732" y="9524"/>
                  </a:lnTo>
                  <a:lnTo>
                    <a:pt x="24498" y="9524"/>
                  </a:lnTo>
                  <a:lnTo>
                    <a:pt x="24498" y="7873"/>
                  </a:lnTo>
                  <a:close/>
                </a:path>
                <a:path w="53975" h="13970">
                  <a:moveTo>
                    <a:pt x="27724" y="7873"/>
                  </a:moveTo>
                  <a:lnTo>
                    <a:pt x="25984" y="7873"/>
                  </a:lnTo>
                  <a:lnTo>
                    <a:pt x="25984" y="9524"/>
                  </a:lnTo>
                  <a:lnTo>
                    <a:pt x="27724" y="9524"/>
                  </a:lnTo>
                  <a:lnTo>
                    <a:pt x="27724" y="7873"/>
                  </a:lnTo>
                  <a:close/>
                </a:path>
                <a:path w="53975" h="13970">
                  <a:moveTo>
                    <a:pt x="30962" y="7873"/>
                  </a:moveTo>
                  <a:lnTo>
                    <a:pt x="29209" y="7873"/>
                  </a:lnTo>
                  <a:lnTo>
                    <a:pt x="29209" y="9524"/>
                  </a:lnTo>
                  <a:lnTo>
                    <a:pt x="30962" y="9524"/>
                  </a:lnTo>
                  <a:lnTo>
                    <a:pt x="30962" y="7873"/>
                  </a:lnTo>
                  <a:close/>
                </a:path>
                <a:path w="53975" h="13970">
                  <a:moveTo>
                    <a:pt x="34201" y="7873"/>
                  </a:moveTo>
                  <a:lnTo>
                    <a:pt x="32435" y="7873"/>
                  </a:lnTo>
                  <a:lnTo>
                    <a:pt x="32435" y="9524"/>
                  </a:lnTo>
                  <a:lnTo>
                    <a:pt x="34201" y="9524"/>
                  </a:lnTo>
                  <a:lnTo>
                    <a:pt x="34201" y="7873"/>
                  </a:lnTo>
                  <a:close/>
                </a:path>
                <a:path w="53975" h="13970">
                  <a:moveTo>
                    <a:pt x="37439" y="7873"/>
                  </a:moveTo>
                  <a:lnTo>
                    <a:pt x="35674" y="7873"/>
                  </a:lnTo>
                  <a:lnTo>
                    <a:pt x="35674" y="9524"/>
                  </a:lnTo>
                  <a:lnTo>
                    <a:pt x="37439" y="9524"/>
                  </a:lnTo>
                  <a:lnTo>
                    <a:pt x="37439" y="7873"/>
                  </a:lnTo>
                  <a:close/>
                </a:path>
                <a:path w="53975" h="13970">
                  <a:moveTo>
                    <a:pt x="40665" y="7873"/>
                  </a:moveTo>
                  <a:lnTo>
                    <a:pt x="38912" y="7873"/>
                  </a:lnTo>
                  <a:lnTo>
                    <a:pt x="38912" y="9524"/>
                  </a:lnTo>
                  <a:lnTo>
                    <a:pt x="40665" y="9524"/>
                  </a:lnTo>
                  <a:lnTo>
                    <a:pt x="40665" y="7873"/>
                  </a:lnTo>
                  <a:close/>
                </a:path>
                <a:path w="53975" h="13970">
                  <a:moveTo>
                    <a:pt x="43903" y="7873"/>
                  </a:moveTo>
                  <a:lnTo>
                    <a:pt x="42138" y="7873"/>
                  </a:lnTo>
                  <a:lnTo>
                    <a:pt x="42138" y="9524"/>
                  </a:lnTo>
                  <a:lnTo>
                    <a:pt x="43903" y="9524"/>
                  </a:lnTo>
                  <a:lnTo>
                    <a:pt x="43903" y="7873"/>
                  </a:lnTo>
                  <a:close/>
                </a:path>
                <a:path w="53975" h="13970">
                  <a:moveTo>
                    <a:pt x="47129" y="7873"/>
                  </a:moveTo>
                  <a:lnTo>
                    <a:pt x="45389" y="7873"/>
                  </a:lnTo>
                  <a:lnTo>
                    <a:pt x="45389" y="9524"/>
                  </a:lnTo>
                  <a:lnTo>
                    <a:pt x="47129" y="9524"/>
                  </a:lnTo>
                  <a:lnTo>
                    <a:pt x="47129" y="7873"/>
                  </a:lnTo>
                  <a:close/>
                </a:path>
                <a:path w="53975" h="13970">
                  <a:moveTo>
                    <a:pt x="50368" y="7873"/>
                  </a:moveTo>
                  <a:lnTo>
                    <a:pt x="48615" y="7873"/>
                  </a:lnTo>
                  <a:lnTo>
                    <a:pt x="48615" y="9524"/>
                  </a:lnTo>
                  <a:lnTo>
                    <a:pt x="50368" y="9524"/>
                  </a:lnTo>
                  <a:lnTo>
                    <a:pt x="50368" y="7873"/>
                  </a:lnTo>
                  <a:close/>
                </a:path>
                <a:path w="53975" h="13970">
                  <a:moveTo>
                    <a:pt x="53860" y="7873"/>
                  </a:moveTo>
                  <a:lnTo>
                    <a:pt x="51841" y="7873"/>
                  </a:lnTo>
                  <a:lnTo>
                    <a:pt x="51841" y="9524"/>
                  </a:lnTo>
                  <a:lnTo>
                    <a:pt x="53860" y="9524"/>
                  </a:lnTo>
                  <a:lnTo>
                    <a:pt x="53860" y="7873"/>
                  </a:lnTo>
                  <a:close/>
                </a:path>
                <a:path w="53975" h="13970">
                  <a:moveTo>
                    <a:pt x="5092" y="4444"/>
                  </a:moveTo>
                  <a:lnTo>
                    <a:pt x="3327" y="4444"/>
                  </a:lnTo>
                  <a:lnTo>
                    <a:pt x="3327" y="6095"/>
                  </a:lnTo>
                  <a:lnTo>
                    <a:pt x="5092" y="6095"/>
                  </a:lnTo>
                  <a:lnTo>
                    <a:pt x="5092" y="4444"/>
                  </a:lnTo>
                  <a:close/>
                </a:path>
                <a:path w="53975" h="13970">
                  <a:moveTo>
                    <a:pt x="8331" y="4444"/>
                  </a:moveTo>
                  <a:lnTo>
                    <a:pt x="6565" y="4444"/>
                  </a:lnTo>
                  <a:lnTo>
                    <a:pt x="6565" y="6095"/>
                  </a:lnTo>
                  <a:lnTo>
                    <a:pt x="8331" y="6095"/>
                  </a:lnTo>
                  <a:lnTo>
                    <a:pt x="8331" y="4444"/>
                  </a:lnTo>
                  <a:close/>
                </a:path>
                <a:path w="53975" h="13970">
                  <a:moveTo>
                    <a:pt x="11556" y="4444"/>
                  </a:moveTo>
                  <a:lnTo>
                    <a:pt x="9817" y="4444"/>
                  </a:lnTo>
                  <a:lnTo>
                    <a:pt x="9817" y="6095"/>
                  </a:lnTo>
                  <a:lnTo>
                    <a:pt x="11556" y="6095"/>
                  </a:lnTo>
                  <a:lnTo>
                    <a:pt x="11556" y="4444"/>
                  </a:lnTo>
                  <a:close/>
                </a:path>
                <a:path w="53975" h="13970">
                  <a:moveTo>
                    <a:pt x="14795" y="4444"/>
                  </a:moveTo>
                  <a:lnTo>
                    <a:pt x="13030" y="4444"/>
                  </a:lnTo>
                  <a:lnTo>
                    <a:pt x="13030" y="6095"/>
                  </a:lnTo>
                  <a:lnTo>
                    <a:pt x="14795" y="6095"/>
                  </a:lnTo>
                  <a:lnTo>
                    <a:pt x="14795" y="4444"/>
                  </a:lnTo>
                  <a:close/>
                </a:path>
                <a:path w="53975" h="13970">
                  <a:moveTo>
                    <a:pt x="18033" y="4444"/>
                  </a:moveTo>
                  <a:lnTo>
                    <a:pt x="16281" y="4444"/>
                  </a:lnTo>
                  <a:lnTo>
                    <a:pt x="16281" y="6095"/>
                  </a:lnTo>
                  <a:lnTo>
                    <a:pt x="18033" y="6095"/>
                  </a:lnTo>
                  <a:lnTo>
                    <a:pt x="18033" y="4444"/>
                  </a:lnTo>
                  <a:close/>
                </a:path>
                <a:path w="53975" h="13970">
                  <a:moveTo>
                    <a:pt x="21259" y="4444"/>
                  </a:moveTo>
                  <a:lnTo>
                    <a:pt x="19519" y="4444"/>
                  </a:lnTo>
                  <a:lnTo>
                    <a:pt x="19519" y="6095"/>
                  </a:lnTo>
                  <a:lnTo>
                    <a:pt x="21259" y="6095"/>
                  </a:lnTo>
                  <a:lnTo>
                    <a:pt x="21259" y="4444"/>
                  </a:lnTo>
                  <a:close/>
                </a:path>
                <a:path w="53975" h="13970">
                  <a:moveTo>
                    <a:pt x="24498" y="4444"/>
                  </a:moveTo>
                  <a:lnTo>
                    <a:pt x="22732" y="4444"/>
                  </a:lnTo>
                  <a:lnTo>
                    <a:pt x="22732" y="6095"/>
                  </a:lnTo>
                  <a:lnTo>
                    <a:pt x="24498" y="6095"/>
                  </a:lnTo>
                  <a:lnTo>
                    <a:pt x="24498" y="4444"/>
                  </a:lnTo>
                  <a:close/>
                </a:path>
                <a:path w="53975" h="13970">
                  <a:moveTo>
                    <a:pt x="27724" y="4444"/>
                  </a:moveTo>
                  <a:lnTo>
                    <a:pt x="25984" y="4444"/>
                  </a:lnTo>
                  <a:lnTo>
                    <a:pt x="25984" y="6095"/>
                  </a:lnTo>
                  <a:lnTo>
                    <a:pt x="27724" y="6095"/>
                  </a:lnTo>
                  <a:lnTo>
                    <a:pt x="27724" y="4444"/>
                  </a:lnTo>
                  <a:close/>
                </a:path>
                <a:path w="53975" h="13970">
                  <a:moveTo>
                    <a:pt x="30962" y="4444"/>
                  </a:moveTo>
                  <a:lnTo>
                    <a:pt x="29209" y="4444"/>
                  </a:lnTo>
                  <a:lnTo>
                    <a:pt x="29209" y="6095"/>
                  </a:lnTo>
                  <a:lnTo>
                    <a:pt x="30962" y="6095"/>
                  </a:lnTo>
                  <a:lnTo>
                    <a:pt x="30962" y="4444"/>
                  </a:lnTo>
                  <a:close/>
                </a:path>
                <a:path w="53975" h="13970">
                  <a:moveTo>
                    <a:pt x="34201" y="4444"/>
                  </a:moveTo>
                  <a:lnTo>
                    <a:pt x="32435" y="4444"/>
                  </a:lnTo>
                  <a:lnTo>
                    <a:pt x="32435" y="6095"/>
                  </a:lnTo>
                  <a:lnTo>
                    <a:pt x="34201" y="6095"/>
                  </a:lnTo>
                  <a:lnTo>
                    <a:pt x="34201" y="4444"/>
                  </a:lnTo>
                  <a:close/>
                </a:path>
                <a:path w="53975" h="13970">
                  <a:moveTo>
                    <a:pt x="37439" y="4444"/>
                  </a:moveTo>
                  <a:lnTo>
                    <a:pt x="35674" y="4444"/>
                  </a:lnTo>
                  <a:lnTo>
                    <a:pt x="35674" y="6095"/>
                  </a:lnTo>
                  <a:lnTo>
                    <a:pt x="37439" y="6095"/>
                  </a:lnTo>
                  <a:lnTo>
                    <a:pt x="37439" y="4444"/>
                  </a:lnTo>
                  <a:close/>
                </a:path>
                <a:path w="53975" h="13970">
                  <a:moveTo>
                    <a:pt x="40665" y="4444"/>
                  </a:moveTo>
                  <a:lnTo>
                    <a:pt x="38912" y="4444"/>
                  </a:lnTo>
                  <a:lnTo>
                    <a:pt x="38912" y="6095"/>
                  </a:lnTo>
                  <a:lnTo>
                    <a:pt x="40665" y="6095"/>
                  </a:lnTo>
                  <a:lnTo>
                    <a:pt x="40665" y="4444"/>
                  </a:lnTo>
                  <a:close/>
                </a:path>
                <a:path w="53975" h="13970">
                  <a:moveTo>
                    <a:pt x="43903" y="4444"/>
                  </a:moveTo>
                  <a:lnTo>
                    <a:pt x="42138" y="4444"/>
                  </a:lnTo>
                  <a:lnTo>
                    <a:pt x="42138" y="6095"/>
                  </a:lnTo>
                  <a:lnTo>
                    <a:pt x="43903" y="6095"/>
                  </a:lnTo>
                  <a:lnTo>
                    <a:pt x="43903" y="4444"/>
                  </a:lnTo>
                  <a:close/>
                </a:path>
                <a:path w="53975" h="13970">
                  <a:moveTo>
                    <a:pt x="47129" y="4444"/>
                  </a:moveTo>
                  <a:lnTo>
                    <a:pt x="45389" y="4444"/>
                  </a:lnTo>
                  <a:lnTo>
                    <a:pt x="45389" y="6095"/>
                  </a:lnTo>
                  <a:lnTo>
                    <a:pt x="47129" y="6095"/>
                  </a:lnTo>
                  <a:lnTo>
                    <a:pt x="47129" y="4444"/>
                  </a:lnTo>
                  <a:close/>
                </a:path>
                <a:path w="53975" h="13970">
                  <a:moveTo>
                    <a:pt x="50368" y="4444"/>
                  </a:moveTo>
                  <a:lnTo>
                    <a:pt x="48615" y="4444"/>
                  </a:lnTo>
                  <a:lnTo>
                    <a:pt x="48615" y="6095"/>
                  </a:lnTo>
                  <a:lnTo>
                    <a:pt x="50368" y="6095"/>
                  </a:lnTo>
                  <a:lnTo>
                    <a:pt x="50368" y="4444"/>
                  </a:lnTo>
                  <a:close/>
                </a:path>
                <a:path w="53975" h="13970">
                  <a:moveTo>
                    <a:pt x="53860" y="4444"/>
                  </a:moveTo>
                  <a:lnTo>
                    <a:pt x="51841" y="4444"/>
                  </a:lnTo>
                  <a:lnTo>
                    <a:pt x="51841" y="6095"/>
                  </a:lnTo>
                  <a:lnTo>
                    <a:pt x="53860" y="6095"/>
                  </a:lnTo>
                  <a:lnTo>
                    <a:pt x="53860" y="4444"/>
                  </a:lnTo>
                  <a:close/>
                </a:path>
                <a:path w="53975" h="13970">
                  <a:moveTo>
                    <a:pt x="5092" y="1142"/>
                  </a:moveTo>
                  <a:lnTo>
                    <a:pt x="3327" y="1142"/>
                  </a:lnTo>
                  <a:lnTo>
                    <a:pt x="3327" y="2793"/>
                  </a:lnTo>
                  <a:lnTo>
                    <a:pt x="5092" y="2793"/>
                  </a:lnTo>
                  <a:lnTo>
                    <a:pt x="5092" y="1142"/>
                  </a:lnTo>
                  <a:close/>
                </a:path>
                <a:path w="53975" h="13970">
                  <a:moveTo>
                    <a:pt x="8331" y="1142"/>
                  </a:moveTo>
                  <a:lnTo>
                    <a:pt x="6565" y="1142"/>
                  </a:lnTo>
                  <a:lnTo>
                    <a:pt x="6565" y="2793"/>
                  </a:lnTo>
                  <a:lnTo>
                    <a:pt x="8331" y="2793"/>
                  </a:lnTo>
                  <a:lnTo>
                    <a:pt x="8331" y="1142"/>
                  </a:lnTo>
                  <a:close/>
                </a:path>
                <a:path w="53975" h="13970">
                  <a:moveTo>
                    <a:pt x="11556" y="1142"/>
                  </a:moveTo>
                  <a:lnTo>
                    <a:pt x="9817" y="1142"/>
                  </a:lnTo>
                  <a:lnTo>
                    <a:pt x="9817" y="2793"/>
                  </a:lnTo>
                  <a:lnTo>
                    <a:pt x="11556" y="2793"/>
                  </a:lnTo>
                  <a:lnTo>
                    <a:pt x="11556" y="1142"/>
                  </a:lnTo>
                  <a:close/>
                </a:path>
                <a:path w="53975" h="13970">
                  <a:moveTo>
                    <a:pt x="14795" y="1142"/>
                  </a:moveTo>
                  <a:lnTo>
                    <a:pt x="13030" y="1142"/>
                  </a:lnTo>
                  <a:lnTo>
                    <a:pt x="13030" y="2793"/>
                  </a:lnTo>
                  <a:lnTo>
                    <a:pt x="14795" y="2793"/>
                  </a:lnTo>
                  <a:lnTo>
                    <a:pt x="14795" y="1142"/>
                  </a:lnTo>
                  <a:close/>
                </a:path>
                <a:path w="53975" h="13970">
                  <a:moveTo>
                    <a:pt x="18033" y="1142"/>
                  </a:moveTo>
                  <a:lnTo>
                    <a:pt x="16281" y="1142"/>
                  </a:lnTo>
                  <a:lnTo>
                    <a:pt x="16281" y="2793"/>
                  </a:lnTo>
                  <a:lnTo>
                    <a:pt x="18033" y="2793"/>
                  </a:lnTo>
                  <a:lnTo>
                    <a:pt x="18033" y="1142"/>
                  </a:lnTo>
                  <a:close/>
                </a:path>
                <a:path w="53975" h="13970">
                  <a:moveTo>
                    <a:pt x="21259" y="1142"/>
                  </a:moveTo>
                  <a:lnTo>
                    <a:pt x="19519" y="1142"/>
                  </a:lnTo>
                  <a:lnTo>
                    <a:pt x="19519" y="2793"/>
                  </a:lnTo>
                  <a:lnTo>
                    <a:pt x="21259" y="2793"/>
                  </a:lnTo>
                  <a:lnTo>
                    <a:pt x="21259" y="1142"/>
                  </a:lnTo>
                  <a:close/>
                </a:path>
                <a:path w="53975" h="13970">
                  <a:moveTo>
                    <a:pt x="24498" y="1142"/>
                  </a:moveTo>
                  <a:lnTo>
                    <a:pt x="22732" y="1142"/>
                  </a:lnTo>
                  <a:lnTo>
                    <a:pt x="22732" y="2793"/>
                  </a:lnTo>
                  <a:lnTo>
                    <a:pt x="24498" y="2793"/>
                  </a:lnTo>
                  <a:lnTo>
                    <a:pt x="24498" y="1142"/>
                  </a:lnTo>
                  <a:close/>
                </a:path>
                <a:path w="53975" h="13970">
                  <a:moveTo>
                    <a:pt x="27724" y="1142"/>
                  </a:moveTo>
                  <a:lnTo>
                    <a:pt x="25984" y="1142"/>
                  </a:lnTo>
                  <a:lnTo>
                    <a:pt x="25984" y="2793"/>
                  </a:lnTo>
                  <a:lnTo>
                    <a:pt x="27724" y="2793"/>
                  </a:lnTo>
                  <a:lnTo>
                    <a:pt x="27724" y="1142"/>
                  </a:lnTo>
                  <a:close/>
                </a:path>
                <a:path w="53975" h="13970">
                  <a:moveTo>
                    <a:pt x="30962" y="1142"/>
                  </a:moveTo>
                  <a:lnTo>
                    <a:pt x="29209" y="1142"/>
                  </a:lnTo>
                  <a:lnTo>
                    <a:pt x="29209" y="2793"/>
                  </a:lnTo>
                  <a:lnTo>
                    <a:pt x="30962" y="2793"/>
                  </a:lnTo>
                  <a:lnTo>
                    <a:pt x="30962" y="1142"/>
                  </a:lnTo>
                  <a:close/>
                </a:path>
                <a:path w="53975" h="13970">
                  <a:moveTo>
                    <a:pt x="34201" y="1142"/>
                  </a:moveTo>
                  <a:lnTo>
                    <a:pt x="32435" y="1142"/>
                  </a:lnTo>
                  <a:lnTo>
                    <a:pt x="32435" y="2793"/>
                  </a:lnTo>
                  <a:lnTo>
                    <a:pt x="34201" y="2793"/>
                  </a:lnTo>
                  <a:lnTo>
                    <a:pt x="34201" y="1142"/>
                  </a:lnTo>
                  <a:close/>
                </a:path>
                <a:path w="53975" h="13970">
                  <a:moveTo>
                    <a:pt x="37439" y="1142"/>
                  </a:moveTo>
                  <a:lnTo>
                    <a:pt x="35674" y="1142"/>
                  </a:lnTo>
                  <a:lnTo>
                    <a:pt x="35674" y="2793"/>
                  </a:lnTo>
                  <a:lnTo>
                    <a:pt x="37439" y="2793"/>
                  </a:lnTo>
                  <a:lnTo>
                    <a:pt x="37439" y="1142"/>
                  </a:lnTo>
                  <a:close/>
                </a:path>
                <a:path w="53975" h="13970">
                  <a:moveTo>
                    <a:pt x="40665" y="1142"/>
                  </a:moveTo>
                  <a:lnTo>
                    <a:pt x="38912" y="1142"/>
                  </a:lnTo>
                  <a:lnTo>
                    <a:pt x="38912" y="2793"/>
                  </a:lnTo>
                  <a:lnTo>
                    <a:pt x="40665" y="2793"/>
                  </a:lnTo>
                  <a:lnTo>
                    <a:pt x="40665" y="1142"/>
                  </a:lnTo>
                  <a:close/>
                </a:path>
                <a:path w="53975" h="13970">
                  <a:moveTo>
                    <a:pt x="43903" y="1142"/>
                  </a:moveTo>
                  <a:lnTo>
                    <a:pt x="42138" y="1142"/>
                  </a:lnTo>
                  <a:lnTo>
                    <a:pt x="42138" y="2793"/>
                  </a:lnTo>
                  <a:lnTo>
                    <a:pt x="43903" y="2793"/>
                  </a:lnTo>
                  <a:lnTo>
                    <a:pt x="43903" y="1142"/>
                  </a:lnTo>
                  <a:close/>
                </a:path>
                <a:path w="53975" h="13970">
                  <a:moveTo>
                    <a:pt x="47129" y="1142"/>
                  </a:moveTo>
                  <a:lnTo>
                    <a:pt x="45389" y="1142"/>
                  </a:lnTo>
                  <a:lnTo>
                    <a:pt x="45389" y="2793"/>
                  </a:lnTo>
                  <a:lnTo>
                    <a:pt x="47129" y="2793"/>
                  </a:lnTo>
                  <a:lnTo>
                    <a:pt x="47129" y="1142"/>
                  </a:lnTo>
                  <a:close/>
                </a:path>
                <a:path w="53975" h="13970">
                  <a:moveTo>
                    <a:pt x="50368" y="1142"/>
                  </a:moveTo>
                  <a:lnTo>
                    <a:pt x="48615" y="1142"/>
                  </a:lnTo>
                  <a:lnTo>
                    <a:pt x="48615" y="2793"/>
                  </a:lnTo>
                  <a:lnTo>
                    <a:pt x="50368" y="2793"/>
                  </a:lnTo>
                  <a:lnTo>
                    <a:pt x="50368" y="1142"/>
                  </a:lnTo>
                  <a:close/>
                </a:path>
                <a:path w="53975" h="13970">
                  <a:moveTo>
                    <a:pt x="52603" y="1142"/>
                  </a:moveTo>
                  <a:lnTo>
                    <a:pt x="51841" y="1142"/>
                  </a:lnTo>
                  <a:lnTo>
                    <a:pt x="51841" y="2793"/>
                  </a:lnTo>
                  <a:lnTo>
                    <a:pt x="53860" y="2793"/>
                  </a:lnTo>
                  <a:lnTo>
                    <a:pt x="53860" y="1777"/>
                  </a:lnTo>
                  <a:lnTo>
                    <a:pt x="52755" y="1777"/>
                  </a:lnTo>
                  <a:lnTo>
                    <a:pt x="52603" y="1650"/>
                  </a:lnTo>
                  <a:lnTo>
                    <a:pt x="52603" y="1142"/>
                  </a:lnTo>
                  <a:close/>
                </a:path>
                <a:path w="53975" h="13970">
                  <a:moveTo>
                    <a:pt x="52755" y="1015"/>
                  </a:moveTo>
                  <a:lnTo>
                    <a:pt x="1066" y="1015"/>
                  </a:lnTo>
                  <a:lnTo>
                    <a:pt x="1219" y="1142"/>
                  </a:lnTo>
                  <a:lnTo>
                    <a:pt x="1219" y="1650"/>
                  </a:lnTo>
                  <a:lnTo>
                    <a:pt x="1066" y="1777"/>
                  </a:lnTo>
                  <a:lnTo>
                    <a:pt x="1854" y="1777"/>
                  </a:lnTo>
                  <a:lnTo>
                    <a:pt x="1854" y="1142"/>
                  </a:lnTo>
                  <a:lnTo>
                    <a:pt x="52603" y="1142"/>
                  </a:lnTo>
                  <a:lnTo>
                    <a:pt x="52755" y="1015"/>
                  </a:lnTo>
                  <a:close/>
                </a:path>
                <a:path w="53975" h="13970">
                  <a:moveTo>
                    <a:pt x="53860" y="1015"/>
                  </a:moveTo>
                  <a:lnTo>
                    <a:pt x="53124" y="1015"/>
                  </a:lnTo>
                  <a:lnTo>
                    <a:pt x="53276" y="1142"/>
                  </a:lnTo>
                  <a:lnTo>
                    <a:pt x="53276" y="1650"/>
                  </a:lnTo>
                  <a:lnTo>
                    <a:pt x="53124" y="1777"/>
                  </a:lnTo>
                  <a:lnTo>
                    <a:pt x="53860" y="1777"/>
                  </a:lnTo>
                  <a:lnTo>
                    <a:pt x="53860" y="1015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852477" y="4932361"/>
              <a:ext cx="53975" cy="14604"/>
            </a:xfrm>
            <a:custGeom>
              <a:avLst/>
              <a:gdLst/>
              <a:ahLst/>
              <a:cxnLst/>
              <a:rect l="l" t="t" r="r" b="b"/>
              <a:pathLst>
                <a:path w="53975" h="14604">
                  <a:moveTo>
                    <a:pt x="52603" y="12484"/>
                  </a:moveTo>
                  <a:lnTo>
                    <a:pt x="52603" y="12700"/>
                  </a:lnTo>
                  <a:lnTo>
                    <a:pt x="52755" y="12865"/>
                  </a:lnTo>
                  <a:lnTo>
                    <a:pt x="52933" y="12865"/>
                  </a:lnTo>
                  <a:lnTo>
                    <a:pt x="53124" y="12865"/>
                  </a:lnTo>
                  <a:lnTo>
                    <a:pt x="53276" y="12700"/>
                  </a:lnTo>
                  <a:lnTo>
                    <a:pt x="53276" y="12484"/>
                  </a:lnTo>
                  <a:lnTo>
                    <a:pt x="53276" y="12280"/>
                  </a:lnTo>
                  <a:lnTo>
                    <a:pt x="53124" y="12103"/>
                  </a:lnTo>
                  <a:lnTo>
                    <a:pt x="52933" y="12103"/>
                  </a:lnTo>
                  <a:lnTo>
                    <a:pt x="52755" y="12103"/>
                  </a:lnTo>
                  <a:lnTo>
                    <a:pt x="52603" y="12280"/>
                  </a:lnTo>
                  <a:lnTo>
                    <a:pt x="52603" y="12484"/>
                  </a:lnTo>
                  <a:close/>
                </a:path>
                <a:path w="53975" h="14604">
                  <a:moveTo>
                    <a:pt x="546" y="1422"/>
                  </a:moveTo>
                  <a:lnTo>
                    <a:pt x="546" y="1625"/>
                  </a:lnTo>
                  <a:lnTo>
                    <a:pt x="698" y="1790"/>
                  </a:lnTo>
                  <a:lnTo>
                    <a:pt x="888" y="1790"/>
                  </a:lnTo>
                  <a:lnTo>
                    <a:pt x="1066" y="1790"/>
                  </a:lnTo>
                  <a:lnTo>
                    <a:pt x="1219" y="1625"/>
                  </a:lnTo>
                  <a:lnTo>
                    <a:pt x="1219" y="1422"/>
                  </a:lnTo>
                  <a:lnTo>
                    <a:pt x="1219" y="1206"/>
                  </a:lnTo>
                  <a:lnTo>
                    <a:pt x="1066" y="1028"/>
                  </a:lnTo>
                  <a:lnTo>
                    <a:pt x="888" y="1028"/>
                  </a:lnTo>
                  <a:lnTo>
                    <a:pt x="698" y="1028"/>
                  </a:lnTo>
                  <a:lnTo>
                    <a:pt x="546" y="1206"/>
                  </a:lnTo>
                  <a:lnTo>
                    <a:pt x="546" y="1422"/>
                  </a:lnTo>
                  <a:close/>
                </a:path>
                <a:path w="53975" h="14604">
                  <a:moveTo>
                    <a:pt x="546" y="12484"/>
                  </a:moveTo>
                  <a:lnTo>
                    <a:pt x="546" y="12700"/>
                  </a:lnTo>
                  <a:lnTo>
                    <a:pt x="698" y="12865"/>
                  </a:lnTo>
                  <a:lnTo>
                    <a:pt x="888" y="12865"/>
                  </a:lnTo>
                  <a:lnTo>
                    <a:pt x="1066" y="12865"/>
                  </a:lnTo>
                  <a:lnTo>
                    <a:pt x="1219" y="12700"/>
                  </a:lnTo>
                  <a:lnTo>
                    <a:pt x="1219" y="12484"/>
                  </a:lnTo>
                  <a:lnTo>
                    <a:pt x="1219" y="12280"/>
                  </a:lnTo>
                  <a:lnTo>
                    <a:pt x="1066" y="12103"/>
                  </a:lnTo>
                  <a:lnTo>
                    <a:pt x="888" y="12103"/>
                  </a:lnTo>
                  <a:lnTo>
                    <a:pt x="698" y="12103"/>
                  </a:lnTo>
                  <a:lnTo>
                    <a:pt x="546" y="12280"/>
                  </a:lnTo>
                  <a:lnTo>
                    <a:pt x="546" y="12484"/>
                  </a:lnTo>
                  <a:close/>
                </a:path>
                <a:path w="53975" h="14604">
                  <a:moveTo>
                    <a:pt x="52603" y="1422"/>
                  </a:moveTo>
                  <a:lnTo>
                    <a:pt x="52603" y="1625"/>
                  </a:lnTo>
                  <a:lnTo>
                    <a:pt x="52755" y="1790"/>
                  </a:lnTo>
                  <a:lnTo>
                    <a:pt x="52933" y="1790"/>
                  </a:lnTo>
                  <a:lnTo>
                    <a:pt x="53124" y="1790"/>
                  </a:lnTo>
                  <a:lnTo>
                    <a:pt x="53276" y="1625"/>
                  </a:lnTo>
                  <a:lnTo>
                    <a:pt x="53276" y="1422"/>
                  </a:lnTo>
                  <a:lnTo>
                    <a:pt x="53276" y="1206"/>
                  </a:lnTo>
                  <a:lnTo>
                    <a:pt x="53124" y="1028"/>
                  </a:lnTo>
                  <a:lnTo>
                    <a:pt x="52933" y="1028"/>
                  </a:lnTo>
                  <a:lnTo>
                    <a:pt x="52755" y="1028"/>
                  </a:lnTo>
                  <a:lnTo>
                    <a:pt x="52603" y="1206"/>
                  </a:lnTo>
                  <a:lnTo>
                    <a:pt x="52603" y="1422"/>
                  </a:lnTo>
                  <a:close/>
                </a:path>
                <a:path w="53975" h="14604">
                  <a:moveTo>
                    <a:pt x="50368" y="12915"/>
                  </a:moveTo>
                  <a:lnTo>
                    <a:pt x="51841" y="12915"/>
                  </a:lnTo>
                  <a:lnTo>
                    <a:pt x="51841" y="11252"/>
                  </a:lnTo>
                  <a:lnTo>
                    <a:pt x="50368" y="11252"/>
                  </a:lnTo>
                  <a:lnTo>
                    <a:pt x="50368" y="12915"/>
                  </a:lnTo>
                  <a:close/>
                </a:path>
                <a:path w="53975" h="14604">
                  <a:moveTo>
                    <a:pt x="1854" y="2806"/>
                  </a:moveTo>
                  <a:lnTo>
                    <a:pt x="3327" y="2806"/>
                  </a:lnTo>
                  <a:lnTo>
                    <a:pt x="3327" y="1143"/>
                  </a:lnTo>
                  <a:lnTo>
                    <a:pt x="1854" y="1143"/>
                  </a:lnTo>
                  <a:lnTo>
                    <a:pt x="1854" y="2806"/>
                  </a:lnTo>
                  <a:close/>
                </a:path>
                <a:path w="53975" h="14604">
                  <a:moveTo>
                    <a:pt x="5092" y="2806"/>
                  </a:moveTo>
                  <a:lnTo>
                    <a:pt x="6565" y="2806"/>
                  </a:lnTo>
                  <a:lnTo>
                    <a:pt x="6565" y="1143"/>
                  </a:lnTo>
                  <a:lnTo>
                    <a:pt x="5092" y="1143"/>
                  </a:lnTo>
                  <a:lnTo>
                    <a:pt x="5092" y="2806"/>
                  </a:lnTo>
                  <a:close/>
                </a:path>
                <a:path w="53975" h="14604">
                  <a:moveTo>
                    <a:pt x="8331" y="2806"/>
                  </a:moveTo>
                  <a:lnTo>
                    <a:pt x="9817" y="2806"/>
                  </a:lnTo>
                  <a:lnTo>
                    <a:pt x="9817" y="1143"/>
                  </a:lnTo>
                  <a:lnTo>
                    <a:pt x="8331" y="1143"/>
                  </a:lnTo>
                  <a:lnTo>
                    <a:pt x="8331" y="2806"/>
                  </a:lnTo>
                  <a:close/>
                </a:path>
                <a:path w="53975" h="14604">
                  <a:moveTo>
                    <a:pt x="11556" y="2806"/>
                  </a:moveTo>
                  <a:lnTo>
                    <a:pt x="13030" y="2806"/>
                  </a:lnTo>
                  <a:lnTo>
                    <a:pt x="13030" y="1143"/>
                  </a:lnTo>
                  <a:lnTo>
                    <a:pt x="11556" y="1143"/>
                  </a:lnTo>
                  <a:lnTo>
                    <a:pt x="11556" y="2806"/>
                  </a:lnTo>
                  <a:close/>
                </a:path>
                <a:path w="53975" h="14604">
                  <a:moveTo>
                    <a:pt x="14795" y="2806"/>
                  </a:moveTo>
                  <a:lnTo>
                    <a:pt x="16281" y="2806"/>
                  </a:lnTo>
                  <a:lnTo>
                    <a:pt x="16281" y="1143"/>
                  </a:lnTo>
                  <a:lnTo>
                    <a:pt x="14795" y="1143"/>
                  </a:lnTo>
                  <a:lnTo>
                    <a:pt x="14795" y="2806"/>
                  </a:lnTo>
                  <a:close/>
                </a:path>
                <a:path w="53975" h="14604">
                  <a:moveTo>
                    <a:pt x="18033" y="2806"/>
                  </a:moveTo>
                  <a:lnTo>
                    <a:pt x="19519" y="2806"/>
                  </a:lnTo>
                  <a:lnTo>
                    <a:pt x="19519" y="1143"/>
                  </a:lnTo>
                  <a:lnTo>
                    <a:pt x="18033" y="1143"/>
                  </a:lnTo>
                  <a:lnTo>
                    <a:pt x="18033" y="2806"/>
                  </a:lnTo>
                  <a:close/>
                </a:path>
                <a:path w="53975" h="14604">
                  <a:moveTo>
                    <a:pt x="21259" y="2806"/>
                  </a:moveTo>
                  <a:lnTo>
                    <a:pt x="22732" y="2806"/>
                  </a:lnTo>
                  <a:lnTo>
                    <a:pt x="22732" y="1143"/>
                  </a:lnTo>
                  <a:lnTo>
                    <a:pt x="21259" y="1143"/>
                  </a:lnTo>
                  <a:lnTo>
                    <a:pt x="21259" y="2806"/>
                  </a:lnTo>
                  <a:close/>
                </a:path>
                <a:path w="53975" h="14604">
                  <a:moveTo>
                    <a:pt x="24498" y="2806"/>
                  </a:moveTo>
                  <a:lnTo>
                    <a:pt x="25984" y="2806"/>
                  </a:lnTo>
                  <a:lnTo>
                    <a:pt x="25984" y="1143"/>
                  </a:lnTo>
                  <a:lnTo>
                    <a:pt x="24498" y="1143"/>
                  </a:lnTo>
                  <a:lnTo>
                    <a:pt x="24498" y="2806"/>
                  </a:lnTo>
                  <a:close/>
                </a:path>
                <a:path w="53975" h="14604">
                  <a:moveTo>
                    <a:pt x="27724" y="2806"/>
                  </a:moveTo>
                  <a:lnTo>
                    <a:pt x="29209" y="2806"/>
                  </a:lnTo>
                  <a:lnTo>
                    <a:pt x="29209" y="1143"/>
                  </a:lnTo>
                  <a:lnTo>
                    <a:pt x="27724" y="1143"/>
                  </a:lnTo>
                  <a:lnTo>
                    <a:pt x="27724" y="2806"/>
                  </a:lnTo>
                  <a:close/>
                </a:path>
                <a:path w="53975" h="14604">
                  <a:moveTo>
                    <a:pt x="30962" y="2806"/>
                  </a:moveTo>
                  <a:lnTo>
                    <a:pt x="32435" y="2806"/>
                  </a:lnTo>
                  <a:lnTo>
                    <a:pt x="32435" y="1143"/>
                  </a:lnTo>
                  <a:lnTo>
                    <a:pt x="30962" y="1143"/>
                  </a:lnTo>
                  <a:lnTo>
                    <a:pt x="30962" y="2806"/>
                  </a:lnTo>
                  <a:close/>
                </a:path>
                <a:path w="53975" h="14604">
                  <a:moveTo>
                    <a:pt x="34201" y="2806"/>
                  </a:moveTo>
                  <a:lnTo>
                    <a:pt x="35674" y="2806"/>
                  </a:lnTo>
                  <a:lnTo>
                    <a:pt x="35674" y="1143"/>
                  </a:lnTo>
                  <a:lnTo>
                    <a:pt x="34201" y="1143"/>
                  </a:lnTo>
                  <a:lnTo>
                    <a:pt x="34201" y="2806"/>
                  </a:lnTo>
                  <a:close/>
                </a:path>
                <a:path w="53975" h="14604">
                  <a:moveTo>
                    <a:pt x="37439" y="2806"/>
                  </a:moveTo>
                  <a:lnTo>
                    <a:pt x="38912" y="2806"/>
                  </a:lnTo>
                  <a:lnTo>
                    <a:pt x="38912" y="1143"/>
                  </a:lnTo>
                  <a:lnTo>
                    <a:pt x="37439" y="1143"/>
                  </a:lnTo>
                  <a:lnTo>
                    <a:pt x="37439" y="2806"/>
                  </a:lnTo>
                  <a:close/>
                </a:path>
                <a:path w="53975" h="14604">
                  <a:moveTo>
                    <a:pt x="40665" y="2806"/>
                  </a:moveTo>
                  <a:lnTo>
                    <a:pt x="42138" y="2806"/>
                  </a:lnTo>
                  <a:lnTo>
                    <a:pt x="42138" y="1143"/>
                  </a:lnTo>
                  <a:lnTo>
                    <a:pt x="40665" y="1143"/>
                  </a:lnTo>
                  <a:lnTo>
                    <a:pt x="40665" y="2806"/>
                  </a:lnTo>
                  <a:close/>
                </a:path>
                <a:path w="53975" h="14604">
                  <a:moveTo>
                    <a:pt x="43903" y="2806"/>
                  </a:moveTo>
                  <a:lnTo>
                    <a:pt x="45389" y="2806"/>
                  </a:lnTo>
                  <a:lnTo>
                    <a:pt x="45389" y="1143"/>
                  </a:lnTo>
                  <a:lnTo>
                    <a:pt x="43903" y="1143"/>
                  </a:lnTo>
                  <a:lnTo>
                    <a:pt x="43903" y="2806"/>
                  </a:lnTo>
                  <a:close/>
                </a:path>
                <a:path w="53975" h="14604">
                  <a:moveTo>
                    <a:pt x="47129" y="2806"/>
                  </a:moveTo>
                  <a:lnTo>
                    <a:pt x="48615" y="2806"/>
                  </a:lnTo>
                  <a:lnTo>
                    <a:pt x="48615" y="1143"/>
                  </a:lnTo>
                  <a:lnTo>
                    <a:pt x="47129" y="1143"/>
                  </a:lnTo>
                  <a:lnTo>
                    <a:pt x="47129" y="2806"/>
                  </a:lnTo>
                  <a:close/>
                </a:path>
                <a:path w="53975" h="14604">
                  <a:moveTo>
                    <a:pt x="50368" y="2806"/>
                  </a:moveTo>
                  <a:lnTo>
                    <a:pt x="51841" y="2806"/>
                  </a:lnTo>
                  <a:lnTo>
                    <a:pt x="51841" y="1143"/>
                  </a:lnTo>
                  <a:lnTo>
                    <a:pt x="50368" y="1143"/>
                  </a:lnTo>
                  <a:lnTo>
                    <a:pt x="50368" y="2806"/>
                  </a:lnTo>
                  <a:close/>
                </a:path>
                <a:path w="53975" h="14604">
                  <a:moveTo>
                    <a:pt x="1854" y="6172"/>
                  </a:moveTo>
                  <a:lnTo>
                    <a:pt x="3327" y="6172"/>
                  </a:lnTo>
                  <a:lnTo>
                    <a:pt x="3327" y="4508"/>
                  </a:lnTo>
                  <a:lnTo>
                    <a:pt x="1854" y="4508"/>
                  </a:lnTo>
                  <a:lnTo>
                    <a:pt x="1854" y="6172"/>
                  </a:lnTo>
                  <a:close/>
                </a:path>
                <a:path w="53975" h="14604">
                  <a:moveTo>
                    <a:pt x="5092" y="6172"/>
                  </a:moveTo>
                  <a:lnTo>
                    <a:pt x="6565" y="6172"/>
                  </a:lnTo>
                  <a:lnTo>
                    <a:pt x="6565" y="4508"/>
                  </a:lnTo>
                  <a:lnTo>
                    <a:pt x="5092" y="4508"/>
                  </a:lnTo>
                  <a:lnTo>
                    <a:pt x="5092" y="6172"/>
                  </a:lnTo>
                  <a:close/>
                </a:path>
                <a:path w="53975" h="14604">
                  <a:moveTo>
                    <a:pt x="8331" y="6172"/>
                  </a:moveTo>
                  <a:lnTo>
                    <a:pt x="9817" y="6172"/>
                  </a:lnTo>
                  <a:lnTo>
                    <a:pt x="9817" y="4508"/>
                  </a:lnTo>
                  <a:lnTo>
                    <a:pt x="8331" y="4508"/>
                  </a:lnTo>
                  <a:lnTo>
                    <a:pt x="8331" y="6172"/>
                  </a:lnTo>
                  <a:close/>
                </a:path>
                <a:path w="53975" h="14604">
                  <a:moveTo>
                    <a:pt x="11556" y="6172"/>
                  </a:moveTo>
                  <a:lnTo>
                    <a:pt x="13030" y="6172"/>
                  </a:lnTo>
                  <a:lnTo>
                    <a:pt x="13030" y="4508"/>
                  </a:lnTo>
                  <a:lnTo>
                    <a:pt x="11556" y="4508"/>
                  </a:lnTo>
                  <a:lnTo>
                    <a:pt x="11556" y="6172"/>
                  </a:lnTo>
                  <a:close/>
                </a:path>
                <a:path w="53975" h="14604">
                  <a:moveTo>
                    <a:pt x="14795" y="6172"/>
                  </a:moveTo>
                  <a:lnTo>
                    <a:pt x="16281" y="6172"/>
                  </a:lnTo>
                  <a:lnTo>
                    <a:pt x="16281" y="4508"/>
                  </a:lnTo>
                  <a:lnTo>
                    <a:pt x="14795" y="4508"/>
                  </a:lnTo>
                  <a:lnTo>
                    <a:pt x="14795" y="6172"/>
                  </a:lnTo>
                  <a:close/>
                </a:path>
                <a:path w="53975" h="14604">
                  <a:moveTo>
                    <a:pt x="18033" y="6172"/>
                  </a:moveTo>
                  <a:lnTo>
                    <a:pt x="19519" y="6172"/>
                  </a:lnTo>
                  <a:lnTo>
                    <a:pt x="19519" y="4508"/>
                  </a:lnTo>
                  <a:lnTo>
                    <a:pt x="18033" y="4508"/>
                  </a:lnTo>
                  <a:lnTo>
                    <a:pt x="18033" y="6172"/>
                  </a:lnTo>
                  <a:close/>
                </a:path>
                <a:path w="53975" h="14604">
                  <a:moveTo>
                    <a:pt x="21259" y="6172"/>
                  </a:moveTo>
                  <a:lnTo>
                    <a:pt x="22732" y="6172"/>
                  </a:lnTo>
                  <a:lnTo>
                    <a:pt x="22732" y="4508"/>
                  </a:lnTo>
                  <a:lnTo>
                    <a:pt x="21259" y="4508"/>
                  </a:lnTo>
                  <a:lnTo>
                    <a:pt x="21259" y="6172"/>
                  </a:lnTo>
                  <a:close/>
                </a:path>
                <a:path w="53975" h="14604">
                  <a:moveTo>
                    <a:pt x="24498" y="6172"/>
                  </a:moveTo>
                  <a:lnTo>
                    <a:pt x="25984" y="6172"/>
                  </a:lnTo>
                  <a:lnTo>
                    <a:pt x="25984" y="4508"/>
                  </a:lnTo>
                  <a:lnTo>
                    <a:pt x="24498" y="4508"/>
                  </a:lnTo>
                  <a:lnTo>
                    <a:pt x="24498" y="6172"/>
                  </a:lnTo>
                  <a:close/>
                </a:path>
                <a:path w="53975" h="14604">
                  <a:moveTo>
                    <a:pt x="27724" y="6172"/>
                  </a:moveTo>
                  <a:lnTo>
                    <a:pt x="29209" y="6172"/>
                  </a:lnTo>
                  <a:lnTo>
                    <a:pt x="29209" y="4508"/>
                  </a:lnTo>
                  <a:lnTo>
                    <a:pt x="27724" y="4508"/>
                  </a:lnTo>
                  <a:lnTo>
                    <a:pt x="27724" y="6172"/>
                  </a:lnTo>
                  <a:close/>
                </a:path>
                <a:path w="53975" h="14604">
                  <a:moveTo>
                    <a:pt x="30962" y="6172"/>
                  </a:moveTo>
                  <a:lnTo>
                    <a:pt x="32435" y="6172"/>
                  </a:lnTo>
                  <a:lnTo>
                    <a:pt x="32435" y="4508"/>
                  </a:lnTo>
                  <a:lnTo>
                    <a:pt x="30962" y="4508"/>
                  </a:lnTo>
                  <a:lnTo>
                    <a:pt x="30962" y="6172"/>
                  </a:lnTo>
                  <a:close/>
                </a:path>
                <a:path w="53975" h="14604">
                  <a:moveTo>
                    <a:pt x="34201" y="6172"/>
                  </a:moveTo>
                  <a:lnTo>
                    <a:pt x="35674" y="6172"/>
                  </a:lnTo>
                  <a:lnTo>
                    <a:pt x="35674" y="4508"/>
                  </a:lnTo>
                  <a:lnTo>
                    <a:pt x="34201" y="4508"/>
                  </a:lnTo>
                  <a:lnTo>
                    <a:pt x="34201" y="6172"/>
                  </a:lnTo>
                  <a:close/>
                </a:path>
                <a:path w="53975" h="14604">
                  <a:moveTo>
                    <a:pt x="37439" y="6172"/>
                  </a:moveTo>
                  <a:lnTo>
                    <a:pt x="38912" y="6172"/>
                  </a:lnTo>
                  <a:lnTo>
                    <a:pt x="38912" y="4508"/>
                  </a:lnTo>
                  <a:lnTo>
                    <a:pt x="37439" y="4508"/>
                  </a:lnTo>
                  <a:lnTo>
                    <a:pt x="37439" y="6172"/>
                  </a:lnTo>
                  <a:close/>
                </a:path>
                <a:path w="53975" h="14604">
                  <a:moveTo>
                    <a:pt x="40665" y="6172"/>
                  </a:moveTo>
                  <a:lnTo>
                    <a:pt x="42138" y="6172"/>
                  </a:lnTo>
                  <a:lnTo>
                    <a:pt x="42138" y="4508"/>
                  </a:lnTo>
                  <a:lnTo>
                    <a:pt x="40665" y="4508"/>
                  </a:lnTo>
                  <a:lnTo>
                    <a:pt x="40665" y="6172"/>
                  </a:lnTo>
                  <a:close/>
                </a:path>
                <a:path w="53975" h="14604">
                  <a:moveTo>
                    <a:pt x="43903" y="6172"/>
                  </a:moveTo>
                  <a:lnTo>
                    <a:pt x="45389" y="6172"/>
                  </a:lnTo>
                  <a:lnTo>
                    <a:pt x="45389" y="4508"/>
                  </a:lnTo>
                  <a:lnTo>
                    <a:pt x="43903" y="4508"/>
                  </a:lnTo>
                  <a:lnTo>
                    <a:pt x="43903" y="6172"/>
                  </a:lnTo>
                  <a:close/>
                </a:path>
                <a:path w="53975" h="14604">
                  <a:moveTo>
                    <a:pt x="47129" y="6172"/>
                  </a:moveTo>
                  <a:lnTo>
                    <a:pt x="48615" y="6172"/>
                  </a:lnTo>
                  <a:lnTo>
                    <a:pt x="48615" y="4508"/>
                  </a:lnTo>
                  <a:lnTo>
                    <a:pt x="47129" y="4508"/>
                  </a:lnTo>
                  <a:lnTo>
                    <a:pt x="47129" y="6172"/>
                  </a:lnTo>
                  <a:close/>
                </a:path>
                <a:path w="53975" h="14604">
                  <a:moveTo>
                    <a:pt x="50368" y="6172"/>
                  </a:moveTo>
                  <a:lnTo>
                    <a:pt x="51841" y="6172"/>
                  </a:lnTo>
                  <a:lnTo>
                    <a:pt x="51841" y="4508"/>
                  </a:lnTo>
                  <a:lnTo>
                    <a:pt x="50368" y="4508"/>
                  </a:lnTo>
                  <a:lnTo>
                    <a:pt x="50368" y="6172"/>
                  </a:lnTo>
                  <a:close/>
                </a:path>
                <a:path w="53975" h="14604">
                  <a:moveTo>
                    <a:pt x="1854" y="9537"/>
                  </a:moveTo>
                  <a:lnTo>
                    <a:pt x="3327" y="9537"/>
                  </a:lnTo>
                  <a:lnTo>
                    <a:pt x="3327" y="7874"/>
                  </a:lnTo>
                  <a:lnTo>
                    <a:pt x="1854" y="7874"/>
                  </a:lnTo>
                  <a:lnTo>
                    <a:pt x="1854" y="9537"/>
                  </a:lnTo>
                  <a:close/>
                </a:path>
                <a:path w="53975" h="14604">
                  <a:moveTo>
                    <a:pt x="5092" y="9537"/>
                  </a:moveTo>
                  <a:lnTo>
                    <a:pt x="6565" y="9537"/>
                  </a:lnTo>
                  <a:lnTo>
                    <a:pt x="6565" y="7874"/>
                  </a:lnTo>
                  <a:lnTo>
                    <a:pt x="5092" y="7874"/>
                  </a:lnTo>
                  <a:lnTo>
                    <a:pt x="5092" y="9537"/>
                  </a:lnTo>
                  <a:close/>
                </a:path>
                <a:path w="53975" h="14604">
                  <a:moveTo>
                    <a:pt x="8331" y="9537"/>
                  </a:moveTo>
                  <a:lnTo>
                    <a:pt x="9817" y="9537"/>
                  </a:lnTo>
                  <a:lnTo>
                    <a:pt x="9817" y="7874"/>
                  </a:lnTo>
                  <a:lnTo>
                    <a:pt x="8331" y="7874"/>
                  </a:lnTo>
                  <a:lnTo>
                    <a:pt x="8331" y="9537"/>
                  </a:lnTo>
                  <a:close/>
                </a:path>
                <a:path w="53975" h="14604">
                  <a:moveTo>
                    <a:pt x="11556" y="9537"/>
                  </a:moveTo>
                  <a:lnTo>
                    <a:pt x="13030" y="9537"/>
                  </a:lnTo>
                  <a:lnTo>
                    <a:pt x="13030" y="7874"/>
                  </a:lnTo>
                  <a:lnTo>
                    <a:pt x="11556" y="7874"/>
                  </a:lnTo>
                  <a:lnTo>
                    <a:pt x="11556" y="9537"/>
                  </a:lnTo>
                  <a:close/>
                </a:path>
                <a:path w="53975" h="14604">
                  <a:moveTo>
                    <a:pt x="14795" y="9537"/>
                  </a:moveTo>
                  <a:lnTo>
                    <a:pt x="16281" y="9537"/>
                  </a:lnTo>
                  <a:lnTo>
                    <a:pt x="16281" y="7874"/>
                  </a:lnTo>
                  <a:lnTo>
                    <a:pt x="14795" y="7874"/>
                  </a:lnTo>
                  <a:lnTo>
                    <a:pt x="14795" y="9537"/>
                  </a:lnTo>
                  <a:close/>
                </a:path>
                <a:path w="53975" h="14604">
                  <a:moveTo>
                    <a:pt x="18033" y="9537"/>
                  </a:moveTo>
                  <a:lnTo>
                    <a:pt x="19519" y="9537"/>
                  </a:lnTo>
                  <a:lnTo>
                    <a:pt x="19519" y="7874"/>
                  </a:lnTo>
                  <a:lnTo>
                    <a:pt x="18033" y="7874"/>
                  </a:lnTo>
                  <a:lnTo>
                    <a:pt x="18033" y="9537"/>
                  </a:lnTo>
                  <a:close/>
                </a:path>
                <a:path w="53975" h="14604">
                  <a:moveTo>
                    <a:pt x="21259" y="9537"/>
                  </a:moveTo>
                  <a:lnTo>
                    <a:pt x="22732" y="9537"/>
                  </a:lnTo>
                  <a:lnTo>
                    <a:pt x="22732" y="7874"/>
                  </a:lnTo>
                  <a:lnTo>
                    <a:pt x="21259" y="7874"/>
                  </a:lnTo>
                  <a:lnTo>
                    <a:pt x="21259" y="9537"/>
                  </a:lnTo>
                  <a:close/>
                </a:path>
                <a:path w="53975" h="14604">
                  <a:moveTo>
                    <a:pt x="24498" y="9537"/>
                  </a:moveTo>
                  <a:lnTo>
                    <a:pt x="25984" y="9537"/>
                  </a:lnTo>
                  <a:lnTo>
                    <a:pt x="25984" y="7874"/>
                  </a:lnTo>
                  <a:lnTo>
                    <a:pt x="24498" y="7874"/>
                  </a:lnTo>
                  <a:lnTo>
                    <a:pt x="24498" y="9537"/>
                  </a:lnTo>
                  <a:close/>
                </a:path>
                <a:path w="53975" h="14604">
                  <a:moveTo>
                    <a:pt x="27724" y="9537"/>
                  </a:moveTo>
                  <a:lnTo>
                    <a:pt x="29209" y="9537"/>
                  </a:lnTo>
                  <a:lnTo>
                    <a:pt x="29209" y="7874"/>
                  </a:lnTo>
                  <a:lnTo>
                    <a:pt x="27724" y="7874"/>
                  </a:lnTo>
                  <a:lnTo>
                    <a:pt x="27724" y="9537"/>
                  </a:lnTo>
                  <a:close/>
                </a:path>
                <a:path w="53975" h="14604">
                  <a:moveTo>
                    <a:pt x="30962" y="9537"/>
                  </a:moveTo>
                  <a:lnTo>
                    <a:pt x="32435" y="9537"/>
                  </a:lnTo>
                  <a:lnTo>
                    <a:pt x="32435" y="7874"/>
                  </a:lnTo>
                  <a:lnTo>
                    <a:pt x="30962" y="7874"/>
                  </a:lnTo>
                  <a:lnTo>
                    <a:pt x="30962" y="9537"/>
                  </a:lnTo>
                  <a:close/>
                </a:path>
                <a:path w="53975" h="14604">
                  <a:moveTo>
                    <a:pt x="34201" y="9537"/>
                  </a:moveTo>
                  <a:lnTo>
                    <a:pt x="35674" y="9537"/>
                  </a:lnTo>
                  <a:lnTo>
                    <a:pt x="35674" y="7874"/>
                  </a:lnTo>
                  <a:lnTo>
                    <a:pt x="34201" y="7874"/>
                  </a:lnTo>
                  <a:lnTo>
                    <a:pt x="34201" y="9537"/>
                  </a:lnTo>
                  <a:close/>
                </a:path>
                <a:path w="53975" h="14604">
                  <a:moveTo>
                    <a:pt x="37439" y="9537"/>
                  </a:moveTo>
                  <a:lnTo>
                    <a:pt x="38912" y="9537"/>
                  </a:lnTo>
                  <a:lnTo>
                    <a:pt x="38912" y="7874"/>
                  </a:lnTo>
                  <a:lnTo>
                    <a:pt x="37439" y="7874"/>
                  </a:lnTo>
                  <a:lnTo>
                    <a:pt x="37439" y="9537"/>
                  </a:lnTo>
                  <a:close/>
                </a:path>
                <a:path w="53975" h="14604">
                  <a:moveTo>
                    <a:pt x="40665" y="9537"/>
                  </a:moveTo>
                  <a:lnTo>
                    <a:pt x="42138" y="9537"/>
                  </a:lnTo>
                  <a:lnTo>
                    <a:pt x="42138" y="7874"/>
                  </a:lnTo>
                  <a:lnTo>
                    <a:pt x="40665" y="7874"/>
                  </a:lnTo>
                  <a:lnTo>
                    <a:pt x="40665" y="9537"/>
                  </a:lnTo>
                  <a:close/>
                </a:path>
                <a:path w="53975" h="14604">
                  <a:moveTo>
                    <a:pt x="43903" y="9537"/>
                  </a:moveTo>
                  <a:lnTo>
                    <a:pt x="45389" y="9537"/>
                  </a:lnTo>
                  <a:lnTo>
                    <a:pt x="45389" y="7874"/>
                  </a:lnTo>
                  <a:lnTo>
                    <a:pt x="43903" y="7874"/>
                  </a:lnTo>
                  <a:lnTo>
                    <a:pt x="43903" y="9537"/>
                  </a:lnTo>
                  <a:close/>
                </a:path>
                <a:path w="53975" h="14604">
                  <a:moveTo>
                    <a:pt x="47129" y="9537"/>
                  </a:moveTo>
                  <a:lnTo>
                    <a:pt x="48615" y="9537"/>
                  </a:lnTo>
                  <a:lnTo>
                    <a:pt x="48615" y="7874"/>
                  </a:lnTo>
                  <a:lnTo>
                    <a:pt x="47129" y="7874"/>
                  </a:lnTo>
                  <a:lnTo>
                    <a:pt x="47129" y="9537"/>
                  </a:lnTo>
                  <a:close/>
                </a:path>
                <a:path w="53975" h="14604">
                  <a:moveTo>
                    <a:pt x="50368" y="9537"/>
                  </a:moveTo>
                  <a:lnTo>
                    <a:pt x="51841" y="9537"/>
                  </a:lnTo>
                  <a:lnTo>
                    <a:pt x="51841" y="7874"/>
                  </a:lnTo>
                  <a:lnTo>
                    <a:pt x="50368" y="7874"/>
                  </a:lnTo>
                  <a:lnTo>
                    <a:pt x="50368" y="9537"/>
                  </a:lnTo>
                  <a:close/>
                </a:path>
                <a:path w="53975" h="14604">
                  <a:moveTo>
                    <a:pt x="1854" y="12915"/>
                  </a:moveTo>
                  <a:lnTo>
                    <a:pt x="3327" y="12915"/>
                  </a:lnTo>
                  <a:lnTo>
                    <a:pt x="3327" y="11252"/>
                  </a:lnTo>
                  <a:lnTo>
                    <a:pt x="1854" y="11252"/>
                  </a:lnTo>
                  <a:lnTo>
                    <a:pt x="1854" y="12915"/>
                  </a:lnTo>
                  <a:close/>
                </a:path>
                <a:path w="53975" h="14604">
                  <a:moveTo>
                    <a:pt x="5092" y="12915"/>
                  </a:moveTo>
                  <a:lnTo>
                    <a:pt x="6565" y="12915"/>
                  </a:lnTo>
                  <a:lnTo>
                    <a:pt x="6565" y="11252"/>
                  </a:lnTo>
                  <a:lnTo>
                    <a:pt x="5092" y="11252"/>
                  </a:lnTo>
                  <a:lnTo>
                    <a:pt x="5092" y="12915"/>
                  </a:lnTo>
                  <a:close/>
                </a:path>
                <a:path w="53975" h="14604">
                  <a:moveTo>
                    <a:pt x="8331" y="12915"/>
                  </a:moveTo>
                  <a:lnTo>
                    <a:pt x="9817" y="12915"/>
                  </a:lnTo>
                  <a:lnTo>
                    <a:pt x="9817" y="11252"/>
                  </a:lnTo>
                  <a:lnTo>
                    <a:pt x="8331" y="11252"/>
                  </a:lnTo>
                  <a:lnTo>
                    <a:pt x="8331" y="12915"/>
                  </a:lnTo>
                  <a:close/>
                </a:path>
                <a:path w="53975" h="14604">
                  <a:moveTo>
                    <a:pt x="11556" y="12915"/>
                  </a:moveTo>
                  <a:lnTo>
                    <a:pt x="13030" y="12915"/>
                  </a:lnTo>
                  <a:lnTo>
                    <a:pt x="13030" y="11252"/>
                  </a:lnTo>
                  <a:lnTo>
                    <a:pt x="11556" y="11252"/>
                  </a:lnTo>
                  <a:lnTo>
                    <a:pt x="11556" y="12915"/>
                  </a:lnTo>
                  <a:close/>
                </a:path>
                <a:path w="53975" h="14604">
                  <a:moveTo>
                    <a:pt x="14795" y="12915"/>
                  </a:moveTo>
                  <a:lnTo>
                    <a:pt x="16281" y="12915"/>
                  </a:lnTo>
                  <a:lnTo>
                    <a:pt x="16281" y="11252"/>
                  </a:lnTo>
                  <a:lnTo>
                    <a:pt x="14795" y="11252"/>
                  </a:lnTo>
                  <a:lnTo>
                    <a:pt x="14795" y="12915"/>
                  </a:lnTo>
                  <a:close/>
                </a:path>
                <a:path w="53975" h="14604">
                  <a:moveTo>
                    <a:pt x="18033" y="12915"/>
                  </a:moveTo>
                  <a:lnTo>
                    <a:pt x="19519" y="12915"/>
                  </a:lnTo>
                  <a:lnTo>
                    <a:pt x="19519" y="11252"/>
                  </a:lnTo>
                  <a:lnTo>
                    <a:pt x="18033" y="11252"/>
                  </a:lnTo>
                  <a:lnTo>
                    <a:pt x="18033" y="12915"/>
                  </a:lnTo>
                  <a:close/>
                </a:path>
                <a:path w="53975" h="14604">
                  <a:moveTo>
                    <a:pt x="21259" y="12915"/>
                  </a:moveTo>
                  <a:lnTo>
                    <a:pt x="22732" y="12915"/>
                  </a:lnTo>
                  <a:lnTo>
                    <a:pt x="22732" y="11252"/>
                  </a:lnTo>
                  <a:lnTo>
                    <a:pt x="21259" y="11252"/>
                  </a:lnTo>
                  <a:lnTo>
                    <a:pt x="21259" y="12915"/>
                  </a:lnTo>
                  <a:close/>
                </a:path>
                <a:path w="53975" h="14604">
                  <a:moveTo>
                    <a:pt x="24498" y="12915"/>
                  </a:moveTo>
                  <a:lnTo>
                    <a:pt x="25984" y="12915"/>
                  </a:lnTo>
                  <a:lnTo>
                    <a:pt x="25984" y="11252"/>
                  </a:lnTo>
                  <a:lnTo>
                    <a:pt x="24498" y="11252"/>
                  </a:lnTo>
                  <a:lnTo>
                    <a:pt x="24498" y="12915"/>
                  </a:lnTo>
                  <a:close/>
                </a:path>
                <a:path w="53975" h="14604">
                  <a:moveTo>
                    <a:pt x="27724" y="12915"/>
                  </a:moveTo>
                  <a:lnTo>
                    <a:pt x="29209" y="12915"/>
                  </a:lnTo>
                  <a:lnTo>
                    <a:pt x="29209" y="11252"/>
                  </a:lnTo>
                  <a:lnTo>
                    <a:pt x="27724" y="11252"/>
                  </a:lnTo>
                  <a:lnTo>
                    <a:pt x="27724" y="12915"/>
                  </a:lnTo>
                  <a:close/>
                </a:path>
                <a:path w="53975" h="14604">
                  <a:moveTo>
                    <a:pt x="30962" y="12915"/>
                  </a:moveTo>
                  <a:lnTo>
                    <a:pt x="32435" y="12915"/>
                  </a:lnTo>
                  <a:lnTo>
                    <a:pt x="32435" y="11252"/>
                  </a:lnTo>
                  <a:lnTo>
                    <a:pt x="30962" y="11252"/>
                  </a:lnTo>
                  <a:lnTo>
                    <a:pt x="30962" y="12915"/>
                  </a:lnTo>
                  <a:close/>
                </a:path>
                <a:path w="53975" h="14604">
                  <a:moveTo>
                    <a:pt x="34201" y="12915"/>
                  </a:moveTo>
                  <a:lnTo>
                    <a:pt x="35674" y="12915"/>
                  </a:lnTo>
                  <a:lnTo>
                    <a:pt x="35674" y="11252"/>
                  </a:lnTo>
                  <a:lnTo>
                    <a:pt x="34201" y="11252"/>
                  </a:lnTo>
                  <a:lnTo>
                    <a:pt x="34201" y="12915"/>
                  </a:lnTo>
                  <a:close/>
                </a:path>
                <a:path w="53975" h="14604">
                  <a:moveTo>
                    <a:pt x="37439" y="12915"/>
                  </a:moveTo>
                  <a:lnTo>
                    <a:pt x="38912" y="12915"/>
                  </a:lnTo>
                  <a:lnTo>
                    <a:pt x="38912" y="11252"/>
                  </a:lnTo>
                  <a:lnTo>
                    <a:pt x="37439" y="11252"/>
                  </a:lnTo>
                  <a:lnTo>
                    <a:pt x="37439" y="12915"/>
                  </a:lnTo>
                  <a:close/>
                </a:path>
                <a:path w="53975" h="14604">
                  <a:moveTo>
                    <a:pt x="40665" y="12915"/>
                  </a:moveTo>
                  <a:lnTo>
                    <a:pt x="42138" y="12915"/>
                  </a:lnTo>
                  <a:lnTo>
                    <a:pt x="42138" y="11252"/>
                  </a:lnTo>
                  <a:lnTo>
                    <a:pt x="40665" y="11252"/>
                  </a:lnTo>
                  <a:lnTo>
                    <a:pt x="40665" y="12915"/>
                  </a:lnTo>
                  <a:close/>
                </a:path>
                <a:path w="53975" h="14604">
                  <a:moveTo>
                    <a:pt x="43903" y="12915"/>
                  </a:moveTo>
                  <a:lnTo>
                    <a:pt x="45389" y="12915"/>
                  </a:lnTo>
                  <a:lnTo>
                    <a:pt x="45389" y="11252"/>
                  </a:lnTo>
                  <a:lnTo>
                    <a:pt x="43903" y="11252"/>
                  </a:lnTo>
                  <a:lnTo>
                    <a:pt x="43903" y="12915"/>
                  </a:lnTo>
                  <a:close/>
                </a:path>
                <a:path w="53975" h="14604">
                  <a:moveTo>
                    <a:pt x="47129" y="12915"/>
                  </a:moveTo>
                  <a:lnTo>
                    <a:pt x="48615" y="12915"/>
                  </a:lnTo>
                  <a:lnTo>
                    <a:pt x="48615" y="11252"/>
                  </a:lnTo>
                  <a:lnTo>
                    <a:pt x="47129" y="11252"/>
                  </a:lnTo>
                  <a:lnTo>
                    <a:pt x="47129" y="12915"/>
                  </a:lnTo>
                  <a:close/>
                </a:path>
                <a:path w="53975" h="14604">
                  <a:moveTo>
                    <a:pt x="0" y="0"/>
                  </a:moveTo>
                  <a:lnTo>
                    <a:pt x="53860" y="0"/>
                  </a:lnTo>
                  <a:lnTo>
                    <a:pt x="53860" y="14046"/>
                  </a:lnTo>
                  <a:lnTo>
                    <a:pt x="0" y="1404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852483" y="4968506"/>
              <a:ext cx="53975" cy="6985"/>
            </a:xfrm>
            <a:custGeom>
              <a:avLst/>
              <a:gdLst/>
              <a:ahLst/>
              <a:cxnLst/>
              <a:rect l="l" t="t" r="r" b="b"/>
              <a:pathLst>
                <a:path w="53975" h="6985">
                  <a:moveTo>
                    <a:pt x="53860" y="0"/>
                  </a:moveTo>
                  <a:lnTo>
                    <a:pt x="0" y="0"/>
                  </a:lnTo>
                  <a:lnTo>
                    <a:pt x="0" y="6832"/>
                  </a:lnTo>
                  <a:lnTo>
                    <a:pt x="53860" y="6832"/>
                  </a:lnTo>
                  <a:lnTo>
                    <a:pt x="53860" y="5905"/>
                  </a:lnTo>
                  <a:lnTo>
                    <a:pt x="1854" y="5905"/>
                  </a:lnTo>
                  <a:lnTo>
                    <a:pt x="698" y="5880"/>
                  </a:lnTo>
                  <a:lnTo>
                    <a:pt x="546" y="5714"/>
                  </a:lnTo>
                  <a:lnTo>
                    <a:pt x="546" y="5295"/>
                  </a:lnTo>
                  <a:lnTo>
                    <a:pt x="698" y="5130"/>
                  </a:lnTo>
                  <a:lnTo>
                    <a:pt x="1854" y="5130"/>
                  </a:lnTo>
                  <a:lnTo>
                    <a:pt x="1854" y="4241"/>
                  </a:lnTo>
                  <a:lnTo>
                    <a:pt x="53860" y="4241"/>
                  </a:lnTo>
                  <a:lnTo>
                    <a:pt x="53860" y="2527"/>
                  </a:lnTo>
                  <a:lnTo>
                    <a:pt x="1854" y="2527"/>
                  </a:lnTo>
                  <a:lnTo>
                    <a:pt x="1854" y="1739"/>
                  </a:lnTo>
                  <a:lnTo>
                    <a:pt x="698" y="1739"/>
                  </a:lnTo>
                  <a:lnTo>
                    <a:pt x="546" y="1574"/>
                  </a:lnTo>
                  <a:lnTo>
                    <a:pt x="546" y="1155"/>
                  </a:lnTo>
                  <a:lnTo>
                    <a:pt x="698" y="990"/>
                  </a:lnTo>
                  <a:lnTo>
                    <a:pt x="1854" y="990"/>
                  </a:lnTo>
                  <a:lnTo>
                    <a:pt x="1854" y="863"/>
                  </a:lnTo>
                  <a:lnTo>
                    <a:pt x="53860" y="863"/>
                  </a:lnTo>
                  <a:lnTo>
                    <a:pt x="53860" y="0"/>
                  </a:lnTo>
                  <a:close/>
                </a:path>
                <a:path w="53975" h="6985">
                  <a:moveTo>
                    <a:pt x="5092" y="4241"/>
                  </a:moveTo>
                  <a:lnTo>
                    <a:pt x="3327" y="4241"/>
                  </a:lnTo>
                  <a:lnTo>
                    <a:pt x="3327" y="5905"/>
                  </a:lnTo>
                  <a:lnTo>
                    <a:pt x="5092" y="5905"/>
                  </a:lnTo>
                  <a:lnTo>
                    <a:pt x="5092" y="4241"/>
                  </a:lnTo>
                  <a:close/>
                </a:path>
                <a:path w="53975" h="6985">
                  <a:moveTo>
                    <a:pt x="8318" y="4241"/>
                  </a:moveTo>
                  <a:lnTo>
                    <a:pt x="6565" y="4241"/>
                  </a:lnTo>
                  <a:lnTo>
                    <a:pt x="6565" y="5905"/>
                  </a:lnTo>
                  <a:lnTo>
                    <a:pt x="8318" y="5905"/>
                  </a:lnTo>
                  <a:lnTo>
                    <a:pt x="8318" y="4241"/>
                  </a:lnTo>
                  <a:close/>
                </a:path>
                <a:path w="53975" h="6985">
                  <a:moveTo>
                    <a:pt x="11556" y="4241"/>
                  </a:moveTo>
                  <a:lnTo>
                    <a:pt x="9804" y="4241"/>
                  </a:lnTo>
                  <a:lnTo>
                    <a:pt x="9804" y="5905"/>
                  </a:lnTo>
                  <a:lnTo>
                    <a:pt x="11556" y="5905"/>
                  </a:lnTo>
                  <a:lnTo>
                    <a:pt x="11556" y="4241"/>
                  </a:lnTo>
                  <a:close/>
                </a:path>
                <a:path w="53975" h="6985">
                  <a:moveTo>
                    <a:pt x="14795" y="4241"/>
                  </a:moveTo>
                  <a:lnTo>
                    <a:pt x="13030" y="4241"/>
                  </a:lnTo>
                  <a:lnTo>
                    <a:pt x="13030" y="5905"/>
                  </a:lnTo>
                  <a:lnTo>
                    <a:pt x="14795" y="5905"/>
                  </a:lnTo>
                  <a:lnTo>
                    <a:pt x="14795" y="4241"/>
                  </a:lnTo>
                  <a:close/>
                </a:path>
                <a:path w="53975" h="6985">
                  <a:moveTo>
                    <a:pt x="18021" y="4241"/>
                  </a:moveTo>
                  <a:lnTo>
                    <a:pt x="16281" y="4241"/>
                  </a:lnTo>
                  <a:lnTo>
                    <a:pt x="16281" y="5905"/>
                  </a:lnTo>
                  <a:lnTo>
                    <a:pt x="18021" y="5905"/>
                  </a:lnTo>
                  <a:lnTo>
                    <a:pt x="18021" y="4241"/>
                  </a:lnTo>
                  <a:close/>
                </a:path>
                <a:path w="53975" h="6985">
                  <a:moveTo>
                    <a:pt x="21259" y="4241"/>
                  </a:moveTo>
                  <a:lnTo>
                    <a:pt x="19507" y="4241"/>
                  </a:lnTo>
                  <a:lnTo>
                    <a:pt x="19507" y="5905"/>
                  </a:lnTo>
                  <a:lnTo>
                    <a:pt x="21259" y="5905"/>
                  </a:lnTo>
                  <a:lnTo>
                    <a:pt x="21259" y="4241"/>
                  </a:lnTo>
                  <a:close/>
                </a:path>
                <a:path w="53975" h="6985">
                  <a:moveTo>
                    <a:pt x="24485" y="4241"/>
                  </a:moveTo>
                  <a:lnTo>
                    <a:pt x="22733" y="4241"/>
                  </a:lnTo>
                  <a:lnTo>
                    <a:pt x="22733" y="5905"/>
                  </a:lnTo>
                  <a:lnTo>
                    <a:pt x="24485" y="5905"/>
                  </a:lnTo>
                  <a:lnTo>
                    <a:pt x="24485" y="4241"/>
                  </a:lnTo>
                  <a:close/>
                </a:path>
                <a:path w="53975" h="6985">
                  <a:moveTo>
                    <a:pt x="27724" y="4241"/>
                  </a:moveTo>
                  <a:lnTo>
                    <a:pt x="25971" y="4241"/>
                  </a:lnTo>
                  <a:lnTo>
                    <a:pt x="25971" y="5905"/>
                  </a:lnTo>
                  <a:lnTo>
                    <a:pt x="27724" y="5905"/>
                  </a:lnTo>
                  <a:lnTo>
                    <a:pt x="27724" y="4241"/>
                  </a:lnTo>
                  <a:close/>
                </a:path>
                <a:path w="53975" h="6985">
                  <a:moveTo>
                    <a:pt x="30962" y="4241"/>
                  </a:moveTo>
                  <a:lnTo>
                    <a:pt x="29210" y="4241"/>
                  </a:lnTo>
                  <a:lnTo>
                    <a:pt x="29210" y="5905"/>
                  </a:lnTo>
                  <a:lnTo>
                    <a:pt x="30962" y="5905"/>
                  </a:lnTo>
                  <a:lnTo>
                    <a:pt x="30962" y="4241"/>
                  </a:lnTo>
                  <a:close/>
                </a:path>
                <a:path w="53975" h="6985">
                  <a:moveTo>
                    <a:pt x="34188" y="4241"/>
                  </a:moveTo>
                  <a:lnTo>
                    <a:pt x="32435" y="4241"/>
                  </a:lnTo>
                  <a:lnTo>
                    <a:pt x="32435" y="5905"/>
                  </a:lnTo>
                  <a:lnTo>
                    <a:pt x="34188" y="5905"/>
                  </a:lnTo>
                  <a:lnTo>
                    <a:pt x="34188" y="4241"/>
                  </a:lnTo>
                  <a:close/>
                </a:path>
                <a:path w="53975" h="6985">
                  <a:moveTo>
                    <a:pt x="37426" y="4241"/>
                  </a:moveTo>
                  <a:lnTo>
                    <a:pt x="35661" y="4241"/>
                  </a:lnTo>
                  <a:lnTo>
                    <a:pt x="35661" y="5905"/>
                  </a:lnTo>
                  <a:lnTo>
                    <a:pt x="37426" y="5905"/>
                  </a:lnTo>
                  <a:lnTo>
                    <a:pt x="37426" y="4241"/>
                  </a:lnTo>
                  <a:close/>
                </a:path>
                <a:path w="53975" h="6985">
                  <a:moveTo>
                    <a:pt x="40665" y="4241"/>
                  </a:moveTo>
                  <a:lnTo>
                    <a:pt x="38900" y="4241"/>
                  </a:lnTo>
                  <a:lnTo>
                    <a:pt x="38900" y="5905"/>
                  </a:lnTo>
                  <a:lnTo>
                    <a:pt x="40665" y="5905"/>
                  </a:lnTo>
                  <a:lnTo>
                    <a:pt x="40665" y="4241"/>
                  </a:lnTo>
                  <a:close/>
                </a:path>
                <a:path w="53975" h="6985">
                  <a:moveTo>
                    <a:pt x="43891" y="4241"/>
                  </a:moveTo>
                  <a:lnTo>
                    <a:pt x="42138" y="4241"/>
                  </a:lnTo>
                  <a:lnTo>
                    <a:pt x="42138" y="5905"/>
                  </a:lnTo>
                  <a:lnTo>
                    <a:pt x="43891" y="5905"/>
                  </a:lnTo>
                  <a:lnTo>
                    <a:pt x="43891" y="4241"/>
                  </a:lnTo>
                  <a:close/>
                </a:path>
                <a:path w="53975" h="6985">
                  <a:moveTo>
                    <a:pt x="47129" y="4241"/>
                  </a:moveTo>
                  <a:lnTo>
                    <a:pt x="45377" y="4241"/>
                  </a:lnTo>
                  <a:lnTo>
                    <a:pt x="45377" y="5905"/>
                  </a:lnTo>
                  <a:lnTo>
                    <a:pt x="47129" y="5905"/>
                  </a:lnTo>
                  <a:lnTo>
                    <a:pt x="47129" y="4241"/>
                  </a:lnTo>
                  <a:close/>
                </a:path>
                <a:path w="53975" h="6985">
                  <a:moveTo>
                    <a:pt x="50368" y="4241"/>
                  </a:moveTo>
                  <a:lnTo>
                    <a:pt x="48615" y="4241"/>
                  </a:lnTo>
                  <a:lnTo>
                    <a:pt x="48615" y="5905"/>
                  </a:lnTo>
                  <a:lnTo>
                    <a:pt x="50368" y="5905"/>
                  </a:lnTo>
                  <a:lnTo>
                    <a:pt x="50368" y="4241"/>
                  </a:lnTo>
                  <a:close/>
                </a:path>
                <a:path w="53975" h="6985">
                  <a:moveTo>
                    <a:pt x="53860" y="4241"/>
                  </a:moveTo>
                  <a:lnTo>
                    <a:pt x="51841" y="4241"/>
                  </a:lnTo>
                  <a:lnTo>
                    <a:pt x="51841" y="5905"/>
                  </a:lnTo>
                  <a:lnTo>
                    <a:pt x="53860" y="5905"/>
                  </a:lnTo>
                  <a:lnTo>
                    <a:pt x="52755" y="5880"/>
                  </a:lnTo>
                  <a:lnTo>
                    <a:pt x="52603" y="5714"/>
                  </a:lnTo>
                  <a:lnTo>
                    <a:pt x="52603" y="5295"/>
                  </a:lnTo>
                  <a:lnTo>
                    <a:pt x="52755" y="5130"/>
                  </a:lnTo>
                  <a:lnTo>
                    <a:pt x="53860" y="5130"/>
                  </a:lnTo>
                  <a:lnTo>
                    <a:pt x="53860" y="4241"/>
                  </a:lnTo>
                  <a:close/>
                </a:path>
                <a:path w="53975" h="6985">
                  <a:moveTo>
                    <a:pt x="1854" y="5130"/>
                  </a:moveTo>
                  <a:lnTo>
                    <a:pt x="1066" y="5130"/>
                  </a:lnTo>
                  <a:lnTo>
                    <a:pt x="1219" y="5295"/>
                  </a:lnTo>
                  <a:lnTo>
                    <a:pt x="1219" y="5714"/>
                  </a:lnTo>
                  <a:lnTo>
                    <a:pt x="1066" y="5880"/>
                  </a:lnTo>
                  <a:lnTo>
                    <a:pt x="1854" y="5880"/>
                  </a:lnTo>
                  <a:lnTo>
                    <a:pt x="1854" y="5130"/>
                  </a:lnTo>
                  <a:close/>
                </a:path>
                <a:path w="53975" h="6985">
                  <a:moveTo>
                    <a:pt x="53860" y="5130"/>
                  </a:moveTo>
                  <a:lnTo>
                    <a:pt x="53124" y="5130"/>
                  </a:lnTo>
                  <a:lnTo>
                    <a:pt x="53263" y="5295"/>
                  </a:lnTo>
                  <a:lnTo>
                    <a:pt x="53263" y="5714"/>
                  </a:lnTo>
                  <a:lnTo>
                    <a:pt x="53124" y="5880"/>
                  </a:lnTo>
                  <a:lnTo>
                    <a:pt x="53860" y="5880"/>
                  </a:lnTo>
                  <a:lnTo>
                    <a:pt x="53860" y="5130"/>
                  </a:lnTo>
                  <a:close/>
                </a:path>
                <a:path w="53975" h="6985">
                  <a:moveTo>
                    <a:pt x="5092" y="863"/>
                  </a:moveTo>
                  <a:lnTo>
                    <a:pt x="3327" y="863"/>
                  </a:lnTo>
                  <a:lnTo>
                    <a:pt x="3327" y="2527"/>
                  </a:lnTo>
                  <a:lnTo>
                    <a:pt x="5092" y="2527"/>
                  </a:lnTo>
                  <a:lnTo>
                    <a:pt x="5092" y="863"/>
                  </a:lnTo>
                  <a:close/>
                </a:path>
                <a:path w="53975" h="6985">
                  <a:moveTo>
                    <a:pt x="8318" y="863"/>
                  </a:moveTo>
                  <a:lnTo>
                    <a:pt x="6565" y="863"/>
                  </a:lnTo>
                  <a:lnTo>
                    <a:pt x="6565" y="2527"/>
                  </a:lnTo>
                  <a:lnTo>
                    <a:pt x="8318" y="2527"/>
                  </a:lnTo>
                  <a:lnTo>
                    <a:pt x="8318" y="863"/>
                  </a:lnTo>
                  <a:close/>
                </a:path>
                <a:path w="53975" h="6985">
                  <a:moveTo>
                    <a:pt x="11556" y="863"/>
                  </a:moveTo>
                  <a:lnTo>
                    <a:pt x="9804" y="863"/>
                  </a:lnTo>
                  <a:lnTo>
                    <a:pt x="9804" y="2527"/>
                  </a:lnTo>
                  <a:lnTo>
                    <a:pt x="11556" y="2527"/>
                  </a:lnTo>
                  <a:lnTo>
                    <a:pt x="11556" y="863"/>
                  </a:lnTo>
                  <a:close/>
                </a:path>
                <a:path w="53975" h="6985">
                  <a:moveTo>
                    <a:pt x="14795" y="863"/>
                  </a:moveTo>
                  <a:lnTo>
                    <a:pt x="13030" y="863"/>
                  </a:lnTo>
                  <a:lnTo>
                    <a:pt x="13030" y="2527"/>
                  </a:lnTo>
                  <a:lnTo>
                    <a:pt x="14795" y="2527"/>
                  </a:lnTo>
                  <a:lnTo>
                    <a:pt x="14795" y="863"/>
                  </a:lnTo>
                  <a:close/>
                </a:path>
                <a:path w="53975" h="6985">
                  <a:moveTo>
                    <a:pt x="18021" y="863"/>
                  </a:moveTo>
                  <a:lnTo>
                    <a:pt x="16281" y="863"/>
                  </a:lnTo>
                  <a:lnTo>
                    <a:pt x="16281" y="2527"/>
                  </a:lnTo>
                  <a:lnTo>
                    <a:pt x="18021" y="2527"/>
                  </a:lnTo>
                  <a:lnTo>
                    <a:pt x="18021" y="863"/>
                  </a:lnTo>
                  <a:close/>
                </a:path>
                <a:path w="53975" h="6985">
                  <a:moveTo>
                    <a:pt x="21259" y="863"/>
                  </a:moveTo>
                  <a:lnTo>
                    <a:pt x="19507" y="863"/>
                  </a:lnTo>
                  <a:lnTo>
                    <a:pt x="19507" y="2527"/>
                  </a:lnTo>
                  <a:lnTo>
                    <a:pt x="21259" y="2527"/>
                  </a:lnTo>
                  <a:lnTo>
                    <a:pt x="21259" y="863"/>
                  </a:lnTo>
                  <a:close/>
                </a:path>
                <a:path w="53975" h="6985">
                  <a:moveTo>
                    <a:pt x="24485" y="863"/>
                  </a:moveTo>
                  <a:lnTo>
                    <a:pt x="22733" y="863"/>
                  </a:lnTo>
                  <a:lnTo>
                    <a:pt x="22733" y="2527"/>
                  </a:lnTo>
                  <a:lnTo>
                    <a:pt x="24485" y="2527"/>
                  </a:lnTo>
                  <a:lnTo>
                    <a:pt x="24485" y="863"/>
                  </a:lnTo>
                  <a:close/>
                </a:path>
                <a:path w="53975" h="6985">
                  <a:moveTo>
                    <a:pt x="27724" y="863"/>
                  </a:moveTo>
                  <a:lnTo>
                    <a:pt x="25971" y="863"/>
                  </a:lnTo>
                  <a:lnTo>
                    <a:pt x="25971" y="2527"/>
                  </a:lnTo>
                  <a:lnTo>
                    <a:pt x="27724" y="2527"/>
                  </a:lnTo>
                  <a:lnTo>
                    <a:pt x="27724" y="863"/>
                  </a:lnTo>
                  <a:close/>
                </a:path>
                <a:path w="53975" h="6985">
                  <a:moveTo>
                    <a:pt x="30962" y="863"/>
                  </a:moveTo>
                  <a:lnTo>
                    <a:pt x="29210" y="863"/>
                  </a:lnTo>
                  <a:lnTo>
                    <a:pt x="29210" y="2527"/>
                  </a:lnTo>
                  <a:lnTo>
                    <a:pt x="30962" y="2527"/>
                  </a:lnTo>
                  <a:lnTo>
                    <a:pt x="30962" y="863"/>
                  </a:lnTo>
                  <a:close/>
                </a:path>
                <a:path w="53975" h="6985">
                  <a:moveTo>
                    <a:pt x="34188" y="863"/>
                  </a:moveTo>
                  <a:lnTo>
                    <a:pt x="32435" y="863"/>
                  </a:lnTo>
                  <a:lnTo>
                    <a:pt x="32435" y="2527"/>
                  </a:lnTo>
                  <a:lnTo>
                    <a:pt x="34188" y="2527"/>
                  </a:lnTo>
                  <a:lnTo>
                    <a:pt x="34188" y="863"/>
                  </a:lnTo>
                  <a:close/>
                </a:path>
                <a:path w="53975" h="6985">
                  <a:moveTo>
                    <a:pt x="37426" y="863"/>
                  </a:moveTo>
                  <a:lnTo>
                    <a:pt x="35661" y="863"/>
                  </a:lnTo>
                  <a:lnTo>
                    <a:pt x="35661" y="2527"/>
                  </a:lnTo>
                  <a:lnTo>
                    <a:pt x="37426" y="2527"/>
                  </a:lnTo>
                  <a:lnTo>
                    <a:pt x="37426" y="863"/>
                  </a:lnTo>
                  <a:close/>
                </a:path>
                <a:path w="53975" h="6985">
                  <a:moveTo>
                    <a:pt x="40665" y="863"/>
                  </a:moveTo>
                  <a:lnTo>
                    <a:pt x="38900" y="863"/>
                  </a:lnTo>
                  <a:lnTo>
                    <a:pt x="38900" y="2527"/>
                  </a:lnTo>
                  <a:lnTo>
                    <a:pt x="40665" y="2527"/>
                  </a:lnTo>
                  <a:lnTo>
                    <a:pt x="40665" y="863"/>
                  </a:lnTo>
                  <a:close/>
                </a:path>
                <a:path w="53975" h="6985">
                  <a:moveTo>
                    <a:pt x="43891" y="863"/>
                  </a:moveTo>
                  <a:lnTo>
                    <a:pt x="42138" y="863"/>
                  </a:lnTo>
                  <a:lnTo>
                    <a:pt x="42138" y="2527"/>
                  </a:lnTo>
                  <a:lnTo>
                    <a:pt x="43891" y="2527"/>
                  </a:lnTo>
                  <a:lnTo>
                    <a:pt x="43891" y="863"/>
                  </a:lnTo>
                  <a:close/>
                </a:path>
                <a:path w="53975" h="6985">
                  <a:moveTo>
                    <a:pt x="47129" y="863"/>
                  </a:moveTo>
                  <a:lnTo>
                    <a:pt x="45377" y="863"/>
                  </a:lnTo>
                  <a:lnTo>
                    <a:pt x="45377" y="2527"/>
                  </a:lnTo>
                  <a:lnTo>
                    <a:pt x="47129" y="2527"/>
                  </a:lnTo>
                  <a:lnTo>
                    <a:pt x="47129" y="863"/>
                  </a:lnTo>
                  <a:close/>
                </a:path>
                <a:path w="53975" h="6985">
                  <a:moveTo>
                    <a:pt x="50368" y="863"/>
                  </a:moveTo>
                  <a:lnTo>
                    <a:pt x="48615" y="863"/>
                  </a:lnTo>
                  <a:lnTo>
                    <a:pt x="48615" y="2527"/>
                  </a:lnTo>
                  <a:lnTo>
                    <a:pt x="50368" y="2527"/>
                  </a:lnTo>
                  <a:lnTo>
                    <a:pt x="50368" y="863"/>
                  </a:lnTo>
                  <a:close/>
                </a:path>
                <a:path w="53975" h="6985">
                  <a:moveTo>
                    <a:pt x="53860" y="863"/>
                  </a:moveTo>
                  <a:lnTo>
                    <a:pt x="51841" y="863"/>
                  </a:lnTo>
                  <a:lnTo>
                    <a:pt x="51841" y="2527"/>
                  </a:lnTo>
                  <a:lnTo>
                    <a:pt x="53860" y="2527"/>
                  </a:lnTo>
                  <a:lnTo>
                    <a:pt x="53860" y="1739"/>
                  </a:lnTo>
                  <a:lnTo>
                    <a:pt x="52755" y="1739"/>
                  </a:lnTo>
                  <a:lnTo>
                    <a:pt x="52603" y="1574"/>
                  </a:lnTo>
                  <a:lnTo>
                    <a:pt x="52603" y="1155"/>
                  </a:lnTo>
                  <a:lnTo>
                    <a:pt x="52755" y="990"/>
                  </a:lnTo>
                  <a:lnTo>
                    <a:pt x="53860" y="990"/>
                  </a:lnTo>
                  <a:lnTo>
                    <a:pt x="53860" y="863"/>
                  </a:lnTo>
                  <a:close/>
                </a:path>
                <a:path w="53975" h="6985">
                  <a:moveTo>
                    <a:pt x="1854" y="990"/>
                  </a:moveTo>
                  <a:lnTo>
                    <a:pt x="1066" y="990"/>
                  </a:lnTo>
                  <a:lnTo>
                    <a:pt x="1219" y="1155"/>
                  </a:lnTo>
                  <a:lnTo>
                    <a:pt x="1219" y="1574"/>
                  </a:lnTo>
                  <a:lnTo>
                    <a:pt x="1066" y="1739"/>
                  </a:lnTo>
                  <a:lnTo>
                    <a:pt x="1854" y="1739"/>
                  </a:lnTo>
                  <a:lnTo>
                    <a:pt x="1854" y="990"/>
                  </a:lnTo>
                  <a:close/>
                </a:path>
                <a:path w="53975" h="6985">
                  <a:moveTo>
                    <a:pt x="53860" y="990"/>
                  </a:moveTo>
                  <a:lnTo>
                    <a:pt x="53124" y="990"/>
                  </a:lnTo>
                  <a:lnTo>
                    <a:pt x="53263" y="1155"/>
                  </a:lnTo>
                  <a:lnTo>
                    <a:pt x="53263" y="1574"/>
                  </a:lnTo>
                  <a:lnTo>
                    <a:pt x="53124" y="1739"/>
                  </a:lnTo>
                  <a:lnTo>
                    <a:pt x="53860" y="1739"/>
                  </a:lnTo>
                  <a:lnTo>
                    <a:pt x="53860" y="99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852483" y="4968506"/>
              <a:ext cx="53975" cy="6985"/>
            </a:xfrm>
            <a:custGeom>
              <a:avLst/>
              <a:gdLst/>
              <a:ahLst/>
              <a:cxnLst/>
              <a:rect l="l" t="t" r="r" b="b"/>
              <a:pathLst>
                <a:path w="53975" h="6985">
                  <a:moveTo>
                    <a:pt x="47129" y="5905"/>
                  </a:moveTo>
                  <a:lnTo>
                    <a:pt x="48615" y="5905"/>
                  </a:lnTo>
                  <a:lnTo>
                    <a:pt x="48615" y="4241"/>
                  </a:lnTo>
                  <a:lnTo>
                    <a:pt x="47129" y="4241"/>
                  </a:lnTo>
                  <a:lnTo>
                    <a:pt x="47129" y="5905"/>
                  </a:lnTo>
                  <a:close/>
                </a:path>
                <a:path w="53975" h="6985">
                  <a:moveTo>
                    <a:pt x="50368" y="5905"/>
                  </a:moveTo>
                  <a:lnTo>
                    <a:pt x="51841" y="5905"/>
                  </a:lnTo>
                  <a:lnTo>
                    <a:pt x="51841" y="4241"/>
                  </a:lnTo>
                  <a:lnTo>
                    <a:pt x="50368" y="4241"/>
                  </a:lnTo>
                  <a:lnTo>
                    <a:pt x="50368" y="5905"/>
                  </a:lnTo>
                  <a:close/>
                </a:path>
                <a:path w="53975" h="6985">
                  <a:moveTo>
                    <a:pt x="1854" y="2527"/>
                  </a:moveTo>
                  <a:lnTo>
                    <a:pt x="3327" y="2527"/>
                  </a:lnTo>
                  <a:lnTo>
                    <a:pt x="3327" y="863"/>
                  </a:lnTo>
                  <a:lnTo>
                    <a:pt x="1854" y="863"/>
                  </a:lnTo>
                  <a:lnTo>
                    <a:pt x="1854" y="2527"/>
                  </a:lnTo>
                  <a:close/>
                </a:path>
                <a:path w="53975" h="6985">
                  <a:moveTo>
                    <a:pt x="5092" y="2527"/>
                  </a:moveTo>
                  <a:lnTo>
                    <a:pt x="6565" y="2527"/>
                  </a:lnTo>
                  <a:lnTo>
                    <a:pt x="6565" y="863"/>
                  </a:lnTo>
                  <a:lnTo>
                    <a:pt x="5092" y="863"/>
                  </a:lnTo>
                  <a:lnTo>
                    <a:pt x="5092" y="2527"/>
                  </a:lnTo>
                  <a:close/>
                </a:path>
                <a:path w="53975" h="6985">
                  <a:moveTo>
                    <a:pt x="8318" y="2527"/>
                  </a:moveTo>
                  <a:lnTo>
                    <a:pt x="9804" y="2527"/>
                  </a:lnTo>
                  <a:lnTo>
                    <a:pt x="9804" y="863"/>
                  </a:lnTo>
                  <a:lnTo>
                    <a:pt x="8318" y="863"/>
                  </a:lnTo>
                  <a:lnTo>
                    <a:pt x="8318" y="2527"/>
                  </a:lnTo>
                  <a:close/>
                </a:path>
                <a:path w="53975" h="6985">
                  <a:moveTo>
                    <a:pt x="11556" y="2527"/>
                  </a:moveTo>
                  <a:lnTo>
                    <a:pt x="13030" y="2527"/>
                  </a:lnTo>
                  <a:lnTo>
                    <a:pt x="13030" y="863"/>
                  </a:lnTo>
                  <a:lnTo>
                    <a:pt x="11556" y="863"/>
                  </a:lnTo>
                  <a:lnTo>
                    <a:pt x="11556" y="2527"/>
                  </a:lnTo>
                  <a:close/>
                </a:path>
                <a:path w="53975" h="6985">
                  <a:moveTo>
                    <a:pt x="14795" y="2527"/>
                  </a:moveTo>
                  <a:lnTo>
                    <a:pt x="16281" y="2527"/>
                  </a:lnTo>
                  <a:lnTo>
                    <a:pt x="16281" y="863"/>
                  </a:lnTo>
                  <a:lnTo>
                    <a:pt x="14795" y="863"/>
                  </a:lnTo>
                  <a:lnTo>
                    <a:pt x="14795" y="2527"/>
                  </a:lnTo>
                  <a:close/>
                </a:path>
                <a:path w="53975" h="6985">
                  <a:moveTo>
                    <a:pt x="18021" y="2527"/>
                  </a:moveTo>
                  <a:lnTo>
                    <a:pt x="19507" y="2527"/>
                  </a:lnTo>
                  <a:lnTo>
                    <a:pt x="19507" y="863"/>
                  </a:lnTo>
                  <a:lnTo>
                    <a:pt x="18021" y="863"/>
                  </a:lnTo>
                  <a:lnTo>
                    <a:pt x="18021" y="2527"/>
                  </a:lnTo>
                  <a:close/>
                </a:path>
                <a:path w="53975" h="6985">
                  <a:moveTo>
                    <a:pt x="21259" y="2527"/>
                  </a:moveTo>
                  <a:lnTo>
                    <a:pt x="22733" y="2527"/>
                  </a:lnTo>
                  <a:lnTo>
                    <a:pt x="22733" y="863"/>
                  </a:lnTo>
                  <a:lnTo>
                    <a:pt x="21259" y="863"/>
                  </a:lnTo>
                  <a:lnTo>
                    <a:pt x="21259" y="2527"/>
                  </a:lnTo>
                  <a:close/>
                </a:path>
                <a:path w="53975" h="6985">
                  <a:moveTo>
                    <a:pt x="24485" y="2527"/>
                  </a:moveTo>
                  <a:lnTo>
                    <a:pt x="25971" y="2527"/>
                  </a:lnTo>
                  <a:lnTo>
                    <a:pt x="25971" y="863"/>
                  </a:lnTo>
                  <a:lnTo>
                    <a:pt x="24485" y="863"/>
                  </a:lnTo>
                  <a:lnTo>
                    <a:pt x="24485" y="2527"/>
                  </a:lnTo>
                  <a:close/>
                </a:path>
                <a:path w="53975" h="6985">
                  <a:moveTo>
                    <a:pt x="27724" y="2527"/>
                  </a:moveTo>
                  <a:lnTo>
                    <a:pt x="29210" y="2527"/>
                  </a:lnTo>
                  <a:lnTo>
                    <a:pt x="29210" y="863"/>
                  </a:lnTo>
                  <a:lnTo>
                    <a:pt x="27724" y="863"/>
                  </a:lnTo>
                  <a:lnTo>
                    <a:pt x="27724" y="2527"/>
                  </a:lnTo>
                  <a:close/>
                </a:path>
                <a:path w="53975" h="6985">
                  <a:moveTo>
                    <a:pt x="30962" y="2527"/>
                  </a:moveTo>
                  <a:lnTo>
                    <a:pt x="32435" y="2527"/>
                  </a:lnTo>
                  <a:lnTo>
                    <a:pt x="32435" y="863"/>
                  </a:lnTo>
                  <a:lnTo>
                    <a:pt x="30962" y="863"/>
                  </a:lnTo>
                  <a:lnTo>
                    <a:pt x="30962" y="2527"/>
                  </a:lnTo>
                  <a:close/>
                </a:path>
                <a:path w="53975" h="6985">
                  <a:moveTo>
                    <a:pt x="34188" y="2527"/>
                  </a:moveTo>
                  <a:lnTo>
                    <a:pt x="35661" y="2527"/>
                  </a:lnTo>
                  <a:lnTo>
                    <a:pt x="35661" y="863"/>
                  </a:lnTo>
                  <a:lnTo>
                    <a:pt x="34188" y="863"/>
                  </a:lnTo>
                  <a:lnTo>
                    <a:pt x="34188" y="2527"/>
                  </a:lnTo>
                  <a:close/>
                </a:path>
                <a:path w="53975" h="6985">
                  <a:moveTo>
                    <a:pt x="37426" y="2527"/>
                  </a:moveTo>
                  <a:lnTo>
                    <a:pt x="38900" y="2527"/>
                  </a:lnTo>
                  <a:lnTo>
                    <a:pt x="38900" y="863"/>
                  </a:lnTo>
                  <a:lnTo>
                    <a:pt x="37426" y="863"/>
                  </a:lnTo>
                  <a:lnTo>
                    <a:pt x="37426" y="2527"/>
                  </a:lnTo>
                  <a:close/>
                </a:path>
                <a:path w="53975" h="6985">
                  <a:moveTo>
                    <a:pt x="40665" y="2527"/>
                  </a:moveTo>
                  <a:lnTo>
                    <a:pt x="42138" y="2527"/>
                  </a:lnTo>
                  <a:lnTo>
                    <a:pt x="42138" y="863"/>
                  </a:lnTo>
                  <a:lnTo>
                    <a:pt x="40665" y="863"/>
                  </a:lnTo>
                  <a:lnTo>
                    <a:pt x="40665" y="2527"/>
                  </a:lnTo>
                  <a:close/>
                </a:path>
                <a:path w="53975" h="6985">
                  <a:moveTo>
                    <a:pt x="43891" y="2527"/>
                  </a:moveTo>
                  <a:lnTo>
                    <a:pt x="45377" y="2527"/>
                  </a:lnTo>
                  <a:lnTo>
                    <a:pt x="45377" y="863"/>
                  </a:lnTo>
                  <a:lnTo>
                    <a:pt x="43891" y="863"/>
                  </a:lnTo>
                  <a:lnTo>
                    <a:pt x="43891" y="2527"/>
                  </a:lnTo>
                  <a:close/>
                </a:path>
                <a:path w="53975" h="6985">
                  <a:moveTo>
                    <a:pt x="47129" y="2527"/>
                  </a:moveTo>
                  <a:lnTo>
                    <a:pt x="48615" y="2527"/>
                  </a:lnTo>
                  <a:lnTo>
                    <a:pt x="48615" y="863"/>
                  </a:lnTo>
                  <a:lnTo>
                    <a:pt x="47129" y="863"/>
                  </a:lnTo>
                  <a:lnTo>
                    <a:pt x="47129" y="2527"/>
                  </a:lnTo>
                  <a:close/>
                </a:path>
                <a:path w="53975" h="6985">
                  <a:moveTo>
                    <a:pt x="50368" y="2527"/>
                  </a:moveTo>
                  <a:lnTo>
                    <a:pt x="51841" y="2527"/>
                  </a:lnTo>
                  <a:lnTo>
                    <a:pt x="51841" y="863"/>
                  </a:lnTo>
                  <a:lnTo>
                    <a:pt x="50368" y="863"/>
                  </a:lnTo>
                  <a:lnTo>
                    <a:pt x="50368" y="2527"/>
                  </a:lnTo>
                  <a:close/>
                </a:path>
                <a:path w="53975" h="6985">
                  <a:moveTo>
                    <a:pt x="1854" y="5905"/>
                  </a:moveTo>
                  <a:lnTo>
                    <a:pt x="3327" y="5905"/>
                  </a:lnTo>
                  <a:lnTo>
                    <a:pt x="3327" y="4241"/>
                  </a:lnTo>
                  <a:lnTo>
                    <a:pt x="1854" y="4241"/>
                  </a:lnTo>
                  <a:lnTo>
                    <a:pt x="1854" y="5905"/>
                  </a:lnTo>
                  <a:close/>
                </a:path>
                <a:path w="53975" h="6985">
                  <a:moveTo>
                    <a:pt x="5092" y="5905"/>
                  </a:moveTo>
                  <a:lnTo>
                    <a:pt x="6565" y="5905"/>
                  </a:lnTo>
                  <a:lnTo>
                    <a:pt x="6565" y="4241"/>
                  </a:lnTo>
                  <a:lnTo>
                    <a:pt x="5092" y="4241"/>
                  </a:lnTo>
                  <a:lnTo>
                    <a:pt x="5092" y="5905"/>
                  </a:lnTo>
                  <a:close/>
                </a:path>
                <a:path w="53975" h="6985">
                  <a:moveTo>
                    <a:pt x="8318" y="5905"/>
                  </a:moveTo>
                  <a:lnTo>
                    <a:pt x="9804" y="5905"/>
                  </a:lnTo>
                  <a:lnTo>
                    <a:pt x="9804" y="4241"/>
                  </a:lnTo>
                  <a:lnTo>
                    <a:pt x="8318" y="4241"/>
                  </a:lnTo>
                  <a:lnTo>
                    <a:pt x="8318" y="5905"/>
                  </a:lnTo>
                  <a:close/>
                </a:path>
                <a:path w="53975" h="6985">
                  <a:moveTo>
                    <a:pt x="11556" y="5905"/>
                  </a:moveTo>
                  <a:lnTo>
                    <a:pt x="13030" y="5905"/>
                  </a:lnTo>
                  <a:lnTo>
                    <a:pt x="13030" y="4241"/>
                  </a:lnTo>
                  <a:lnTo>
                    <a:pt x="11556" y="4241"/>
                  </a:lnTo>
                  <a:lnTo>
                    <a:pt x="11556" y="5905"/>
                  </a:lnTo>
                  <a:close/>
                </a:path>
                <a:path w="53975" h="6985">
                  <a:moveTo>
                    <a:pt x="14795" y="5905"/>
                  </a:moveTo>
                  <a:lnTo>
                    <a:pt x="16281" y="5905"/>
                  </a:lnTo>
                  <a:lnTo>
                    <a:pt x="16281" y="4241"/>
                  </a:lnTo>
                  <a:lnTo>
                    <a:pt x="14795" y="4241"/>
                  </a:lnTo>
                  <a:lnTo>
                    <a:pt x="14795" y="5905"/>
                  </a:lnTo>
                  <a:close/>
                </a:path>
                <a:path w="53975" h="6985">
                  <a:moveTo>
                    <a:pt x="18021" y="5905"/>
                  </a:moveTo>
                  <a:lnTo>
                    <a:pt x="19507" y="5905"/>
                  </a:lnTo>
                  <a:lnTo>
                    <a:pt x="19507" y="4241"/>
                  </a:lnTo>
                  <a:lnTo>
                    <a:pt x="18021" y="4241"/>
                  </a:lnTo>
                  <a:lnTo>
                    <a:pt x="18021" y="5905"/>
                  </a:lnTo>
                  <a:close/>
                </a:path>
                <a:path w="53975" h="6985">
                  <a:moveTo>
                    <a:pt x="21259" y="5905"/>
                  </a:moveTo>
                  <a:lnTo>
                    <a:pt x="22733" y="5905"/>
                  </a:lnTo>
                  <a:lnTo>
                    <a:pt x="22733" y="4241"/>
                  </a:lnTo>
                  <a:lnTo>
                    <a:pt x="21259" y="4241"/>
                  </a:lnTo>
                  <a:lnTo>
                    <a:pt x="21259" y="5905"/>
                  </a:lnTo>
                  <a:close/>
                </a:path>
                <a:path w="53975" h="6985">
                  <a:moveTo>
                    <a:pt x="24485" y="5905"/>
                  </a:moveTo>
                  <a:lnTo>
                    <a:pt x="25971" y="5905"/>
                  </a:lnTo>
                  <a:lnTo>
                    <a:pt x="25971" y="4241"/>
                  </a:lnTo>
                  <a:lnTo>
                    <a:pt x="24485" y="4241"/>
                  </a:lnTo>
                  <a:lnTo>
                    <a:pt x="24485" y="5905"/>
                  </a:lnTo>
                  <a:close/>
                </a:path>
                <a:path w="53975" h="6985">
                  <a:moveTo>
                    <a:pt x="27724" y="5905"/>
                  </a:moveTo>
                  <a:lnTo>
                    <a:pt x="29210" y="5905"/>
                  </a:lnTo>
                  <a:lnTo>
                    <a:pt x="29210" y="4241"/>
                  </a:lnTo>
                  <a:lnTo>
                    <a:pt x="27724" y="4241"/>
                  </a:lnTo>
                  <a:lnTo>
                    <a:pt x="27724" y="5905"/>
                  </a:lnTo>
                  <a:close/>
                </a:path>
                <a:path w="53975" h="6985">
                  <a:moveTo>
                    <a:pt x="30962" y="5905"/>
                  </a:moveTo>
                  <a:lnTo>
                    <a:pt x="32435" y="5905"/>
                  </a:lnTo>
                  <a:lnTo>
                    <a:pt x="32435" y="4241"/>
                  </a:lnTo>
                  <a:lnTo>
                    <a:pt x="30962" y="4241"/>
                  </a:lnTo>
                  <a:lnTo>
                    <a:pt x="30962" y="5905"/>
                  </a:lnTo>
                  <a:close/>
                </a:path>
                <a:path w="53975" h="6985">
                  <a:moveTo>
                    <a:pt x="34188" y="5905"/>
                  </a:moveTo>
                  <a:lnTo>
                    <a:pt x="35661" y="5905"/>
                  </a:lnTo>
                  <a:lnTo>
                    <a:pt x="35661" y="4241"/>
                  </a:lnTo>
                  <a:lnTo>
                    <a:pt x="34188" y="4241"/>
                  </a:lnTo>
                  <a:lnTo>
                    <a:pt x="34188" y="5905"/>
                  </a:lnTo>
                  <a:close/>
                </a:path>
                <a:path w="53975" h="6985">
                  <a:moveTo>
                    <a:pt x="37426" y="5905"/>
                  </a:moveTo>
                  <a:lnTo>
                    <a:pt x="38900" y="5905"/>
                  </a:lnTo>
                  <a:lnTo>
                    <a:pt x="38900" y="4241"/>
                  </a:lnTo>
                  <a:lnTo>
                    <a:pt x="37426" y="4241"/>
                  </a:lnTo>
                  <a:lnTo>
                    <a:pt x="37426" y="5905"/>
                  </a:lnTo>
                  <a:close/>
                </a:path>
                <a:path w="53975" h="6985">
                  <a:moveTo>
                    <a:pt x="40665" y="5905"/>
                  </a:moveTo>
                  <a:lnTo>
                    <a:pt x="42138" y="5905"/>
                  </a:lnTo>
                  <a:lnTo>
                    <a:pt x="42138" y="4241"/>
                  </a:lnTo>
                  <a:lnTo>
                    <a:pt x="40665" y="4241"/>
                  </a:lnTo>
                  <a:lnTo>
                    <a:pt x="40665" y="5905"/>
                  </a:lnTo>
                  <a:close/>
                </a:path>
                <a:path w="53975" h="6985">
                  <a:moveTo>
                    <a:pt x="43891" y="5905"/>
                  </a:moveTo>
                  <a:lnTo>
                    <a:pt x="45377" y="5905"/>
                  </a:lnTo>
                  <a:lnTo>
                    <a:pt x="45377" y="4241"/>
                  </a:lnTo>
                  <a:lnTo>
                    <a:pt x="43891" y="4241"/>
                  </a:lnTo>
                  <a:lnTo>
                    <a:pt x="43891" y="5905"/>
                  </a:lnTo>
                  <a:close/>
                </a:path>
                <a:path w="53975" h="6985">
                  <a:moveTo>
                    <a:pt x="52603" y="5499"/>
                  </a:moveTo>
                  <a:lnTo>
                    <a:pt x="52603" y="5714"/>
                  </a:lnTo>
                  <a:lnTo>
                    <a:pt x="52755" y="5880"/>
                  </a:lnTo>
                  <a:lnTo>
                    <a:pt x="52933" y="5880"/>
                  </a:lnTo>
                  <a:lnTo>
                    <a:pt x="53124" y="5880"/>
                  </a:lnTo>
                  <a:lnTo>
                    <a:pt x="53263" y="5714"/>
                  </a:lnTo>
                  <a:lnTo>
                    <a:pt x="53263" y="5499"/>
                  </a:lnTo>
                  <a:lnTo>
                    <a:pt x="53263" y="5295"/>
                  </a:lnTo>
                  <a:lnTo>
                    <a:pt x="53124" y="5130"/>
                  </a:lnTo>
                  <a:lnTo>
                    <a:pt x="52933" y="5130"/>
                  </a:lnTo>
                  <a:lnTo>
                    <a:pt x="52755" y="5130"/>
                  </a:lnTo>
                  <a:lnTo>
                    <a:pt x="52603" y="5295"/>
                  </a:lnTo>
                  <a:lnTo>
                    <a:pt x="52603" y="5499"/>
                  </a:lnTo>
                  <a:close/>
                </a:path>
                <a:path w="53975" h="6985">
                  <a:moveTo>
                    <a:pt x="546" y="1358"/>
                  </a:moveTo>
                  <a:lnTo>
                    <a:pt x="546" y="1574"/>
                  </a:lnTo>
                  <a:lnTo>
                    <a:pt x="698" y="1739"/>
                  </a:lnTo>
                  <a:lnTo>
                    <a:pt x="876" y="1739"/>
                  </a:lnTo>
                  <a:lnTo>
                    <a:pt x="1066" y="1739"/>
                  </a:lnTo>
                  <a:lnTo>
                    <a:pt x="1219" y="1574"/>
                  </a:lnTo>
                  <a:lnTo>
                    <a:pt x="1219" y="1358"/>
                  </a:lnTo>
                  <a:lnTo>
                    <a:pt x="1219" y="1155"/>
                  </a:lnTo>
                  <a:lnTo>
                    <a:pt x="1066" y="990"/>
                  </a:lnTo>
                  <a:lnTo>
                    <a:pt x="876" y="990"/>
                  </a:lnTo>
                  <a:lnTo>
                    <a:pt x="698" y="990"/>
                  </a:lnTo>
                  <a:lnTo>
                    <a:pt x="546" y="1155"/>
                  </a:lnTo>
                  <a:lnTo>
                    <a:pt x="546" y="1358"/>
                  </a:lnTo>
                  <a:close/>
                </a:path>
                <a:path w="53975" h="6985">
                  <a:moveTo>
                    <a:pt x="546" y="5499"/>
                  </a:moveTo>
                  <a:lnTo>
                    <a:pt x="546" y="5714"/>
                  </a:lnTo>
                  <a:lnTo>
                    <a:pt x="698" y="5880"/>
                  </a:lnTo>
                  <a:lnTo>
                    <a:pt x="876" y="5880"/>
                  </a:lnTo>
                  <a:lnTo>
                    <a:pt x="1066" y="5880"/>
                  </a:lnTo>
                  <a:lnTo>
                    <a:pt x="1219" y="5714"/>
                  </a:lnTo>
                  <a:lnTo>
                    <a:pt x="1219" y="5499"/>
                  </a:lnTo>
                  <a:lnTo>
                    <a:pt x="1219" y="5295"/>
                  </a:lnTo>
                  <a:lnTo>
                    <a:pt x="1066" y="5130"/>
                  </a:lnTo>
                  <a:lnTo>
                    <a:pt x="876" y="5130"/>
                  </a:lnTo>
                  <a:lnTo>
                    <a:pt x="698" y="5130"/>
                  </a:lnTo>
                  <a:lnTo>
                    <a:pt x="546" y="5295"/>
                  </a:lnTo>
                  <a:lnTo>
                    <a:pt x="546" y="5499"/>
                  </a:lnTo>
                  <a:close/>
                </a:path>
                <a:path w="53975" h="6985">
                  <a:moveTo>
                    <a:pt x="52603" y="1358"/>
                  </a:moveTo>
                  <a:lnTo>
                    <a:pt x="52603" y="1574"/>
                  </a:lnTo>
                  <a:lnTo>
                    <a:pt x="52755" y="1739"/>
                  </a:lnTo>
                  <a:lnTo>
                    <a:pt x="52933" y="1739"/>
                  </a:lnTo>
                  <a:lnTo>
                    <a:pt x="53124" y="1739"/>
                  </a:lnTo>
                  <a:lnTo>
                    <a:pt x="53263" y="1574"/>
                  </a:lnTo>
                  <a:lnTo>
                    <a:pt x="53263" y="1358"/>
                  </a:lnTo>
                  <a:lnTo>
                    <a:pt x="53263" y="1155"/>
                  </a:lnTo>
                  <a:lnTo>
                    <a:pt x="53124" y="990"/>
                  </a:lnTo>
                  <a:lnTo>
                    <a:pt x="52933" y="990"/>
                  </a:lnTo>
                  <a:lnTo>
                    <a:pt x="52755" y="990"/>
                  </a:lnTo>
                  <a:lnTo>
                    <a:pt x="52603" y="1155"/>
                  </a:lnTo>
                  <a:lnTo>
                    <a:pt x="52603" y="1358"/>
                  </a:lnTo>
                  <a:close/>
                </a:path>
                <a:path w="53975" h="6985">
                  <a:moveTo>
                    <a:pt x="0" y="0"/>
                  </a:moveTo>
                  <a:lnTo>
                    <a:pt x="53860" y="0"/>
                  </a:lnTo>
                  <a:lnTo>
                    <a:pt x="53860" y="6832"/>
                  </a:lnTo>
                  <a:lnTo>
                    <a:pt x="0" y="683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853023" y="4976719"/>
              <a:ext cx="53340" cy="12065"/>
            </a:xfrm>
            <a:custGeom>
              <a:avLst/>
              <a:gdLst/>
              <a:ahLst/>
              <a:cxnLst/>
              <a:rect l="l" t="t" r="r" b="b"/>
              <a:pathLst>
                <a:path w="53339" h="12064">
                  <a:moveTo>
                    <a:pt x="52577" y="11061"/>
                  </a:moveTo>
                  <a:lnTo>
                    <a:pt x="52209" y="11061"/>
                  </a:lnTo>
                  <a:lnTo>
                    <a:pt x="52057" y="11239"/>
                  </a:lnTo>
                  <a:lnTo>
                    <a:pt x="52057" y="11658"/>
                  </a:lnTo>
                  <a:lnTo>
                    <a:pt x="52209" y="11823"/>
                  </a:lnTo>
                  <a:lnTo>
                    <a:pt x="52577" y="11823"/>
                  </a:lnTo>
                  <a:lnTo>
                    <a:pt x="52730" y="11658"/>
                  </a:lnTo>
                  <a:lnTo>
                    <a:pt x="52730" y="11239"/>
                  </a:lnTo>
                  <a:lnTo>
                    <a:pt x="52577" y="11061"/>
                  </a:lnTo>
                  <a:close/>
                </a:path>
                <a:path w="53339" h="12064">
                  <a:moveTo>
                    <a:pt x="520" y="11061"/>
                  </a:moveTo>
                  <a:lnTo>
                    <a:pt x="152" y="11061"/>
                  </a:lnTo>
                  <a:lnTo>
                    <a:pt x="0" y="11239"/>
                  </a:lnTo>
                  <a:lnTo>
                    <a:pt x="0" y="11658"/>
                  </a:lnTo>
                  <a:lnTo>
                    <a:pt x="152" y="11823"/>
                  </a:lnTo>
                  <a:lnTo>
                    <a:pt x="520" y="11823"/>
                  </a:lnTo>
                  <a:lnTo>
                    <a:pt x="673" y="11658"/>
                  </a:lnTo>
                  <a:lnTo>
                    <a:pt x="673" y="11239"/>
                  </a:lnTo>
                  <a:lnTo>
                    <a:pt x="520" y="11061"/>
                  </a:lnTo>
                  <a:close/>
                </a:path>
                <a:path w="53339" h="12064">
                  <a:moveTo>
                    <a:pt x="52577" y="0"/>
                  </a:moveTo>
                  <a:lnTo>
                    <a:pt x="52209" y="0"/>
                  </a:lnTo>
                  <a:lnTo>
                    <a:pt x="52057" y="165"/>
                  </a:lnTo>
                  <a:lnTo>
                    <a:pt x="52057" y="584"/>
                  </a:lnTo>
                  <a:lnTo>
                    <a:pt x="52209" y="749"/>
                  </a:lnTo>
                  <a:lnTo>
                    <a:pt x="52577" y="749"/>
                  </a:lnTo>
                  <a:lnTo>
                    <a:pt x="52730" y="584"/>
                  </a:lnTo>
                  <a:lnTo>
                    <a:pt x="52730" y="165"/>
                  </a:lnTo>
                  <a:lnTo>
                    <a:pt x="52577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2853023" y="4976719"/>
              <a:ext cx="53340" cy="12065"/>
            </a:xfrm>
            <a:custGeom>
              <a:avLst/>
              <a:gdLst/>
              <a:ahLst/>
              <a:cxnLst/>
              <a:rect l="l" t="t" r="r" b="b"/>
              <a:pathLst>
                <a:path w="53339" h="12064">
                  <a:moveTo>
                    <a:pt x="52057" y="11442"/>
                  </a:moveTo>
                  <a:lnTo>
                    <a:pt x="52057" y="11658"/>
                  </a:lnTo>
                  <a:lnTo>
                    <a:pt x="52209" y="11823"/>
                  </a:lnTo>
                  <a:lnTo>
                    <a:pt x="52387" y="11823"/>
                  </a:lnTo>
                  <a:lnTo>
                    <a:pt x="52577" y="11823"/>
                  </a:lnTo>
                  <a:lnTo>
                    <a:pt x="52730" y="11658"/>
                  </a:lnTo>
                  <a:lnTo>
                    <a:pt x="52730" y="11442"/>
                  </a:lnTo>
                  <a:lnTo>
                    <a:pt x="52730" y="11239"/>
                  </a:lnTo>
                  <a:lnTo>
                    <a:pt x="52577" y="11061"/>
                  </a:lnTo>
                  <a:lnTo>
                    <a:pt x="52387" y="11061"/>
                  </a:lnTo>
                  <a:lnTo>
                    <a:pt x="52209" y="11061"/>
                  </a:lnTo>
                  <a:lnTo>
                    <a:pt x="52057" y="11239"/>
                  </a:lnTo>
                  <a:lnTo>
                    <a:pt x="52057" y="11442"/>
                  </a:lnTo>
                  <a:close/>
                </a:path>
                <a:path w="53339" h="12064">
                  <a:moveTo>
                    <a:pt x="0" y="11442"/>
                  </a:moveTo>
                  <a:lnTo>
                    <a:pt x="0" y="11658"/>
                  </a:lnTo>
                  <a:lnTo>
                    <a:pt x="152" y="11823"/>
                  </a:lnTo>
                  <a:lnTo>
                    <a:pt x="342" y="11823"/>
                  </a:lnTo>
                  <a:lnTo>
                    <a:pt x="520" y="11823"/>
                  </a:lnTo>
                  <a:lnTo>
                    <a:pt x="673" y="11658"/>
                  </a:lnTo>
                  <a:lnTo>
                    <a:pt x="673" y="11442"/>
                  </a:lnTo>
                  <a:lnTo>
                    <a:pt x="673" y="11239"/>
                  </a:lnTo>
                  <a:lnTo>
                    <a:pt x="520" y="11061"/>
                  </a:lnTo>
                  <a:lnTo>
                    <a:pt x="342" y="11061"/>
                  </a:lnTo>
                  <a:lnTo>
                    <a:pt x="152" y="11061"/>
                  </a:lnTo>
                  <a:lnTo>
                    <a:pt x="0" y="11239"/>
                  </a:lnTo>
                  <a:lnTo>
                    <a:pt x="0" y="11442"/>
                  </a:lnTo>
                  <a:close/>
                </a:path>
                <a:path w="53339" h="12064">
                  <a:moveTo>
                    <a:pt x="52057" y="380"/>
                  </a:moveTo>
                  <a:lnTo>
                    <a:pt x="52057" y="584"/>
                  </a:lnTo>
                  <a:lnTo>
                    <a:pt x="52209" y="749"/>
                  </a:lnTo>
                  <a:lnTo>
                    <a:pt x="52387" y="749"/>
                  </a:lnTo>
                  <a:lnTo>
                    <a:pt x="52577" y="749"/>
                  </a:lnTo>
                  <a:lnTo>
                    <a:pt x="52730" y="584"/>
                  </a:lnTo>
                  <a:lnTo>
                    <a:pt x="52730" y="380"/>
                  </a:lnTo>
                  <a:lnTo>
                    <a:pt x="52730" y="165"/>
                  </a:lnTo>
                  <a:lnTo>
                    <a:pt x="52577" y="0"/>
                  </a:lnTo>
                  <a:lnTo>
                    <a:pt x="52387" y="0"/>
                  </a:lnTo>
                  <a:lnTo>
                    <a:pt x="52209" y="0"/>
                  </a:lnTo>
                  <a:lnTo>
                    <a:pt x="52057" y="165"/>
                  </a:lnTo>
                  <a:lnTo>
                    <a:pt x="52057" y="38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852483" y="5004714"/>
              <a:ext cx="53975" cy="14604"/>
            </a:xfrm>
            <a:custGeom>
              <a:avLst/>
              <a:gdLst/>
              <a:ahLst/>
              <a:cxnLst/>
              <a:rect l="l" t="t" r="r" b="b"/>
              <a:pathLst>
                <a:path w="53975" h="14604">
                  <a:moveTo>
                    <a:pt x="53860" y="0"/>
                  </a:moveTo>
                  <a:lnTo>
                    <a:pt x="0" y="0"/>
                  </a:lnTo>
                  <a:lnTo>
                    <a:pt x="0" y="14033"/>
                  </a:lnTo>
                  <a:lnTo>
                    <a:pt x="53860" y="14033"/>
                  </a:lnTo>
                  <a:lnTo>
                    <a:pt x="53860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852483" y="5004714"/>
              <a:ext cx="53975" cy="14604"/>
            </a:xfrm>
            <a:custGeom>
              <a:avLst/>
              <a:gdLst/>
              <a:ahLst/>
              <a:cxnLst/>
              <a:rect l="l" t="t" r="r" b="b"/>
              <a:pathLst>
                <a:path w="53975" h="14604">
                  <a:moveTo>
                    <a:pt x="0" y="0"/>
                  </a:moveTo>
                  <a:lnTo>
                    <a:pt x="53860" y="0"/>
                  </a:lnTo>
                  <a:lnTo>
                    <a:pt x="53860" y="14033"/>
                  </a:lnTo>
                  <a:lnTo>
                    <a:pt x="0" y="1403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852483" y="5019179"/>
              <a:ext cx="53975" cy="14604"/>
            </a:xfrm>
            <a:custGeom>
              <a:avLst/>
              <a:gdLst/>
              <a:ahLst/>
              <a:cxnLst/>
              <a:rect l="l" t="t" r="r" b="b"/>
              <a:pathLst>
                <a:path w="53975" h="14604">
                  <a:moveTo>
                    <a:pt x="53860" y="0"/>
                  </a:moveTo>
                  <a:lnTo>
                    <a:pt x="0" y="0"/>
                  </a:lnTo>
                  <a:lnTo>
                    <a:pt x="0" y="14033"/>
                  </a:lnTo>
                  <a:lnTo>
                    <a:pt x="53860" y="14033"/>
                  </a:lnTo>
                  <a:lnTo>
                    <a:pt x="53860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852483" y="5019179"/>
              <a:ext cx="53975" cy="14604"/>
            </a:xfrm>
            <a:custGeom>
              <a:avLst/>
              <a:gdLst/>
              <a:ahLst/>
              <a:cxnLst/>
              <a:rect l="l" t="t" r="r" b="b"/>
              <a:pathLst>
                <a:path w="53975" h="14604">
                  <a:moveTo>
                    <a:pt x="0" y="0"/>
                  </a:moveTo>
                  <a:lnTo>
                    <a:pt x="53860" y="0"/>
                  </a:lnTo>
                  <a:lnTo>
                    <a:pt x="53860" y="14033"/>
                  </a:lnTo>
                  <a:lnTo>
                    <a:pt x="0" y="1403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852477" y="4946881"/>
              <a:ext cx="53975" cy="13970"/>
            </a:xfrm>
            <a:custGeom>
              <a:avLst/>
              <a:gdLst/>
              <a:ahLst/>
              <a:cxnLst/>
              <a:rect l="l" t="t" r="r" b="b"/>
              <a:pathLst>
                <a:path w="53975" h="13970">
                  <a:moveTo>
                    <a:pt x="53860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53860" y="13970"/>
                  </a:lnTo>
                  <a:lnTo>
                    <a:pt x="53860" y="12954"/>
                  </a:lnTo>
                  <a:lnTo>
                    <a:pt x="698" y="12954"/>
                  </a:lnTo>
                  <a:lnTo>
                    <a:pt x="546" y="12827"/>
                  </a:lnTo>
                  <a:lnTo>
                    <a:pt x="546" y="12446"/>
                  </a:lnTo>
                  <a:lnTo>
                    <a:pt x="698" y="12192"/>
                  </a:lnTo>
                  <a:lnTo>
                    <a:pt x="1854" y="12192"/>
                  </a:lnTo>
                  <a:lnTo>
                    <a:pt x="1854" y="11176"/>
                  </a:lnTo>
                  <a:lnTo>
                    <a:pt x="53860" y="11176"/>
                  </a:lnTo>
                  <a:lnTo>
                    <a:pt x="53860" y="9525"/>
                  </a:lnTo>
                  <a:lnTo>
                    <a:pt x="1854" y="9525"/>
                  </a:lnTo>
                  <a:lnTo>
                    <a:pt x="1854" y="7874"/>
                  </a:lnTo>
                  <a:lnTo>
                    <a:pt x="53860" y="7874"/>
                  </a:lnTo>
                  <a:lnTo>
                    <a:pt x="53860" y="6223"/>
                  </a:lnTo>
                  <a:lnTo>
                    <a:pt x="1854" y="6223"/>
                  </a:lnTo>
                  <a:lnTo>
                    <a:pt x="1854" y="4445"/>
                  </a:lnTo>
                  <a:lnTo>
                    <a:pt x="53860" y="4445"/>
                  </a:lnTo>
                  <a:lnTo>
                    <a:pt x="53860" y="2794"/>
                  </a:lnTo>
                  <a:lnTo>
                    <a:pt x="1854" y="2794"/>
                  </a:lnTo>
                  <a:lnTo>
                    <a:pt x="1854" y="1905"/>
                  </a:lnTo>
                  <a:lnTo>
                    <a:pt x="698" y="1905"/>
                  </a:lnTo>
                  <a:lnTo>
                    <a:pt x="546" y="1778"/>
                  </a:lnTo>
                  <a:lnTo>
                    <a:pt x="546" y="1270"/>
                  </a:lnTo>
                  <a:lnTo>
                    <a:pt x="698" y="1143"/>
                  </a:lnTo>
                  <a:lnTo>
                    <a:pt x="53860" y="1143"/>
                  </a:lnTo>
                  <a:lnTo>
                    <a:pt x="53860" y="0"/>
                  </a:lnTo>
                  <a:close/>
                </a:path>
                <a:path w="53975" h="13970">
                  <a:moveTo>
                    <a:pt x="1854" y="12192"/>
                  </a:moveTo>
                  <a:lnTo>
                    <a:pt x="1066" y="12192"/>
                  </a:lnTo>
                  <a:lnTo>
                    <a:pt x="1219" y="12446"/>
                  </a:lnTo>
                  <a:lnTo>
                    <a:pt x="1219" y="12827"/>
                  </a:lnTo>
                  <a:lnTo>
                    <a:pt x="1066" y="12954"/>
                  </a:lnTo>
                  <a:lnTo>
                    <a:pt x="1854" y="12954"/>
                  </a:lnTo>
                  <a:lnTo>
                    <a:pt x="1854" y="12192"/>
                  </a:lnTo>
                  <a:close/>
                </a:path>
                <a:path w="53975" h="13970">
                  <a:moveTo>
                    <a:pt x="5092" y="11176"/>
                  </a:moveTo>
                  <a:lnTo>
                    <a:pt x="3327" y="11176"/>
                  </a:lnTo>
                  <a:lnTo>
                    <a:pt x="3327" y="12954"/>
                  </a:lnTo>
                  <a:lnTo>
                    <a:pt x="5092" y="12954"/>
                  </a:lnTo>
                  <a:lnTo>
                    <a:pt x="5092" y="11176"/>
                  </a:lnTo>
                  <a:close/>
                </a:path>
                <a:path w="53975" h="13970">
                  <a:moveTo>
                    <a:pt x="8331" y="11176"/>
                  </a:moveTo>
                  <a:lnTo>
                    <a:pt x="6565" y="11176"/>
                  </a:lnTo>
                  <a:lnTo>
                    <a:pt x="6565" y="12954"/>
                  </a:lnTo>
                  <a:lnTo>
                    <a:pt x="8331" y="12954"/>
                  </a:lnTo>
                  <a:lnTo>
                    <a:pt x="8331" y="11176"/>
                  </a:lnTo>
                  <a:close/>
                </a:path>
                <a:path w="53975" h="13970">
                  <a:moveTo>
                    <a:pt x="11556" y="11176"/>
                  </a:moveTo>
                  <a:lnTo>
                    <a:pt x="9817" y="11176"/>
                  </a:lnTo>
                  <a:lnTo>
                    <a:pt x="9817" y="12954"/>
                  </a:lnTo>
                  <a:lnTo>
                    <a:pt x="11556" y="12954"/>
                  </a:lnTo>
                  <a:lnTo>
                    <a:pt x="11556" y="11176"/>
                  </a:lnTo>
                  <a:close/>
                </a:path>
                <a:path w="53975" h="13970">
                  <a:moveTo>
                    <a:pt x="14795" y="11176"/>
                  </a:moveTo>
                  <a:lnTo>
                    <a:pt x="13030" y="11176"/>
                  </a:lnTo>
                  <a:lnTo>
                    <a:pt x="13030" y="12954"/>
                  </a:lnTo>
                  <a:lnTo>
                    <a:pt x="14795" y="12954"/>
                  </a:lnTo>
                  <a:lnTo>
                    <a:pt x="14795" y="11176"/>
                  </a:lnTo>
                  <a:close/>
                </a:path>
                <a:path w="53975" h="13970">
                  <a:moveTo>
                    <a:pt x="18033" y="11176"/>
                  </a:moveTo>
                  <a:lnTo>
                    <a:pt x="16281" y="11176"/>
                  </a:lnTo>
                  <a:lnTo>
                    <a:pt x="16281" y="12954"/>
                  </a:lnTo>
                  <a:lnTo>
                    <a:pt x="18033" y="12954"/>
                  </a:lnTo>
                  <a:lnTo>
                    <a:pt x="18033" y="11176"/>
                  </a:lnTo>
                  <a:close/>
                </a:path>
                <a:path w="53975" h="13970">
                  <a:moveTo>
                    <a:pt x="21259" y="11176"/>
                  </a:moveTo>
                  <a:lnTo>
                    <a:pt x="19519" y="11176"/>
                  </a:lnTo>
                  <a:lnTo>
                    <a:pt x="19519" y="12954"/>
                  </a:lnTo>
                  <a:lnTo>
                    <a:pt x="21259" y="12954"/>
                  </a:lnTo>
                  <a:lnTo>
                    <a:pt x="21259" y="11176"/>
                  </a:lnTo>
                  <a:close/>
                </a:path>
                <a:path w="53975" h="13970">
                  <a:moveTo>
                    <a:pt x="24498" y="11176"/>
                  </a:moveTo>
                  <a:lnTo>
                    <a:pt x="22732" y="11176"/>
                  </a:lnTo>
                  <a:lnTo>
                    <a:pt x="22732" y="12954"/>
                  </a:lnTo>
                  <a:lnTo>
                    <a:pt x="24498" y="12954"/>
                  </a:lnTo>
                  <a:lnTo>
                    <a:pt x="24498" y="11176"/>
                  </a:lnTo>
                  <a:close/>
                </a:path>
                <a:path w="53975" h="13970">
                  <a:moveTo>
                    <a:pt x="27724" y="11176"/>
                  </a:moveTo>
                  <a:lnTo>
                    <a:pt x="25984" y="11176"/>
                  </a:lnTo>
                  <a:lnTo>
                    <a:pt x="25984" y="12954"/>
                  </a:lnTo>
                  <a:lnTo>
                    <a:pt x="27724" y="12954"/>
                  </a:lnTo>
                  <a:lnTo>
                    <a:pt x="27724" y="11176"/>
                  </a:lnTo>
                  <a:close/>
                </a:path>
                <a:path w="53975" h="13970">
                  <a:moveTo>
                    <a:pt x="30962" y="11176"/>
                  </a:moveTo>
                  <a:lnTo>
                    <a:pt x="29209" y="11176"/>
                  </a:lnTo>
                  <a:lnTo>
                    <a:pt x="29209" y="12954"/>
                  </a:lnTo>
                  <a:lnTo>
                    <a:pt x="30962" y="12954"/>
                  </a:lnTo>
                  <a:lnTo>
                    <a:pt x="30962" y="11176"/>
                  </a:lnTo>
                  <a:close/>
                </a:path>
                <a:path w="53975" h="13970">
                  <a:moveTo>
                    <a:pt x="34201" y="11176"/>
                  </a:moveTo>
                  <a:lnTo>
                    <a:pt x="32435" y="11176"/>
                  </a:lnTo>
                  <a:lnTo>
                    <a:pt x="32435" y="12954"/>
                  </a:lnTo>
                  <a:lnTo>
                    <a:pt x="34201" y="12954"/>
                  </a:lnTo>
                  <a:lnTo>
                    <a:pt x="34201" y="11176"/>
                  </a:lnTo>
                  <a:close/>
                </a:path>
                <a:path w="53975" h="13970">
                  <a:moveTo>
                    <a:pt x="37439" y="11176"/>
                  </a:moveTo>
                  <a:lnTo>
                    <a:pt x="35674" y="11176"/>
                  </a:lnTo>
                  <a:lnTo>
                    <a:pt x="35674" y="12954"/>
                  </a:lnTo>
                  <a:lnTo>
                    <a:pt x="37439" y="12954"/>
                  </a:lnTo>
                  <a:lnTo>
                    <a:pt x="37439" y="11176"/>
                  </a:lnTo>
                  <a:close/>
                </a:path>
                <a:path w="53975" h="13970">
                  <a:moveTo>
                    <a:pt x="40665" y="11176"/>
                  </a:moveTo>
                  <a:lnTo>
                    <a:pt x="38912" y="11176"/>
                  </a:lnTo>
                  <a:lnTo>
                    <a:pt x="38912" y="12954"/>
                  </a:lnTo>
                  <a:lnTo>
                    <a:pt x="40665" y="12954"/>
                  </a:lnTo>
                  <a:lnTo>
                    <a:pt x="40665" y="11176"/>
                  </a:lnTo>
                  <a:close/>
                </a:path>
                <a:path w="53975" h="13970">
                  <a:moveTo>
                    <a:pt x="43903" y="11176"/>
                  </a:moveTo>
                  <a:lnTo>
                    <a:pt x="42138" y="11176"/>
                  </a:lnTo>
                  <a:lnTo>
                    <a:pt x="42138" y="12954"/>
                  </a:lnTo>
                  <a:lnTo>
                    <a:pt x="43903" y="12954"/>
                  </a:lnTo>
                  <a:lnTo>
                    <a:pt x="43903" y="11176"/>
                  </a:lnTo>
                  <a:close/>
                </a:path>
                <a:path w="53975" h="13970">
                  <a:moveTo>
                    <a:pt x="47129" y="11176"/>
                  </a:moveTo>
                  <a:lnTo>
                    <a:pt x="45389" y="11176"/>
                  </a:lnTo>
                  <a:lnTo>
                    <a:pt x="45389" y="12954"/>
                  </a:lnTo>
                  <a:lnTo>
                    <a:pt x="47129" y="12954"/>
                  </a:lnTo>
                  <a:lnTo>
                    <a:pt x="47129" y="11176"/>
                  </a:lnTo>
                  <a:close/>
                </a:path>
                <a:path w="53975" h="13970">
                  <a:moveTo>
                    <a:pt x="50368" y="11176"/>
                  </a:moveTo>
                  <a:lnTo>
                    <a:pt x="48615" y="11176"/>
                  </a:lnTo>
                  <a:lnTo>
                    <a:pt x="48615" y="12954"/>
                  </a:lnTo>
                  <a:lnTo>
                    <a:pt x="50368" y="12954"/>
                  </a:lnTo>
                  <a:lnTo>
                    <a:pt x="50368" y="11176"/>
                  </a:lnTo>
                  <a:close/>
                </a:path>
                <a:path w="53975" h="13970">
                  <a:moveTo>
                    <a:pt x="53860" y="11176"/>
                  </a:moveTo>
                  <a:lnTo>
                    <a:pt x="51841" y="11176"/>
                  </a:lnTo>
                  <a:lnTo>
                    <a:pt x="51841" y="12954"/>
                  </a:lnTo>
                  <a:lnTo>
                    <a:pt x="52755" y="12954"/>
                  </a:lnTo>
                  <a:lnTo>
                    <a:pt x="52603" y="12827"/>
                  </a:lnTo>
                  <a:lnTo>
                    <a:pt x="52603" y="12446"/>
                  </a:lnTo>
                  <a:lnTo>
                    <a:pt x="52755" y="12192"/>
                  </a:lnTo>
                  <a:lnTo>
                    <a:pt x="53860" y="12192"/>
                  </a:lnTo>
                  <a:lnTo>
                    <a:pt x="53860" y="11176"/>
                  </a:lnTo>
                  <a:close/>
                </a:path>
                <a:path w="53975" h="13970">
                  <a:moveTo>
                    <a:pt x="53860" y="12192"/>
                  </a:moveTo>
                  <a:lnTo>
                    <a:pt x="53124" y="12192"/>
                  </a:lnTo>
                  <a:lnTo>
                    <a:pt x="53276" y="12446"/>
                  </a:lnTo>
                  <a:lnTo>
                    <a:pt x="53276" y="12827"/>
                  </a:lnTo>
                  <a:lnTo>
                    <a:pt x="53124" y="12954"/>
                  </a:lnTo>
                  <a:lnTo>
                    <a:pt x="53860" y="12954"/>
                  </a:lnTo>
                  <a:lnTo>
                    <a:pt x="53860" y="12192"/>
                  </a:lnTo>
                  <a:close/>
                </a:path>
                <a:path w="53975" h="13970">
                  <a:moveTo>
                    <a:pt x="5092" y="7874"/>
                  </a:moveTo>
                  <a:lnTo>
                    <a:pt x="3327" y="7874"/>
                  </a:lnTo>
                  <a:lnTo>
                    <a:pt x="3327" y="9525"/>
                  </a:lnTo>
                  <a:lnTo>
                    <a:pt x="5092" y="9525"/>
                  </a:lnTo>
                  <a:lnTo>
                    <a:pt x="5092" y="7874"/>
                  </a:lnTo>
                  <a:close/>
                </a:path>
                <a:path w="53975" h="13970">
                  <a:moveTo>
                    <a:pt x="8331" y="7874"/>
                  </a:moveTo>
                  <a:lnTo>
                    <a:pt x="6565" y="7874"/>
                  </a:lnTo>
                  <a:lnTo>
                    <a:pt x="6565" y="9525"/>
                  </a:lnTo>
                  <a:lnTo>
                    <a:pt x="8331" y="9525"/>
                  </a:lnTo>
                  <a:lnTo>
                    <a:pt x="8331" y="7874"/>
                  </a:lnTo>
                  <a:close/>
                </a:path>
                <a:path w="53975" h="13970">
                  <a:moveTo>
                    <a:pt x="11556" y="7874"/>
                  </a:moveTo>
                  <a:lnTo>
                    <a:pt x="9817" y="7874"/>
                  </a:lnTo>
                  <a:lnTo>
                    <a:pt x="9817" y="9525"/>
                  </a:lnTo>
                  <a:lnTo>
                    <a:pt x="11556" y="9525"/>
                  </a:lnTo>
                  <a:lnTo>
                    <a:pt x="11556" y="7874"/>
                  </a:lnTo>
                  <a:close/>
                </a:path>
                <a:path w="53975" h="13970">
                  <a:moveTo>
                    <a:pt x="14795" y="7874"/>
                  </a:moveTo>
                  <a:lnTo>
                    <a:pt x="13030" y="7874"/>
                  </a:lnTo>
                  <a:lnTo>
                    <a:pt x="13030" y="9525"/>
                  </a:lnTo>
                  <a:lnTo>
                    <a:pt x="14795" y="9525"/>
                  </a:lnTo>
                  <a:lnTo>
                    <a:pt x="14795" y="7874"/>
                  </a:lnTo>
                  <a:close/>
                </a:path>
                <a:path w="53975" h="13970">
                  <a:moveTo>
                    <a:pt x="18033" y="7874"/>
                  </a:moveTo>
                  <a:lnTo>
                    <a:pt x="16281" y="7874"/>
                  </a:lnTo>
                  <a:lnTo>
                    <a:pt x="16281" y="9525"/>
                  </a:lnTo>
                  <a:lnTo>
                    <a:pt x="18033" y="9525"/>
                  </a:lnTo>
                  <a:lnTo>
                    <a:pt x="18033" y="7874"/>
                  </a:lnTo>
                  <a:close/>
                </a:path>
                <a:path w="53975" h="13970">
                  <a:moveTo>
                    <a:pt x="21259" y="7874"/>
                  </a:moveTo>
                  <a:lnTo>
                    <a:pt x="19519" y="7874"/>
                  </a:lnTo>
                  <a:lnTo>
                    <a:pt x="19519" y="9525"/>
                  </a:lnTo>
                  <a:lnTo>
                    <a:pt x="21259" y="9525"/>
                  </a:lnTo>
                  <a:lnTo>
                    <a:pt x="21259" y="7874"/>
                  </a:lnTo>
                  <a:close/>
                </a:path>
                <a:path w="53975" h="13970">
                  <a:moveTo>
                    <a:pt x="24498" y="7874"/>
                  </a:moveTo>
                  <a:lnTo>
                    <a:pt x="22732" y="7874"/>
                  </a:lnTo>
                  <a:lnTo>
                    <a:pt x="22732" y="9525"/>
                  </a:lnTo>
                  <a:lnTo>
                    <a:pt x="24498" y="9525"/>
                  </a:lnTo>
                  <a:lnTo>
                    <a:pt x="24498" y="7874"/>
                  </a:lnTo>
                  <a:close/>
                </a:path>
                <a:path w="53975" h="13970">
                  <a:moveTo>
                    <a:pt x="27724" y="7874"/>
                  </a:moveTo>
                  <a:lnTo>
                    <a:pt x="25984" y="7874"/>
                  </a:lnTo>
                  <a:lnTo>
                    <a:pt x="25984" y="9525"/>
                  </a:lnTo>
                  <a:lnTo>
                    <a:pt x="27724" y="9525"/>
                  </a:lnTo>
                  <a:lnTo>
                    <a:pt x="27724" y="7874"/>
                  </a:lnTo>
                  <a:close/>
                </a:path>
                <a:path w="53975" h="13970">
                  <a:moveTo>
                    <a:pt x="30962" y="7874"/>
                  </a:moveTo>
                  <a:lnTo>
                    <a:pt x="29209" y="7874"/>
                  </a:lnTo>
                  <a:lnTo>
                    <a:pt x="29209" y="9525"/>
                  </a:lnTo>
                  <a:lnTo>
                    <a:pt x="30962" y="9525"/>
                  </a:lnTo>
                  <a:lnTo>
                    <a:pt x="30962" y="7874"/>
                  </a:lnTo>
                  <a:close/>
                </a:path>
                <a:path w="53975" h="13970">
                  <a:moveTo>
                    <a:pt x="34201" y="7874"/>
                  </a:moveTo>
                  <a:lnTo>
                    <a:pt x="32435" y="7874"/>
                  </a:lnTo>
                  <a:lnTo>
                    <a:pt x="32435" y="9525"/>
                  </a:lnTo>
                  <a:lnTo>
                    <a:pt x="34201" y="9525"/>
                  </a:lnTo>
                  <a:lnTo>
                    <a:pt x="34201" y="7874"/>
                  </a:lnTo>
                  <a:close/>
                </a:path>
                <a:path w="53975" h="13970">
                  <a:moveTo>
                    <a:pt x="37439" y="7874"/>
                  </a:moveTo>
                  <a:lnTo>
                    <a:pt x="35674" y="7874"/>
                  </a:lnTo>
                  <a:lnTo>
                    <a:pt x="35674" y="9525"/>
                  </a:lnTo>
                  <a:lnTo>
                    <a:pt x="37439" y="9525"/>
                  </a:lnTo>
                  <a:lnTo>
                    <a:pt x="37439" y="7874"/>
                  </a:lnTo>
                  <a:close/>
                </a:path>
                <a:path w="53975" h="13970">
                  <a:moveTo>
                    <a:pt x="40665" y="7874"/>
                  </a:moveTo>
                  <a:lnTo>
                    <a:pt x="38912" y="7874"/>
                  </a:lnTo>
                  <a:lnTo>
                    <a:pt x="38912" y="9525"/>
                  </a:lnTo>
                  <a:lnTo>
                    <a:pt x="40665" y="9525"/>
                  </a:lnTo>
                  <a:lnTo>
                    <a:pt x="40665" y="7874"/>
                  </a:lnTo>
                  <a:close/>
                </a:path>
                <a:path w="53975" h="13970">
                  <a:moveTo>
                    <a:pt x="43903" y="7874"/>
                  </a:moveTo>
                  <a:lnTo>
                    <a:pt x="42138" y="7874"/>
                  </a:lnTo>
                  <a:lnTo>
                    <a:pt x="42138" y="9525"/>
                  </a:lnTo>
                  <a:lnTo>
                    <a:pt x="43903" y="9525"/>
                  </a:lnTo>
                  <a:lnTo>
                    <a:pt x="43903" y="7874"/>
                  </a:lnTo>
                  <a:close/>
                </a:path>
                <a:path w="53975" h="13970">
                  <a:moveTo>
                    <a:pt x="47129" y="7874"/>
                  </a:moveTo>
                  <a:lnTo>
                    <a:pt x="45389" y="7874"/>
                  </a:lnTo>
                  <a:lnTo>
                    <a:pt x="45389" y="9525"/>
                  </a:lnTo>
                  <a:lnTo>
                    <a:pt x="47129" y="9525"/>
                  </a:lnTo>
                  <a:lnTo>
                    <a:pt x="47129" y="7874"/>
                  </a:lnTo>
                  <a:close/>
                </a:path>
                <a:path w="53975" h="13970">
                  <a:moveTo>
                    <a:pt x="50368" y="7874"/>
                  </a:moveTo>
                  <a:lnTo>
                    <a:pt x="48615" y="7874"/>
                  </a:lnTo>
                  <a:lnTo>
                    <a:pt x="48615" y="9525"/>
                  </a:lnTo>
                  <a:lnTo>
                    <a:pt x="50368" y="9525"/>
                  </a:lnTo>
                  <a:lnTo>
                    <a:pt x="50368" y="7874"/>
                  </a:lnTo>
                  <a:close/>
                </a:path>
                <a:path w="53975" h="13970">
                  <a:moveTo>
                    <a:pt x="53860" y="7874"/>
                  </a:moveTo>
                  <a:lnTo>
                    <a:pt x="51841" y="7874"/>
                  </a:lnTo>
                  <a:lnTo>
                    <a:pt x="51841" y="9525"/>
                  </a:lnTo>
                  <a:lnTo>
                    <a:pt x="53860" y="9525"/>
                  </a:lnTo>
                  <a:lnTo>
                    <a:pt x="53860" y="7874"/>
                  </a:lnTo>
                  <a:close/>
                </a:path>
                <a:path w="53975" h="13970">
                  <a:moveTo>
                    <a:pt x="5092" y="4445"/>
                  </a:moveTo>
                  <a:lnTo>
                    <a:pt x="3327" y="4445"/>
                  </a:lnTo>
                  <a:lnTo>
                    <a:pt x="3327" y="6223"/>
                  </a:lnTo>
                  <a:lnTo>
                    <a:pt x="5092" y="6223"/>
                  </a:lnTo>
                  <a:lnTo>
                    <a:pt x="5092" y="4445"/>
                  </a:lnTo>
                  <a:close/>
                </a:path>
                <a:path w="53975" h="13970">
                  <a:moveTo>
                    <a:pt x="8331" y="4445"/>
                  </a:moveTo>
                  <a:lnTo>
                    <a:pt x="6565" y="4445"/>
                  </a:lnTo>
                  <a:lnTo>
                    <a:pt x="6565" y="6223"/>
                  </a:lnTo>
                  <a:lnTo>
                    <a:pt x="8331" y="6223"/>
                  </a:lnTo>
                  <a:lnTo>
                    <a:pt x="8331" y="4445"/>
                  </a:lnTo>
                  <a:close/>
                </a:path>
                <a:path w="53975" h="13970">
                  <a:moveTo>
                    <a:pt x="11556" y="4445"/>
                  </a:moveTo>
                  <a:lnTo>
                    <a:pt x="9817" y="4445"/>
                  </a:lnTo>
                  <a:lnTo>
                    <a:pt x="9817" y="6223"/>
                  </a:lnTo>
                  <a:lnTo>
                    <a:pt x="11556" y="6223"/>
                  </a:lnTo>
                  <a:lnTo>
                    <a:pt x="11556" y="4445"/>
                  </a:lnTo>
                  <a:close/>
                </a:path>
                <a:path w="53975" h="13970">
                  <a:moveTo>
                    <a:pt x="14795" y="4445"/>
                  </a:moveTo>
                  <a:lnTo>
                    <a:pt x="13030" y="4445"/>
                  </a:lnTo>
                  <a:lnTo>
                    <a:pt x="13030" y="6223"/>
                  </a:lnTo>
                  <a:lnTo>
                    <a:pt x="14795" y="6223"/>
                  </a:lnTo>
                  <a:lnTo>
                    <a:pt x="14795" y="4445"/>
                  </a:lnTo>
                  <a:close/>
                </a:path>
                <a:path w="53975" h="13970">
                  <a:moveTo>
                    <a:pt x="18033" y="4445"/>
                  </a:moveTo>
                  <a:lnTo>
                    <a:pt x="16281" y="4445"/>
                  </a:lnTo>
                  <a:lnTo>
                    <a:pt x="16281" y="6223"/>
                  </a:lnTo>
                  <a:lnTo>
                    <a:pt x="18033" y="6223"/>
                  </a:lnTo>
                  <a:lnTo>
                    <a:pt x="18033" y="4445"/>
                  </a:lnTo>
                  <a:close/>
                </a:path>
                <a:path w="53975" h="13970">
                  <a:moveTo>
                    <a:pt x="21259" y="4445"/>
                  </a:moveTo>
                  <a:lnTo>
                    <a:pt x="19519" y="4445"/>
                  </a:lnTo>
                  <a:lnTo>
                    <a:pt x="19519" y="6223"/>
                  </a:lnTo>
                  <a:lnTo>
                    <a:pt x="21259" y="6223"/>
                  </a:lnTo>
                  <a:lnTo>
                    <a:pt x="21259" y="4445"/>
                  </a:lnTo>
                  <a:close/>
                </a:path>
                <a:path w="53975" h="13970">
                  <a:moveTo>
                    <a:pt x="24498" y="4445"/>
                  </a:moveTo>
                  <a:lnTo>
                    <a:pt x="22732" y="4445"/>
                  </a:lnTo>
                  <a:lnTo>
                    <a:pt x="22732" y="6223"/>
                  </a:lnTo>
                  <a:lnTo>
                    <a:pt x="24498" y="6223"/>
                  </a:lnTo>
                  <a:lnTo>
                    <a:pt x="24498" y="4445"/>
                  </a:lnTo>
                  <a:close/>
                </a:path>
                <a:path w="53975" h="13970">
                  <a:moveTo>
                    <a:pt x="27724" y="4445"/>
                  </a:moveTo>
                  <a:lnTo>
                    <a:pt x="25984" y="4445"/>
                  </a:lnTo>
                  <a:lnTo>
                    <a:pt x="25984" y="6223"/>
                  </a:lnTo>
                  <a:lnTo>
                    <a:pt x="27724" y="6223"/>
                  </a:lnTo>
                  <a:lnTo>
                    <a:pt x="27724" y="4445"/>
                  </a:lnTo>
                  <a:close/>
                </a:path>
                <a:path w="53975" h="13970">
                  <a:moveTo>
                    <a:pt x="30962" y="4445"/>
                  </a:moveTo>
                  <a:lnTo>
                    <a:pt x="29209" y="4445"/>
                  </a:lnTo>
                  <a:lnTo>
                    <a:pt x="29209" y="6223"/>
                  </a:lnTo>
                  <a:lnTo>
                    <a:pt x="30962" y="6223"/>
                  </a:lnTo>
                  <a:lnTo>
                    <a:pt x="30962" y="4445"/>
                  </a:lnTo>
                  <a:close/>
                </a:path>
                <a:path w="53975" h="13970">
                  <a:moveTo>
                    <a:pt x="34201" y="4445"/>
                  </a:moveTo>
                  <a:lnTo>
                    <a:pt x="32435" y="4445"/>
                  </a:lnTo>
                  <a:lnTo>
                    <a:pt x="32435" y="6223"/>
                  </a:lnTo>
                  <a:lnTo>
                    <a:pt x="34201" y="6223"/>
                  </a:lnTo>
                  <a:lnTo>
                    <a:pt x="34201" y="4445"/>
                  </a:lnTo>
                  <a:close/>
                </a:path>
                <a:path w="53975" h="13970">
                  <a:moveTo>
                    <a:pt x="37439" y="4445"/>
                  </a:moveTo>
                  <a:lnTo>
                    <a:pt x="35674" y="4445"/>
                  </a:lnTo>
                  <a:lnTo>
                    <a:pt x="35674" y="6223"/>
                  </a:lnTo>
                  <a:lnTo>
                    <a:pt x="37439" y="6223"/>
                  </a:lnTo>
                  <a:lnTo>
                    <a:pt x="37439" y="4445"/>
                  </a:lnTo>
                  <a:close/>
                </a:path>
                <a:path w="53975" h="13970">
                  <a:moveTo>
                    <a:pt x="40665" y="4445"/>
                  </a:moveTo>
                  <a:lnTo>
                    <a:pt x="38912" y="4445"/>
                  </a:lnTo>
                  <a:lnTo>
                    <a:pt x="38912" y="6223"/>
                  </a:lnTo>
                  <a:lnTo>
                    <a:pt x="40665" y="6223"/>
                  </a:lnTo>
                  <a:lnTo>
                    <a:pt x="40665" y="4445"/>
                  </a:lnTo>
                  <a:close/>
                </a:path>
                <a:path w="53975" h="13970">
                  <a:moveTo>
                    <a:pt x="43903" y="4445"/>
                  </a:moveTo>
                  <a:lnTo>
                    <a:pt x="42138" y="4445"/>
                  </a:lnTo>
                  <a:lnTo>
                    <a:pt x="42138" y="6223"/>
                  </a:lnTo>
                  <a:lnTo>
                    <a:pt x="43903" y="6223"/>
                  </a:lnTo>
                  <a:lnTo>
                    <a:pt x="43903" y="4445"/>
                  </a:lnTo>
                  <a:close/>
                </a:path>
                <a:path w="53975" h="13970">
                  <a:moveTo>
                    <a:pt x="47129" y="4445"/>
                  </a:moveTo>
                  <a:lnTo>
                    <a:pt x="45389" y="4445"/>
                  </a:lnTo>
                  <a:lnTo>
                    <a:pt x="45389" y="6223"/>
                  </a:lnTo>
                  <a:lnTo>
                    <a:pt x="47129" y="6223"/>
                  </a:lnTo>
                  <a:lnTo>
                    <a:pt x="47129" y="4445"/>
                  </a:lnTo>
                  <a:close/>
                </a:path>
                <a:path w="53975" h="13970">
                  <a:moveTo>
                    <a:pt x="50368" y="4445"/>
                  </a:moveTo>
                  <a:lnTo>
                    <a:pt x="48615" y="4445"/>
                  </a:lnTo>
                  <a:lnTo>
                    <a:pt x="48615" y="6223"/>
                  </a:lnTo>
                  <a:lnTo>
                    <a:pt x="50368" y="6223"/>
                  </a:lnTo>
                  <a:lnTo>
                    <a:pt x="50368" y="4445"/>
                  </a:lnTo>
                  <a:close/>
                </a:path>
                <a:path w="53975" h="13970">
                  <a:moveTo>
                    <a:pt x="53860" y="4445"/>
                  </a:moveTo>
                  <a:lnTo>
                    <a:pt x="51841" y="4445"/>
                  </a:lnTo>
                  <a:lnTo>
                    <a:pt x="51841" y="6223"/>
                  </a:lnTo>
                  <a:lnTo>
                    <a:pt x="53860" y="6223"/>
                  </a:lnTo>
                  <a:lnTo>
                    <a:pt x="53860" y="4445"/>
                  </a:lnTo>
                  <a:close/>
                </a:path>
                <a:path w="53975" h="13970">
                  <a:moveTo>
                    <a:pt x="5092" y="1143"/>
                  </a:moveTo>
                  <a:lnTo>
                    <a:pt x="3327" y="1143"/>
                  </a:lnTo>
                  <a:lnTo>
                    <a:pt x="3327" y="2794"/>
                  </a:lnTo>
                  <a:lnTo>
                    <a:pt x="5092" y="2794"/>
                  </a:lnTo>
                  <a:lnTo>
                    <a:pt x="5092" y="1143"/>
                  </a:lnTo>
                  <a:close/>
                </a:path>
                <a:path w="53975" h="13970">
                  <a:moveTo>
                    <a:pt x="8331" y="1143"/>
                  </a:moveTo>
                  <a:lnTo>
                    <a:pt x="6565" y="1143"/>
                  </a:lnTo>
                  <a:lnTo>
                    <a:pt x="6565" y="2794"/>
                  </a:lnTo>
                  <a:lnTo>
                    <a:pt x="8331" y="2794"/>
                  </a:lnTo>
                  <a:lnTo>
                    <a:pt x="8331" y="1143"/>
                  </a:lnTo>
                  <a:close/>
                </a:path>
                <a:path w="53975" h="13970">
                  <a:moveTo>
                    <a:pt x="11556" y="1143"/>
                  </a:moveTo>
                  <a:lnTo>
                    <a:pt x="9817" y="1143"/>
                  </a:lnTo>
                  <a:lnTo>
                    <a:pt x="9817" y="2794"/>
                  </a:lnTo>
                  <a:lnTo>
                    <a:pt x="11556" y="2794"/>
                  </a:lnTo>
                  <a:lnTo>
                    <a:pt x="11556" y="1143"/>
                  </a:lnTo>
                  <a:close/>
                </a:path>
                <a:path w="53975" h="13970">
                  <a:moveTo>
                    <a:pt x="14795" y="1143"/>
                  </a:moveTo>
                  <a:lnTo>
                    <a:pt x="13030" y="1143"/>
                  </a:lnTo>
                  <a:lnTo>
                    <a:pt x="13030" y="2794"/>
                  </a:lnTo>
                  <a:lnTo>
                    <a:pt x="14795" y="2794"/>
                  </a:lnTo>
                  <a:lnTo>
                    <a:pt x="14795" y="1143"/>
                  </a:lnTo>
                  <a:close/>
                </a:path>
                <a:path w="53975" h="13970">
                  <a:moveTo>
                    <a:pt x="18033" y="1143"/>
                  </a:moveTo>
                  <a:lnTo>
                    <a:pt x="16281" y="1143"/>
                  </a:lnTo>
                  <a:lnTo>
                    <a:pt x="16281" y="2794"/>
                  </a:lnTo>
                  <a:lnTo>
                    <a:pt x="18033" y="2794"/>
                  </a:lnTo>
                  <a:lnTo>
                    <a:pt x="18033" y="1143"/>
                  </a:lnTo>
                  <a:close/>
                </a:path>
                <a:path w="53975" h="13970">
                  <a:moveTo>
                    <a:pt x="21259" y="1143"/>
                  </a:moveTo>
                  <a:lnTo>
                    <a:pt x="19519" y="1143"/>
                  </a:lnTo>
                  <a:lnTo>
                    <a:pt x="19519" y="2794"/>
                  </a:lnTo>
                  <a:lnTo>
                    <a:pt x="21259" y="2794"/>
                  </a:lnTo>
                  <a:lnTo>
                    <a:pt x="21259" y="1143"/>
                  </a:lnTo>
                  <a:close/>
                </a:path>
                <a:path w="53975" h="13970">
                  <a:moveTo>
                    <a:pt x="24498" y="1143"/>
                  </a:moveTo>
                  <a:lnTo>
                    <a:pt x="22732" y="1143"/>
                  </a:lnTo>
                  <a:lnTo>
                    <a:pt x="22732" y="2794"/>
                  </a:lnTo>
                  <a:lnTo>
                    <a:pt x="24498" y="2794"/>
                  </a:lnTo>
                  <a:lnTo>
                    <a:pt x="24498" y="1143"/>
                  </a:lnTo>
                  <a:close/>
                </a:path>
                <a:path w="53975" h="13970">
                  <a:moveTo>
                    <a:pt x="27724" y="1143"/>
                  </a:moveTo>
                  <a:lnTo>
                    <a:pt x="25984" y="1143"/>
                  </a:lnTo>
                  <a:lnTo>
                    <a:pt x="25984" y="2794"/>
                  </a:lnTo>
                  <a:lnTo>
                    <a:pt x="27724" y="2794"/>
                  </a:lnTo>
                  <a:lnTo>
                    <a:pt x="27724" y="1143"/>
                  </a:lnTo>
                  <a:close/>
                </a:path>
                <a:path w="53975" h="13970">
                  <a:moveTo>
                    <a:pt x="30962" y="1143"/>
                  </a:moveTo>
                  <a:lnTo>
                    <a:pt x="29209" y="1143"/>
                  </a:lnTo>
                  <a:lnTo>
                    <a:pt x="29209" y="2794"/>
                  </a:lnTo>
                  <a:lnTo>
                    <a:pt x="30962" y="2794"/>
                  </a:lnTo>
                  <a:lnTo>
                    <a:pt x="30962" y="1143"/>
                  </a:lnTo>
                  <a:close/>
                </a:path>
                <a:path w="53975" h="13970">
                  <a:moveTo>
                    <a:pt x="34201" y="1143"/>
                  </a:moveTo>
                  <a:lnTo>
                    <a:pt x="32435" y="1143"/>
                  </a:lnTo>
                  <a:lnTo>
                    <a:pt x="32435" y="2794"/>
                  </a:lnTo>
                  <a:lnTo>
                    <a:pt x="34201" y="2794"/>
                  </a:lnTo>
                  <a:lnTo>
                    <a:pt x="34201" y="1143"/>
                  </a:lnTo>
                  <a:close/>
                </a:path>
                <a:path w="53975" h="13970">
                  <a:moveTo>
                    <a:pt x="37439" y="1143"/>
                  </a:moveTo>
                  <a:lnTo>
                    <a:pt x="35674" y="1143"/>
                  </a:lnTo>
                  <a:lnTo>
                    <a:pt x="35674" y="2794"/>
                  </a:lnTo>
                  <a:lnTo>
                    <a:pt x="37439" y="2794"/>
                  </a:lnTo>
                  <a:lnTo>
                    <a:pt x="37439" y="1143"/>
                  </a:lnTo>
                  <a:close/>
                </a:path>
                <a:path w="53975" h="13970">
                  <a:moveTo>
                    <a:pt x="40665" y="1143"/>
                  </a:moveTo>
                  <a:lnTo>
                    <a:pt x="38912" y="1143"/>
                  </a:lnTo>
                  <a:lnTo>
                    <a:pt x="38912" y="2794"/>
                  </a:lnTo>
                  <a:lnTo>
                    <a:pt x="40665" y="2794"/>
                  </a:lnTo>
                  <a:lnTo>
                    <a:pt x="40665" y="1143"/>
                  </a:lnTo>
                  <a:close/>
                </a:path>
                <a:path w="53975" h="13970">
                  <a:moveTo>
                    <a:pt x="43903" y="1143"/>
                  </a:moveTo>
                  <a:lnTo>
                    <a:pt x="42138" y="1143"/>
                  </a:lnTo>
                  <a:lnTo>
                    <a:pt x="42138" y="2794"/>
                  </a:lnTo>
                  <a:lnTo>
                    <a:pt x="43903" y="2794"/>
                  </a:lnTo>
                  <a:lnTo>
                    <a:pt x="43903" y="1143"/>
                  </a:lnTo>
                  <a:close/>
                </a:path>
                <a:path w="53975" h="13970">
                  <a:moveTo>
                    <a:pt x="47129" y="1143"/>
                  </a:moveTo>
                  <a:lnTo>
                    <a:pt x="45389" y="1143"/>
                  </a:lnTo>
                  <a:lnTo>
                    <a:pt x="45389" y="2794"/>
                  </a:lnTo>
                  <a:lnTo>
                    <a:pt x="47129" y="2794"/>
                  </a:lnTo>
                  <a:lnTo>
                    <a:pt x="47129" y="1143"/>
                  </a:lnTo>
                  <a:close/>
                </a:path>
                <a:path w="53975" h="13970">
                  <a:moveTo>
                    <a:pt x="50368" y="1143"/>
                  </a:moveTo>
                  <a:lnTo>
                    <a:pt x="48615" y="1143"/>
                  </a:lnTo>
                  <a:lnTo>
                    <a:pt x="48615" y="2794"/>
                  </a:lnTo>
                  <a:lnTo>
                    <a:pt x="50368" y="2794"/>
                  </a:lnTo>
                  <a:lnTo>
                    <a:pt x="50368" y="1143"/>
                  </a:lnTo>
                  <a:close/>
                </a:path>
                <a:path w="53975" h="13970">
                  <a:moveTo>
                    <a:pt x="52755" y="1143"/>
                  </a:moveTo>
                  <a:lnTo>
                    <a:pt x="51841" y="1143"/>
                  </a:lnTo>
                  <a:lnTo>
                    <a:pt x="51841" y="2794"/>
                  </a:lnTo>
                  <a:lnTo>
                    <a:pt x="53860" y="2794"/>
                  </a:lnTo>
                  <a:lnTo>
                    <a:pt x="53860" y="1905"/>
                  </a:lnTo>
                  <a:lnTo>
                    <a:pt x="52755" y="1905"/>
                  </a:lnTo>
                  <a:lnTo>
                    <a:pt x="52603" y="1778"/>
                  </a:lnTo>
                  <a:lnTo>
                    <a:pt x="52603" y="1270"/>
                  </a:lnTo>
                  <a:lnTo>
                    <a:pt x="52755" y="1143"/>
                  </a:lnTo>
                  <a:close/>
                </a:path>
                <a:path w="53975" h="13970">
                  <a:moveTo>
                    <a:pt x="1854" y="1143"/>
                  </a:moveTo>
                  <a:lnTo>
                    <a:pt x="1066" y="1143"/>
                  </a:lnTo>
                  <a:lnTo>
                    <a:pt x="1219" y="1270"/>
                  </a:lnTo>
                  <a:lnTo>
                    <a:pt x="1219" y="1778"/>
                  </a:lnTo>
                  <a:lnTo>
                    <a:pt x="1066" y="1905"/>
                  </a:lnTo>
                  <a:lnTo>
                    <a:pt x="1854" y="1905"/>
                  </a:lnTo>
                  <a:lnTo>
                    <a:pt x="1854" y="1143"/>
                  </a:lnTo>
                  <a:close/>
                </a:path>
                <a:path w="53975" h="13970">
                  <a:moveTo>
                    <a:pt x="53860" y="1143"/>
                  </a:moveTo>
                  <a:lnTo>
                    <a:pt x="53124" y="1143"/>
                  </a:lnTo>
                  <a:lnTo>
                    <a:pt x="53276" y="1270"/>
                  </a:lnTo>
                  <a:lnTo>
                    <a:pt x="53276" y="1778"/>
                  </a:lnTo>
                  <a:lnTo>
                    <a:pt x="53124" y="1905"/>
                  </a:lnTo>
                  <a:lnTo>
                    <a:pt x="53860" y="1905"/>
                  </a:lnTo>
                  <a:lnTo>
                    <a:pt x="53860" y="1143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852477" y="4946817"/>
              <a:ext cx="53975" cy="14604"/>
            </a:xfrm>
            <a:custGeom>
              <a:avLst/>
              <a:gdLst/>
              <a:ahLst/>
              <a:cxnLst/>
              <a:rect l="l" t="t" r="r" b="b"/>
              <a:pathLst>
                <a:path w="53975" h="14604">
                  <a:moveTo>
                    <a:pt x="52603" y="12611"/>
                  </a:moveTo>
                  <a:lnTo>
                    <a:pt x="52603" y="12814"/>
                  </a:lnTo>
                  <a:lnTo>
                    <a:pt x="52755" y="12992"/>
                  </a:lnTo>
                  <a:lnTo>
                    <a:pt x="52933" y="12992"/>
                  </a:lnTo>
                  <a:lnTo>
                    <a:pt x="53124" y="12992"/>
                  </a:lnTo>
                  <a:lnTo>
                    <a:pt x="53276" y="12814"/>
                  </a:lnTo>
                  <a:lnTo>
                    <a:pt x="53276" y="12611"/>
                  </a:lnTo>
                  <a:lnTo>
                    <a:pt x="53276" y="12407"/>
                  </a:lnTo>
                  <a:lnTo>
                    <a:pt x="53124" y="12230"/>
                  </a:lnTo>
                  <a:lnTo>
                    <a:pt x="52933" y="12230"/>
                  </a:lnTo>
                  <a:lnTo>
                    <a:pt x="52755" y="12230"/>
                  </a:lnTo>
                  <a:lnTo>
                    <a:pt x="52603" y="12407"/>
                  </a:lnTo>
                  <a:lnTo>
                    <a:pt x="52603" y="12611"/>
                  </a:lnTo>
                  <a:close/>
                </a:path>
                <a:path w="53975" h="14604">
                  <a:moveTo>
                    <a:pt x="546" y="1536"/>
                  </a:moveTo>
                  <a:lnTo>
                    <a:pt x="546" y="1752"/>
                  </a:lnTo>
                  <a:lnTo>
                    <a:pt x="698" y="1917"/>
                  </a:lnTo>
                  <a:lnTo>
                    <a:pt x="888" y="1917"/>
                  </a:lnTo>
                  <a:lnTo>
                    <a:pt x="1066" y="1917"/>
                  </a:lnTo>
                  <a:lnTo>
                    <a:pt x="1219" y="1752"/>
                  </a:lnTo>
                  <a:lnTo>
                    <a:pt x="1219" y="1536"/>
                  </a:lnTo>
                  <a:lnTo>
                    <a:pt x="1219" y="1333"/>
                  </a:lnTo>
                  <a:lnTo>
                    <a:pt x="1066" y="1155"/>
                  </a:lnTo>
                  <a:lnTo>
                    <a:pt x="888" y="1155"/>
                  </a:lnTo>
                  <a:lnTo>
                    <a:pt x="698" y="1155"/>
                  </a:lnTo>
                  <a:lnTo>
                    <a:pt x="546" y="1333"/>
                  </a:lnTo>
                  <a:lnTo>
                    <a:pt x="546" y="1536"/>
                  </a:lnTo>
                  <a:close/>
                </a:path>
                <a:path w="53975" h="14604">
                  <a:moveTo>
                    <a:pt x="546" y="12611"/>
                  </a:moveTo>
                  <a:lnTo>
                    <a:pt x="546" y="12814"/>
                  </a:lnTo>
                  <a:lnTo>
                    <a:pt x="698" y="12992"/>
                  </a:lnTo>
                  <a:lnTo>
                    <a:pt x="888" y="12992"/>
                  </a:lnTo>
                  <a:lnTo>
                    <a:pt x="1066" y="12992"/>
                  </a:lnTo>
                  <a:lnTo>
                    <a:pt x="1219" y="12814"/>
                  </a:lnTo>
                  <a:lnTo>
                    <a:pt x="1219" y="12611"/>
                  </a:lnTo>
                  <a:lnTo>
                    <a:pt x="1219" y="12407"/>
                  </a:lnTo>
                  <a:lnTo>
                    <a:pt x="1066" y="12230"/>
                  </a:lnTo>
                  <a:lnTo>
                    <a:pt x="888" y="12230"/>
                  </a:lnTo>
                  <a:lnTo>
                    <a:pt x="698" y="12230"/>
                  </a:lnTo>
                  <a:lnTo>
                    <a:pt x="546" y="12407"/>
                  </a:lnTo>
                  <a:lnTo>
                    <a:pt x="546" y="12611"/>
                  </a:lnTo>
                  <a:close/>
                </a:path>
                <a:path w="53975" h="14604">
                  <a:moveTo>
                    <a:pt x="52603" y="1536"/>
                  </a:moveTo>
                  <a:lnTo>
                    <a:pt x="52603" y="1752"/>
                  </a:lnTo>
                  <a:lnTo>
                    <a:pt x="52755" y="1917"/>
                  </a:lnTo>
                  <a:lnTo>
                    <a:pt x="52933" y="1917"/>
                  </a:lnTo>
                  <a:lnTo>
                    <a:pt x="53124" y="1917"/>
                  </a:lnTo>
                  <a:lnTo>
                    <a:pt x="53276" y="1752"/>
                  </a:lnTo>
                  <a:lnTo>
                    <a:pt x="53276" y="1536"/>
                  </a:lnTo>
                  <a:lnTo>
                    <a:pt x="53276" y="1333"/>
                  </a:lnTo>
                  <a:lnTo>
                    <a:pt x="53124" y="1155"/>
                  </a:lnTo>
                  <a:lnTo>
                    <a:pt x="52933" y="1155"/>
                  </a:lnTo>
                  <a:lnTo>
                    <a:pt x="52755" y="1155"/>
                  </a:lnTo>
                  <a:lnTo>
                    <a:pt x="52603" y="1333"/>
                  </a:lnTo>
                  <a:lnTo>
                    <a:pt x="52603" y="1536"/>
                  </a:lnTo>
                  <a:close/>
                </a:path>
                <a:path w="53975" h="14604">
                  <a:moveTo>
                    <a:pt x="50368" y="12903"/>
                  </a:moveTo>
                  <a:lnTo>
                    <a:pt x="51841" y="12903"/>
                  </a:lnTo>
                  <a:lnTo>
                    <a:pt x="51841" y="11239"/>
                  </a:lnTo>
                  <a:lnTo>
                    <a:pt x="50368" y="11239"/>
                  </a:lnTo>
                  <a:lnTo>
                    <a:pt x="50368" y="12903"/>
                  </a:lnTo>
                  <a:close/>
                </a:path>
                <a:path w="53975" h="14604">
                  <a:moveTo>
                    <a:pt x="1854" y="2794"/>
                  </a:moveTo>
                  <a:lnTo>
                    <a:pt x="3327" y="2794"/>
                  </a:lnTo>
                  <a:lnTo>
                    <a:pt x="3327" y="1130"/>
                  </a:lnTo>
                  <a:lnTo>
                    <a:pt x="1854" y="1130"/>
                  </a:lnTo>
                  <a:lnTo>
                    <a:pt x="1854" y="2794"/>
                  </a:lnTo>
                  <a:close/>
                </a:path>
                <a:path w="53975" h="14604">
                  <a:moveTo>
                    <a:pt x="5092" y="2794"/>
                  </a:moveTo>
                  <a:lnTo>
                    <a:pt x="6565" y="2794"/>
                  </a:lnTo>
                  <a:lnTo>
                    <a:pt x="6565" y="1130"/>
                  </a:lnTo>
                  <a:lnTo>
                    <a:pt x="5092" y="1130"/>
                  </a:lnTo>
                  <a:lnTo>
                    <a:pt x="5092" y="2794"/>
                  </a:lnTo>
                  <a:close/>
                </a:path>
                <a:path w="53975" h="14604">
                  <a:moveTo>
                    <a:pt x="8331" y="2794"/>
                  </a:moveTo>
                  <a:lnTo>
                    <a:pt x="9817" y="2794"/>
                  </a:lnTo>
                  <a:lnTo>
                    <a:pt x="9817" y="1130"/>
                  </a:lnTo>
                  <a:lnTo>
                    <a:pt x="8331" y="1130"/>
                  </a:lnTo>
                  <a:lnTo>
                    <a:pt x="8331" y="2794"/>
                  </a:lnTo>
                  <a:close/>
                </a:path>
                <a:path w="53975" h="14604">
                  <a:moveTo>
                    <a:pt x="11556" y="2794"/>
                  </a:moveTo>
                  <a:lnTo>
                    <a:pt x="13030" y="2794"/>
                  </a:lnTo>
                  <a:lnTo>
                    <a:pt x="13030" y="1130"/>
                  </a:lnTo>
                  <a:lnTo>
                    <a:pt x="11556" y="1130"/>
                  </a:lnTo>
                  <a:lnTo>
                    <a:pt x="11556" y="2794"/>
                  </a:lnTo>
                  <a:close/>
                </a:path>
                <a:path w="53975" h="14604">
                  <a:moveTo>
                    <a:pt x="14795" y="2794"/>
                  </a:moveTo>
                  <a:lnTo>
                    <a:pt x="16281" y="2794"/>
                  </a:lnTo>
                  <a:lnTo>
                    <a:pt x="16281" y="1130"/>
                  </a:lnTo>
                  <a:lnTo>
                    <a:pt x="14795" y="1130"/>
                  </a:lnTo>
                  <a:lnTo>
                    <a:pt x="14795" y="2794"/>
                  </a:lnTo>
                  <a:close/>
                </a:path>
                <a:path w="53975" h="14604">
                  <a:moveTo>
                    <a:pt x="18033" y="2794"/>
                  </a:moveTo>
                  <a:lnTo>
                    <a:pt x="19519" y="2794"/>
                  </a:lnTo>
                  <a:lnTo>
                    <a:pt x="19519" y="1130"/>
                  </a:lnTo>
                  <a:lnTo>
                    <a:pt x="18033" y="1130"/>
                  </a:lnTo>
                  <a:lnTo>
                    <a:pt x="18033" y="2794"/>
                  </a:lnTo>
                  <a:close/>
                </a:path>
                <a:path w="53975" h="14604">
                  <a:moveTo>
                    <a:pt x="21259" y="2794"/>
                  </a:moveTo>
                  <a:lnTo>
                    <a:pt x="22732" y="2794"/>
                  </a:lnTo>
                  <a:lnTo>
                    <a:pt x="22732" y="1130"/>
                  </a:lnTo>
                  <a:lnTo>
                    <a:pt x="21259" y="1130"/>
                  </a:lnTo>
                  <a:lnTo>
                    <a:pt x="21259" y="2794"/>
                  </a:lnTo>
                  <a:close/>
                </a:path>
                <a:path w="53975" h="14604">
                  <a:moveTo>
                    <a:pt x="24498" y="2794"/>
                  </a:moveTo>
                  <a:lnTo>
                    <a:pt x="25984" y="2794"/>
                  </a:lnTo>
                  <a:lnTo>
                    <a:pt x="25984" y="1130"/>
                  </a:lnTo>
                  <a:lnTo>
                    <a:pt x="24498" y="1130"/>
                  </a:lnTo>
                  <a:lnTo>
                    <a:pt x="24498" y="2794"/>
                  </a:lnTo>
                  <a:close/>
                </a:path>
                <a:path w="53975" h="14604">
                  <a:moveTo>
                    <a:pt x="27724" y="2794"/>
                  </a:moveTo>
                  <a:lnTo>
                    <a:pt x="29209" y="2794"/>
                  </a:lnTo>
                  <a:lnTo>
                    <a:pt x="29209" y="1130"/>
                  </a:lnTo>
                  <a:lnTo>
                    <a:pt x="27724" y="1130"/>
                  </a:lnTo>
                  <a:lnTo>
                    <a:pt x="27724" y="2794"/>
                  </a:lnTo>
                  <a:close/>
                </a:path>
                <a:path w="53975" h="14604">
                  <a:moveTo>
                    <a:pt x="30962" y="2794"/>
                  </a:moveTo>
                  <a:lnTo>
                    <a:pt x="32435" y="2794"/>
                  </a:lnTo>
                  <a:lnTo>
                    <a:pt x="32435" y="1130"/>
                  </a:lnTo>
                  <a:lnTo>
                    <a:pt x="30962" y="1130"/>
                  </a:lnTo>
                  <a:lnTo>
                    <a:pt x="30962" y="2794"/>
                  </a:lnTo>
                  <a:close/>
                </a:path>
                <a:path w="53975" h="14604">
                  <a:moveTo>
                    <a:pt x="34201" y="2794"/>
                  </a:moveTo>
                  <a:lnTo>
                    <a:pt x="35674" y="2794"/>
                  </a:lnTo>
                  <a:lnTo>
                    <a:pt x="35674" y="1130"/>
                  </a:lnTo>
                  <a:lnTo>
                    <a:pt x="34201" y="1130"/>
                  </a:lnTo>
                  <a:lnTo>
                    <a:pt x="34201" y="2794"/>
                  </a:lnTo>
                  <a:close/>
                </a:path>
                <a:path w="53975" h="14604">
                  <a:moveTo>
                    <a:pt x="37439" y="2794"/>
                  </a:moveTo>
                  <a:lnTo>
                    <a:pt x="38912" y="2794"/>
                  </a:lnTo>
                  <a:lnTo>
                    <a:pt x="38912" y="1130"/>
                  </a:lnTo>
                  <a:lnTo>
                    <a:pt x="37439" y="1130"/>
                  </a:lnTo>
                  <a:lnTo>
                    <a:pt x="37439" y="2794"/>
                  </a:lnTo>
                  <a:close/>
                </a:path>
                <a:path w="53975" h="14604">
                  <a:moveTo>
                    <a:pt x="40665" y="2794"/>
                  </a:moveTo>
                  <a:lnTo>
                    <a:pt x="42138" y="2794"/>
                  </a:lnTo>
                  <a:lnTo>
                    <a:pt x="42138" y="1130"/>
                  </a:lnTo>
                  <a:lnTo>
                    <a:pt x="40665" y="1130"/>
                  </a:lnTo>
                  <a:lnTo>
                    <a:pt x="40665" y="2794"/>
                  </a:lnTo>
                  <a:close/>
                </a:path>
                <a:path w="53975" h="14604">
                  <a:moveTo>
                    <a:pt x="43903" y="2794"/>
                  </a:moveTo>
                  <a:lnTo>
                    <a:pt x="45389" y="2794"/>
                  </a:lnTo>
                  <a:lnTo>
                    <a:pt x="45389" y="1130"/>
                  </a:lnTo>
                  <a:lnTo>
                    <a:pt x="43903" y="1130"/>
                  </a:lnTo>
                  <a:lnTo>
                    <a:pt x="43903" y="2794"/>
                  </a:lnTo>
                  <a:close/>
                </a:path>
                <a:path w="53975" h="14604">
                  <a:moveTo>
                    <a:pt x="47129" y="2794"/>
                  </a:moveTo>
                  <a:lnTo>
                    <a:pt x="48615" y="2794"/>
                  </a:lnTo>
                  <a:lnTo>
                    <a:pt x="48615" y="1130"/>
                  </a:lnTo>
                  <a:lnTo>
                    <a:pt x="47129" y="1130"/>
                  </a:lnTo>
                  <a:lnTo>
                    <a:pt x="47129" y="2794"/>
                  </a:lnTo>
                  <a:close/>
                </a:path>
                <a:path w="53975" h="14604">
                  <a:moveTo>
                    <a:pt x="50368" y="2794"/>
                  </a:moveTo>
                  <a:lnTo>
                    <a:pt x="51841" y="2794"/>
                  </a:lnTo>
                  <a:lnTo>
                    <a:pt x="51841" y="1130"/>
                  </a:lnTo>
                  <a:lnTo>
                    <a:pt x="50368" y="1130"/>
                  </a:lnTo>
                  <a:lnTo>
                    <a:pt x="50368" y="2794"/>
                  </a:lnTo>
                  <a:close/>
                </a:path>
                <a:path w="53975" h="14604">
                  <a:moveTo>
                    <a:pt x="1854" y="6172"/>
                  </a:moveTo>
                  <a:lnTo>
                    <a:pt x="3327" y="6172"/>
                  </a:lnTo>
                  <a:lnTo>
                    <a:pt x="3327" y="4508"/>
                  </a:lnTo>
                  <a:lnTo>
                    <a:pt x="1854" y="4508"/>
                  </a:lnTo>
                  <a:lnTo>
                    <a:pt x="1854" y="6172"/>
                  </a:lnTo>
                  <a:close/>
                </a:path>
                <a:path w="53975" h="14604">
                  <a:moveTo>
                    <a:pt x="5092" y="6172"/>
                  </a:moveTo>
                  <a:lnTo>
                    <a:pt x="6565" y="6172"/>
                  </a:lnTo>
                  <a:lnTo>
                    <a:pt x="6565" y="4508"/>
                  </a:lnTo>
                  <a:lnTo>
                    <a:pt x="5092" y="4508"/>
                  </a:lnTo>
                  <a:lnTo>
                    <a:pt x="5092" y="6172"/>
                  </a:lnTo>
                  <a:close/>
                </a:path>
                <a:path w="53975" h="14604">
                  <a:moveTo>
                    <a:pt x="8331" y="6172"/>
                  </a:moveTo>
                  <a:lnTo>
                    <a:pt x="9817" y="6172"/>
                  </a:lnTo>
                  <a:lnTo>
                    <a:pt x="9817" y="4508"/>
                  </a:lnTo>
                  <a:lnTo>
                    <a:pt x="8331" y="4508"/>
                  </a:lnTo>
                  <a:lnTo>
                    <a:pt x="8331" y="6172"/>
                  </a:lnTo>
                  <a:close/>
                </a:path>
                <a:path w="53975" h="14604">
                  <a:moveTo>
                    <a:pt x="11556" y="6172"/>
                  </a:moveTo>
                  <a:lnTo>
                    <a:pt x="13030" y="6172"/>
                  </a:lnTo>
                  <a:lnTo>
                    <a:pt x="13030" y="4508"/>
                  </a:lnTo>
                  <a:lnTo>
                    <a:pt x="11556" y="4508"/>
                  </a:lnTo>
                  <a:lnTo>
                    <a:pt x="11556" y="6172"/>
                  </a:lnTo>
                  <a:close/>
                </a:path>
                <a:path w="53975" h="14604">
                  <a:moveTo>
                    <a:pt x="14795" y="6172"/>
                  </a:moveTo>
                  <a:lnTo>
                    <a:pt x="16281" y="6172"/>
                  </a:lnTo>
                  <a:lnTo>
                    <a:pt x="16281" y="4508"/>
                  </a:lnTo>
                  <a:lnTo>
                    <a:pt x="14795" y="4508"/>
                  </a:lnTo>
                  <a:lnTo>
                    <a:pt x="14795" y="6172"/>
                  </a:lnTo>
                  <a:close/>
                </a:path>
                <a:path w="53975" h="14604">
                  <a:moveTo>
                    <a:pt x="18033" y="6172"/>
                  </a:moveTo>
                  <a:lnTo>
                    <a:pt x="19519" y="6172"/>
                  </a:lnTo>
                  <a:lnTo>
                    <a:pt x="19519" y="4508"/>
                  </a:lnTo>
                  <a:lnTo>
                    <a:pt x="18033" y="4508"/>
                  </a:lnTo>
                  <a:lnTo>
                    <a:pt x="18033" y="6172"/>
                  </a:lnTo>
                  <a:close/>
                </a:path>
                <a:path w="53975" h="14604">
                  <a:moveTo>
                    <a:pt x="21259" y="6172"/>
                  </a:moveTo>
                  <a:lnTo>
                    <a:pt x="22732" y="6172"/>
                  </a:lnTo>
                  <a:lnTo>
                    <a:pt x="22732" y="4508"/>
                  </a:lnTo>
                  <a:lnTo>
                    <a:pt x="21259" y="4508"/>
                  </a:lnTo>
                  <a:lnTo>
                    <a:pt x="21259" y="6172"/>
                  </a:lnTo>
                  <a:close/>
                </a:path>
                <a:path w="53975" h="14604">
                  <a:moveTo>
                    <a:pt x="24498" y="6172"/>
                  </a:moveTo>
                  <a:lnTo>
                    <a:pt x="25984" y="6172"/>
                  </a:lnTo>
                  <a:lnTo>
                    <a:pt x="25984" y="4508"/>
                  </a:lnTo>
                  <a:lnTo>
                    <a:pt x="24498" y="4508"/>
                  </a:lnTo>
                  <a:lnTo>
                    <a:pt x="24498" y="6172"/>
                  </a:lnTo>
                  <a:close/>
                </a:path>
                <a:path w="53975" h="14604">
                  <a:moveTo>
                    <a:pt x="27724" y="6172"/>
                  </a:moveTo>
                  <a:lnTo>
                    <a:pt x="29209" y="6172"/>
                  </a:lnTo>
                  <a:lnTo>
                    <a:pt x="29209" y="4508"/>
                  </a:lnTo>
                  <a:lnTo>
                    <a:pt x="27724" y="4508"/>
                  </a:lnTo>
                  <a:lnTo>
                    <a:pt x="27724" y="6172"/>
                  </a:lnTo>
                  <a:close/>
                </a:path>
                <a:path w="53975" h="14604">
                  <a:moveTo>
                    <a:pt x="30962" y="6172"/>
                  </a:moveTo>
                  <a:lnTo>
                    <a:pt x="32435" y="6172"/>
                  </a:lnTo>
                  <a:lnTo>
                    <a:pt x="32435" y="4508"/>
                  </a:lnTo>
                  <a:lnTo>
                    <a:pt x="30962" y="4508"/>
                  </a:lnTo>
                  <a:lnTo>
                    <a:pt x="30962" y="6172"/>
                  </a:lnTo>
                  <a:close/>
                </a:path>
                <a:path w="53975" h="14604">
                  <a:moveTo>
                    <a:pt x="34201" y="6172"/>
                  </a:moveTo>
                  <a:lnTo>
                    <a:pt x="35674" y="6172"/>
                  </a:lnTo>
                  <a:lnTo>
                    <a:pt x="35674" y="4508"/>
                  </a:lnTo>
                  <a:lnTo>
                    <a:pt x="34201" y="4508"/>
                  </a:lnTo>
                  <a:lnTo>
                    <a:pt x="34201" y="6172"/>
                  </a:lnTo>
                  <a:close/>
                </a:path>
                <a:path w="53975" h="14604">
                  <a:moveTo>
                    <a:pt x="37439" y="6172"/>
                  </a:moveTo>
                  <a:lnTo>
                    <a:pt x="38912" y="6172"/>
                  </a:lnTo>
                  <a:lnTo>
                    <a:pt x="38912" y="4508"/>
                  </a:lnTo>
                  <a:lnTo>
                    <a:pt x="37439" y="4508"/>
                  </a:lnTo>
                  <a:lnTo>
                    <a:pt x="37439" y="6172"/>
                  </a:lnTo>
                  <a:close/>
                </a:path>
                <a:path w="53975" h="14604">
                  <a:moveTo>
                    <a:pt x="40665" y="6172"/>
                  </a:moveTo>
                  <a:lnTo>
                    <a:pt x="42138" y="6172"/>
                  </a:lnTo>
                  <a:lnTo>
                    <a:pt x="42138" y="4508"/>
                  </a:lnTo>
                  <a:lnTo>
                    <a:pt x="40665" y="4508"/>
                  </a:lnTo>
                  <a:lnTo>
                    <a:pt x="40665" y="6172"/>
                  </a:lnTo>
                  <a:close/>
                </a:path>
                <a:path w="53975" h="14604">
                  <a:moveTo>
                    <a:pt x="43903" y="6172"/>
                  </a:moveTo>
                  <a:lnTo>
                    <a:pt x="45389" y="6172"/>
                  </a:lnTo>
                  <a:lnTo>
                    <a:pt x="45389" y="4508"/>
                  </a:lnTo>
                  <a:lnTo>
                    <a:pt x="43903" y="4508"/>
                  </a:lnTo>
                  <a:lnTo>
                    <a:pt x="43903" y="6172"/>
                  </a:lnTo>
                  <a:close/>
                </a:path>
                <a:path w="53975" h="14604">
                  <a:moveTo>
                    <a:pt x="47129" y="6172"/>
                  </a:moveTo>
                  <a:lnTo>
                    <a:pt x="48615" y="6172"/>
                  </a:lnTo>
                  <a:lnTo>
                    <a:pt x="48615" y="4508"/>
                  </a:lnTo>
                  <a:lnTo>
                    <a:pt x="47129" y="4508"/>
                  </a:lnTo>
                  <a:lnTo>
                    <a:pt x="47129" y="6172"/>
                  </a:lnTo>
                  <a:close/>
                </a:path>
                <a:path w="53975" h="14604">
                  <a:moveTo>
                    <a:pt x="50368" y="6172"/>
                  </a:moveTo>
                  <a:lnTo>
                    <a:pt x="51841" y="6172"/>
                  </a:lnTo>
                  <a:lnTo>
                    <a:pt x="51841" y="4508"/>
                  </a:lnTo>
                  <a:lnTo>
                    <a:pt x="50368" y="4508"/>
                  </a:lnTo>
                  <a:lnTo>
                    <a:pt x="50368" y="6172"/>
                  </a:lnTo>
                  <a:close/>
                </a:path>
                <a:path w="53975" h="14604">
                  <a:moveTo>
                    <a:pt x="1854" y="9537"/>
                  </a:moveTo>
                  <a:lnTo>
                    <a:pt x="3327" y="9537"/>
                  </a:lnTo>
                  <a:lnTo>
                    <a:pt x="3327" y="7874"/>
                  </a:lnTo>
                  <a:lnTo>
                    <a:pt x="1854" y="7874"/>
                  </a:lnTo>
                  <a:lnTo>
                    <a:pt x="1854" y="9537"/>
                  </a:lnTo>
                  <a:close/>
                </a:path>
                <a:path w="53975" h="14604">
                  <a:moveTo>
                    <a:pt x="5092" y="9537"/>
                  </a:moveTo>
                  <a:lnTo>
                    <a:pt x="6565" y="9537"/>
                  </a:lnTo>
                  <a:lnTo>
                    <a:pt x="6565" y="7874"/>
                  </a:lnTo>
                  <a:lnTo>
                    <a:pt x="5092" y="7874"/>
                  </a:lnTo>
                  <a:lnTo>
                    <a:pt x="5092" y="9537"/>
                  </a:lnTo>
                  <a:close/>
                </a:path>
                <a:path w="53975" h="14604">
                  <a:moveTo>
                    <a:pt x="8331" y="9537"/>
                  </a:moveTo>
                  <a:lnTo>
                    <a:pt x="9817" y="9537"/>
                  </a:lnTo>
                  <a:lnTo>
                    <a:pt x="9817" y="7874"/>
                  </a:lnTo>
                  <a:lnTo>
                    <a:pt x="8331" y="7874"/>
                  </a:lnTo>
                  <a:lnTo>
                    <a:pt x="8331" y="9537"/>
                  </a:lnTo>
                  <a:close/>
                </a:path>
                <a:path w="53975" h="14604">
                  <a:moveTo>
                    <a:pt x="11556" y="9537"/>
                  </a:moveTo>
                  <a:lnTo>
                    <a:pt x="13030" y="9537"/>
                  </a:lnTo>
                  <a:lnTo>
                    <a:pt x="13030" y="7874"/>
                  </a:lnTo>
                  <a:lnTo>
                    <a:pt x="11556" y="7874"/>
                  </a:lnTo>
                  <a:lnTo>
                    <a:pt x="11556" y="9537"/>
                  </a:lnTo>
                  <a:close/>
                </a:path>
                <a:path w="53975" h="14604">
                  <a:moveTo>
                    <a:pt x="14795" y="9537"/>
                  </a:moveTo>
                  <a:lnTo>
                    <a:pt x="16281" y="9537"/>
                  </a:lnTo>
                  <a:lnTo>
                    <a:pt x="16281" y="7874"/>
                  </a:lnTo>
                  <a:lnTo>
                    <a:pt x="14795" y="7874"/>
                  </a:lnTo>
                  <a:lnTo>
                    <a:pt x="14795" y="9537"/>
                  </a:lnTo>
                  <a:close/>
                </a:path>
                <a:path w="53975" h="14604">
                  <a:moveTo>
                    <a:pt x="18033" y="9537"/>
                  </a:moveTo>
                  <a:lnTo>
                    <a:pt x="19519" y="9537"/>
                  </a:lnTo>
                  <a:lnTo>
                    <a:pt x="19519" y="7874"/>
                  </a:lnTo>
                  <a:lnTo>
                    <a:pt x="18033" y="7874"/>
                  </a:lnTo>
                  <a:lnTo>
                    <a:pt x="18033" y="9537"/>
                  </a:lnTo>
                  <a:close/>
                </a:path>
                <a:path w="53975" h="14604">
                  <a:moveTo>
                    <a:pt x="21259" y="9537"/>
                  </a:moveTo>
                  <a:lnTo>
                    <a:pt x="22732" y="9537"/>
                  </a:lnTo>
                  <a:lnTo>
                    <a:pt x="22732" y="7874"/>
                  </a:lnTo>
                  <a:lnTo>
                    <a:pt x="21259" y="7874"/>
                  </a:lnTo>
                  <a:lnTo>
                    <a:pt x="21259" y="9537"/>
                  </a:lnTo>
                  <a:close/>
                </a:path>
                <a:path w="53975" h="14604">
                  <a:moveTo>
                    <a:pt x="24498" y="9537"/>
                  </a:moveTo>
                  <a:lnTo>
                    <a:pt x="25984" y="9537"/>
                  </a:lnTo>
                  <a:lnTo>
                    <a:pt x="25984" y="7874"/>
                  </a:lnTo>
                  <a:lnTo>
                    <a:pt x="24498" y="7874"/>
                  </a:lnTo>
                  <a:lnTo>
                    <a:pt x="24498" y="9537"/>
                  </a:lnTo>
                  <a:close/>
                </a:path>
                <a:path w="53975" h="14604">
                  <a:moveTo>
                    <a:pt x="27724" y="9537"/>
                  </a:moveTo>
                  <a:lnTo>
                    <a:pt x="29209" y="9537"/>
                  </a:lnTo>
                  <a:lnTo>
                    <a:pt x="29209" y="7874"/>
                  </a:lnTo>
                  <a:lnTo>
                    <a:pt x="27724" y="7874"/>
                  </a:lnTo>
                  <a:lnTo>
                    <a:pt x="27724" y="9537"/>
                  </a:lnTo>
                  <a:close/>
                </a:path>
                <a:path w="53975" h="14604">
                  <a:moveTo>
                    <a:pt x="30962" y="9537"/>
                  </a:moveTo>
                  <a:lnTo>
                    <a:pt x="32435" y="9537"/>
                  </a:lnTo>
                  <a:lnTo>
                    <a:pt x="32435" y="7874"/>
                  </a:lnTo>
                  <a:lnTo>
                    <a:pt x="30962" y="7874"/>
                  </a:lnTo>
                  <a:lnTo>
                    <a:pt x="30962" y="9537"/>
                  </a:lnTo>
                  <a:close/>
                </a:path>
                <a:path w="53975" h="14604">
                  <a:moveTo>
                    <a:pt x="34201" y="9537"/>
                  </a:moveTo>
                  <a:lnTo>
                    <a:pt x="35674" y="9537"/>
                  </a:lnTo>
                  <a:lnTo>
                    <a:pt x="35674" y="7874"/>
                  </a:lnTo>
                  <a:lnTo>
                    <a:pt x="34201" y="7874"/>
                  </a:lnTo>
                  <a:lnTo>
                    <a:pt x="34201" y="9537"/>
                  </a:lnTo>
                  <a:close/>
                </a:path>
                <a:path w="53975" h="14604">
                  <a:moveTo>
                    <a:pt x="37439" y="9537"/>
                  </a:moveTo>
                  <a:lnTo>
                    <a:pt x="38912" y="9537"/>
                  </a:lnTo>
                  <a:lnTo>
                    <a:pt x="38912" y="7874"/>
                  </a:lnTo>
                  <a:lnTo>
                    <a:pt x="37439" y="7874"/>
                  </a:lnTo>
                  <a:lnTo>
                    <a:pt x="37439" y="9537"/>
                  </a:lnTo>
                  <a:close/>
                </a:path>
                <a:path w="53975" h="14604">
                  <a:moveTo>
                    <a:pt x="40665" y="9537"/>
                  </a:moveTo>
                  <a:lnTo>
                    <a:pt x="42138" y="9537"/>
                  </a:lnTo>
                  <a:lnTo>
                    <a:pt x="42138" y="7874"/>
                  </a:lnTo>
                  <a:lnTo>
                    <a:pt x="40665" y="7874"/>
                  </a:lnTo>
                  <a:lnTo>
                    <a:pt x="40665" y="9537"/>
                  </a:lnTo>
                  <a:close/>
                </a:path>
                <a:path w="53975" h="14604">
                  <a:moveTo>
                    <a:pt x="43903" y="9537"/>
                  </a:moveTo>
                  <a:lnTo>
                    <a:pt x="45389" y="9537"/>
                  </a:lnTo>
                  <a:lnTo>
                    <a:pt x="45389" y="7874"/>
                  </a:lnTo>
                  <a:lnTo>
                    <a:pt x="43903" y="7874"/>
                  </a:lnTo>
                  <a:lnTo>
                    <a:pt x="43903" y="9537"/>
                  </a:lnTo>
                  <a:close/>
                </a:path>
                <a:path w="53975" h="14604">
                  <a:moveTo>
                    <a:pt x="47129" y="9537"/>
                  </a:moveTo>
                  <a:lnTo>
                    <a:pt x="48615" y="9537"/>
                  </a:lnTo>
                  <a:lnTo>
                    <a:pt x="48615" y="7874"/>
                  </a:lnTo>
                  <a:lnTo>
                    <a:pt x="47129" y="7874"/>
                  </a:lnTo>
                  <a:lnTo>
                    <a:pt x="47129" y="9537"/>
                  </a:lnTo>
                  <a:close/>
                </a:path>
                <a:path w="53975" h="14604">
                  <a:moveTo>
                    <a:pt x="50368" y="9537"/>
                  </a:moveTo>
                  <a:lnTo>
                    <a:pt x="51841" y="9537"/>
                  </a:lnTo>
                  <a:lnTo>
                    <a:pt x="51841" y="7874"/>
                  </a:lnTo>
                  <a:lnTo>
                    <a:pt x="50368" y="7874"/>
                  </a:lnTo>
                  <a:lnTo>
                    <a:pt x="50368" y="9537"/>
                  </a:lnTo>
                  <a:close/>
                </a:path>
                <a:path w="53975" h="14604">
                  <a:moveTo>
                    <a:pt x="1854" y="12903"/>
                  </a:moveTo>
                  <a:lnTo>
                    <a:pt x="3327" y="12903"/>
                  </a:lnTo>
                  <a:lnTo>
                    <a:pt x="3327" y="11239"/>
                  </a:lnTo>
                  <a:lnTo>
                    <a:pt x="1854" y="11239"/>
                  </a:lnTo>
                  <a:lnTo>
                    <a:pt x="1854" y="12903"/>
                  </a:lnTo>
                  <a:close/>
                </a:path>
                <a:path w="53975" h="14604">
                  <a:moveTo>
                    <a:pt x="5092" y="12903"/>
                  </a:moveTo>
                  <a:lnTo>
                    <a:pt x="6565" y="12903"/>
                  </a:lnTo>
                  <a:lnTo>
                    <a:pt x="6565" y="11239"/>
                  </a:lnTo>
                  <a:lnTo>
                    <a:pt x="5092" y="11239"/>
                  </a:lnTo>
                  <a:lnTo>
                    <a:pt x="5092" y="12903"/>
                  </a:lnTo>
                  <a:close/>
                </a:path>
                <a:path w="53975" h="14604">
                  <a:moveTo>
                    <a:pt x="8331" y="12903"/>
                  </a:moveTo>
                  <a:lnTo>
                    <a:pt x="9817" y="12903"/>
                  </a:lnTo>
                  <a:lnTo>
                    <a:pt x="9817" y="11239"/>
                  </a:lnTo>
                  <a:lnTo>
                    <a:pt x="8331" y="11239"/>
                  </a:lnTo>
                  <a:lnTo>
                    <a:pt x="8331" y="12903"/>
                  </a:lnTo>
                  <a:close/>
                </a:path>
                <a:path w="53975" h="14604">
                  <a:moveTo>
                    <a:pt x="11556" y="12903"/>
                  </a:moveTo>
                  <a:lnTo>
                    <a:pt x="13030" y="12903"/>
                  </a:lnTo>
                  <a:lnTo>
                    <a:pt x="13030" y="11239"/>
                  </a:lnTo>
                  <a:lnTo>
                    <a:pt x="11556" y="11239"/>
                  </a:lnTo>
                  <a:lnTo>
                    <a:pt x="11556" y="12903"/>
                  </a:lnTo>
                  <a:close/>
                </a:path>
                <a:path w="53975" h="14604">
                  <a:moveTo>
                    <a:pt x="14795" y="12903"/>
                  </a:moveTo>
                  <a:lnTo>
                    <a:pt x="16281" y="12903"/>
                  </a:lnTo>
                  <a:lnTo>
                    <a:pt x="16281" y="11239"/>
                  </a:lnTo>
                  <a:lnTo>
                    <a:pt x="14795" y="11239"/>
                  </a:lnTo>
                  <a:lnTo>
                    <a:pt x="14795" y="12903"/>
                  </a:lnTo>
                  <a:close/>
                </a:path>
                <a:path w="53975" h="14604">
                  <a:moveTo>
                    <a:pt x="18033" y="12903"/>
                  </a:moveTo>
                  <a:lnTo>
                    <a:pt x="19519" y="12903"/>
                  </a:lnTo>
                  <a:lnTo>
                    <a:pt x="19519" y="11239"/>
                  </a:lnTo>
                  <a:lnTo>
                    <a:pt x="18033" y="11239"/>
                  </a:lnTo>
                  <a:lnTo>
                    <a:pt x="18033" y="12903"/>
                  </a:lnTo>
                  <a:close/>
                </a:path>
                <a:path w="53975" h="14604">
                  <a:moveTo>
                    <a:pt x="21259" y="12903"/>
                  </a:moveTo>
                  <a:lnTo>
                    <a:pt x="22732" y="12903"/>
                  </a:lnTo>
                  <a:lnTo>
                    <a:pt x="22732" y="11239"/>
                  </a:lnTo>
                  <a:lnTo>
                    <a:pt x="21259" y="11239"/>
                  </a:lnTo>
                  <a:lnTo>
                    <a:pt x="21259" y="12903"/>
                  </a:lnTo>
                  <a:close/>
                </a:path>
                <a:path w="53975" h="14604">
                  <a:moveTo>
                    <a:pt x="24498" y="12903"/>
                  </a:moveTo>
                  <a:lnTo>
                    <a:pt x="25984" y="12903"/>
                  </a:lnTo>
                  <a:lnTo>
                    <a:pt x="25984" y="11239"/>
                  </a:lnTo>
                  <a:lnTo>
                    <a:pt x="24498" y="11239"/>
                  </a:lnTo>
                  <a:lnTo>
                    <a:pt x="24498" y="12903"/>
                  </a:lnTo>
                  <a:close/>
                </a:path>
                <a:path w="53975" h="14604">
                  <a:moveTo>
                    <a:pt x="27724" y="12903"/>
                  </a:moveTo>
                  <a:lnTo>
                    <a:pt x="29209" y="12903"/>
                  </a:lnTo>
                  <a:lnTo>
                    <a:pt x="29209" y="11239"/>
                  </a:lnTo>
                  <a:lnTo>
                    <a:pt x="27724" y="11239"/>
                  </a:lnTo>
                  <a:lnTo>
                    <a:pt x="27724" y="12903"/>
                  </a:lnTo>
                  <a:close/>
                </a:path>
                <a:path w="53975" h="14604">
                  <a:moveTo>
                    <a:pt x="30962" y="12903"/>
                  </a:moveTo>
                  <a:lnTo>
                    <a:pt x="32435" y="12903"/>
                  </a:lnTo>
                  <a:lnTo>
                    <a:pt x="32435" y="11239"/>
                  </a:lnTo>
                  <a:lnTo>
                    <a:pt x="30962" y="11239"/>
                  </a:lnTo>
                  <a:lnTo>
                    <a:pt x="30962" y="12903"/>
                  </a:lnTo>
                  <a:close/>
                </a:path>
                <a:path w="53975" h="14604">
                  <a:moveTo>
                    <a:pt x="34201" y="12903"/>
                  </a:moveTo>
                  <a:lnTo>
                    <a:pt x="35674" y="12903"/>
                  </a:lnTo>
                  <a:lnTo>
                    <a:pt x="35674" y="11239"/>
                  </a:lnTo>
                  <a:lnTo>
                    <a:pt x="34201" y="11239"/>
                  </a:lnTo>
                  <a:lnTo>
                    <a:pt x="34201" y="12903"/>
                  </a:lnTo>
                  <a:close/>
                </a:path>
                <a:path w="53975" h="14604">
                  <a:moveTo>
                    <a:pt x="37439" y="12903"/>
                  </a:moveTo>
                  <a:lnTo>
                    <a:pt x="38912" y="12903"/>
                  </a:lnTo>
                  <a:lnTo>
                    <a:pt x="38912" y="11239"/>
                  </a:lnTo>
                  <a:lnTo>
                    <a:pt x="37439" y="11239"/>
                  </a:lnTo>
                  <a:lnTo>
                    <a:pt x="37439" y="12903"/>
                  </a:lnTo>
                  <a:close/>
                </a:path>
                <a:path w="53975" h="14604">
                  <a:moveTo>
                    <a:pt x="40665" y="12903"/>
                  </a:moveTo>
                  <a:lnTo>
                    <a:pt x="42138" y="12903"/>
                  </a:lnTo>
                  <a:lnTo>
                    <a:pt x="42138" y="11239"/>
                  </a:lnTo>
                  <a:lnTo>
                    <a:pt x="40665" y="11239"/>
                  </a:lnTo>
                  <a:lnTo>
                    <a:pt x="40665" y="12903"/>
                  </a:lnTo>
                  <a:close/>
                </a:path>
                <a:path w="53975" h="14604">
                  <a:moveTo>
                    <a:pt x="43903" y="12903"/>
                  </a:moveTo>
                  <a:lnTo>
                    <a:pt x="45389" y="12903"/>
                  </a:lnTo>
                  <a:lnTo>
                    <a:pt x="45389" y="11239"/>
                  </a:lnTo>
                  <a:lnTo>
                    <a:pt x="43903" y="11239"/>
                  </a:lnTo>
                  <a:lnTo>
                    <a:pt x="43903" y="12903"/>
                  </a:lnTo>
                  <a:close/>
                </a:path>
                <a:path w="53975" h="14604">
                  <a:moveTo>
                    <a:pt x="47129" y="12903"/>
                  </a:moveTo>
                  <a:lnTo>
                    <a:pt x="48615" y="12903"/>
                  </a:lnTo>
                  <a:lnTo>
                    <a:pt x="48615" y="11239"/>
                  </a:lnTo>
                  <a:lnTo>
                    <a:pt x="47129" y="11239"/>
                  </a:lnTo>
                  <a:lnTo>
                    <a:pt x="47129" y="12903"/>
                  </a:lnTo>
                  <a:close/>
                </a:path>
                <a:path w="53975" h="14604">
                  <a:moveTo>
                    <a:pt x="0" y="0"/>
                  </a:moveTo>
                  <a:lnTo>
                    <a:pt x="53860" y="0"/>
                  </a:lnTo>
                  <a:lnTo>
                    <a:pt x="53860" y="14033"/>
                  </a:lnTo>
                  <a:lnTo>
                    <a:pt x="0" y="1403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852483" y="4961242"/>
              <a:ext cx="53975" cy="6985"/>
            </a:xfrm>
            <a:custGeom>
              <a:avLst/>
              <a:gdLst/>
              <a:ahLst/>
              <a:cxnLst/>
              <a:rect l="l" t="t" r="r" b="b"/>
              <a:pathLst>
                <a:path w="53975" h="6985">
                  <a:moveTo>
                    <a:pt x="53860" y="0"/>
                  </a:moveTo>
                  <a:lnTo>
                    <a:pt x="0" y="0"/>
                  </a:lnTo>
                  <a:lnTo>
                    <a:pt x="0" y="6832"/>
                  </a:lnTo>
                  <a:lnTo>
                    <a:pt x="53860" y="6832"/>
                  </a:lnTo>
                  <a:lnTo>
                    <a:pt x="53860" y="6019"/>
                  </a:lnTo>
                  <a:lnTo>
                    <a:pt x="1854" y="6019"/>
                  </a:lnTo>
                  <a:lnTo>
                    <a:pt x="1854" y="5880"/>
                  </a:lnTo>
                  <a:lnTo>
                    <a:pt x="698" y="5880"/>
                  </a:lnTo>
                  <a:lnTo>
                    <a:pt x="546" y="5714"/>
                  </a:lnTo>
                  <a:lnTo>
                    <a:pt x="546" y="5295"/>
                  </a:lnTo>
                  <a:lnTo>
                    <a:pt x="698" y="5130"/>
                  </a:lnTo>
                  <a:lnTo>
                    <a:pt x="1854" y="5130"/>
                  </a:lnTo>
                  <a:lnTo>
                    <a:pt x="1854" y="4356"/>
                  </a:lnTo>
                  <a:lnTo>
                    <a:pt x="53860" y="4356"/>
                  </a:lnTo>
                  <a:lnTo>
                    <a:pt x="53860" y="2641"/>
                  </a:lnTo>
                  <a:lnTo>
                    <a:pt x="1854" y="2641"/>
                  </a:lnTo>
                  <a:lnTo>
                    <a:pt x="1854" y="1739"/>
                  </a:lnTo>
                  <a:lnTo>
                    <a:pt x="698" y="1739"/>
                  </a:lnTo>
                  <a:lnTo>
                    <a:pt x="546" y="1574"/>
                  </a:lnTo>
                  <a:lnTo>
                    <a:pt x="546" y="1155"/>
                  </a:lnTo>
                  <a:lnTo>
                    <a:pt x="698" y="990"/>
                  </a:lnTo>
                  <a:lnTo>
                    <a:pt x="1854" y="990"/>
                  </a:lnTo>
                  <a:lnTo>
                    <a:pt x="53860" y="977"/>
                  </a:lnTo>
                  <a:lnTo>
                    <a:pt x="53860" y="0"/>
                  </a:lnTo>
                  <a:close/>
                </a:path>
                <a:path w="53975" h="6985">
                  <a:moveTo>
                    <a:pt x="5092" y="4356"/>
                  </a:moveTo>
                  <a:lnTo>
                    <a:pt x="3327" y="4356"/>
                  </a:lnTo>
                  <a:lnTo>
                    <a:pt x="3327" y="6019"/>
                  </a:lnTo>
                  <a:lnTo>
                    <a:pt x="5092" y="6019"/>
                  </a:lnTo>
                  <a:lnTo>
                    <a:pt x="5092" y="4356"/>
                  </a:lnTo>
                  <a:close/>
                </a:path>
                <a:path w="53975" h="6985">
                  <a:moveTo>
                    <a:pt x="8318" y="4356"/>
                  </a:moveTo>
                  <a:lnTo>
                    <a:pt x="6565" y="4356"/>
                  </a:lnTo>
                  <a:lnTo>
                    <a:pt x="6565" y="6019"/>
                  </a:lnTo>
                  <a:lnTo>
                    <a:pt x="8318" y="6019"/>
                  </a:lnTo>
                  <a:lnTo>
                    <a:pt x="8318" y="4356"/>
                  </a:lnTo>
                  <a:close/>
                </a:path>
                <a:path w="53975" h="6985">
                  <a:moveTo>
                    <a:pt x="11556" y="4356"/>
                  </a:moveTo>
                  <a:lnTo>
                    <a:pt x="9804" y="4356"/>
                  </a:lnTo>
                  <a:lnTo>
                    <a:pt x="9804" y="6019"/>
                  </a:lnTo>
                  <a:lnTo>
                    <a:pt x="11556" y="6019"/>
                  </a:lnTo>
                  <a:lnTo>
                    <a:pt x="11556" y="4356"/>
                  </a:lnTo>
                  <a:close/>
                </a:path>
                <a:path w="53975" h="6985">
                  <a:moveTo>
                    <a:pt x="14795" y="4356"/>
                  </a:moveTo>
                  <a:lnTo>
                    <a:pt x="13030" y="4356"/>
                  </a:lnTo>
                  <a:lnTo>
                    <a:pt x="13030" y="6019"/>
                  </a:lnTo>
                  <a:lnTo>
                    <a:pt x="14795" y="6019"/>
                  </a:lnTo>
                  <a:lnTo>
                    <a:pt x="14795" y="4356"/>
                  </a:lnTo>
                  <a:close/>
                </a:path>
                <a:path w="53975" h="6985">
                  <a:moveTo>
                    <a:pt x="18021" y="4356"/>
                  </a:moveTo>
                  <a:lnTo>
                    <a:pt x="16281" y="4356"/>
                  </a:lnTo>
                  <a:lnTo>
                    <a:pt x="16281" y="6019"/>
                  </a:lnTo>
                  <a:lnTo>
                    <a:pt x="18021" y="6019"/>
                  </a:lnTo>
                  <a:lnTo>
                    <a:pt x="18021" y="4356"/>
                  </a:lnTo>
                  <a:close/>
                </a:path>
                <a:path w="53975" h="6985">
                  <a:moveTo>
                    <a:pt x="21259" y="4356"/>
                  </a:moveTo>
                  <a:lnTo>
                    <a:pt x="19507" y="4356"/>
                  </a:lnTo>
                  <a:lnTo>
                    <a:pt x="19507" y="6019"/>
                  </a:lnTo>
                  <a:lnTo>
                    <a:pt x="21259" y="6019"/>
                  </a:lnTo>
                  <a:lnTo>
                    <a:pt x="21259" y="4356"/>
                  </a:lnTo>
                  <a:close/>
                </a:path>
                <a:path w="53975" h="6985">
                  <a:moveTo>
                    <a:pt x="24485" y="4356"/>
                  </a:moveTo>
                  <a:lnTo>
                    <a:pt x="22733" y="4356"/>
                  </a:lnTo>
                  <a:lnTo>
                    <a:pt x="22733" y="6019"/>
                  </a:lnTo>
                  <a:lnTo>
                    <a:pt x="24485" y="6019"/>
                  </a:lnTo>
                  <a:lnTo>
                    <a:pt x="24485" y="4356"/>
                  </a:lnTo>
                  <a:close/>
                </a:path>
                <a:path w="53975" h="6985">
                  <a:moveTo>
                    <a:pt x="27724" y="4356"/>
                  </a:moveTo>
                  <a:lnTo>
                    <a:pt x="25971" y="4356"/>
                  </a:lnTo>
                  <a:lnTo>
                    <a:pt x="25971" y="6019"/>
                  </a:lnTo>
                  <a:lnTo>
                    <a:pt x="27724" y="6019"/>
                  </a:lnTo>
                  <a:lnTo>
                    <a:pt x="27724" y="4356"/>
                  </a:lnTo>
                  <a:close/>
                </a:path>
                <a:path w="53975" h="6985">
                  <a:moveTo>
                    <a:pt x="30962" y="4356"/>
                  </a:moveTo>
                  <a:lnTo>
                    <a:pt x="29210" y="4356"/>
                  </a:lnTo>
                  <a:lnTo>
                    <a:pt x="29210" y="6019"/>
                  </a:lnTo>
                  <a:lnTo>
                    <a:pt x="30962" y="6019"/>
                  </a:lnTo>
                  <a:lnTo>
                    <a:pt x="30962" y="4356"/>
                  </a:lnTo>
                  <a:close/>
                </a:path>
                <a:path w="53975" h="6985">
                  <a:moveTo>
                    <a:pt x="34188" y="4356"/>
                  </a:moveTo>
                  <a:lnTo>
                    <a:pt x="32435" y="4356"/>
                  </a:lnTo>
                  <a:lnTo>
                    <a:pt x="32435" y="6019"/>
                  </a:lnTo>
                  <a:lnTo>
                    <a:pt x="34188" y="6019"/>
                  </a:lnTo>
                  <a:lnTo>
                    <a:pt x="34188" y="4356"/>
                  </a:lnTo>
                  <a:close/>
                </a:path>
                <a:path w="53975" h="6985">
                  <a:moveTo>
                    <a:pt x="37426" y="4356"/>
                  </a:moveTo>
                  <a:lnTo>
                    <a:pt x="35661" y="4356"/>
                  </a:lnTo>
                  <a:lnTo>
                    <a:pt x="35661" y="6019"/>
                  </a:lnTo>
                  <a:lnTo>
                    <a:pt x="37426" y="6019"/>
                  </a:lnTo>
                  <a:lnTo>
                    <a:pt x="37426" y="4356"/>
                  </a:lnTo>
                  <a:close/>
                </a:path>
                <a:path w="53975" h="6985">
                  <a:moveTo>
                    <a:pt x="40665" y="4356"/>
                  </a:moveTo>
                  <a:lnTo>
                    <a:pt x="38900" y="4356"/>
                  </a:lnTo>
                  <a:lnTo>
                    <a:pt x="38900" y="6019"/>
                  </a:lnTo>
                  <a:lnTo>
                    <a:pt x="40665" y="6019"/>
                  </a:lnTo>
                  <a:lnTo>
                    <a:pt x="40665" y="4356"/>
                  </a:lnTo>
                  <a:close/>
                </a:path>
                <a:path w="53975" h="6985">
                  <a:moveTo>
                    <a:pt x="43891" y="4356"/>
                  </a:moveTo>
                  <a:lnTo>
                    <a:pt x="42138" y="4356"/>
                  </a:lnTo>
                  <a:lnTo>
                    <a:pt x="42138" y="6019"/>
                  </a:lnTo>
                  <a:lnTo>
                    <a:pt x="43891" y="6019"/>
                  </a:lnTo>
                  <a:lnTo>
                    <a:pt x="43891" y="4356"/>
                  </a:lnTo>
                  <a:close/>
                </a:path>
                <a:path w="53975" h="6985">
                  <a:moveTo>
                    <a:pt x="47129" y="4356"/>
                  </a:moveTo>
                  <a:lnTo>
                    <a:pt x="45377" y="4356"/>
                  </a:lnTo>
                  <a:lnTo>
                    <a:pt x="45377" y="6019"/>
                  </a:lnTo>
                  <a:lnTo>
                    <a:pt x="47129" y="6019"/>
                  </a:lnTo>
                  <a:lnTo>
                    <a:pt x="47129" y="4356"/>
                  </a:lnTo>
                  <a:close/>
                </a:path>
                <a:path w="53975" h="6985">
                  <a:moveTo>
                    <a:pt x="50368" y="4356"/>
                  </a:moveTo>
                  <a:lnTo>
                    <a:pt x="48615" y="4356"/>
                  </a:lnTo>
                  <a:lnTo>
                    <a:pt x="48615" y="6019"/>
                  </a:lnTo>
                  <a:lnTo>
                    <a:pt x="50368" y="6019"/>
                  </a:lnTo>
                  <a:lnTo>
                    <a:pt x="50368" y="4356"/>
                  </a:lnTo>
                  <a:close/>
                </a:path>
                <a:path w="53975" h="6985">
                  <a:moveTo>
                    <a:pt x="53860" y="4356"/>
                  </a:moveTo>
                  <a:lnTo>
                    <a:pt x="51841" y="4356"/>
                  </a:lnTo>
                  <a:lnTo>
                    <a:pt x="51841" y="6019"/>
                  </a:lnTo>
                  <a:lnTo>
                    <a:pt x="53860" y="6019"/>
                  </a:lnTo>
                  <a:lnTo>
                    <a:pt x="53860" y="5880"/>
                  </a:lnTo>
                  <a:lnTo>
                    <a:pt x="52755" y="5880"/>
                  </a:lnTo>
                  <a:lnTo>
                    <a:pt x="52603" y="5714"/>
                  </a:lnTo>
                  <a:lnTo>
                    <a:pt x="52603" y="5295"/>
                  </a:lnTo>
                  <a:lnTo>
                    <a:pt x="52755" y="5130"/>
                  </a:lnTo>
                  <a:lnTo>
                    <a:pt x="53860" y="5130"/>
                  </a:lnTo>
                  <a:lnTo>
                    <a:pt x="53860" y="4356"/>
                  </a:lnTo>
                  <a:close/>
                </a:path>
                <a:path w="53975" h="6985">
                  <a:moveTo>
                    <a:pt x="1854" y="5130"/>
                  </a:moveTo>
                  <a:lnTo>
                    <a:pt x="1066" y="5130"/>
                  </a:lnTo>
                  <a:lnTo>
                    <a:pt x="1219" y="5295"/>
                  </a:lnTo>
                  <a:lnTo>
                    <a:pt x="1219" y="5714"/>
                  </a:lnTo>
                  <a:lnTo>
                    <a:pt x="1066" y="5880"/>
                  </a:lnTo>
                  <a:lnTo>
                    <a:pt x="1854" y="5880"/>
                  </a:lnTo>
                  <a:lnTo>
                    <a:pt x="1854" y="5130"/>
                  </a:lnTo>
                  <a:close/>
                </a:path>
                <a:path w="53975" h="6985">
                  <a:moveTo>
                    <a:pt x="53860" y="5130"/>
                  </a:moveTo>
                  <a:lnTo>
                    <a:pt x="53124" y="5130"/>
                  </a:lnTo>
                  <a:lnTo>
                    <a:pt x="53263" y="5295"/>
                  </a:lnTo>
                  <a:lnTo>
                    <a:pt x="53263" y="5714"/>
                  </a:lnTo>
                  <a:lnTo>
                    <a:pt x="53124" y="5880"/>
                  </a:lnTo>
                  <a:lnTo>
                    <a:pt x="53860" y="5880"/>
                  </a:lnTo>
                  <a:lnTo>
                    <a:pt x="53860" y="5130"/>
                  </a:lnTo>
                  <a:close/>
                </a:path>
                <a:path w="53975" h="6985">
                  <a:moveTo>
                    <a:pt x="5092" y="977"/>
                  </a:moveTo>
                  <a:lnTo>
                    <a:pt x="3327" y="977"/>
                  </a:lnTo>
                  <a:lnTo>
                    <a:pt x="3327" y="2641"/>
                  </a:lnTo>
                  <a:lnTo>
                    <a:pt x="5092" y="2641"/>
                  </a:lnTo>
                  <a:lnTo>
                    <a:pt x="5092" y="977"/>
                  </a:lnTo>
                  <a:close/>
                </a:path>
                <a:path w="53975" h="6985">
                  <a:moveTo>
                    <a:pt x="8318" y="977"/>
                  </a:moveTo>
                  <a:lnTo>
                    <a:pt x="6565" y="977"/>
                  </a:lnTo>
                  <a:lnTo>
                    <a:pt x="6565" y="2641"/>
                  </a:lnTo>
                  <a:lnTo>
                    <a:pt x="8318" y="2641"/>
                  </a:lnTo>
                  <a:lnTo>
                    <a:pt x="8318" y="977"/>
                  </a:lnTo>
                  <a:close/>
                </a:path>
                <a:path w="53975" h="6985">
                  <a:moveTo>
                    <a:pt x="11556" y="977"/>
                  </a:moveTo>
                  <a:lnTo>
                    <a:pt x="9804" y="977"/>
                  </a:lnTo>
                  <a:lnTo>
                    <a:pt x="9804" y="2641"/>
                  </a:lnTo>
                  <a:lnTo>
                    <a:pt x="11556" y="2641"/>
                  </a:lnTo>
                  <a:lnTo>
                    <a:pt x="11556" y="977"/>
                  </a:lnTo>
                  <a:close/>
                </a:path>
                <a:path w="53975" h="6985">
                  <a:moveTo>
                    <a:pt x="14795" y="977"/>
                  </a:moveTo>
                  <a:lnTo>
                    <a:pt x="13030" y="977"/>
                  </a:lnTo>
                  <a:lnTo>
                    <a:pt x="13030" y="2641"/>
                  </a:lnTo>
                  <a:lnTo>
                    <a:pt x="14795" y="2641"/>
                  </a:lnTo>
                  <a:lnTo>
                    <a:pt x="14795" y="977"/>
                  </a:lnTo>
                  <a:close/>
                </a:path>
                <a:path w="53975" h="6985">
                  <a:moveTo>
                    <a:pt x="18021" y="977"/>
                  </a:moveTo>
                  <a:lnTo>
                    <a:pt x="16281" y="977"/>
                  </a:lnTo>
                  <a:lnTo>
                    <a:pt x="16281" y="2641"/>
                  </a:lnTo>
                  <a:lnTo>
                    <a:pt x="18021" y="2641"/>
                  </a:lnTo>
                  <a:lnTo>
                    <a:pt x="18021" y="977"/>
                  </a:lnTo>
                  <a:close/>
                </a:path>
                <a:path w="53975" h="6985">
                  <a:moveTo>
                    <a:pt x="21259" y="977"/>
                  </a:moveTo>
                  <a:lnTo>
                    <a:pt x="19507" y="977"/>
                  </a:lnTo>
                  <a:lnTo>
                    <a:pt x="19507" y="2641"/>
                  </a:lnTo>
                  <a:lnTo>
                    <a:pt x="21259" y="2641"/>
                  </a:lnTo>
                  <a:lnTo>
                    <a:pt x="21259" y="977"/>
                  </a:lnTo>
                  <a:close/>
                </a:path>
                <a:path w="53975" h="6985">
                  <a:moveTo>
                    <a:pt x="24485" y="977"/>
                  </a:moveTo>
                  <a:lnTo>
                    <a:pt x="22733" y="977"/>
                  </a:lnTo>
                  <a:lnTo>
                    <a:pt x="22733" y="2641"/>
                  </a:lnTo>
                  <a:lnTo>
                    <a:pt x="24485" y="2641"/>
                  </a:lnTo>
                  <a:lnTo>
                    <a:pt x="24485" y="977"/>
                  </a:lnTo>
                  <a:close/>
                </a:path>
                <a:path w="53975" h="6985">
                  <a:moveTo>
                    <a:pt x="27724" y="977"/>
                  </a:moveTo>
                  <a:lnTo>
                    <a:pt x="25971" y="977"/>
                  </a:lnTo>
                  <a:lnTo>
                    <a:pt x="25971" y="2641"/>
                  </a:lnTo>
                  <a:lnTo>
                    <a:pt x="27724" y="2641"/>
                  </a:lnTo>
                  <a:lnTo>
                    <a:pt x="27724" y="977"/>
                  </a:lnTo>
                  <a:close/>
                </a:path>
                <a:path w="53975" h="6985">
                  <a:moveTo>
                    <a:pt x="30962" y="977"/>
                  </a:moveTo>
                  <a:lnTo>
                    <a:pt x="29210" y="977"/>
                  </a:lnTo>
                  <a:lnTo>
                    <a:pt x="29210" y="2641"/>
                  </a:lnTo>
                  <a:lnTo>
                    <a:pt x="30962" y="2641"/>
                  </a:lnTo>
                  <a:lnTo>
                    <a:pt x="30962" y="977"/>
                  </a:lnTo>
                  <a:close/>
                </a:path>
                <a:path w="53975" h="6985">
                  <a:moveTo>
                    <a:pt x="34188" y="977"/>
                  </a:moveTo>
                  <a:lnTo>
                    <a:pt x="32435" y="977"/>
                  </a:lnTo>
                  <a:lnTo>
                    <a:pt x="32435" y="2641"/>
                  </a:lnTo>
                  <a:lnTo>
                    <a:pt x="34188" y="2641"/>
                  </a:lnTo>
                  <a:lnTo>
                    <a:pt x="34188" y="977"/>
                  </a:lnTo>
                  <a:close/>
                </a:path>
                <a:path w="53975" h="6985">
                  <a:moveTo>
                    <a:pt x="37426" y="977"/>
                  </a:moveTo>
                  <a:lnTo>
                    <a:pt x="35661" y="977"/>
                  </a:lnTo>
                  <a:lnTo>
                    <a:pt x="35661" y="2641"/>
                  </a:lnTo>
                  <a:lnTo>
                    <a:pt x="37426" y="2641"/>
                  </a:lnTo>
                  <a:lnTo>
                    <a:pt x="37426" y="977"/>
                  </a:lnTo>
                  <a:close/>
                </a:path>
                <a:path w="53975" h="6985">
                  <a:moveTo>
                    <a:pt x="40665" y="977"/>
                  </a:moveTo>
                  <a:lnTo>
                    <a:pt x="38900" y="977"/>
                  </a:lnTo>
                  <a:lnTo>
                    <a:pt x="38900" y="2641"/>
                  </a:lnTo>
                  <a:lnTo>
                    <a:pt x="40665" y="2641"/>
                  </a:lnTo>
                  <a:lnTo>
                    <a:pt x="40665" y="977"/>
                  </a:lnTo>
                  <a:close/>
                </a:path>
                <a:path w="53975" h="6985">
                  <a:moveTo>
                    <a:pt x="43891" y="977"/>
                  </a:moveTo>
                  <a:lnTo>
                    <a:pt x="42138" y="977"/>
                  </a:lnTo>
                  <a:lnTo>
                    <a:pt x="42138" y="2641"/>
                  </a:lnTo>
                  <a:lnTo>
                    <a:pt x="43891" y="2641"/>
                  </a:lnTo>
                  <a:lnTo>
                    <a:pt x="43891" y="977"/>
                  </a:lnTo>
                  <a:close/>
                </a:path>
                <a:path w="53975" h="6985">
                  <a:moveTo>
                    <a:pt x="47129" y="977"/>
                  </a:moveTo>
                  <a:lnTo>
                    <a:pt x="45377" y="977"/>
                  </a:lnTo>
                  <a:lnTo>
                    <a:pt x="45377" y="2641"/>
                  </a:lnTo>
                  <a:lnTo>
                    <a:pt x="47129" y="2641"/>
                  </a:lnTo>
                  <a:lnTo>
                    <a:pt x="47129" y="977"/>
                  </a:lnTo>
                  <a:close/>
                </a:path>
                <a:path w="53975" h="6985">
                  <a:moveTo>
                    <a:pt x="50368" y="977"/>
                  </a:moveTo>
                  <a:lnTo>
                    <a:pt x="48615" y="977"/>
                  </a:lnTo>
                  <a:lnTo>
                    <a:pt x="48615" y="2641"/>
                  </a:lnTo>
                  <a:lnTo>
                    <a:pt x="50368" y="2641"/>
                  </a:lnTo>
                  <a:lnTo>
                    <a:pt x="50368" y="977"/>
                  </a:lnTo>
                  <a:close/>
                </a:path>
                <a:path w="53975" h="6985">
                  <a:moveTo>
                    <a:pt x="53860" y="977"/>
                  </a:moveTo>
                  <a:lnTo>
                    <a:pt x="51841" y="977"/>
                  </a:lnTo>
                  <a:lnTo>
                    <a:pt x="51841" y="2641"/>
                  </a:lnTo>
                  <a:lnTo>
                    <a:pt x="53860" y="2641"/>
                  </a:lnTo>
                  <a:lnTo>
                    <a:pt x="53860" y="1739"/>
                  </a:lnTo>
                  <a:lnTo>
                    <a:pt x="52755" y="1739"/>
                  </a:lnTo>
                  <a:lnTo>
                    <a:pt x="52603" y="1574"/>
                  </a:lnTo>
                  <a:lnTo>
                    <a:pt x="52603" y="1155"/>
                  </a:lnTo>
                  <a:lnTo>
                    <a:pt x="52755" y="990"/>
                  </a:lnTo>
                  <a:lnTo>
                    <a:pt x="53860" y="990"/>
                  </a:lnTo>
                  <a:close/>
                </a:path>
                <a:path w="53975" h="6985">
                  <a:moveTo>
                    <a:pt x="1854" y="990"/>
                  </a:moveTo>
                  <a:lnTo>
                    <a:pt x="1066" y="990"/>
                  </a:lnTo>
                  <a:lnTo>
                    <a:pt x="1219" y="1155"/>
                  </a:lnTo>
                  <a:lnTo>
                    <a:pt x="1219" y="1574"/>
                  </a:lnTo>
                  <a:lnTo>
                    <a:pt x="1066" y="1739"/>
                  </a:lnTo>
                  <a:lnTo>
                    <a:pt x="1854" y="1739"/>
                  </a:lnTo>
                  <a:lnTo>
                    <a:pt x="1854" y="990"/>
                  </a:lnTo>
                  <a:close/>
                </a:path>
                <a:path w="53975" h="6985">
                  <a:moveTo>
                    <a:pt x="53860" y="990"/>
                  </a:moveTo>
                  <a:lnTo>
                    <a:pt x="53124" y="990"/>
                  </a:lnTo>
                  <a:lnTo>
                    <a:pt x="53263" y="1155"/>
                  </a:lnTo>
                  <a:lnTo>
                    <a:pt x="53263" y="1574"/>
                  </a:lnTo>
                  <a:lnTo>
                    <a:pt x="53124" y="1739"/>
                  </a:lnTo>
                  <a:lnTo>
                    <a:pt x="53860" y="1739"/>
                  </a:lnTo>
                  <a:lnTo>
                    <a:pt x="53860" y="99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852483" y="4961242"/>
              <a:ext cx="53975" cy="6985"/>
            </a:xfrm>
            <a:custGeom>
              <a:avLst/>
              <a:gdLst/>
              <a:ahLst/>
              <a:cxnLst/>
              <a:rect l="l" t="t" r="r" b="b"/>
              <a:pathLst>
                <a:path w="53975" h="6985">
                  <a:moveTo>
                    <a:pt x="47129" y="6019"/>
                  </a:moveTo>
                  <a:lnTo>
                    <a:pt x="48615" y="6019"/>
                  </a:lnTo>
                  <a:lnTo>
                    <a:pt x="48615" y="4356"/>
                  </a:lnTo>
                  <a:lnTo>
                    <a:pt x="47129" y="4356"/>
                  </a:lnTo>
                  <a:lnTo>
                    <a:pt x="47129" y="6019"/>
                  </a:lnTo>
                  <a:close/>
                </a:path>
                <a:path w="53975" h="6985">
                  <a:moveTo>
                    <a:pt x="1854" y="2641"/>
                  </a:moveTo>
                  <a:lnTo>
                    <a:pt x="3327" y="2641"/>
                  </a:lnTo>
                  <a:lnTo>
                    <a:pt x="3327" y="977"/>
                  </a:lnTo>
                  <a:lnTo>
                    <a:pt x="1854" y="977"/>
                  </a:lnTo>
                  <a:lnTo>
                    <a:pt x="1854" y="2641"/>
                  </a:lnTo>
                  <a:close/>
                </a:path>
                <a:path w="53975" h="6985">
                  <a:moveTo>
                    <a:pt x="5092" y="2641"/>
                  </a:moveTo>
                  <a:lnTo>
                    <a:pt x="6565" y="2641"/>
                  </a:lnTo>
                  <a:lnTo>
                    <a:pt x="6565" y="977"/>
                  </a:lnTo>
                  <a:lnTo>
                    <a:pt x="5092" y="977"/>
                  </a:lnTo>
                  <a:lnTo>
                    <a:pt x="5092" y="2641"/>
                  </a:lnTo>
                  <a:close/>
                </a:path>
                <a:path w="53975" h="6985">
                  <a:moveTo>
                    <a:pt x="8318" y="2641"/>
                  </a:moveTo>
                  <a:lnTo>
                    <a:pt x="9804" y="2641"/>
                  </a:lnTo>
                  <a:lnTo>
                    <a:pt x="9804" y="977"/>
                  </a:lnTo>
                  <a:lnTo>
                    <a:pt x="8318" y="977"/>
                  </a:lnTo>
                  <a:lnTo>
                    <a:pt x="8318" y="2641"/>
                  </a:lnTo>
                  <a:close/>
                </a:path>
                <a:path w="53975" h="6985">
                  <a:moveTo>
                    <a:pt x="11556" y="2641"/>
                  </a:moveTo>
                  <a:lnTo>
                    <a:pt x="13030" y="2641"/>
                  </a:lnTo>
                  <a:lnTo>
                    <a:pt x="13030" y="977"/>
                  </a:lnTo>
                  <a:lnTo>
                    <a:pt x="11556" y="977"/>
                  </a:lnTo>
                  <a:lnTo>
                    <a:pt x="11556" y="2641"/>
                  </a:lnTo>
                  <a:close/>
                </a:path>
                <a:path w="53975" h="6985">
                  <a:moveTo>
                    <a:pt x="14795" y="2641"/>
                  </a:moveTo>
                  <a:lnTo>
                    <a:pt x="16281" y="2641"/>
                  </a:lnTo>
                  <a:lnTo>
                    <a:pt x="16281" y="977"/>
                  </a:lnTo>
                  <a:lnTo>
                    <a:pt x="14795" y="977"/>
                  </a:lnTo>
                  <a:lnTo>
                    <a:pt x="14795" y="2641"/>
                  </a:lnTo>
                  <a:close/>
                </a:path>
                <a:path w="53975" h="6985">
                  <a:moveTo>
                    <a:pt x="18021" y="2641"/>
                  </a:moveTo>
                  <a:lnTo>
                    <a:pt x="19507" y="2641"/>
                  </a:lnTo>
                  <a:lnTo>
                    <a:pt x="19507" y="977"/>
                  </a:lnTo>
                  <a:lnTo>
                    <a:pt x="18021" y="977"/>
                  </a:lnTo>
                  <a:lnTo>
                    <a:pt x="18021" y="2641"/>
                  </a:lnTo>
                  <a:close/>
                </a:path>
                <a:path w="53975" h="6985">
                  <a:moveTo>
                    <a:pt x="21259" y="2641"/>
                  </a:moveTo>
                  <a:lnTo>
                    <a:pt x="22733" y="2641"/>
                  </a:lnTo>
                  <a:lnTo>
                    <a:pt x="22733" y="977"/>
                  </a:lnTo>
                  <a:lnTo>
                    <a:pt x="21259" y="977"/>
                  </a:lnTo>
                  <a:lnTo>
                    <a:pt x="21259" y="2641"/>
                  </a:lnTo>
                  <a:close/>
                </a:path>
                <a:path w="53975" h="6985">
                  <a:moveTo>
                    <a:pt x="24485" y="2641"/>
                  </a:moveTo>
                  <a:lnTo>
                    <a:pt x="25971" y="2641"/>
                  </a:lnTo>
                  <a:lnTo>
                    <a:pt x="25971" y="977"/>
                  </a:lnTo>
                  <a:lnTo>
                    <a:pt x="24485" y="977"/>
                  </a:lnTo>
                  <a:lnTo>
                    <a:pt x="24485" y="2641"/>
                  </a:lnTo>
                  <a:close/>
                </a:path>
                <a:path w="53975" h="6985">
                  <a:moveTo>
                    <a:pt x="27724" y="2641"/>
                  </a:moveTo>
                  <a:lnTo>
                    <a:pt x="29210" y="2641"/>
                  </a:lnTo>
                  <a:lnTo>
                    <a:pt x="29210" y="977"/>
                  </a:lnTo>
                  <a:lnTo>
                    <a:pt x="27724" y="977"/>
                  </a:lnTo>
                  <a:lnTo>
                    <a:pt x="27724" y="2641"/>
                  </a:lnTo>
                  <a:close/>
                </a:path>
                <a:path w="53975" h="6985">
                  <a:moveTo>
                    <a:pt x="30962" y="2641"/>
                  </a:moveTo>
                  <a:lnTo>
                    <a:pt x="32435" y="2641"/>
                  </a:lnTo>
                  <a:lnTo>
                    <a:pt x="32435" y="977"/>
                  </a:lnTo>
                  <a:lnTo>
                    <a:pt x="30962" y="977"/>
                  </a:lnTo>
                  <a:lnTo>
                    <a:pt x="30962" y="2641"/>
                  </a:lnTo>
                  <a:close/>
                </a:path>
                <a:path w="53975" h="6985">
                  <a:moveTo>
                    <a:pt x="34188" y="2641"/>
                  </a:moveTo>
                  <a:lnTo>
                    <a:pt x="35661" y="2641"/>
                  </a:lnTo>
                  <a:lnTo>
                    <a:pt x="35661" y="977"/>
                  </a:lnTo>
                  <a:lnTo>
                    <a:pt x="34188" y="977"/>
                  </a:lnTo>
                  <a:lnTo>
                    <a:pt x="34188" y="2641"/>
                  </a:lnTo>
                  <a:close/>
                </a:path>
                <a:path w="53975" h="6985">
                  <a:moveTo>
                    <a:pt x="37426" y="2641"/>
                  </a:moveTo>
                  <a:lnTo>
                    <a:pt x="38900" y="2641"/>
                  </a:lnTo>
                  <a:lnTo>
                    <a:pt x="38900" y="977"/>
                  </a:lnTo>
                  <a:lnTo>
                    <a:pt x="37426" y="977"/>
                  </a:lnTo>
                  <a:lnTo>
                    <a:pt x="37426" y="2641"/>
                  </a:lnTo>
                  <a:close/>
                </a:path>
                <a:path w="53975" h="6985">
                  <a:moveTo>
                    <a:pt x="40665" y="2641"/>
                  </a:moveTo>
                  <a:lnTo>
                    <a:pt x="42138" y="2641"/>
                  </a:lnTo>
                  <a:lnTo>
                    <a:pt x="42138" y="977"/>
                  </a:lnTo>
                  <a:lnTo>
                    <a:pt x="40665" y="977"/>
                  </a:lnTo>
                  <a:lnTo>
                    <a:pt x="40665" y="2641"/>
                  </a:lnTo>
                  <a:close/>
                </a:path>
                <a:path w="53975" h="6985">
                  <a:moveTo>
                    <a:pt x="43891" y="2641"/>
                  </a:moveTo>
                  <a:lnTo>
                    <a:pt x="45377" y="2641"/>
                  </a:lnTo>
                  <a:lnTo>
                    <a:pt x="45377" y="977"/>
                  </a:lnTo>
                  <a:lnTo>
                    <a:pt x="43891" y="977"/>
                  </a:lnTo>
                  <a:lnTo>
                    <a:pt x="43891" y="2641"/>
                  </a:lnTo>
                  <a:close/>
                </a:path>
                <a:path w="53975" h="6985">
                  <a:moveTo>
                    <a:pt x="47129" y="2641"/>
                  </a:moveTo>
                  <a:lnTo>
                    <a:pt x="48615" y="2641"/>
                  </a:lnTo>
                  <a:lnTo>
                    <a:pt x="48615" y="977"/>
                  </a:lnTo>
                  <a:lnTo>
                    <a:pt x="47129" y="977"/>
                  </a:lnTo>
                  <a:lnTo>
                    <a:pt x="47129" y="2641"/>
                  </a:lnTo>
                  <a:close/>
                </a:path>
                <a:path w="53975" h="6985">
                  <a:moveTo>
                    <a:pt x="50368" y="2641"/>
                  </a:moveTo>
                  <a:lnTo>
                    <a:pt x="51841" y="2641"/>
                  </a:lnTo>
                  <a:lnTo>
                    <a:pt x="51841" y="977"/>
                  </a:lnTo>
                  <a:lnTo>
                    <a:pt x="50368" y="977"/>
                  </a:lnTo>
                  <a:lnTo>
                    <a:pt x="50368" y="2641"/>
                  </a:lnTo>
                  <a:close/>
                </a:path>
                <a:path w="53975" h="6985">
                  <a:moveTo>
                    <a:pt x="50368" y="6019"/>
                  </a:moveTo>
                  <a:lnTo>
                    <a:pt x="51841" y="6019"/>
                  </a:lnTo>
                  <a:lnTo>
                    <a:pt x="51841" y="4356"/>
                  </a:lnTo>
                  <a:lnTo>
                    <a:pt x="50368" y="4356"/>
                  </a:lnTo>
                  <a:lnTo>
                    <a:pt x="50368" y="6019"/>
                  </a:lnTo>
                  <a:close/>
                </a:path>
                <a:path w="53975" h="6985">
                  <a:moveTo>
                    <a:pt x="1854" y="6019"/>
                  </a:moveTo>
                  <a:lnTo>
                    <a:pt x="3327" y="6019"/>
                  </a:lnTo>
                  <a:lnTo>
                    <a:pt x="3327" y="4356"/>
                  </a:lnTo>
                  <a:lnTo>
                    <a:pt x="1854" y="4356"/>
                  </a:lnTo>
                  <a:lnTo>
                    <a:pt x="1854" y="6019"/>
                  </a:lnTo>
                  <a:close/>
                </a:path>
                <a:path w="53975" h="6985">
                  <a:moveTo>
                    <a:pt x="5092" y="6019"/>
                  </a:moveTo>
                  <a:lnTo>
                    <a:pt x="6565" y="6019"/>
                  </a:lnTo>
                  <a:lnTo>
                    <a:pt x="6565" y="4356"/>
                  </a:lnTo>
                  <a:lnTo>
                    <a:pt x="5092" y="4356"/>
                  </a:lnTo>
                  <a:lnTo>
                    <a:pt x="5092" y="6019"/>
                  </a:lnTo>
                  <a:close/>
                </a:path>
                <a:path w="53975" h="6985">
                  <a:moveTo>
                    <a:pt x="8318" y="6019"/>
                  </a:moveTo>
                  <a:lnTo>
                    <a:pt x="9804" y="6019"/>
                  </a:lnTo>
                  <a:lnTo>
                    <a:pt x="9804" y="4356"/>
                  </a:lnTo>
                  <a:lnTo>
                    <a:pt x="8318" y="4356"/>
                  </a:lnTo>
                  <a:lnTo>
                    <a:pt x="8318" y="6019"/>
                  </a:lnTo>
                  <a:close/>
                </a:path>
                <a:path w="53975" h="6985">
                  <a:moveTo>
                    <a:pt x="11556" y="6019"/>
                  </a:moveTo>
                  <a:lnTo>
                    <a:pt x="13030" y="6019"/>
                  </a:lnTo>
                  <a:lnTo>
                    <a:pt x="13030" y="4356"/>
                  </a:lnTo>
                  <a:lnTo>
                    <a:pt x="11556" y="4356"/>
                  </a:lnTo>
                  <a:lnTo>
                    <a:pt x="11556" y="6019"/>
                  </a:lnTo>
                  <a:close/>
                </a:path>
                <a:path w="53975" h="6985">
                  <a:moveTo>
                    <a:pt x="14795" y="6019"/>
                  </a:moveTo>
                  <a:lnTo>
                    <a:pt x="16281" y="6019"/>
                  </a:lnTo>
                  <a:lnTo>
                    <a:pt x="16281" y="4356"/>
                  </a:lnTo>
                  <a:lnTo>
                    <a:pt x="14795" y="4356"/>
                  </a:lnTo>
                  <a:lnTo>
                    <a:pt x="14795" y="6019"/>
                  </a:lnTo>
                  <a:close/>
                </a:path>
                <a:path w="53975" h="6985">
                  <a:moveTo>
                    <a:pt x="18021" y="6019"/>
                  </a:moveTo>
                  <a:lnTo>
                    <a:pt x="19507" y="6019"/>
                  </a:lnTo>
                  <a:lnTo>
                    <a:pt x="19507" y="4356"/>
                  </a:lnTo>
                  <a:lnTo>
                    <a:pt x="18021" y="4356"/>
                  </a:lnTo>
                  <a:lnTo>
                    <a:pt x="18021" y="6019"/>
                  </a:lnTo>
                  <a:close/>
                </a:path>
                <a:path w="53975" h="6985">
                  <a:moveTo>
                    <a:pt x="21259" y="6019"/>
                  </a:moveTo>
                  <a:lnTo>
                    <a:pt x="22733" y="6019"/>
                  </a:lnTo>
                  <a:lnTo>
                    <a:pt x="22733" y="4356"/>
                  </a:lnTo>
                  <a:lnTo>
                    <a:pt x="21259" y="4356"/>
                  </a:lnTo>
                  <a:lnTo>
                    <a:pt x="21259" y="6019"/>
                  </a:lnTo>
                  <a:close/>
                </a:path>
                <a:path w="53975" h="6985">
                  <a:moveTo>
                    <a:pt x="24485" y="6019"/>
                  </a:moveTo>
                  <a:lnTo>
                    <a:pt x="25971" y="6019"/>
                  </a:lnTo>
                  <a:lnTo>
                    <a:pt x="25971" y="4356"/>
                  </a:lnTo>
                  <a:lnTo>
                    <a:pt x="24485" y="4356"/>
                  </a:lnTo>
                  <a:lnTo>
                    <a:pt x="24485" y="6019"/>
                  </a:lnTo>
                  <a:close/>
                </a:path>
                <a:path w="53975" h="6985">
                  <a:moveTo>
                    <a:pt x="27724" y="6019"/>
                  </a:moveTo>
                  <a:lnTo>
                    <a:pt x="29210" y="6019"/>
                  </a:lnTo>
                  <a:lnTo>
                    <a:pt x="29210" y="4356"/>
                  </a:lnTo>
                  <a:lnTo>
                    <a:pt x="27724" y="4356"/>
                  </a:lnTo>
                  <a:lnTo>
                    <a:pt x="27724" y="6019"/>
                  </a:lnTo>
                  <a:close/>
                </a:path>
                <a:path w="53975" h="6985">
                  <a:moveTo>
                    <a:pt x="30962" y="6019"/>
                  </a:moveTo>
                  <a:lnTo>
                    <a:pt x="32435" y="6019"/>
                  </a:lnTo>
                  <a:lnTo>
                    <a:pt x="32435" y="4356"/>
                  </a:lnTo>
                  <a:lnTo>
                    <a:pt x="30962" y="4356"/>
                  </a:lnTo>
                  <a:lnTo>
                    <a:pt x="30962" y="6019"/>
                  </a:lnTo>
                  <a:close/>
                </a:path>
                <a:path w="53975" h="6985">
                  <a:moveTo>
                    <a:pt x="34188" y="6019"/>
                  </a:moveTo>
                  <a:lnTo>
                    <a:pt x="35661" y="6019"/>
                  </a:lnTo>
                  <a:lnTo>
                    <a:pt x="35661" y="4356"/>
                  </a:lnTo>
                  <a:lnTo>
                    <a:pt x="34188" y="4356"/>
                  </a:lnTo>
                  <a:lnTo>
                    <a:pt x="34188" y="6019"/>
                  </a:lnTo>
                  <a:close/>
                </a:path>
                <a:path w="53975" h="6985">
                  <a:moveTo>
                    <a:pt x="37426" y="6019"/>
                  </a:moveTo>
                  <a:lnTo>
                    <a:pt x="38900" y="6019"/>
                  </a:lnTo>
                  <a:lnTo>
                    <a:pt x="38900" y="4356"/>
                  </a:lnTo>
                  <a:lnTo>
                    <a:pt x="37426" y="4356"/>
                  </a:lnTo>
                  <a:lnTo>
                    <a:pt x="37426" y="6019"/>
                  </a:lnTo>
                  <a:close/>
                </a:path>
                <a:path w="53975" h="6985">
                  <a:moveTo>
                    <a:pt x="40665" y="6019"/>
                  </a:moveTo>
                  <a:lnTo>
                    <a:pt x="42138" y="6019"/>
                  </a:lnTo>
                  <a:lnTo>
                    <a:pt x="42138" y="4356"/>
                  </a:lnTo>
                  <a:lnTo>
                    <a:pt x="40665" y="4356"/>
                  </a:lnTo>
                  <a:lnTo>
                    <a:pt x="40665" y="6019"/>
                  </a:lnTo>
                  <a:close/>
                </a:path>
                <a:path w="53975" h="6985">
                  <a:moveTo>
                    <a:pt x="43891" y="6019"/>
                  </a:moveTo>
                  <a:lnTo>
                    <a:pt x="45377" y="6019"/>
                  </a:lnTo>
                  <a:lnTo>
                    <a:pt x="45377" y="4356"/>
                  </a:lnTo>
                  <a:lnTo>
                    <a:pt x="43891" y="4356"/>
                  </a:lnTo>
                  <a:lnTo>
                    <a:pt x="43891" y="6019"/>
                  </a:lnTo>
                  <a:close/>
                </a:path>
                <a:path w="53975" h="6985">
                  <a:moveTo>
                    <a:pt x="52603" y="5511"/>
                  </a:moveTo>
                  <a:lnTo>
                    <a:pt x="52603" y="5714"/>
                  </a:lnTo>
                  <a:lnTo>
                    <a:pt x="52755" y="5880"/>
                  </a:lnTo>
                  <a:lnTo>
                    <a:pt x="52933" y="5880"/>
                  </a:lnTo>
                  <a:lnTo>
                    <a:pt x="53124" y="5880"/>
                  </a:lnTo>
                  <a:lnTo>
                    <a:pt x="53263" y="5714"/>
                  </a:lnTo>
                  <a:lnTo>
                    <a:pt x="53263" y="5511"/>
                  </a:lnTo>
                  <a:lnTo>
                    <a:pt x="53263" y="5295"/>
                  </a:lnTo>
                  <a:lnTo>
                    <a:pt x="53124" y="5130"/>
                  </a:lnTo>
                  <a:lnTo>
                    <a:pt x="52933" y="5130"/>
                  </a:lnTo>
                  <a:lnTo>
                    <a:pt x="52755" y="5130"/>
                  </a:lnTo>
                  <a:lnTo>
                    <a:pt x="52603" y="5295"/>
                  </a:lnTo>
                  <a:lnTo>
                    <a:pt x="52603" y="5511"/>
                  </a:lnTo>
                  <a:close/>
                </a:path>
                <a:path w="53975" h="6985">
                  <a:moveTo>
                    <a:pt x="546" y="1371"/>
                  </a:moveTo>
                  <a:lnTo>
                    <a:pt x="546" y="1574"/>
                  </a:lnTo>
                  <a:lnTo>
                    <a:pt x="698" y="1739"/>
                  </a:lnTo>
                  <a:lnTo>
                    <a:pt x="876" y="1739"/>
                  </a:lnTo>
                  <a:lnTo>
                    <a:pt x="1066" y="1739"/>
                  </a:lnTo>
                  <a:lnTo>
                    <a:pt x="1219" y="1574"/>
                  </a:lnTo>
                  <a:lnTo>
                    <a:pt x="1219" y="1371"/>
                  </a:lnTo>
                  <a:lnTo>
                    <a:pt x="1219" y="1155"/>
                  </a:lnTo>
                  <a:lnTo>
                    <a:pt x="1066" y="990"/>
                  </a:lnTo>
                  <a:lnTo>
                    <a:pt x="876" y="990"/>
                  </a:lnTo>
                  <a:lnTo>
                    <a:pt x="698" y="990"/>
                  </a:lnTo>
                  <a:lnTo>
                    <a:pt x="546" y="1155"/>
                  </a:lnTo>
                  <a:lnTo>
                    <a:pt x="546" y="1371"/>
                  </a:lnTo>
                  <a:close/>
                </a:path>
                <a:path w="53975" h="6985">
                  <a:moveTo>
                    <a:pt x="546" y="5511"/>
                  </a:moveTo>
                  <a:lnTo>
                    <a:pt x="546" y="5714"/>
                  </a:lnTo>
                  <a:lnTo>
                    <a:pt x="698" y="5880"/>
                  </a:lnTo>
                  <a:lnTo>
                    <a:pt x="876" y="5880"/>
                  </a:lnTo>
                  <a:lnTo>
                    <a:pt x="1066" y="5880"/>
                  </a:lnTo>
                  <a:lnTo>
                    <a:pt x="1219" y="5714"/>
                  </a:lnTo>
                  <a:lnTo>
                    <a:pt x="1219" y="5511"/>
                  </a:lnTo>
                  <a:lnTo>
                    <a:pt x="1219" y="5295"/>
                  </a:lnTo>
                  <a:lnTo>
                    <a:pt x="1066" y="5130"/>
                  </a:lnTo>
                  <a:lnTo>
                    <a:pt x="876" y="5130"/>
                  </a:lnTo>
                  <a:lnTo>
                    <a:pt x="698" y="5130"/>
                  </a:lnTo>
                  <a:lnTo>
                    <a:pt x="546" y="5295"/>
                  </a:lnTo>
                  <a:lnTo>
                    <a:pt x="546" y="5511"/>
                  </a:lnTo>
                  <a:close/>
                </a:path>
                <a:path w="53975" h="6985">
                  <a:moveTo>
                    <a:pt x="52603" y="1371"/>
                  </a:moveTo>
                  <a:lnTo>
                    <a:pt x="52603" y="1574"/>
                  </a:lnTo>
                  <a:lnTo>
                    <a:pt x="52755" y="1739"/>
                  </a:lnTo>
                  <a:lnTo>
                    <a:pt x="52933" y="1739"/>
                  </a:lnTo>
                  <a:lnTo>
                    <a:pt x="53124" y="1739"/>
                  </a:lnTo>
                  <a:lnTo>
                    <a:pt x="53263" y="1574"/>
                  </a:lnTo>
                  <a:lnTo>
                    <a:pt x="53263" y="1371"/>
                  </a:lnTo>
                  <a:lnTo>
                    <a:pt x="53263" y="1155"/>
                  </a:lnTo>
                  <a:lnTo>
                    <a:pt x="53124" y="990"/>
                  </a:lnTo>
                  <a:lnTo>
                    <a:pt x="52933" y="990"/>
                  </a:lnTo>
                  <a:lnTo>
                    <a:pt x="52755" y="990"/>
                  </a:lnTo>
                  <a:lnTo>
                    <a:pt x="52603" y="1155"/>
                  </a:lnTo>
                  <a:lnTo>
                    <a:pt x="52603" y="1371"/>
                  </a:lnTo>
                  <a:close/>
                </a:path>
                <a:path w="53975" h="6985">
                  <a:moveTo>
                    <a:pt x="0" y="0"/>
                  </a:moveTo>
                  <a:lnTo>
                    <a:pt x="53860" y="0"/>
                  </a:lnTo>
                  <a:lnTo>
                    <a:pt x="53860" y="6832"/>
                  </a:lnTo>
                  <a:lnTo>
                    <a:pt x="0" y="683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848698" y="4882235"/>
              <a:ext cx="61594" cy="3810"/>
            </a:xfrm>
            <a:custGeom>
              <a:avLst/>
              <a:gdLst/>
              <a:ahLst/>
              <a:cxnLst/>
              <a:rect l="l" t="t" r="r" b="b"/>
              <a:pathLst>
                <a:path w="61594" h="3810">
                  <a:moveTo>
                    <a:pt x="61493" y="0"/>
                  </a:moveTo>
                  <a:lnTo>
                    <a:pt x="0" y="0"/>
                  </a:lnTo>
                  <a:lnTo>
                    <a:pt x="0" y="3568"/>
                  </a:lnTo>
                  <a:lnTo>
                    <a:pt x="61493" y="3568"/>
                  </a:lnTo>
                  <a:lnTo>
                    <a:pt x="61493" y="0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848698" y="4882235"/>
              <a:ext cx="61594" cy="3810"/>
            </a:xfrm>
            <a:custGeom>
              <a:avLst/>
              <a:gdLst/>
              <a:ahLst/>
              <a:cxnLst/>
              <a:rect l="l" t="t" r="r" b="b"/>
              <a:pathLst>
                <a:path w="61594" h="3810">
                  <a:moveTo>
                    <a:pt x="0" y="0"/>
                  </a:moveTo>
                  <a:lnTo>
                    <a:pt x="61493" y="0"/>
                  </a:lnTo>
                  <a:lnTo>
                    <a:pt x="61493" y="3568"/>
                  </a:lnTo>
                  <a:lnTo>
                    <a:pt x="0" y="356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852737" y="4621441"/>
              <a:ext cx="53975" cy="154305"/>
            </a:xfrm>
            <a:custGeom>
              <a:avLst/>
              <a:gdLst/>
              <a:ahLst/>
              <a:cxnLst/>
              <a:rect l="l" t="t" r="r" b="b"/>
              <a:pathLst>
                <a:path w="53975" h="154304">
                  <a:moveTo>
                    <a:pt x="53924" y="0"/>
                  </a:moveTo>
                  <a:lnTo>
                    <a:pt x="0" y="0"/>
                  </a:lnTo>
                  <a:lnTo>
                    <a:pt x="0" y="154063"/>
                  </a:lnTo>
                  <a:lnTo>
                    <a:pt x="53924" y="154063"/>
                  </a:lnTo>
                  <a:lnTo>
                    <a:pt x="53924" y="0"/>
                  </a:lnTo>
                  <a:close/>
                </a:path>
              </a:pathLst>
            </a:custGeom>
            <a:solidFill>
              <a:srgbClr val="F6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2852737" y="4621441"/>
              <a:ext cx="53975" cy="154305"/>
            </a:xfrm>
            <a:custGeom>
              <a:avLst/>
              <a:gdLst/>
              <a:ahLst/>
              <a:cxnLst/>
              <a:rect l="l" t="t" r="r" b="b"/>
              <a:pathLst>
                <a:path w="53975" h="154304">
                  <a:moveTo>
                    <a:pt x="0" y="0"/>
                  </a:moveTo>
                  <a:lnTo>
                    <a:pt x="53924" y="0"/>
                  </a:lnTo>
                  <a:lnTo>
                    <a:pt x="53924" y="154063"/>
                  </a:lnTo>
                  <a:lnTo>
                    <a:pt x="0" y="15406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2850095" y="4619637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58966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2438" y="6096"/>
                  </a:lnTo>
                  <a:lnTo>
                    <a:pt x="2438" y="3098"/>
                  </a:lnTo>
                  <a:lnTo>
                    <a:pt x="58966" y="3098"/>
                  </a:lnTo>
                  <a:lnTo>
                    <a:pt x="58966" y="0"/>
                  </a:lnTo>
                  <a:close/>
                </a:path>
                <a:path w="59055" h="6350">
                  <a:moveTo>
                    <a:pt x="58966" y="3098"/>
                  </a:moveTo>
                  <a:lnTo>
                    <a:pt x="56540" y="3098"/>
                  </a:lnTo>
                  <a:lnTo>
                    <a:pt x="56540" y="6096"/>
                  </a:lnTo>
                  <a:lnTo>
                    <a:pt x="58966" y="6096"/>
                  </a:lnTo>
                  <a:lnTo>
                    <a:pt x="58966" y="3098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2850095" y="4625708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2438" y="6096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096"/>
                  </a:lnTo>
                  <a:lnTo>
                    <a:pt x="58966" y="6096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ECEC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2850095" y="4631791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2438" y="6096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096"/>
                  </a:lnTo>
                  <a:lnTo>
                    <a:pt x="58966" y="6096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EBEB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2850095" y="4637875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2438" y="6095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095"/>
                  </a:lnTo>
                  <a:lnTo>
                    <a:pt x="58966" y="6095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EAEB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2850095" y="4643958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2438" y="6095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095"/>
                  </a:lnTo>
                  <a:lnTo>
                    <a:pt x="58966" y="6095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EAEA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2850095" y="4650028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2438" y="6095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095"/>
                  </a:lnTo>
                  <a:lnTo>
                    <a:pt x="58966" y="6095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E9E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2850095" y="4656112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2438" y="6095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095"/>
                  </a:lnTo>
                  <a:lnTo>
                    <a:pt x="58966" y="6095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E8E9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2850095" y="4662195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2438" y="6096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096"/>
                  </a:lnTo>
                  <a:lnTo>
                    <a:pt x="58966" y="6096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E7E8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2850095" y="4668278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2438" y="6095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095"/>
                  </a:lnTo>
                  <a:lnTo>
                    <a:pt x="58966" y="6095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E6E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2850095" y="4674349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2438" y="6096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096"/>
                  </a:lnTo>
                  <a:lnTo>
                    <a:pt x="58966" y="6096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E6E6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2850095" y="4680432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2438" y="6095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095"/>
                  </a:lnTo>
                  <a:lnTo>
                    <a:pt x="58966" y="6095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E5E6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2850095" y="4686516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2438" y="6095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095"/>
                  </a:lnTo>
                  <a:lnTo>
                    <a:pt x="58966" y="6095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E4E5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2850095" y="4692599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2438" y="6096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096"/>
                  </a:lnTo>
                  <a:lnTo>
                    <a:pt x="58966" y="6096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E3E4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2850095" y="4698669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2438" y="6095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095"/>
                  </a:lnTo>
                  <a:lnTo>
                    <a:pt x="58966" y="6095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E2E3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2850095" y="4704753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2438" y="6096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096"/>
                  </a:lnTo>
                  <a:lnTo>
                    <a:pt x="58966" y="6096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E1E2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2850095" y="4710836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2438" y="6095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095"/>
                  </a:lnTo>
                  <a:lnTo>
                    <a:pt x="58966" y="6095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E1E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2850095" y="4716919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2438" y="6095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095"/>
                  </a:lnTo>
                  <a:lnTo>
                    <a:pt x="58966" y="6095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E0E1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2850095" y="4722990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2438" y="6095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095"/>
                  </a:lnTo>
                  <a:lnTo>
                    <a:pt x="58966" y="6095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DFE0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2850095" y="4729073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2438" y="6095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095"/>
                  </a:lnTo>
                  <a:lnTo>
                    <a:pt x="58966" y="6095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DEDF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2850095" y="4735157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2438" y="6096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096"/>
                  </a:lnTo>
                  <a:lnTo>
                    <a:pt x="58966" y="6096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DDDE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2850095" y="4741240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2438" y="6096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096"/>
                  </a:lnTo>
                  <a:lnTo>
                    <a:pt x="58966" y="6096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DDD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2850095" y="4747310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108"/>
                  </a:lnTo>
                  <a:lnTo>
                    <a:pt x="2438" y="6108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108"/>
                  </a:lnTo>
                  <a:lnTo>
                    <a:pt x="58966" y="6108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DCDD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2850095" y="4753394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2438" y="6095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095"/>
                  </a:lnTo>
                  <a:lnTo>
                    <a:pt x="58966" y="6095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DBDC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2850095" y="4759477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2438" y="6095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095"/>
                  </a:lnTo>
                  <a:lnTo>
                    <a:pt x="58966" y="6095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DADB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2850095" y="4765548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2438" y="6095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6095"/>
                  </a:lnTo>
                  <a:lnTo>
                    <a:pt x="58966" y="6095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D9DA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2850095" y="4771631"/>
              <a:ext cx="59055" cy="6350"/>
            </a:xfrm>
            <a:custGeom>
              <a:avLst/>
              <a:gdLst/>
              <a:ahLst/>
              <a:cxnLst/>
              <a:rect l="l" t="t" r="r" b="b"/>
              <a:pathLst>
                <a:path w="59055" h="6350">
                  <a:moveTo>
                    <a:pt x="2438" y="0"/>
                  </a:moveTo>
                  <a:lnTo>
                    <a:pt x="0" y="0"/>
                  </a:lnTo>
                  <a:lnTo>
                    <a:pt x="0" y="6095"/>
                  </a:lnTo>
                  <a:lnTo>
                    <a:pt x="58966" y="6095"/>
                  </a:lnTo>
                  <a:lnTo>
                    <a:pt x="58966" y="2997"/>
                  </a:lnTo>
                  <a:lnTo>
                    <a:pt x="2438" y="2997"/>
                  </a:lnTo>
                  <a:lnTo>
                    <a:pt x="2438" y="0"/>
                  </a:lnTo>
                  <a:close/>
                </a:path>
                <a:path w="59055" h="6350">
                  <a:moveTo>
                    <a:pt x="58966" y="0"/>
                  </a:moveTo>
                  <a:lnTo>
                    <a:pt x="56540" y="0"/>
                  </a:lnTo>
                  <a:lnTo>
                    <a:pt x="56540" y="2997"/>
                  </a:lnTo>
                  <a:lnTo>
                    <a:pt x="58966" y="2997"/>
                  </a:lnTo>
                  <a:lnTo>
                    <a:pt x="58966" y="0"/>
                  </a:lnTo>
                  <a:close/>
                </a:path>
              </a:pathLst>
            </a:custGeom>
            <a:solidFill>
              <a:srgbClr val="D8D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2850095" y="4619637"/>
              <a:ext cx="59055" cy="158115"/>
            </a:xfrm>
            <a:custGeom>
              <a:avLst/>
              <a:gdLst/>
              <a:ahLst/>
              <a:cxnLst/>
              <a:rect l="l" t="t" r="r" b="b"/>
              <a:pathLst>
                <a:path w="59055" h="158114">
                  <a:moveTo>
                    <a:pt x="2438" y="154990"/>
                  </a:moveTo>
                  <a:lnTo>
                    <a:pt x="56540" y="154990"/>
                  </a:lnTo>
                  <a:lnTo>
                    <a:pt x="56540" y="3098"/>
                  </a:lnTo>
                  <a:lnTo>
                    <a:pt x="2438" y="3098"/>
                  </a:lnTo>
                  <a:lnTo>
                    <a:pt x="2438" y="154990"/>
                  </a:lnTo>
                  <a:close/>
                </a:path>
                <a:path w="59055" h="158114">
                  <a:moveTo>
                    <a:pt x="0" y="0"/>
                  </a:moveTo>
                  <a:lnTo>
                    <a:pt x="58978" y="0"/>
                  </a:lnTo>
                  <a:lnTo>
                    <a:pt x="58978" y="158102"/>
                  </a:lnTo>
                  <a:lnTo>
                    <a:pt x="0" y="15810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2853156" y="4624120"/>
              <a:ext cx="1905" cy="11430"/>
            </a:xfrm>
            <a:custGeom>
              <a:avLst/>
              <a:gdLst/>
              <a:ahLst/>
              <a:cxnLst/>
              <a:rect l="l" t="t" r="r" b="b"/>
              <a:pathLst>
                <a:path w="1905" h="11429">
                  <a:moveTo>
                    <a:pt x="1866" y="0"/>
                  </a:moveTo>
                  <a:lnTo>
                    <a:pt x="0" y="0"/>
                  </a:lnTo>
                  <a:lnTo>
                    <a:pt x="0" y="10914"/>
                  </a:lnTo>
                  <a:lnTo>
                    <a:pt x="1866" y="5784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D3DA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2853156" y="4629670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66" y="0"/>
                  </a:moveTo>
                  <a:lnTo>
                    <a:pt x="0" y="5129"/>
                  </a:lnTo>
                  <a:lnTo>
                    <a:pt x="0" y="16359"/>
                  </a:lnTo>
                  <a:lnTo>
                    <a:pt x="1866" y="11229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D4DC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2853156" y="4640662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66" y="0"/>
                  </a:moveTo>
                  <a:lnTo>
                    <a:pt x="0" y="5129"/>
                  </a:lnTo>
                  <a:lnTo>
                    <a:pt x="0" y="16349"/>
                  </a:lnTo>
                  <a:lnTo>
                    <a:pt x="1866" y="11220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D6DD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2853156" y="4651647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66" y="0"/>
                  </a:moveTo>
                  <a:lnTo>
                    <a:pt x="0" y="5129"/>
                  </a:lnTo>
                  <a:lnTo>
                    <a:pt x="0" y="16348"/>
                  </a:lnTo>
                  <a:lnTo>
                    <a:pt x="1866" y="11218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D7D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2853156" y="4662631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66" y="0"/>
                  </a:moveTo>
                  <a:lnTo>
                    <a:pt x="0" y="5129"/>
                  </a:lnTo>
                  <a:lnTo>
                    <a:pt x="0" y="16348"/>
                  </a:lnTo>
                  <a:lnTo>
                    <a:pt x="1866" y="11218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D9E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2853156" y="4673612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66" y="0"/>
                  </a:moveTo>
                  <a:lnTo>
                    <a:pt x="0" y="5129"/>
                  </a:lnTo>
                  <a:lnTo>
                    <a:pt x="0" y="16348"/>
                  </a:lnTo>
                  <a:lnTo>
                    <a:pt x="1866" y="11218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DBE1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2853156" y="4684601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66" y="0"/>
                  </a:moveTo>
                  <a:lnTo>
                    <a:pt x="0" y="5129"/>
                  </a:lnTo>
                  <a:lnTo>
                    <a:pt x="0" y="16353"/>
                  </a:lnTo>
                  <a:lnTo>
                    <a:pt x="1866" y="11223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DCE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2853156" y="4695591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66" y="0"/>
                  </a:moveTo>
                  <a:lnTo>
                    <a:pt x="0" y="5129"/>
                  </a:lnTo>
                  <a:lnTo>
                    <a:pt x="0" y="16348"/>
                  </a:lnTo>
                  <a:lnTo>
                    <a:pt x="1866" y="11218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DEE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2853156" y="4706575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66" y="0"/>
                  </a:moveTo>
                  <a:lnTo>
                    <a:pt x="0" y="5129"/>
                  </a:lnTo>
                  <a:lnTo>
                    <a:pt x="0" y="16348"/>
                  </a:lnTo>
                  <a:lnTo>
                    <a:pt x="1866" y="11218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E0E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2853156" y="4717561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66" y="0"/>
                  </a:moveTo>
                  <a:lnTo>
                    <a:pt x="0" y="5129"/>
                  </a:lnTo>
                  <a:lnTo>
                    <a:pt x="0" y="16348"/>
                  </a:lnTo>
                  <a:lnTo>
                    <a:pt x="1866" y="11218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E1E7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2853156" y="4728539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66" y="0"/>
                  </a:moveTo>
                  <a:lnTo>
                    <a:pt x="0" y="5129"/>
                  </a:lnTo>
                  <a:lnTo>
                    <a:pt x="0" y="16357"/>
                  </a:lnTo>
                  <a:lnTo>
                    <a:pt x="1866" y="11227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E3E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2853156" y="4739536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66" y="0"/>
                  </a:moveTo>
                  <a:lnTo>
                    <a:pt x="0" y="5129"/>
                  </a:lnTo>
                  <a:lnTo>
                    <a:pt x="0" y="16348"/>
                  </a:lnTo>
                  <a:lnTo>
                    <a:pt x="1866" y="11218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E4E9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2853156" y="4750517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66" y="0"/>
                  </a:moveTo>
                  <a:lnTo>
                    <a:pt x="0" y="5129"/>
                  </a:lnTo>
                  <a:lnTo>
                    <a:pt x="0" y="16348"/>
                  </a:lnTo>
                  <a:lnTo>
                    <a:pt x="1866" y="11218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E6EA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2853156" y="4761501"/>
              <a:ext cx="1905" cy="11430"/>
            </a:xfrm>
            <a:custGeom>
              <a:avLst/>
              <a:gdLst/>
              <a:ahLst/>
              <a:cxnLst/>
              <a:rect l="l" t="t" r="r" b="b"/>
              <a:pathLst>
                <a:path w="1905" h="11429">
                  <a:moveTo>
                    <a:pt x="1866" y="0"/>
                  </a:moveTo>
                  <a:lnTo>
                    <a:pt x="0" y="5129"/>
                  </a:lnTo>
                  <a:lnTo>
                    <a:pt x="9" y="11323"/>
                  </a:lnTo>
                  <a:lnTo>
                    <a:pt x="1828" y="11323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2853156" y="4624120"/>
              <a:ext cx="1905" cy="149225"/>
            </a:xfrm>
            <a:custGeom>
              <a:avLst/>
              <a:gdLst/>
              <a:ahLst/>
              <a:cxnLst/>
              <a:rect l="l" t="t" r="r" b="b"/>
              <a:pathLst>
                <a:path w="1905" h="149225">
                  <a:moveTo>
                    <a:pt x="0" y="0"/>
                  </a:moveTo>
                  <a:lnTo>
                    <a:pt x="1866" y="0"/>
                  </a:lnTo>
                  <a:lnTo>
                    <a:pt x="1866" y="148717"/>
                  </a:lnTo>
                  <a:lnTo>
                    <a:pt x="0" y="14871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2903956" y="4624120"/>
              <a:ext cx="1905" cy="11430"/>
            </a:xfrm>
            <a:custGeom>
              <a:avLst/>
              <a:gdLst/>
              <a:ahLst/>
              <a:cxnLst/>
              <a:rect l="l" t="t" r="r" b="b"/>
              <a:pathLst>
                <a:path w="1905" h="11429">
                  <a:moveTo>
                    <a:pt x="1879" y="0"/>
                  </a:moveTo>
                  <a:lnTo>
                    <a:pt x="0" y="0"/>
                  </a:lnTo>
                  <a:lnTo>
                    <a:pt x="0" y="10974"/>
                  </a:lnTo>
                  <a:lnTo>
                    <a:pt x="1879" y="5810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D3DA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2903956" y="4629681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79" y="0"/>
                  </a:moveTo>
                  <a:lnTo>
                    <a:pt x="0" y="5164"/>
                  </a:lnTo>
                  <a:lnTo>
                    <a:pt x="0" y="16394"/>
                  </a:lnTo>
                  <a:lnTo>
                    <a:pt x="1879" y="11229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D4DC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2903956" y="4640673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79" y="0"/>
                  </a:moveTo>
                  <a:lnTo>
                    <a:pt x="0" y="5164"/>
                  </a:lnTo>
                  <a:lnTo>
                    <a:pt x="0" y="16383"/>
                  </a:lnTo>
                  <a:lnTo>
                    <a:pt x="1879" y="11218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D6DD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2903956" y="4651657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79" y="0"/>
                  </a:moveTo>
                  <a:lnTo>
                    <a:pt x="0" y="5164"/>
                  </a:lnTo>
                  <a:lnTo>
                    <a:pt x="0" y="16383"/>
                  </a:lnTo>
                  <a:lnTo>
                    <a:pt x="1879" y="11218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D7D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2903956" y="4662641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79" y="0"/>
                  </a:moveTo>
                  <a:lnTo>
                    <a:pt x="0" y="5164"/>
                  </a:lnTo>
                  <a:lnTo>
                    <a:pt x="0" y="16383"/>
                  </a:lnTo>
                  <a:lnTo>
                    <a:pt x="1879" y="11218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D9E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2903956" y="4673626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79" y="0"/>
                  </a:moveTo>
                  <a:lnTo>
                    <a:pt x="0" y="5164"/>
                  </a:lnTo>
                  <a:lnTo>
                    <a:pt x="0" y="16383"/>
                  </a:lnTo>
                  <a:lnTo>
                    <a:pt x="1879" y="11218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DBE1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2903956" y="4684617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79" y="0"/>
                  </a:moveTo>
                  <a:lnTo>
                    <a:pt x="0" y="5164"/>
                  </a:lnTo>
                  <a:lnTo>
                    <a:pt x="0" y="16383"/>
                  </a:lnTo>
                  <a:lnTo>
                    <a:pt x="1879" y="11218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DCE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2903956" y="4695602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79" y="0"/>
                  </a:moveTo>
                  <a:lnTo>
                    <a:pt x="0" y="5164"/>
                  </a:lnTo>
                  <a:lnTo>
                    <a:pt x="0" y="16383"/>
                  </a:lnTo>
                  <a:lnTo>
                    <a:pt x="1879" y="11218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DEE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2903956" y="4706586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79" y="0"/>
                  </a:moveTo>
                  <a:lnTo>
                    <a:pt x="0" y="5164"/>
                  </a:lnTo>
                  <a:lnTo>
                    <a:pt x="0" y="16383"/>
                  </a:lnTo>
                  <a:lnTo>
                    <a:pt x="1879" y="11218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E0E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2903956" y="4717571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79" y="0"/>
                  </a:moveTo>
                  <a:lnTo>
                    <a:pt x="0" y="5164"/>
                  </a:lnTo>
                  <a:lnTo>
                    <a:pt x="0" y="16386"/>
                  </a:lnTo>
                  <a:lnTo>
                    <a:pt x="1879" y="11222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E1E7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2903956" y="4728562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79" y="0"/>
                  </a:moveTo>
                  <a:lnTo>
                    <a:pt x="0" y="5164"/>
                  </a:lnTo>
                  <a:lnTo>
                    <a:pt x="0" y="16383"/>
                  </a:lnTo>
                  <a:lnTo>
                    <a:pt x="1879" y="11218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E3E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2903956" y="4739546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79" y="0"/>
                  </a:moveTo>
                  <a:lnTo>
                    <a:pt x="0" y="5164"/>
                  </a:lnTo>
                  <a:lnTo>
                    <a:pt x="0" y="16383"/>
                  </a:lnTo>
                  <a:lnTo>
                    <a:pt x="1879" y="11218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E4E9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2903956" y="4750531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5" h="16510">
                  <a:moveTo>
                    <a:pt x="1879" y="0"/>
                  </a:moveTo>
                  <a:lnTo>
                    <a:pt x="0" y="5164"/>
                  </a:lnTo>
                  <a:lnTo>
                    <a:pt x="0" y="16383"/>
                  </a:lnTo>
                  <a:lnTo>
                    <a:pt x="1879" y="11218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E6EA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2903956" y="4761515"/>
              <a:ext cx="1905" cy="11430"/>
            </a:xfrm>
            <a:custGeom>
              <a:avLst/>
              <a:gdLst/>
              <a:ahLst/>
              <a:cxnLst/>
              <a:rect l="l" t="t" r="r" b="b"/>
              <a:pathLst>
                <a:path w="1905" h="11429">
                  <a:moveTo>
                    <a:pt x="1879" y="0"/>
                  </a:moveTo>
                  <a:lnTo>
                    <a:pt x="0" y="5164"/>
                  </a:lnTo>
                  <a:lnTo>
                    <a:pt x="27" y="11309"/>
                  </a:lnTo>
                  <a:lnTo>
                    <a:pt x="1846" y="11309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2903969" y="4624120"/>
              <a:ext cx="1905" cy="149225"/>
            </a:xfrm>
            <a:custGeom>
              <a:avLst/>
              <a:gdLst/>
              <a:ahLst/>
              <a:cxnLst/>
              <a:rect l="l" t="t" r="r" b="b"/>
              <a:pathLst>
                <a:path w="1905" h="149225">
                  <a:moveTo>
                    <a:pt x="0" y="0"/>
                  </a:moveTo>
                  <a:lnTo>
                    <a:pt x="1866" y="0"/>
                  </a:lnTo>
                  <a:lnTo>
                    <a:pt x="1866" y="148717"/>
                  </a:lnTo>
                  <a:lnTo>
                    <a:pt x="0" y="14871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2853602" y="4626131"/>
              <a:ext cx="52069" cy="14604"/>
            </a:xfrm>
            <a:custGeom>
              <a:avLst/>
              <a:gdLst/>
              <a:ahLst/>
              <a:cxnLst/>
              <a:rect l="l" t="t" r="r" b="b"/>
              <a:pathLst>
                <a:path w="52069" h="14604">
                  <a:moveTo>
                    <a:pt x="51943" y="0"/>
                  </a:moveTo>
                  <a:lnTo>
                    <a:pt x="0" y="0"/>
                  </a:lnTo>
                  <a:lnTo>
                    <a:pt x="0" y="14097"/>
                  </a:lnTo>
                  <a:lnTo>
                    <a:pt x="51943" y="14097"/>
                  </a:lnTo>
                  <a:lnTo>
                    <a:pt x="51943" y="12954"/>
                  </a:lnTo>
                  <a:lnTo>
                    <a:pt x="673" y="12954"/>
                  </a:lnTo>
                  <a:lnTo>
                    <a:pt x="533" y="12827"/>
                  </a:lnTo>
                  <a:lnTo>
                    <a:pt x="533" y="12446"/>
                  </a:lnTo>
                  <a:lnTo>
                    <a:pt x="673" y="12192"/>
                  </a:lnTo>
                  <a:lnTo>
                    <a:pt x="1790" y="12192"/>
                  </a:lnTo>
                  <a:lnTo>
                    <a:pt x="1790" y="11303"/>
                  </a:lnTo>
                  <a:lnTo>
                    <a:pt x="51943" y="11303"/>
                  </a:lnTo>
                  <a:lnTo>
                    <a:pt x="51943" y="9652"/>
                  </a:lnTo>
                  <a:lnTo>
                    <a:pt x="1790" y="9652"/>
                  </a:lnTo>
                  <a:lnTo>
                    <a:pt x="1790" y="8001"/>
                  </a:lnTo>
                  <a:lnTo>
                    <a:pt x="51943" y="8001"/>
                  </a:lnTo>
                  <a:lnTo>
                    <a:pt x="51943" y="6223"/>
                  </a:lnTo>
                  <a:lnTo>
                    <a:pt x="1790" y="6223"/>
                  </a:lnTo>
                  <a:lnTo>
                    <a:pt x="1790" y="4572"/>
                  </a:lnTo>
                  <a:lnTo>
                    <a:pt x="51943" y="4572"/>
                  </a:lnTo>
                  <a:lnTo>
                    <a:pt x="51943" y="2794"/>
                  </a:lnTo>
                  <a:lnTo>
                    <a:pt x="1790" y="2794"/>
                  </a:lnTo>
                  <a:lnTo>
                    <a:pt x="1790" y="1905"/>
                  </a:lnTo>
                  <a:lnTo>
                    <a:pt x="673" y="1905"/>
                  </a:lnTo>
                  <a:lnTo>
                    <a:pt x="533" y="1778"/>
                  </a:lnTo>
                  <a:lnTo>
                    <a:pt x="533" y="1270"/>
                  </a:lnTo>
                  <a:lnTo>
                    <a:pt x="673" y="1143"/>
                  </a:lnTo>
                  <a:lnTo>
                    <a:pt x="51943" y="1143"/>
                  </a:lnTo>
                  <a:lnTo>
                    <a:pt x="51943" y="0"/>
                  </a:lnTo>
                  <a:close/>
                </a:path>
                <a:path w="52069" h="14604">
                  <a:moveTo>
                    <a:pt x="1790" y="12192"/>
                  </a:moveTo>
                  <a:lnTo>
                    <a:pt x="1028" y="12192"/>
                  </a:lnTo>
                  <a:lnTo>
                    <a:pt x="1181" y="12446"/>
                  </a:lnTo>
                  <a:lnTo>
                    <a:pt x="1181" y="12827"/>
                  </a:lnTo>
                  <a:lnTo>
                    <a:pt x="1028" y="12954"/>
                  </a:lnTo>
                  <a:lnTo>
                    <a:pt x="1790" y="12954"/>
                  </a:lnTo>
                  <a:lnTo>
                    <a:pt x="1790" y="12192"/>
                  </a:lnTo>
                  <a:close/>
                </a:path>
                <a:path w="52069" h="14604">
                  <a:moveTo>
                    <a:pt x="4902" y="11303"/>
                  </a:moveTo>
                  <a:lnTo>
                    <a:pt x="3225" y="11303"/>
                  </a:lnTo>
                  <a:lnTo>
                    <a:pt x="3225" y="12954"/>
                  </a:lnTo>
                  <a:lnTo>
                    <a:pt x="4902" y="12954"/>
                  </a:lnTo>
                  <a:lnTo>
                    <a:pt x="4902" y="11303"/>
                  </a:lnTo>
                  <a:close/>
                </a:path>
                <a:path w="52069" h="14604">
                  <a:moveTo>
                    <a:pt x="8026" y="11303"/>
                  </a:moveTo>
                  <a:lnTo>
                    <a:pt x="6324" y="11303"/>
                  </a:lnTo>
                  <a:lnTo>
                    <a:pt x="6324" y="12954"/>
                  </a:lnTo>
                  <a:lnTo>
                    <a:pt x="8026" y="12954"/>
                  </a:lnTo>
                  <a:lnTo>
                    <a:pt x="8026" y="11303"/>
                  </a:lnTo>
                  <a:close/>
                </a:path>
                <a:path w="52069" h="14604">
                  <a:moveTo>
                    <a:pt x="11150" y="11303"/>
                  </a:moveTo>
                  <a:lnTo>
                    <a:pt x="9448" y="11303"/>
                  </a:lnTo>
                  <a:lnTo>
                    <a:pt x="9448" y="12954"/>
                  </a:lnTo>
                  <a:lnTo>
                    <a:pt x="11150" y="12954"/>
                  </a:lnTo>
                  <a:lnTo>
                    <a:pt x="11150" y="11303"/>
                  </a:lnTo>
                  <a:close/>
                </a:path>
                <a:path w="52069" h="14604">
                  <a:moveTo>
                    <a:pt x="14262" y="11303"/>
                  </a:moveTo>
                  <a:lnTo>
                    <a:pt x="12572" y="11303"/>
                  </a:lnTo>
                  <a:lnTo>
                    <a:pt x="12572" y="12954"/>
                  </a:lnTo>
                  <a:lnTo>
                    <a:pt x="14262" y="12954"/>
                  </a:lnTo>
                  <a:lnTo>
                    <a:pt x="14262" y="11303"/>
                  </a:lnTo>
                  <a:close/>
                </a:path>
                <a:path w="52069" h="14604">
                  <a:moveTo>
                    <a:pt x="17386" y="11303"/>
                  </a:moveTo>
                  <a:lnTo>
                    <a:pt x="15697" y="11303"/>
                  </a:lnTo>
                  <a:lnTo>
                    <a:pt x="15697" y="12954"/>
                  </a:lnTo>
                  <a:lnTo>
                    <a:pt x="17386" y="12954"/>
                  </a:lnTo>
                  <a:lnTo>
                    <a:pt x="17386" y="11303"/>
                  </a:lnTo>
                  <a:close/>
                </a:path>
                <a:path w="52069" h="14604">
                  <a:moveTo>
                    <a:pt x="20497" y="11303"/>
                  </a:moveTo>
                  <a:lnTo>
                    <a:pt x="18808" y="11303"/>
                  </a:lnTo>
                  <a:lnTo>
                    <a:pt x="18808" y="12954"/>
                  </a:lnTo>
                  <a:lnTo>
                    <a:pt x="20497" y="12954"/>
                  </a:lnTo>
                  <a:lnTo>
                    <a:pt x="20497" y="11303"/>
                  </a:lnTo>
                  <a:close/>
                </a:path>
                <a:path w="52069" h="14604">
                  <a:moveTo>
                    <a:pt x="23622" y="11303"/>
                  </a:moveTo>
                  <a:lnTo>
                    <a:pt x="21920" y="11303"/>
                  </a:lnTo>
                  <a:lnTo>
                    <a:pt x="21920" y="12954"/>
                  </a:lnTo>
                  <a:lnTo>
                    <a:pt x="23622" y="12954"/>
                  </a:lnTo>
                  <a:lnTo>
                    <a:pt x="23622" y="11303"/>
                  </a:lnTo>
                  <a:close/>
                </a:path>
                <a:path w="52069" h="14604">
                  <a:moveTo>
                    <a:pt x="26733" y="11303"/>
                  </a:moveTo>
                  <a:lnTo>
                    <a:pt x="25044" y="11303"/>
                  </a:lnTo>
                  <a:lnTo>
                    <a:pt x="25044" y="12954"/>
                  </a:lnTo>
                  <a:lnTo>
                    <a:pt x="26733" y="12954"/>
                  </a:lnTo>
                  <a:lnTo>
                    <a:pt x="26733" y="11303"/>
                  </a:lnTo>
                  <a:close/>
                </a:path>
                <a:path w="52069" h="14604">
                  <a:moveTo>
                    <a:pt x="29857" y="11303"/>
                  </a:moveTo>
                  <a:lnTo>
                    <a:pt x="28168" y="11303"/>
                  </a:lnTo>
                  <a:lnTo>
                    <a:pt x="28168" y="12954"/>
                  </a:lnTo>
                  <a:lnTo>
                    <a:pt x="29857" y="12954"/>
                  </a:lnTo>
                  <a:lnTo>
                    <a:pt x="29857" y="11303"/>
                  </a:lnTo>
                  <a:close/>
                </a:path>
                <a:path w="52069" h="14604">
                  <a:moveTo>
                    <a:pt x="32981" y="11303"/>
                  </a:moveTo>
                  <a:lnTo>
                    <a:pt x="31280" y="11303"/>
                  </a:lnTo>
                  <a:lnTo>
                    <a:pt x="31280" y="12954"/>
                  </a:lnTo>
                  <a:lnTo>
                    <a:pt x="32981" y="12954"/>
                  </a:lnTo>
                  <a:lnTo>
                    <a:pt x="32981" y="11303"/>
                  </a:lnTo>
                  <a:close/>
                </a:path>
                <a:path w="52069" h="14604">
                  <a:moveTo>
                    <a:pt x="36093" y="11303"/>
                  </a:moveTo>
                  <a:lnTo>
                    <a:pt x="34404" y="11303"/>
                  </a:lnTo>
                  <a:lnTo>
                    <a:pt x="34404" y="12954"/>
                  </a:lnTo>
                  <a:lnTo>
                    <a:pt x="36093" y="12954"/>
                  </a:lnTo>
                  <a:lnTo>
                    <a:pt x="36093" y="11303"/>
                  </a:lnTo>
                  <a:close/>
                </a:path>
                <a:path w="52069" h="14604">
                  <a:moveTo>
                    <a:pt x="39217" y="11303"/>
                  </a:moveTo>
                  <a:lnTo>
                    <a:pt x="37515" y="11303"/>
                  </a:lnTo>
                  <a:lnTo>
                    <a:pt x="37515" y="12954"/>
                  </a:lnTo>
                  <a:lnTo>
                    <a:pt x="39217" y="12954"/>
                  </a:lnTo>
                  <a:lnTo>
                    <a:pt x="39217" y="11303"/>
                  </a:lnTo>
                  <a:close/>
                </a:path>
                <a:path w="52069" h="14604">
                  <a:moveTo>
                    <a:pt x="42329" y="11303"/>
                  </a:moveTo>
                  <a:lnTo>
                    <a:pt x="40640" y="11303"/>
                  </a:lnTo>
                  <a:lnTo>
                    <a:pt x="40640" y="12954"/>
                  </a:lnTo>
                  <a:lnTo>
                    <a:pt x="42329" y="12954"/>
                  </a:lnTo>
                  <a:lnTo>
                    <a:pt x="42329" y="11303"/>
                  </a:lnTo>
                  <a:close/>
                </a:path>
                <a:path w="52069" h="14604">
                  <a:moveTo>
                    <a:pt x="45453" y="11303"/>
                  </a:moveTo>
                  <a:lnTo>
                    <a:pt x="43751" y="11303"/>
                  </a:lnTo>
                  <a:lnTo>
                    <a:pt x="43751" y="12954"/>
                  </a:lnTo>
                  <a:lnTo>
                    <a:pt x="45453" y="12954"/>
                  </a:lnTo>
                  <a:lnTo>
                    <a:pt x="45453" y="11303"/>
                  </a:lnTo>
                  <a:close/>
                </a:path>
                <a:path w="52069" h="14604">
                  <a:moveTo>
                    <a:pt x="48564" y="11303"/>
                  </a:moveTo>
                  <a:lnTo>
                    <a:pt x="46875" y="11303"/>
                  </a:lnTo>
                  <a:lnTo>
                    <a:pt x="46875" y="12954"/>
                  </a:lnTo>
                  <a:lnTo>
                    <a:pt x="48564" y="12954"/>
                  </a:lnTo>
                  <a:lnTo>
                    <a:pt x="48564" y="11303"/>
                  </a:lnTo>
                  <a:close/>
                </a:path>
                <a:path w="52069" h="14604">
                  <a:moveTo>
                    <a:pt x="51943" y="11303"/>
                  </a:moveTo>
                  <a:lnTo>
                    <a:pt x="49987" y="11303"/>
                  </a:lnTo>
                  <a:lnTo>
                    <a:pt x="49987" y="12954"/>
                  </a:lnTo>
                  <a:lnTo>
                    <a:pt x="50863" y="12954"/>
                  </a:lnTo>
                  <a:lnTo>
                    <a:pt x="50723" y="12827"/>
                  </a:lnTo>
                  <a:lnTo>
                    <a:pt x="50723" y="12446"/>
                  </a:lnTo>
                  <a:lnTo>
                    <a:pt x="50863" y="12192"/>
                  </a:lnTo>
                  <a:lnTo>
                    <a:pt x="51943" y="12192"/>
                  </a:lnTo>
                  <a:lnTo>
                    <a:pt x="51943" y="11303"/>
                  </a:lnTo>
                  <a:close/>
                </a:path>
                <a:path w="52069" h="14604">
                  <a:moveTo>
                    <a:pt x="51943" y="12192"/>
                  </a:moveTo>
                  <a:lnTo>
                    <a:pt x="51231" y="12192"/>
                  </a:lnTo>
                  <a:lnTo>
                    <a:pt x="51371" y="12446"/>
                  </a:lnTo>
                  <a:lnTo>
                    <a:pt x="51371" y="12827"/>
                  </a:lnTo>
                  <a:lnTo>
                    <a:pt x="51231" y="12954"/>
                  </a:lnTo>
                  <a:lnTo>
                    <a:pt x="51943" y="12954"/>
                  </a:lnTo>
                  <a:lnTo>
                    <a:pt x="51943" y="12192"/>
                  </a:lnTo>
                  <a:close/>
                </a:path>
                <a:path w="52069" h="14604">
                  <a:moveTo>
                    <a:pt x="4902" y="8001"/>
                  </a:moveTo>
                  <a:lnTo>
                    <a:pt x="3225" y="8001"/>
                  </a:lnTo>
                  <a:lnTo>
                    <a:pt x="3225" y="9652"/>
                  </a:lnTo>
                  <a:lnTo>
                    <a:pt x="4902" y="9652"/>
                  </a:lnTo>
                  <a:lnTo>
                    <a:pt x="4902" y="8001"/>
                  </a:lnTo>
                  <a:close/>
                </a:path>
                <a:path w="52069" h="14604">
                  <a:moveTo>
                    <a:pt x="8026" y="8001"/>
                  </a:moveTo>
                  <a:lnTo>
                    <a:pt x="6324" y="8001"/>
                  </a:lnTo>
                  <a:lnTo>
                    <a:pt x="6324" y="9652"/>
                  </a:lnTo>
                  <a:lnTo>
                    <a:pt x="8026" y="9652"/>
                  </a:lnTo>
                  <a:lnTo>
                    <a:pt x="8026" y="8001"/>
                  </a:lnTo>
                  <a:close/>
                </a:path>
                <a:path w="52069" h="14604">
                  <a:moveTo>
                    <a:pt x="11150" y="8001"/>
                  </a:moveTo>
                  <a:lnTo>
                    <a:pt x="9448" y="8001"/>
                  </a:lnTo>
                  <a:lnTo>
                    <a:pt x="9448" y="9652"/>
                  </a:lnTo>
                  <a:lnTo>
                    <a:pt x="11150" y="9652"/>
                  </a:lnTo>
                  <a:lnTo>
                    <a:pt x="11150" y="8001"/>
                  </a:lnTo>
                  <a:close/>
                </a:path>
                <a:path w="52069" h="14604">
                  <a:moveTo>
                    <a:pt x="14262" y="8001"/>
                  </a:moveTo>
                  <a:lnTo>
                    <a:pt x="12572" y="8001"/>
                  </a:lnTo>
                  <a:lnTo>
                    <a:pt x="12572" y="9652"/>
                  </a:lnTo>
                  <a:lnTo>
                    <a:pt x="14262" y="9652"/>
                  </a:lnTo>
                  <a:lnTo>
                    <a:pt x="14262" y="8001"/>
                  </a:lnTo>
                  <a:close/>
                </a:path>
                <a:path w="52069" h="14604">
                  <a:moveTo>
                    <a:pt x="17386" y="8001"/>
                  </a:moveTo>
                  <a:lnTo>
                    <a:pt x="15697" y="8001"/>
                  </a:lnTo>
                  <a:lnTo>
                    <a:pt x="15697" y="9652"/>
                  </a:lnTo>
                  <a:lnTo>
                    <a:pt x="17386" y="9652"/>
                  </a:lnTo>
                  <a:lnTo>
                    <a:pt x="17386" y="8001"/>
                  </a:lnTo>
                  <a:close/>
                </a:path>
                <a:path w="52069" h="14604">
                  <a:moveTo>
                    <a:pt x="20497" y="8001"/>
                  </a:moveTo>
                  <a:lnTo>
                    <a:pt x="18808" y="8001"/>
                  </a:lnTo>
                  <a:lnTo>
                    <a:pt x="18808" y="9652"/>
                  </a:lnTo>
                  <a:lnTo>
                    <a:pt x="20497" y="9652"/>
                  </a:lnTo>
                  <a:lnTo>
                    <a:pt x="20497" y="8001"/>
                  </a:lnTo>
                  <a:close/>
                </a:path>
                <a:path w="52069" h="14604">
                  <a:moveTo>
                    <a:pt x="23622" y="8001"/>
                  </a:moveTo>
                  <a:lnTo>
                    <a:pt x="21920" y="8001"/>
                  </a:lnTo>
                  <a:lnTo>
                    <a:pt x="21920" y="9652"/>
                  </a:lnTo>
                  <a:lnTo>
                    <a:pt x="23622" y="9652"/>
                  </a:lnTo>
                  <a:lnTo>
                    <a:pt x="23622" y="8001"/>
                  </a:lnTo>
                  <a:close/>
                </a:path>
                <a:path w="52069" h="14604">
                  <a:moveTo>
                    <a:pt x="26733" y="8001"/>
                  </a:moveTo>
                  <a:lnTo>
                    <a:pt x="25044" y="8001"/>
                  </a:lnTo>
                  <a:lnTo>
                    <a:pt x="25044" y="9652"/>
                  </a:lnTo>
                  <a:lnTo>
                    <a:pt x="26733" y="9652"/>
                  </a:lnTo>
                  <a:lnTo>
                    <a:pt x="26733" y="8001"/>
                  </a:lnTo>
                  <a:close/>
                </a:path>
                <a:path w="52069" h="14604">
                  <a:moveTo>
                    <a:pt x="29857" y="8001"/>
                  </a:moveTo>
                  <a:lnTo>
                    <a:pt x="28168" y="8001"/>
                  </a:lnTo>
                  <a:lnTo>
                    <a:pt x="28168" y="9652"/>
                  </a:lnTo>
                  <a:lnTo>
                    <a:pt x="29857" y="9652"/>
                  </a:lnTo>
                  <a:lnTo>
                    <a:pt x="29857" y="8001"/>
                  </a:lnTo>
                  <a:close/>
                </a:path>
                <a:path w="52069" h="14604">
                  <a:moveTo>
                    <a:pt x="32981" y="8001"/>
                  </a:moveTo>
                  <a:lnTo>
                    <a:pt x="31280" y="8001"/>
                  </a:lnTo>
                  <a:lnTo>
                    <a:pt x="31280" y="9652"/>
                  </a:lnTo>
                  <a:lnTo>
                    <a:pt x="32981" y="9652"/>
                  </a:lnTo>
                  <a:lnTo>
                    <a:pt x="32981" y="8001"/>
                  </a:lnTo>
                  <a:close/>
                </a:path>
                <a:path w="52069" h="14604">
                  <a:moveTo>
                    <a:pt x="36093" y="8001"/>
                  </a:moveTo>
                  <a:lnTo>
                    <a:pt x="34404" y="8001"/>
                  </a:lnTo>
                  <a:lnTo>
                    <a:pt x="34404" y="9652"/>
                  </a:lnTo>
                  <a:lnTo>
                    <a:pt x="36093" y="9652"/>
                  </a:lnTo>
                  <a:lnTo>
                    <a:pt x="36093" y="8001"/>
                  </a:lnTo>
                  <a:close/>
                </a:path>
                <a:path w="52069" h="14604">
                  <a:moveTo>
                    <a:pt x="39217" y="8001"/>
                  </a:moveTo>
                  <a:lnTo>
                    <a:pt x="37515" y="8001"/>
                  </a:lnTo>
                  <a:lnTo>
                    <a:pt x="37515" y="9652"/>
                  </a:lnTo>
                  <a:lnTo>
                    <a:pt x="39217" y="9652"/>
                  </a:lnTo>
                  <a:lnTo>
                    <a:pt x="39217" y="8001"/>
                  </a:lnTo>
                  <a:close/>
                </a:path>
                <a:path w="52069" h="14604">
                  <a:moveTo>
                    <a:pt x="42329" y="8001"/>
                  </a:moveTo>
                  <a:lnTo>
                    <a:pt x="40640" y="8001"/>
                  </a:lnTo>
                  <a:lnTo>
                    <a:pt x="40640" y="9652"/>
                  </a:lnTo>
                  <a:lnTo>
                    <a:pt x="42329" y="9652"/>
                  </a:lnTo>
                  <a:lnTo>
                    <a:pt x="42329" y="8001"/>
                  </a:lnTo>
                  <a:close/>
                </a:path>
                <a:path w="52069" h="14604">
                  <a:moveTo>
                    <a:pt x="45453" y="8001"/>
                  </a:moveTo>
                  <a:lnTo>
                    <a:pt x="43751" y="8001"/>
                  </a:lnTo>
                  <a:lnTo>
                    <a:pt x="43751" y="9652"/>
                  </a:lnTo>
                  <a:lnTo>
                    <a:pt x="45453" y="9652"/>
                  </a:lnTo>
                  <a:lnTo>
                    <a:pt x="45453" y="8001"/>
                  </a:lnTo>
                  <a:close/>
                </a:path>
                <a:path w="52069" h="14604">
                  <a:moveTo>
                    <a:pt x="48564" y="8001"/>
                  </a:moveTo>
                  <a:lnTo>
                    <a:pt x="46875" y="8001"/>
                  </a:lnTo>
                  <a:lnTo>
                    <a:pt x="46875" y="9652"/>
                  </a:lnTo>
                  <a:lnTo>
                    <a:pt x="48564" y="9652"/>
                  </a:lnTo>
                  <a:lnTo>
                    <a:pt x="48564" y="8001"/>
                  </a:lnTo>
                  <a:close/>
                </a:path>
                <a:path w="52069" h="14604">
                  <a:moveTo>
                    <a:pt x="51943" y="8001"/>
                  </a:moveTo>
                  <a:lnTo>
                    <a:pt x="49987" y="8001"/>
                  </a:lnTo>
                  <a:lnTo>
                    <a:pt x="49987" y="9652"/>
                  </a:lnTo>
                  <a:lnTo>
                    <a:pt x="51943" y="9652"/>
                  </a:lnTo>
                  <a:lnTo>
                    <a:pt x="51943" y="8001"/>
                  </a:lnTo>
                  <a:close/>
                </a:path>
                <a:path w="52069" h="14604">
                  <a:moveTo>
                    <a:pt x="4902" y="4572"/>
                  </a:moveTo>
                  <a:lnTo>
                    <a:pt x="3225" y="4572"/>
                  </a:lnTo>
                  <a:lnTo>
                    <a:pt x="3225" y="6223"/>
                  </a:lnTo>
                  <a:lnTo>
                    <a:pt x="4902" y="6223"/>
                  </a:lnTo>
                  <a:lnTo>
                    <a:pt x="4902" y="4572"/>
                  </a:lnTo>
                  <a:close/>
                </a:path>
                <a:path w="52069" h="14604">
                  <a:moveTo>
                    <a:pt x="8026" y="4572"/>
                  </a:moveTo>
                  <a:lnTo>
                    <a:pt x="6324" y="4572"/>
                  </a:lnTo>
                  <a:lnTo>
                    <a:pt x="6324" y="6223"/>
                  </a:lnTo>
                  <a:lnTo>
                    <a:pt x="8026" y="6223"/>
                  </a:lnTo>
                  <a:lnTo>
                    <a:pt x="8026" y="4572"/>
                  </a:lnTo>
                  <a:close/>
                </a:path>
                <a:path w="52069" h="14604">
                  <a:moveTo>
                    <a:pt x="11150" y="4572"/>
                  </a:moveTo>
                  <a:lnTo>
                    <a:pt x="9448" y="4572"/>
                  </a:lnTo>
                  <a:lnTo>
                    <a:pt x="9448" y="6223"/>
                  </a:lnTo>
                  <a:lnTo>
                    <a:pt x="11150" y="6223"/>
                  </a:lnTo>
                  <a:lnTo>
                    <a:pt x="11150" y="4572"/>
                  </a:lnTo>
                  <a:close/>
                </a:path>
                <a:path w="52069" h="14604">
                  <a:moveTo>
                    <a:pt x="14262" y="4572"/>
                  </a:moveTo>
                  <a:lnTo>
                    <a:pt x="12572" y="4572"/>
                  </a:lnTo>
                  <a:lnTo>
                    <a:pt x="12572" y="6223"/>
                  </a:lnTo>
                  <a:lnTo>
                    <a:pt x="14262" y="6223"/>
                  </a:lnTo>
                  <a:lnTo>
                    <a:pt x="14262" y="4572"/>
                  </a:lnTo>
                  <a:close/>
                </a:path>
                <a:path w="52069" h="14604">
                  <a:moveTo>
                    <a:pt x="17386" y="4572"/>
                  </a:moveTo>
                  <a:lnTo>
                    <a:pt x="15697" y="4572"/>
                  </a:lnTo>
                  <a:lnTo>
                    <a:pt x="15697" y="6223"/>
                  </a:lnTo>
                  <a:lnTo>
                    <a:pt x="17386" y="6223"/>
                  </a:lnTo>
                  <a:lnTo>
                    <a:pt x="17386" y="4572"/>
                  </a:lnTo>
                  <a:close/>
                </a:path>
                <a:path w="52069" h="14604">
                  <a:moveTo>
                    <a:pt x="20497" y="4572"/>
                  </a:moveTo>
                  <a:lnTo>
                    <a:pt x="18808" y="4572"/>
                  </a:lnTo>
                  <a:lnTo>
                    <a:pt x="18808" y="6223"/>
                  </a:lnTo>
                  <a:lnTo>
                    <a:pt x="20497" y="6223"/>
                  </a:lnTo>
                  <a:lnTo>
                    <a:pt x="20497" y="4572"/>
                  </a:lnTo>
                  <a:close/>
                </a:path>
                <a:path w="52069" h="14604">
                  <a:moveTo>
                    <a:pt x="23622" y="4572"/>
                  </a:moveTo>
                  <a:lnTo>
                    <a:pt x="21920" y="4572"/>
                  </a:lnTo>
                  <a:lnTo>
                    <a:pt x="21920" y="6223"/>
                  </a:lnTo>
                  <a:lnTo>
                    <a:pt x="23622" y="6223"/>
                  </a:lnTo>
                  <a:lnTo>
                    <a:pt x="23622" y="4572"/>
                  </a:lnTo>
                  <a:close/>
                </a:path>
                <a:path w="52069" h="14604">
                  <a:moveTo>
                    <a:pt x="26733" y="4572"/>
                  </a:moveTo>
                  <a:lnTo>
                    <a:pt x="25044" y="4572"/>
                  </a:lnTo>
                  <a:lnTo>
                    <a:pt x="25044" y="6223"/>
                  </a:lnTo>
                  <a:lnTo>
                    <a:pt x="26733" y="6223"/>
                  </a:lnTo>
                  <a:lnTo>
                    <a:pt x="26733" y="4572"/>
                  </a:lnTo>
                  <a:close/>
                </a:path>
                <a:path w="52069" h="14604">
                  <a:moveTo>
                    <a:pt x="29857" y="4572"/>
                  </a:moveTo>
                  <a:lnTo>
                    <a:pt x="28168" y="4572"/>
                  </a:lnTo>
                  <a:lnTo>
                    <a:pt x="28168" y="6223"/>
                  </a:lnTo>
                  <a:lnTo>
                    <a:pt x="29857" y="6223"/>
                  </a:lnTo>
                  <a:lnTo>
                    <a:pt x="29857" y="4572"/>
                  </a:lnTo>
                  <a:close/>
                </a:path>
                <a:path w="52069" h="14604">
                  <a:moveTo>
                    <a:pt x="32981" y="4572"/>
                  </a:moveTo>
                  <a:lnTo>
                    <a:pt x="31280" y="4572"/>
                  </a:lnTo>
                  <a:lnTo>
                    <a:pt x="31280" y="6223"/>
                  </a:lnTo>
                  <a:lnTo>
                    <a:pt x="32981" y="6223"/>
                  </a:lnTo>
                  <a:lnTo>
                    <a:pt x="32981" y="4572"/>
                  </a:lnTo>
                  <a:close/>
                </a:path>
                <a:path w="52069" h="14604">
                  <a:moveTo>
                    <a:pt x="36093" y="4572"/>
                  </a:moveTo>
                  <a:lnTo>
                    <a:pt x="34404" y="4572"/>
                  </a:lnTo>
                  <a:lnTo>
                    <a:pt x="34404" y="6223"/>
                  </a:lnTo>
                  <a:lnTo>
                    <a:pt x="36093" y="6223"/>
                  </a:lnTo>
                  <a:lnTo>
                    <a:pt x="36093" y="4572"/>
                  </a:lnTo>
                  <a:close/>
                </a:path>
                <a:path w="52069" h="14604">
                  <a:moveTo>
                    <a:pt x="39217" y="4572"/>
                  </a:moveTo>
                  <a:lnTo>
                    <a:pt x="37515" y="4572"/>
                  </a:lnTo>
                  <a:lnTo>
                    <a:pt x="37515" y="6223"/>
                  </a:lnTo>
                  <a:lnTo>
                    <a:pt x="39217" y="6223"/>
                  </a:lnTo>
                  <a:lnTo>
                    <a:pt x="39217" y="4572"/>
                  </a:lnTo>
                  <a:close/>
                </a:path>
                <a:path w="52069" h="14604">
                  <a:moveTo>
                    <a:pt x="42329" y="4572"/>
                  </a:moveTo>
                  <a:lnTo>
                    <a:pt x="40640" y="4572"/>
                  </a:lnTo>
                  <a:lnTo>
                    <a:pt x="40640" y="6223"/>
                  </a:lnTo>
                  <a:lnTo>
                    <a:pt x="42329" y="6223"/>
                  </a:lnTo>
                  <a:lnTo>
                    <a:pt x="42329" y="4572"/>
                  </a:lnTo>
                  <a:close/>
                </a:path>
                <a:path w="52069" h="14604">
                  <a:moveTo>
                    <a:pt x="45453" y="4572"/>
                  </a:moveTo>
                  <a:lnTo>
                    <a:pt x="43751" y="4572"/>
                  </a:lnTo>
                  <a:lnTo>
                    <a:pt x="43751" y="6223"/>
                  </a:lnTo>
                  <a:lnTo>
                    <a:pt x="45453" y="6223"/>
                  </a:lnTo>
                  <a:lnTo>
                    <a:pt x="45453" y="4572"/>
                  </a:lnTo>
                  <a:close/>
                </a:path>
                <a:path w="52069" h="14604">
                  <a:moveTo>
                    <a:pt x="48564" y="4572"/>
                  </a:moveTo>
                  <a:lnTo>
                    <a:pt x="46875" y="4572"/>
                  </a:lnTo>
                  <a:lnTo>
                    <a:pt x="46875" y="6223"/>
                  </a:lnTo>
                  <a:lnTo>
                    <a:pt x="48564" y="6223"/>
                  </a:lnTo>
                  <a:lnTo>
                    <a:pt x="48564" y="4572"/>
                  </a:lnTo>
                  <a:close/>
                </a:path>
                <a:path w="52069" h="14604">
                  <a:moveTo>
                    <a:pt x="51943" y="4572"/>
                  </a:moveTo>
                  <a:lnTo>
                    <a:pt x="49987" y="4572"/>
                  </a:lnTo>
                  <a:lnTo>
                    <a:pt x="49987" y="6223"/>
                  </a:lnTo>
                  <a:lnTo>
                    <a:pt x="51943" y="6223"/>
                  </a:lnTo>
                  <a:lnTo>
                    <a:pt x="51943" y="4572"/>
                  </a:lnTo>
                  <a:close/>
                </a:path>
                <a:path w="52069" h="14604">
                  <a:moveTo>
                    <a:pt x="4902" y="1143"/>
                  </a:moveTo>
                  <a:lnTo>
                    <a:pt x="3225" y="1143"/>
                  </a:lnTo>
                  <a:lnTo>
                    <a:pt x="3225" y="2794"/>
                  </a:lnTo>
                  <a:lnTo>
                    <a:pt x="4902" y="2794"/>
                  </a:lnTo>
                  <a:lnTo>
                    <a:pt x="4902" y="1143"/>
                  </a:lnTo>
                  <a:close/>
                </a:path>
                <a:path w="52069" h="14604">
                  <a:moveTo>
                    <a:pt x="8026" y="1143"/>
                  </a:moveTo>
                  <a:lnTo>
                    <a:pt x="6324" y="1143"/>
                  </a:lnTo>
                  <a:lnTo>
                    <a:pt x="6324" y="2794"/>
                  </a:lnTo>
                  <a:lnTo>
                    <a:pt x="8026" y="2794"/>
                  </a:lnTo>
                  <a:lnTo>
                    <a:pt x="8026" y="1143"/>
                  </a:lnTo>
                  <a:close/>
                </a:path>
                <a:path w="52069" h="14604">
                  <a:moveTo>
                    <a:pt x="11150" y="1143"/>
                  </a:moveTo>
                  <a:lnTo>
                    <a:pt x="9448" y="1143"/>
                  </a:lnTo>
                  <a:lnTo>
                    <a:pt x="9448" y="2794"/>
                  </a:lnTo>
                  <a:lnTo>
                    <a:pt x="11150" y="2794"/>
                  </a:lnTo>
                  <a:lnTo>
                    <a:pt x="11150" y="1143"/>
                  </a:lnTo>
                  <a:close/>
                </a:path>
                <a:path w="52069" h="14604">
                  <a:moveTo>
                    <a:pt x="14262" y="1143"/>
                  </a:moveTo>
                  <a:lnTo>
                    <a:pt x="12572" y="1143"/>
                  </a:lnTo>
                  <a:lnTo>
                    <a:pt x="12572" y="2794"/>
                  </a:lnTo>
                  <a:lnTo>
                    <a:pt x="14262" y="2794"/>
                  </a:lnTo>
                  <a:lnTo>
                    <a:pt x="14262" y="1143"/>
                  </a:lnTo>
                  <a:close/>
                </a:path>
                <a:path w="52069" h="14604">
                  <a:moveTo>
                    <a:pt x="17386" y="1143"/>
                  </a:moveTo>
                  <a:lnTo>
                    <a:pt x="15697" y="1143"/>
                  </a:lnTo>
                  <a:lnTo>
                    <a:pt x="15697" y="2794"/>
                  </a:lnTo>
                  <a:lnTo>
                    <a:pt x="17386" y="2794"/>
                  </a:lnTo>
                  <a:lnTo>
                    <a:pt x="17386" y="1143"/>
                  </a:lnTo>
                  <a:close/>
                </a:path>
                <a:path w="52069" h="14604">
                  <a:moveTo>
                    <a:pt x="20497" y="1143"/>
                  </a:moveTo>
                  <a:lnTo>
                    <a:pt x="18808" y="1143"/>
                  </a:lnTo>
                  <a:lnTo>
                    <a:pt x="18808" y="2794"/>
                  </a:lnTo>
                  <a:lnTo>
                    <a:pt x="20497" y="2794"/>
                  </a:lnTo>
                  <a:lnTo>
                    <a:pt x="20497" y="1143"/>
                  </a:lnTo>
                  <a:close/>
                </a:path>
                <a:path w="52069" h="14604">
                  <a:moveTo>
                    <a:pt x="23622" y="1143"/>
                  </a:moveTo>
                  <a:lnTo>
                    <a:pt x="21920" y="1143"/>
                  </a:lnTo>
                  <a:lnTo>
                    <a:pt x="21920" y="2794"/>
                  </a:lnTo>
                  <a:lnTo>
                    <a:pt x="23622" y="2794"/>
                  </a:lnTo>
                  <a:lnTo>
                    <a:pt x="23622" y="1143"/>
                  </a:lnTo>
                  <a:close/>
                </a:path>
                <a:path w="52069" h="14604">
                  <a:moveTo>
                    <a:pt x="26733" y="1143"/>
                  </a:moveTo>
                  <a:lnTo>
                    <a:pt x="25044" y="1143"/>
                  </a:lnTo>
                  <a:lnTo>
                    <a:pt x="25044" y="2794"/>
                  </a:lnTo>
                  <a:lnTo>
                    <a:pt x="26733" y="2794"/>
                  </a:lnTo>
                  <a:lnTo>
                    <a:pt x="26733" y="1143"/>
                  </a:lnTo>
                  <a:close/>
                </a:path>
                <a:path w="52069" h="14604">
                  <a:moveTo>
                    <a:pt x="29857" y="1143"/>
                  </a:moveTo>
                  <a:lnTo>
                    <a:pt x="28168" y="1143"/>
                  </a:lnTo>
                  <a:lnTo>
                    <a:pt x="28168" y="2794"/>
                  </a:lnTo>
                  <a:lnTo>
                    <a:pt x="29857" y="2794"/>
                  </a:lnTo>
                  <a:lnTo>
                    <a:pt x="29857" y="1143"/>
                  </a:lnTo>
                  <a:close/>
                </a:path>
                <a:path w="52069" h="14604">
                  <a:moveTo>
                    <a:pt x="32981" y="1143"/>
                  </a:moveTo>
                  <a:lnTo>
                    <a:pt x="31280" y="1143"/>
                  </a:lnTo>
                  <a:lnTo>
                    <a:pt x="31280" y="2794"/>
                  </a:lnTo>
                  <a:lnTo>
                    <a:pt x="32981" y="2794"/>
                  </a:lnTo>
                  <a:lnTo>
                    <a:pt x="32981" y="1143"/>
                  </a:lnTo>
                  <a:close/>
                </a:path>
                <a:path w="52069" h="14604">
                  <a:moveTo>
                    <a:pt x="36093" y="1143"/>
                  </a:moveTo>
                  <a:lnTo>
                    <a:pt x="34404" y="1143"/>
                  </a:lnTo>
                  <a:lnTo>
                    <a:pt x="34404" y="2794"/>
                  </a:lnTo>
                  <a:lnTo>
                    <a:pt x="36093" y="2794"/>
                  </a:lnTo>
                  <a:lnTo>
                    <a:pt x="36093" y="1143"/>
                  </a:lnTo>
                  <a:close/>
                </a:path>
                <a:path w="52069" h="14604">
                  <a:moveTo>
                    <a:pt x="39217" y="1143"/>
                  </a:moveTo>
                  <a:lnTo>
                    <a:pt x="37515" y="1143"/>
                  </a:lnTo>
                  <a:lnTo>
                    <a:pt x="37515" y="2794"/>
                  </a:lnTo>
                  <a:lnTo>
                    <a:pt x="39217" y="2794"/>
                  </a:lnTo>
                  <a:lnTo>
                    <a:pt x="39217" y="1143"/>
                  </a:lnTo>
                  <a:close/>
                </a:path>
                <a:path w="52069" h="14604">
                  <a:moveTo>
                    <a:pt x="42329" y="1143"/>
                  </a:moveTo>
                  <a:lnTo>
                    <a:pt x="40640" y="1143"/>
                  </a:lnTo>
                  <a:lnTo>
                    <a:pt x="40640" y="2794"/>
                  </a:lnTo>
                  <a:lnTo>
                    <a:pt x="42329" y="2794"/>
                  </a:lnTo>
                  <a:lnTo>
                    <a:pt x="42329" y="1143"/>
                  </a:lnTo>
                  <a:close/>
                </a:path>
                <a:path w="52069" h="14604">
                  <a:moveTo>
                    <a:pt x="45453" y="1143"/>
                  </a:moveTo>
                  <a:lnTo>
                    <a:pt x="43751" y="1143"/>
                  </a:lnTo>
                  <a:lnTo>
                    <a:pt x="43751" y="2794"/>
                  </a:lnTo>
                  <a:lnTo>
                    <a:pt x="45453" y="2794"/>
                  </a:lnTo>
                  <a:lnTo>
                    <a:pt x="45453" y="1143"/>
                  </a:lnTo>
                  <a:close/>
                </a:path>
                <a:path w="52069" h="14604">
                  <a:moveTo>
                    <a:pt x="48564" y="1143"/>
                  </a:moveTo>
                  <a:lnTo>
                    <a:pt x="46875" y="1143"/>
                  </a:lnTo>
                  <a:lnTo>
                    <a:pt x="46875" y="2794"/>
                  </a:lnTo>
                  <a:lnTo>
                    <a:pt x="48564" y="2794"/>
                  </a:lnTo>
                  <a:lnTo>
                    <a:pt x="48564" y="1143"/>
                  </a:lnTo>
                  <a:close/>
                </a:path>
                <a:path w="52069" h="14604">
                  <a:moveTo>
                    <a:pt x="50863" y="1143"/>
                  </a:moveTo>
                  <a:lnTo>
                    <a:pt x="49987" y="1143"/>
                  </a:lnTo>
                  <a:lnTo>
                    <a:pt x="49987" y="2794"/>
                  </a:lnTo>
                  <a:lnTo>
                    <a:pt x="51943" y="2794"/>
                  </a:lnTo>
                  <a:lnTo>
                    <a:pt x="51943" y="1905"/>
                  </a:lnTo>
                  <a:lnTo>
                    <a:pt x="50863" y="1905"/>
                  </a:lnTo>
                  <a:lnTo>
                    <a:pt x="50723" y="1778"/>
                  </a:lnTo>
                  <a:lnTo>
                    <a:pt x="50723" y="1270"/>
                  </a:lnTo>
                  <a:lnTo>
                    <a:pt x="50863" y="1143"/>
                  </a:lnTo>
                  <a:close/>
                </a:path>
                <a:path w="52069" h="14604">
                  <a:moveTo>
                    <a:pt x="1790" y="1143"/>
                  </a:moveTo>
                  <a:lnTo>
                    <a:pt x="1028" y="1143"/>
                  </a:lnTo>
                  <a:lnTo>
                    <a:pt x="1181" y="1270"/>
                  </a:lnTo>
                  <a:lnTo>
                    <a:pt x="1181" y="1778"/>
                  </a:lnTo>
                  <a:lnTo>
                    <a:pt x="1028" y="1905"/>
                  </a:lnTo>
                  <a:lnTo>
                    <a:pt x="1790" y="1905"/>
                  </a:lnTo>
                  <a:lnTo>
                    <a:pt x="1790" y="1143"/>
                  </a:lnTo>
                  <a:close/>
                </a:path>
                <a:path w="52069" h="14604">
                  <a:moveTo>
                    <a:pt x="51943" y="1143"/>
                  </a:moveTo>
                  <a:lnTo>
                    <a:pt x="51231" y="1143"/>
                  </a:lnTo>
                  <a:lnTo>
                    <a:pt x="51371" y="1270"/>
                  </a:lnTo>
                  <a:lnTo>
                    <a:pt x="51371" y="1778"/>
                  </a:lnTo>
                  <a:lnTo>
                    <a:pt x="51231" y="1905"/>
                  </a:lnTo>
                  <a:lnTo>
                    <a:pt x="51943" y="1905"/>
                  </a:lnTo>
                  <a:lnTo>
                    <a:pt x="51943" y="1143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2853602" y="4626131"/>
              <a:ext cx="52069" cy="14604"/>
            </a:xfrm>
            <a:custGeom>
              <a:avLst/>
              <a:gdLst/>
              <a:ahLst/>
              <a:cxnLst/>
              <a:rect l="l" t="t" r="r" b="b"/>
              <a:pathLst>
                <a:path w="52069" h="14604">
                  <a:moveTo>
                    <a:pt x="50723" y="12573"/>
                  </a:moveTo>
                  <a:lnTo>
                    <a:pt x="50723" y="12776"/>
                  </a:lnTo>
                  <a:lnTo>
                    <a:pt x="50863" y="12954"/>
                  </a:lnTo>
                  <a:lnTo>
                    <a:pt x="51041" y="12954"/>
                  </a:lnTo>
                  <a:lnTo>
                    <a:pt x="51231" y="12954"/>
                  </a:lnTo>
                  <a:lnTo>
                    <a:pt x="51371" y="12776"/>
                  </a:lnTo>
                  <a:lnTo>
                    <a:pt x="51371" y="12573"/>
                  </a:lnTo>
                  <a:lnTo>
                    <a:pt x="51371" y="12369"/>
                  </a:lnTo>
                  <a:lnTo>
                    <a:pt x="51231" y="12192"/>
                  </a:lnTo>
                  <a:lnTo>
                    <a:pt x="51041" y="12192"/>
                  </a:lnTo>
                  <a:lnTo>
                    <a:pt x="50863" y="12192"/>
                  </a:lnTo>
                  <a:lnTo>
                    <a:pt x="50723" y="12369"/>
                  </a:lnTo>
                  <a:lnTo>
                    <a:pt x="50723" y="12573"/>
                  </a:lnTo>
                  <a:close/>
                </a:path>
                <a:path w="52069" h="14604">
                  <a:moveTo>
                    <a:pt x="533" y="1460"/>
                  </a:moveTo>
                  <a:lnTo>
                    <a:pt x="533" y="1663"/>
                  </a:lnTo>
                  <a:lnTo>
                    <a:pt x="673" y="1828"/>
                  </a:lnTo>
                  <a:lnTo>
                    <a:pt x="850" y="1828"/>
                  </a:lnTo>
                  <a:lnTo>
                    <a:pt x="1028" y="1828"/>
                  </a:lnTo>
                  <a:lnTo>
                    <a:pt x="1181" y="1663"/>
                  </a:lnTo>
                  <a:lnTo>
                    <a:pt x="1181" y="1460"/>
                  </a:lnTo>
                  <a:lnTo>
                    <a:pt x="1181" y="1244"/>
                  </a:lnTo>
                  <a:lnTo>
                    <a:pt x="1028" y="1079"/>
                  </a:lnTo>
                  <a:lnTo>
                    <a:pt x="850" y="1079"/>
                  </a:lnTo>
                  <a:lnTo>
                    <a:pt x="673" y="1079"/>
                  </a:lnTo>
                  <a:lnTo>
                    <a:pt x="533" y="1244"/>
                  </a:lnTo>
                  <a:lnTo>
                    <a:pt x="533" y="1460"/>
                  </a:lnTo>
                  <a:close/>
                </a:path>
                <a:path w="52069" h="14604">
                  <a:moveTo>
                    <a:pt x="533" y="12573"/>
                  </a:moveTo>
                  <a:lnTo>
                    <a:pt x="533" y="12776"/>
                  </a:lnTo>
                  <a:lnTo>
                    <a:pt x="673" y="12954"/>
                  </a:lnTo>
                  <a:lnTo>
                    <a:pt x="850" y="12954"/>
                  </a:lnTo>
                  <a:lnTo>
                    <a:pt x="1028" y="12954"/>
                  </a:lnTo>
                  <a:lnTo>
                    <a:pt x="1181" y="12776"/>
                  </a:lnTo>
                  <a:lnTo>
                    <a:pt x="1181" y="12573"/>
                  </a:lnTo>
                  <a:lnTo>
                    <a:pt x="1181" y="12369"/>
                  </a:lnTo>
                  <a:lnTo>
                    <a:pt x="1028" y="12192"/>
                  </a:lnTo>
                  <a:lnTo>
                    <a:pt x="850" y="12192"/>
                  </a:lnTo>
                  <a:lnTo>
                    <a:pt x="673" y="12192"/>
                  </a:lnTo>
                  <a:lnTo>
                    <a:pt x="533" y="12369"/>
                  </a:lnTo>
                  <a:lnTo>
                    <a:pt x="533" y="12573"/>
                  </a:lnTo>
                  <a:close/>
                </a:path>
                <a:path w="52069" h="14604">
                  <a:moveTo>
                    <a:pt x="50723" y="1460"/>
                  </a:moveTo>
                  <a:lnTo>
                    <a:pt x="50723" y="1663"/>
                  </a:lnTo>
                  <a:lnTo>
                    <a:pt x="50863" y="1828"/>
                  </a:lnTo>
                  <a:lnTo>
                    <a:pt x="51041" y="1828"/>
                  </a:lnTo>
                  <a:lnTo>
                    <a:pt x="51231" y="1828"/>
                  </a:lnTo>
                  <a:lnTo>
                    <a:pt x="51371" y="1663"/>
                  </a:lnTo>
                  <a:lnTo>
                    <a:pt x="51371" y="1460"/>
                  </a:lnTo>
                  <a:lnTo>
                    <a:pt x="51371" y="1244"/>
                  </a:lnTo>
                  <a:lnTo>
                    <a:pt x="51231" y="1079"/>
                  </a:lnTo>
                  <a:lnTo>
                    <a:pt x="51041" y="1079"/>
                  </a:lnTo>
                  <a:lnTo>
                    <a:pt x="50863" y="1079"/>
                  </a:lnTo>
                  <a:lnTo>
                    <a:pt x="50723" y="1244"/>
                  </a:lnTo>
                  <a:lnTo>
                    <a:pt x="50723" y="1460"/>
                  </a:lnTo>
                  <a:close/>
                </a:path>
                <a:path w="52069" h="14604">
                  <a:moveTo>
                    <a:pt x="48564" y="12941"/>
                  </a:moveTo>
                  <a:lnTo>
                    <a:pt x="49987" y="12941"/>
                  </a:lnTo>
                  <a:lnTo>
                    <a:pt x="49987" y="11264"/>
                  </a:lnTo>
                  <a:lnTo>
                    <a:pt x="48564" y="11264"/>
                  </a:lnTo>
                  <a:lnTo>
                    <a:pt x="48564" y="12941"/>
                  </a:lnTo>
                  <a:close/>
                </a:path>
                <a:path w="52069" h="14604">
                  <a:moveTo>
                    <a:pt x="1790" y="2794"/>
                  </a:moveTo>
                  <a:lnTo>
                    <a:pt x="3225" y="2794"/>
                  </a:lnTo>
                  <a:lnTo>
                    <a:pt x="3225" y="1117"/>
                  </a:lnTo>
                  <a:lnTo>
                    <a:pt x="1790" y="1117"/>
                  </a:lnTo>
                  <a:lnTo>
                    <a:pt x="1790" y="2794"/>
                  </a:lnTo>
                  <a:close/>
                </a:path>
                <a:path w="52069" h="14604">
                  <a:moveTo>
                    <a:pt x="4902" y="2794"/>
                  </a:moveTo>
                  <a:lnTo>
                    <a:pt x="6324" y="2794"/>
                  </a:lnTo>
                  <a:lnTo>
                    <a:pt x="6324" y="1117"/>
                  </a:lnTo>
                  <a:lnTo>
                    <a:pt x="4902" y="1117"/>
                  </a:lnTo>
                  <a:lnTo>
                    <a:pt x="4902" y="2794"/>
                  </a:lnTo>
                  <a:close/>
                </a:path>
                <a:path w="52069" h="14604">
                  <a:moveTo>
                    <a:pt x="8026" y="2794"/>
                  </a:moveTo>
                  <a:lnTo>
                    <a:pt x="9448" y="2794"/>
                  </a:lnTo>
                  <a:lnTo>
                    <a:pt x="9448" y="1117"/>
                  </a:lnTo>
                  <a:lnTo>
                    <a:pt x="8026" y="1117"/>
                  </a:lnTo>
                  <a:lnTo>
                    <a:pt x="8026" y="2794"/>
                  </a:lnTo>
                  <a:close/>
                </a:path>
                <a:path w="52069" h="14604">
                  <a:moveTo>
                    <a:pt x="11150" y="2794"/>
                  </a:moveTo>
                  <a:lnTo>
                    <a:pt x="12572" y="2794"/>
                  </a:lnTo>
                  <a:lnTo>
                    <a:pt x="12572" y="1117"/>
                  </a:lnTo>
                  <a:lnTo>
                    <a:pt x="11150" y="1117"/>
                  </a:lnTo>
                  <a:lnTo>
                    <a:pt x="11150" y="2794"/>
                  </a:lnTo>
                  <a:close/>
                </a:path>
                <a:path w="52069" h="14604">
                  <a:moveTo>
                    <a:pt x="14262" y="2794"/>
                  </a:moveTo>
                  <a:lnTo>
                    <a:pt x="15697" y="2794"/>
                  </a:lnTo>
                  <a:lnTo>
                    <a:pt x="15697" y="1117"/>
                  </a:lnTo>
                  <a:lnTo>
                    <a:pt x="14262" y="1117"/>
                  </a:lnTo>
                  <a:lnTo>
                    <a:pt x="14262" y="2794"/>
                  </a:lnTo>
                  <a:close/>
                </a:path>
                <a:path w="52069" h="14604">
                  <a:moveTo>
                    <a:pt x="17386" y="2794"/>
                  </a:moveTo>
                  <a:lnTo>
                    <a:pt x="18808" y="2794"/>
                  </a:lnTo>
                  <a:lnTo>
                    <a:pt x="18808" y="1117"/>
                  </a:lnTo>
                  <a:lnTo>
                    <a:pt x="17386" y="1117"/>
                  </a:lnTo>
                  <a:lnTo>
                    <a:pt x="17386" y="2794"/>
                  </a:lnTo>
                  <a:close/>
                </a:path>
                <a:path w="52069" h="14604">
                  <a:moveTo>
                    <a:pt x="20497" y="2794"/>
                  </a:moveTo>
                  <a:lnTo>
                    <a:pt x="21920" y="2794"/>
                  </a:lnTo>
                  <a:lnTo>
                    <a:pt x="21920" y="1117"/>
                  </a:lnTo>
                  <a:lnTo>
                    <a:pt x="20497" y="1117"/>
                  </a:lnTo>
                  <a:lnTo>
                    <a:pt x="20497" y="2794"/>
                  </a:lnTo>
                  <a:close/>
                </a:path>
                <a:path w="52069" h="14604">
                  <a:moveTo>
                    <a:pt x="23622" y="2794"/>
                  </a:moveTo>
                  <a:lnTo>
                    <a:pt x="25044" y="2794"/>
                  </a:lnTo>
                  <a:lnTo>
                    <a:pt x="25044" y="1117"/>
                  </a:lnTo>
                  <a:lnTo>
                    <a:pt x="23622" y="1117"/>
                  </a:lnTo>
                  <a:lnTo>
                    <a:pt x="23622" y="2794"/>
                  </a:lnTo>
                  <a:close/>
                </a:path>
                <a:path w="52069" h="14604">
                  <a:moveTo>
                    <a:pt x="26733" y="2794"/>
                  </a:moveTo>
                  <a:lnTo>
                    <a:pt x="28168" y="2794"/>
                  </a:lnTo>
                  <a:lnTo>
                    <a:pt x="28168" y="1117"/>
                  </a:lnTo>
                  <a:lnTo>
                    <a:pt x="26733" y="1117"/>
                  </a:lnTo>
                  <a:lnTo>
                    <a:pt x="26733" y="2794"/>
                  </a:lnTo>
                  <a:close/>
                </a:path>
                <a:path w="52069" h="14604">
                  <a:moveTo>
                    <a:pt x="29857" y="2794"/>
                  </a:moveTo>
                  <a:lnTo>
                    <a:pt x="31280" y="2794"/>
                  </a:lnTo>
                  <a:lnTo>
                    <a:pt x="31280" y="1117"/>
                  </a:lnTo>
                  <a:lnTo>
                    <a:pt x="29857" y="1117"/>
                  </a:lnTo>
                  <a:lnTo>
                    <a:pt x="29857" y="2794"/>
                  </a:lnTo>
                  <a:close/>
                </a:path>
                <a:path w="52069" h="14604">
                  <a:moveTo>
                    <a:pt x="32981" y="2794"/>
                  </a:moveTo>
                  <a:lnTo>
                    <a:pt x="34404" y="2794"/>
                  </a:lnTo>
                  <a:lnTo>
                    <a:pt x="34404" y="1117"/>
                  </a:lnTo>
                  <a:lnTo>
                    <a:pt x="32981" y="1117"/>
                  </a:lnTo>
                  <a:lnTo>
                    <a:pt x="32981" y="2794"/>
                  </a:lnTo>
                  <a:close/>
                </a:path>
                <a:path w="52069" h="14604">
                  <a:moveTo>
                    <a:pt x="36093" y="2794"/>
                  </a:moveTo>
                  <a:lnTo>
                    <a:pt x="37515" y="2794"/>
                  </a:lnTo>
                  <a:lnTo>
                    <a:pt x="37515" y="1117"/>
                  </a:lnTo>
                  <a:lnTo>
                    <a:pt x="36093" y="1117"/>
                  </a:lnTo>
                  <a:lnTo>
                    <a:pt x="36093" y="2794"/>
                  </a:lnTo>
                  <a:close/>
                </a:path>
                <a:path w="52069" h="14604">
                  <a:moveTo>
                    <a:pt x="39217" y="2794"/>
                  </a:moveTo>
                  <a:lnTo>
                    <a:pt x="40640" y="2794"/>
                  </a:lnTo>
                  <a:lnTo>
                    <a:pt x="40640" y="1117"/>
                  </a:lnTo>
                  <a:lnTo>
                    <a:pt x="39217" y="1117"/>
                  </a:lnTo>
                  <a:lnTo>
                    <a:pt x="39217" y="2794"/>
                  </a:lnTo>
                  <a:close/>
                </a:path>
                <a:path w="52069" h="14604">
                  <a:moveTo>
                    <a:pt x="42329" y="2794"/>
                  </a:moveTo>
                  <a:lnTo>
                    <a:pt x="43751" y="2794"/>
                  </a:lnTo>
                  <a:lnTo>
                    <a:pt x="43751" y="1117"/>
                  </a:lnTo>
                  <a:lnTo>
                    <a:pt x="42329" y="1117"/>
                  </a:lnTo>
                  <a:lnTo>
                    <a:pt x="42329" y="2794"/>
                  </a:lnTo>
                  <a:close/>
                </a:path>
                <a:path w="52069" h="14604">
                  <a:moveTo>
                    <a:pt x="45453" y="2794"/>
                  </a:moveTo>
                  <a:lnTo>
                    <a:pt x="46875" y="2794"/>
                  </a:lnTo>
                  <a:lnTo>
                    <a:pt x="46875" y="1117"/>
                  </a:lnTo>
                  <a:lnTo>
                    <a:pt x="45453" y="1117"/>
                  </a:lnTo>
                  <a:lnTo>
                    <a:pt x="45453" y="2794"/>
                  </a:lnTo>
                  <a:close/>
                </a:path>
                <a:path w="52069" h="14604">
                  <a:moveTo>
                    <a:pt x="48564" y="2794"/>
                  </a:moveTo>
                  <a:lnTo>
                    <a:pt x="49987" y="2794"/>
                  </a:lnTo>
                  <a:lnTo>
                    <a:pt x="49987" y="1117"/>
                  </a:lnTo>
                  <a:lnTo>
                    <a:pt x="48564" y="1117"/>
                  </a:lnTo>
                  <a:lnTo>
                    <a:pt x="48564" y="2794"/>
                  </a:lnTo>
                  <a:close/>
                </a:path>
                <a:path w="52069" h="14604">
                  <a:moveTo>
                    <a:pt x="1790" y="6172"/>
                  </a:moveTo>
                  <a:lnTo>
                    <a:pt x="3225" y="6172"/>
                  </a:lnTo>
                  <a:lnTo>
                    <a:pt x="3225" y="4495"/>
                  </a:lnTo>
                  <a:lnTo>
                    <a:pt x="1790" y="4495"/>
                  </a:lnTo>
                  <a:lnTo>
                    <a:pt x="1790" y="6172"/>
                  </a:lnTo>
                  <a:close/>
                </a:path>
                <a:path w="52069" h="14604">
                  <a:moveTo>
                    <a:pt x="4902" y="6172"/>
                  </a:moveTo>
                  <a:lnTo>
                    <a:pt x="6324" y="6172"/>
                  </a:lnTo>
                  <a:lnTo>
                    <a:pt x="6324" y="4495"/>
                  </a:lnTo>
                  <a:lnTo>
                    <a:pt x="4902" y="4495"/>
                  </a:lnTo>
                  <a:lnTo>
                    <a:pt x="4902" y="6172"/>
                  </a:lnTo>
                  <a:close/>
                </a:path>
                <a:path w="52069" h="14604">
                  <a:moveTo>
                    <a:pt x="8026" y="6172"/>
                  </a:moveTo>
                  <a:lnTo>
                    <a:pt x="9448" y="6172"/>
                  </a:lnTo>
                  <a:lnTo>
                    <a:pt x="9448" y="4495"/>
                  </a:lnTo>
                  <a:lnTo>
                    <a:pt x="8026" y="4495"/>
                  </a:lnTo>
                  <a:lnTo>
                    <a:pt x="8026" y="6172"/>
                  </a:lnTo>
                  <a:close/>
                </a:path>
                <a:path w="52069" h="14604">
                  <a:moveTo>
                    <a:pt x="11150" y="6172"/>
                  </a:moveTo>
                  <a:lnTo>
                    <a:pt x="12572" y="6172"/>
                  </a:lnTo>
                  <a:lnTo>
                    <a:pt x="12572" y="4495"/>
                  </a:lnTo>
                  <a:lnTo>
                    <a:pt x="11150" y="4495"/>
                  </a:lnTo>
                  <a:lnTo>
                    <a:pt x="11150" y="6172"/>
                  </a:lnTo>
                  <a:close/>
                </a:path>
                <a:path w="52069" h="14604">
                  <a:moveTo>
                    <a:pt x="14262" y="6172"/>
                  </a:moveTo>
                  <a:lnTo>
                    <a:pt x="15697" y="6172"/>
                  </a:lnTo>
                  <a:lnTo>
                    <a:pt x="15697" y="4495"/>
                  </a:lnTo>
                  <a:lnTo>
                    <a:pt x="14262" y="4495"/>
                  </a:lnTo>
                  <a:lnTo>
                    <a:pt x="14262" y="6172"/>
                  </a:lnTo>
                  <a:close/>
                </a:path>
                <a:path w="52069" h="14604">
                  <a:moveTo>
                    <a:pt x="17386" y="6172"/>
                  </a:moveTo>
                  <a:lnTo>
                    <a:pt x="18808" y="6172"/>
                  </a:lnTo>
                  <a:lnTo>
                    <a:pt x="18808" y="4495"/>
                  </a:lnTo>
                  <a:lnTo>
                    <a:pt x="17386" y="4495"/>
                  </a:lnTo>
                  <a:lnTo>
                    <a:pt x="17386" y="6172"/>
                  </a:lnTo>
                  <a:close/>
                </a:path>
                <a:path w="52069" h="14604">
                  <a:moveTo>
                    <a:pt x="20497" y="6172"/>
                  </a:moveTo>
                  <a:lnTo>
                    <a:pt x="21920" y="6172"/>
                  </a:lnTo>
                  <a:lnTo>
                    <a:pt x="21920" y="4495"/>
                  </a:lnTo>
                  <a:lnTo>
                    <a:pt x="20497" y="4495"/>
                  </a:lnTo>
                  <a:lnTo>
                    <a:pt x="20497" y="6172"/>
                  </a:lnTo>
                  <a:close/>
                </a:path>
                <a:path w="52069" h="14604">
                  <a:moveTo>
                    <a:pt x="23622" y="6172"/>
                  </a:moveTo>
                  <a:lnTo>
                    <a:pt x="25044" y="6172"/>
                  </a:lnTo>
                  <a:lnTo>
                    <a:pt x="25044" y="4495"/>
                  </a:lnTo>
                  <a:lnTo>
                    <a:pt x="23622" y="4495"/>
                  </a:lnTo>
                  <a:lnTo>
                    <a:pt x="23622" y="6172"/>
                  </a:lnTo>
                  <a:close/>
                </a:path>
                <a:path w="52069" h="14604">
                  <a:moveTo>
                    <a:pt x="26733" y="6172"/>
                  </a:moveTo>
                  <a:lnTo>
                    <a:pt x="28168" y="6172"/>
                  </a:lnTo>
                  <a:lnTo>
                    <a:pt x="28168" y="4495"/>
                  </a:lnTo>
                  <a:lnTo>
                    <a:pt x="26733" y="4495"/>
                  </a:lnTo>
                  <a:lnTo>
                    <a:pt x="26733" y="6172"/>
                  </a:lnTo>
                  <a:close/>
                </a:path>
                <a:path w="52069" h="14604">
                  <a:moveTo>
                    <a:pt x="29857" y="6172"/>
                  </a:moveTo>
                  <a:lnTo>
                    <a:pt x="31280" y="6172"/>
                  </a:lnTo>
                  <a:lnTo>
                    <a:pt x="31280" y="4495"/>
                  </a:lnTo>
                  <a:lnTo>
                    <a:pt x="29857" y="4495"/>
                  </a:lnTo>
                  <a:lnTo>
                    <a:pt x="29857" y="6172"/>
                  </a:lnTo>
                  <a:close/>
                </a:path>
                <a:path w="52069" h="14604">
                  <a:moveTo>
                    <a:pt x="32981" y="6172"/>
                  </a:moveTo>
                  <a:lnTo>
                    <a:pt x="34404" y="6172"/>
                  </a:lnTo>
                  <a:lnTo>
                    <a:pt x="34404" y="4495"/>
                  </a:lnTo>
                  <a:lnTo>
                    <a:pt x="32981" y="4495"/>
                  </a:lnTo>
                  <a:lnTo>
                    <a:pt x="32981" y="6172"/>
                  </a:lnTo>
                  <a:close/>
                </a:path>
                <a:path w="52069" h="14604">
                  <a:moveTo>
                    <a:pt x="36093" y="6172"/>
                  </a:moveTo>
                  <a:lnTo>
                    <a:pt x="37515" y="6172"/>
                  </a:lnTo>
                  <a:lnTo>
                    <a:pt x="37515" y="4495"/>
                  </a:lnTo>
                  <a:lnTo>
                    <a:pt x="36093" y="4495"/>
                  </a:lnTo>
                  <a:lnTo>
                    <a:pt x="36093" y="6172"/>
                  </a:lnTo>
                  <a:close/>
                </a:path>
                <a:path w="52069" h="14604">
                  <a:moveTo>
                    <a:pt x="39217" y="6172"/>
                  </a:moveTo>
                  <a:lnTo>
                    <a:pt x="40640" y="6172"/>
                  </a:lnTo>
                  <a:lnTo>
                    <a:pt x="40640" y="4495"/>
                  </a:lnTo>
                  <a:lnTo>
                    <a:pt x="39217" y="4495"/>
                  </a:lnTo>
                  <a:lnTo>
                    <a:pt x="39217" y="6172"/>
                  </a:lnTo>
                  <a:close/>
                </a:path>
                <a:path w="52069" h="14604">
                  <a:moveTo>
                    <a:pt x="42329" y="6172"/>
                  </a:moveTo>
                  <a:lnTo>
                    <a:pt x="43751" y="6172"/>
                  </a:lnTo>
                  <a:lnTo>
                    <a:pt x="43751" y="4495"/>
                  </a:lnTo>
                  <a:lnTo>
                    <a:pt x="42329" y="4495"/>
                  </a:lnTo>
                  <a:lnTo>
                    <a:pt x="42329" y="6172"/>
                  </a:lnTo>
                  <a:close/>
                </a:path>
                <a:path w="52069" h="14604">
                  <a:moveTo>
                    <a:pt x="45453" y="6172"/>
                  </a:moveTo>
                  <a:lnTo>
                    <a:pt x="46875" y="6172"/>
                  </a:lnTo>
                  <a:lnTo>
                    <a:pt x="46875" y="4495"/>
                  </a:lnTo>
                  <a:lnTo>
                    <a:pt x="45453" y="4495"/>
                  </a:lnTo>
                  <a:lnTo>
                    <a:pt x="45453" y="6172"/>
                  </a:lnTo>
                  <a:close/>
                </a:path>
                <a:path w="52069" h="14604">
                  <a:moveTo>
                    <a:pt x="48564" y="6172"/>
                  </a:moveTo>
                  <a:lnTo>
                    <a:pt x="49987" y="6172"/>
                  </a:lnTo>
                  <a:lnTo>
                    <a:pt x="49987" y="4495"/>
                  </a:lnTo>
                  <a:lnTo>
                    <a:pt x="48564" y="4495"/>
                  </a:lnTo>
                  <a:lnTo>
                    <a:pt x="48564" y="6172"/>
                  </a:lnTo>
                  <a:close/>
                </a:path>
                <a:path w="52069" h="14604">
                  <a:moveTo>
                    <a:pt x="1790" y="9563"/>
                  </a:moveTo>
                  <a:lnTo>
                    <a:pt x="3225" y="9563"/>
                  </a:lnTo>
                  <a:lnTo>
                    <a:pt x="3225" y="7886"/>
                  </a:lnTo>
                  <a:lnTo>
                    <a:pt x="1790" y="7886"/>
                  </a:lnTo>
                  <a:lnTo>
                    <a:pt x="1790" y="9563"/>
                  </a:lnTo>
                  <a:close/>
                </a:path>
                <a:path w="52069" h="14604">
                  <a:moveTo>
                    <a:pt x="4902" y="9563"/>
                  </a:moveTo>
                  <a:lnTo>
                    <a:pt x="6324" y="9563"/>
                  </a:lnTo>
                  <a:lnTo>
                    <a:pt x="6324" y="7886"/>
                  </a:lnTo>
                  <a:lnTo>
                    <a:pt x="4902" y="7886"/>
                  </a:lnTo>
                  <a:lnTo>
                    <a:pt x="4902" y="9563"/>
                  </a:lnTo>
                  <a:close/>
                </a:path>
                <a:path w="52069" h="14604">
                  <a:moveTo>
                    <a:pt x="8026" y="9563"/>
                  </a:moveTo>
                  <a:lnTo>
                    <a:pt x="9448" y="9563"/>
                  </a:lnTo>
                  <a:lnTo>
                    <a:pt x="9448" y="7886"/>
                  </a:lnTo>
                  <a:lnTo>
                    <a:pt x="8026" y="7886"/>
                  </a:lnTo>
                  <a:lnTo>
                    <a:pt x="8026" y="9563"/>
                  </a:lnTo>
                  <a:close/>
                </a:path>
                <a:path w="52069" h="14604">
                  <a:moveTo>
                    <a:pt x="11150" y="9563"/>
                  </a:moveTo>
                  <a:lnTo>
                    <a:pt x="12572" y="9563"/>
                  </a:lnTo>
                  <a:lnTo>
                    <a:pt x="12572" y="7886"/>
                  </a:lnTo>
                  <a:lnTo>
                    <a:pt x="11150" y="7886"/>
                  </a:lnTo>
                  <a:lnTo>
                    <a:pt x="11150" y="9563"/>
                  </a:lnTo>
                  <a:close/>
                </a:path>
                <a:path w="52069" h="14604">
                  <a:moveTo>
                    <a:pt x="14262" y="9563"/>
                  </a:moveTo>
                  <a:lnTo>
                    <a:pt x="15697" y="9563"/>
                  </a:lnTo>
                  <a:lnTo>
                    <a:pt x="15697" y="7886"/>
                  </a:lnTo>
                  <a:lnTo>
                    <a:pt x="14262" y="7886"/>
                  </a:lnTo>
                  <a:lnTo>
                    <a:pt x="14262" y="9563"/>
                  </a:lnTo>
                  <a:close/>
                </a:path>
                <a:path w="52069" h="14604">
                  <a:moveTo>
                    <a:pt x="17386" y="9563"/>
                  </a:moveTo>
                  <a:lnTo>
                    <a:pt x="18808" y="9563"/>
                  </a:lnTo>
                  <a:lnTo>
                    <a:pt x="18808" y="7886"/>
                  </a:lnTo>
                  <a:lnTo>
                    <a:pt x="17386" y="7886"/>
                  </a:lnTo>
                  <a:lnTo>
                    <a:pt x="17386" y="9563"/>
                  </a:lnTo>
                  <a:close/>
                </a:path>
                <a:path w="52069" h="14604">
                  <a:moveTo>
                    <a:pt x="20497" y="9563"/>
                  </a:moveTo>
                  <a:lnTo>
                    <a:pt x="21920" y="9563"/>
                  </a:lnTo>
                  <a:lnTo>
                    <a:pt x="21920" y="7886"/>
                  </a:lnTo>
                  <a:lnTo>
                    <a:pt x="20497" y="7886"/>
                  </a:lnTo>
                  <a:lnTo>
                    <a:pt x="20497" y="9563"/>
                  </a:lnTo>
                  <a:close/>
                </a:path>
                <a:path w="52069" h="14604">
                  <a:moveTo>
                    <a:pt x="23622" y="9563"/>
                  </a:moveTo>
                  <a:lnTo>
                    <a:pt x="25044" y="9563"/>
                  </a:lnTo>
                  <a:lnTo>
                    <a:pt x="25044" y="7886"/>
                  </a:lnTo>
                  <a:lnTo>
                    <a:pt x="23622" y="7886"/>
                  </a:lnTo>
                  <a:lnTo>
                    <a:pt x="23622" y="9563"/>
                  </a:lnTo>
                  <a:close/>
                </a:path>
                <a:path w="52069" h="14604">
                  <a:moveTo>
                    <a:pt x="26733" y="9563"/>
                  </a:moveTo>
                  <a:lnTo>
                    <a:pt x="28168" y="9563"/>
                  </a:lnTo>
                  <a:lnTo>
                    <a:pt x="28168" y="7886"/>
                  </a:lnTo>
                  <a:lnTo>
                    <a:pt x="26733" y="7886"/>
                  </a:lnTo>
                  <a:lnTo>
                    <a:pt x="26733" y="9563"/>
                  </a:lnTo>
                  <a:close/>
                </a:path>
                <a:path w="52069" h="14604">
                  <a:moveTo>
                    <a:pt x="29857" y="9563"/>
                  </a:moveTo>
                  <a:lnTo>
                    <a:pt x="31280" y="9563"/>
                  </a:lnTo>
                  <a:lnTo>
                    <a:pt x="31280" y="7886"/>
                  </a:lnTo>
                  <a:lnTo>
                    <a:pt x="29857" y="7886"/>
                  </a:lnTo>
                  <a:lnTo>
                    <a:pt x="29857" y="9563"/>
                  </a:lnTo>
                  <a:close/>
                </a:path>
                <a:path w="52069" h="14604">
                  <a:moveTo>
                    <a:pt x="32981" y="9563"/>
                  </a:moveTo>
                  <a:lnTo>
                    <a:pt x="34404" y="9563"/>
                  </a:lnTo>
                  <a:lnTo>
                    <a:pt x="34404" y="7886"/>
                  </a:lnTo>
                  <a:lnTo>
                    <a:pt x="32981" y="7886"/>
                  </a:lnTo>
                  <a:lnTo>
                    <a:pt x="32981" y="9563"/>
                  </a:lnTo>
                  <a:close/>
                </a:path>
                <a:path w="52069" h="14604">
                  <a:moveTo>
                    <a:pt x="36093" y="9563"/>
                  </a:moveTo>
                  <a:lnTo>
                    <a:pt x="37515" y="9563"/>
                  </a:lnTo>
                  <a:lnTo>
                    <a:pt x="37515" y="7886"/>
                  </a:lnTo>
                  <a:lnTo>
                    <a:pt x="36093" y="7886"/>
                  </a:lnTo>
                  <a:lnTo>
                    <a:pt x="36093" y="9563"/>
                  </a:lnTo>
                  <a:close/>
                </a:path>
                <a:path w="52069" h="14604">
                  <a:moveTo>
                    <a:pt x="39217" y="9563"/>
                  </a:moveTo>
                  <a:lnTo>
                    <a:pt x="40640" y="9563"/>
                  </a:lnTo>
                  <a:lnTo>
                    <a:pt x="40640" y="7886"/>
                  </a:lnTo>
                  <a:lnTo>
                    <a:pt x="39217" y="7886"/>
                  </a:lnTo>
                  <a:lnTo>
                    <a:pt x="39217" y="9563"/>
                  </a:lnTo>
                  <a:close/>
                </a:path>
                <a:path w="52069" h="14604">
                  <a:moveTo>
                    <a:pt x="42329" y="9563"/>
                  </a:moveTo>
                  <a:lnTo>
                    <a:pt x="43751" y="9563"/>
                  </a:lnTo>
                  <a:lnTo>
                    <a:pt x="43751" y="7886"/>
                  </a:lnTo>
                  <a:lnTo>
                    <a:pt x="42329" y="7886"/>
                  </a:lnTo>
                  <a:lnTo>
                    <a:pt x="42329" y="9563"/>
                  </a:lnTo>
                  <a:close/>
                </a:path>
                <a:path w="52069" h="14604">
                  <a:moveTo>
                    <a:pt x="45453" y="9563"/>
                  </a:moveTo>
                  <a:lnTo>
                    <a:pt x="46875" y="9563"/>
                  </a:lnTo>
                  <a:lnTo>
                    <a:pt x="46875" y="7886"/>
                  </a:lnTo>
                  <a:lnTo>
                    <a:pt x="45453" y="7886"/>
                  </a:lnTo>
                  <a:lnTo>
                    <a:pt x="45453" y="9563"/>
                  </a:lnTo>
                  <a:close/>
                </a:path>
                <a:path w="52069" h="14604">
                  <a:moveTo>
                    <a:pt x="48564" y="9563"/>
                  </a:moveTo>
                  <a:lnTo>
                    <a:pt x="49987" y="9563"/>
                  </a:lnTo>
                  <a:lnTo>
                    <a:pt x="49987" y="7886"/>
                  </a:lnTo>
                  <a:lnTo>
                    <a:pt x="48564" y="7886"/>
                  </a:lnTo>
                  <a:lnTo>
                    <a:pt x="48564" y="9563"/>
                  </a:lnTo>
                  <a:close/>
                </a:path>
                <a:path w="52069" h="14604">
                  <a:moveTo>
                    <a:pt x="1790" y="12941"/>
                  </a:moveTo>
                  <a:lnTo>
                    <a:pt x="3225" y="12941"/>
                  </a:lnTo>
                  <a:lnTo>
                    <a:pt x="3225" y="11264"/>
                  </a:lnTo>
                  <a:lnTo>
                    <a:pt x="1790" y="11264"/>
                  </a:lnTo>
                  <a:lnTo>
                    <a:pt x="1790" y="12941"/>
                  </a:lnTo>
                  <a:close/>
                </a:path>
                <a:path w="52069" h="14604">
                  <a:moveTo>
                    <a:pt x="4902" y="12941"/>
                  </a:moveTo>
                  <a:lnTo>
                    <a:pt x="6324" y="12941"/>
                  </a:lnTo>
                  <a:lnTo>
                    <a:pt x="6324" y="11264"/>
                  </a:lnTo>
                  <a:lnTo>
                    <a:pt x="4902" y="11264"/>
                  </a:lnTo>
                  <a:lnTo>
                    <a:pt x="4902" y="12941"/>
                  </a:lnTo>
                  <a:close/>
                </a:path>
                <a:path w="52069" h="14604">
                  <a:moveTo>
                    <a:pt x="8026" y="12941"/>
                  </a:moveTo>
                  <a:lnTo>
                    <a:pt x="9448" y="12941"/>
                  </a:lnTo>
                  <a:lnTo>
                    <a:pt x="9448" y="11264"/>
                  </a:lnTo>
                  <a:lnTo>
                    <a:pt x="8026" y="11264"/>
                  </a:lnTo>
                  <a:lnTo>
                    <a:pt x="8026" y="12941"/>
                  </a:lnTo>
                  <a:close/>
                </a:path>
                <a:path w="52069" h="14604">
                  <a:moveTo>
                    <a:pt x="11150" y="12941"/>
                  </a:moveTo>
                  <a:lnTo>
                    <a:pt x="12572" y="12941"/>
                  </a:lnTo>
                  <a:lnTo>
                    <a:pt x="12572" y="11264"/>
                  </a:lnTo>
                  <a:lnTo>
                    <a:pt x="11150" y="11264"/>
                  </a:lnTo>
                  <a:lnTo>
                    <a:pt x="11150" y="12941"/>
                  </a:lnTo>
                  <a:close/>
                </a:path>
                <a:path w="52069" h="14604">
                  <a:moveTo>
                    <a:pt x="14262" y="12941"/>
                  </a:moveTo>
                  <a:lnTo>
                    <a:pt x="15697" y="12941"/>
                  </a:lnTo>
                  <a:lnTo>
                    <a:pt x="15697" y="11264"/>
                  </a:lnTo>
                  <a:lnTo>
                    <a:pt x="14262" y="11264"/>
                  </a:lnTo>
                  <a:lnTo>
                    <a:pt x="14262" y="12941"/>
                  </a:lnTo>
                  <a:close/>
                </a:path>
                <a:path w="52069" h="14604">
                  <a:moveTo>
                    <a:pt x="17386" y="12941"/>
                  </a:moveTo>
                  <a:lnTo>
                    <a:pt x="18808" y="12941"/>
                  </a:lnTo>
                  <a:lnTo>
                    <a:pt x="18808" y="11264"/>
                  </a:lnTo>
                  <a:lnTo>
                    <a:pt x="17386" y="11264"/>
                  </a:lnTo>
                  <a:lnTo>
                    <a:pt x="17386" y="12941"/>
                  </a:lnTo>
                  <a:close/>
                </a:path>
                <a:path w="52069" h="14604">
                  <a:moveTo>
                    <a:pt x="20497" y="12941"/>
                  </a:moveTo>
                  <a:lnTo>
                    <a:pt x="21920" y="12941"/>
                  </a:lnTo>
                  <a:lnTo>
                    <a:pt x="21920" y="11264"/>
                  </a:lnTo>
                  <a:lnTo>
                    <a:pt x="20497" y="11264"/>
                  </a:lnTo>
                  <a:lnTo>
                    <a:pt x="20497" y="12941"/>
                  </a:lnTo>
                  <a:close/>
                </a:path>
                <a:path w="52069" h="14604">
                  <a:moveTo>
                    <a:pt x="23622" y="12941"/>
                  </a:moveTo>
                  <a:lnTo>
                    <a:pt x="25044" y="12941"/>
                  </a:lnTo>
                  <a:lnTo>
                    <a:pt x="25044" y="11264"/>
                  </a:lnTo>
                  <a:lnTo>
                    <a:pt x="23622" y="11264"/>
                  </a:lnTo>
                  <a:lnTo>
                    <a:pt x="23622" y="12941"/>
                  </a:lnTo>
                  <a:close/>
                </a:path>
                <a:path w="52069" h="14604">
                  <a:moveTo>
                    <a:pt x="26733" y="12941"/>
                  </a:moveTo>
                  <a:lnTo>
                    <a:pt x="28168" y="12941"/>
                  </a:lnTo>
                  <a:lnTo>
                    <a:pt x="28168" y="11264"/>
                  </a:lnTo>
                  <a:lnTo>
                    <a:pt x="26733" y="11264"/>
                  </a:lnTo>
                  <a:lnTo>
                    <a:pt x="26733" y="12941"/>
                  </a:lnTo>
                  <a:close/>
                </a:path>
                <a:path w="52069" h="14604">
                  <a:moveTo>
                    <a:pt x="29857" y="12941"/>
                  </a:moveTo>
                  <a:lnTo>
                    <a:pt x="31280" y="12941"/>
                  </a:lnTo>
                  <a:lnTo>
                    <a:pt x="31280" y="11264"/>
                  </a:lnTo>
                  <a:lnTo>
                    <a:pt x="29857" y="11264"/>
                  </a:lnTo>
                  <a:lnTo>
                    <a:pt x="29857" y="12941"/>
                  </a:lnTo>
                  <a:close/>
                </a:path>
                <a:path w="52069" h="14604">
                  <a:moveTo>
                    <a:pt x="32981" y="12941"/>
                  </a:moveTo>
                  <a:lnTo>
                    <a:pt x="34404" y="12941"/>
                  </a:lnTo>
                  <a:lnTo>
                    <a:pt x="34404" y="11264"/>
                  </a:lnTo>
                  <a:lnTo>
                    <a:pt x="32981" y="11264"/>
                  </a:lnTo>
                  <a:lnTo>
                    <a:pt x="32981" y="12941"/>
                  </a:lnTo>
                  <a:close/>
                </a:path>
                <a:path w="52069" h="14604">
                  <a:moveTo>
                    <a:pt x="36093" y="12941"/>
                  </a:moveTo>
                  <a:lnTo>
                    <a:pt x="37515" y="12941"/>
                  </a:lnTo>
                  <a:lnTo>
                    <a:pt x="37515" y="11264"/>
                  </a:lnTo>
                  <a:lnTo>
                    <a:pt x="36093" y="11264"/>
                  </a:lnTo>
                  <a:lnTo>
                    <a:pt x="36093" y="12941"/>
                  </a:lnTo>
                  <a:close/>
                </a:path>
                <a:path w="52069" h="14604">
                  <a:moveTo>
                    <a:pt x="39217" y="12941"/>
                  </a:moveTo>
                  <a:lnTo>
                    <a:pt x="40640" y="12941"/>
                  </a:lnTo>
                  <a:lnTo>
                    <a:pt x="40640" y="11264"/>
                  </a:lnTo>
                  <a:lnTo>
                    <a:pt x="39217" y="11264"/>
                  </a:lnTo>
                  <a:lnTo>
                    <a:pt x="39217" y="12941"/>
                  </a:lnTo>
                  <a:close/>
                </a:path>
                <a:path w="52069" h="14604">
                  <a:moveTo>
                    <a:pt x="42329" y="12941"/>
                  </a:moveTo>
                  <a:lnTo>
                    <a:pt x="43751" y="12941"/>
                  </a:lnTo>
                  <a:lnTo>
                    <a:pt x="43751" y="11264"/>
                  </a:lnTo>
                  <a:lnTo>
                    <a:pt x="42329" y="11264"/>
                  </a:lnTo>
                  <a:lnTo>
                    <a:pt x="42329" y="12941"/>
                  </a:lnTo>
                  <a:close/>
                </a:path>
                <a:path w="52069" h="14604">
                  <a:moveTo>
                    <a:pt x="45453" y="12941"/>
                  </a:moveTo>
                  <a:lnTo>
                    <a:pt x="46875" y="12941"/>
                  </a:lnTo>
                  <a:lnTo>
                    <a:pt x="46875" y="11264"/>
                  </a:lnTo>
                  <a:lnTo>
                    <a:pt x="45453" y="11264"/>
                  </a:lnTo>
                  <a:lnTo>
                    <a:pt x="45453" y="12941"/>
                  </a:lnTo>
                  <a:close/>
                </a:path>
                <a:path w="52069" h="14604">
                  <a:moveTo>
                    <a:pt x="0" y="0"/>
                  </a:moveTo>
                  <a:lnTo>
                    <a:pt x="51943" y="0"/>
                  </a:lnTo>
                  <a:lnTo>
                    <a:pt x="51943" y="14097"/>
                  </a:lnTo>
                  <a:lnTo>
                    <a:pt x="0" y="1409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2853602" y="4655196"/>
              <a:ext cx="52069" cy="14604"/>
            </a:xfrm>
            <a:custGeom>
              <a:avLst/>
              <a:gdLst/>
              <a:ahLst/>
              <a:cxnLst/>
              <a:rect l="l" t="t" r="r" b="b"/>
              <a:pathLst>
                <a:path w="52069" h="14604">
                  <a:moveTo>
                    <a:pt x="51943" y="0"/>
                  </a:moveTo>
                  <a:lnTo>
                    <a:pt x="0" y="0"/>
                  </a:lnTo>
                  <a:lnTo>
                    <a:pt x="0" y="14097"/>
                  </a:lnTo>
                  <a:lnTo>
                    <a:pt x="51943" y="14097"/>
                  </a:lnTo>
                  <a:lnTo>
                    <a:pt x="51943" y="12865"/>
                  </a:lnTo>
                  <a:lnTo>
                    <a:pt x="673" y="12865"/>
                  </a:lnTo>
                  <a:lnTo>
                    <a:pt x="533" y="12687"/>
                  </a:lnTo>
                  <a:lnTo>
                    <a:pt x="533" y="12280"/>
                  </a:lnTo>
                  <a:lnTo>
                    <a:pt x="673" y="12103"/>
                  </a:lnTo>
                  <a:lnTo>
                    <a:pt x="51943" y="12103"/>
                  </a:lnTo>
                  <a:lnTo>
                    <a:pt x="51943" y="1739"/>
                  </a:lnTo>
                  <a:lnTo>
                    <a:pt x="673" y="1739"/>
                  </a:lnTo>
                  <a:lnTo>
                    <a:pt x="533" y="1574"/>
                  </a:lnTo>
                  <a:lnTo>
                    <a:pt x="533" y="1155"/>
                  </a:lnTo>
                  <a:lnTo>
                    <a:pt x="673" y="990"/>
                  </a:lnTo>
                  <a:lnTo>
                    <a:pt x="51943" y="990"/>
                  </a:lnTo>
                  <a:lnTo>
                    <a:pt x="51943" y="0"/>
                  </a:lnTo>
                  <a:close/>
                </a:path>
                <a:path w="52069" h="14604">
                  <a:moveTo>
                    <a:pt x="50863" y="12103"/>
                  </a:moveTo>
                  <a:lnTo>
                    <a:pt x="1028" y="12103"/>
                  </a:lnTo>
                  <a:lnTo>
                    <a:pt x="1181" y="12280"/>
                  </a:lnTo>
                  <a:lnTo>
                    <a:pt x="1181" y="12687"/>
                  </a:lnTo>
                  <a:lnTo>
                    <a:pt x="1028" y="12865"/>
                  </a:lnTo>
                  <a:lnTo>
                    <a:pt x="50863" y="12865"/>
                  </a:lnTo>
                  <a:lnTo>
                    <a:pt x="50723" y="12687"/>
                  </a:lnTo>
                  <a:lnTo>
                    <a:pt x="50723" y="12280"/>
                  </a:lnTo>
                  <a:lnTo>
                    <a:pt x="50863" y="12103"/>
                  </a:lnTo>
                  <a:close/>
                </a:path>
                <a:path w="52069" h="14604">
                  <a:moveTo>
                    <a:pt x="51943" y="12103"/>
                  </a:moveTo>
                  <a:lnTo>
                    <a:pt x="51231" y="12103"/>
                  </a:lnTo>
                  <a:lnTo>
                    <a:pt x="51371" y="12280"/>
                  </a:lnTo>
                  <a:lnTo>
                    <a:pt x="51371" y="12687"/>
                  </a:lnTo>
                  <a:lnTo>
                    <a:pt x="51231" y="12865"/>
                  </a:lnTo>
                  <a:lnTo>
                    <a:pt x="51943" y="12865"/>
                  </a:lnTo>
                  <a:lnTo>
                    <a:pt x="51943" y="12103"/>
                  </a:lnTo>
                  <a:close/>
                </a:path>
                <a:path w="52069" h="14604">
                  <a:moveTo>
                    <a:pt x="50863" y="990"/>
                  </a:moveTo>
                  <a:lnTo>
                    <a:pt x="1028" y="990"/>
                  </a:lnTo>
                  <a:lnTo>
                    <a:pt x="1181" y="1155"/>
                  </a:lnTo>
                  <a:lnTo>
                    <a:pt x="1181" y="1574"/>
                  </a:lnTo>
                  <a:lnTo>
                    <a:pt x="1028" y="1739"/>
                  </a:lnTo>
                  <a:lnTo>
                    <a:pt x="50863" y="1739"/>
                  </a:lnTo>
                  <a:lnTo>
                    <a:pt x="50723" y="1574"/>
                  </a:lnTo>
                  <a:lnTo>
                    <a:pt x="50723" y="1155"/>
                  </a:lnTo>
                  <a:lnTo>
                    <a:pt x="50863" y="990"/>
                  </a:lnTo>
                  <a:close/>
                </a:path>
                <a:path w="52069" h="14604">
                  <a:moveTo>
                    <a:pt x="51943" y="990"/>
                  </a:moveTo>
                  <a:lnTo>
                    <a:pt x="51231" y="990"/>
                  </a:lnTo>
                  <a:lnTo>
                    <a:pt x="51371" y="1155"/>
                  </a:lnTo>
                  <a:lnTo>
                    <a:pt x="51371" y="1574"/>
                  </a:lnTo>
                  <a:lnTo>
                    <a:pt x="51231" y="1739"/>
                  </a:lnTo>
                  <a:lnTo>
                    <a:pt x="51943" y="1739"/>
                  </a:lnTo>
                  <a:lnTo>
                    <a:pt x="51943" y="99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2853602" y="4655196"/>
              <a:ext cx="52069" cy="14604"/>
            </a:xfrm>
            <a:custGeom>
              <a:avLst/>
              <a:gdLst/>
              <a:ahLst/>
              <a:cxnLst/>
              <a:rect l="l" t="t" r="r" b="b"/>
              <a:pathLst>
                <a:path w="52069" h="14604">
                  <a:moveTo>
                    <a:pt x="50723" y="12484"/>
                  </a:moveTo>
                  <a:lnTo>
                    <a:pt x="50723" y="12687"/>
                  </a:lnTo>
                  <a:lnTo>
                    <a:pt x="50863" y="12865"/>
                  </a:lnTo>
                  <a:lnTo>
                    <a:pt x="51041" y="12865"/>
                  </a:lnTo>
                  <a:lnTo>
                    <a:pt x="51231" y="12865"/>
                  </a:lnTo>
                  <a:lnTo>
                    <a:pt x="51371" y="12687"/>
                  </a:lnTo>
                  <a:lnTo>
                    <a:pt x="51371" y="12484"/>
                  </a:lnTo>
                  <a:lnTo>
                    <a:pt x="51371" y="12280"/>
                  </a:lnTo>
                  <a:lnTo>
                    <a:pt x="51231" y="12103"/>
                  </a:lnTo>
                  <a:lnTo>
                    <a:pt x="51041" y="12103"/>
                  </a:lnTo>
                  <a:lnTo>
                    <a:pt x="50863" y="12103"/>
                  </a:lnTo>
                  <a:lnTo>
                    <a:pt x="50723" y="12280"/>
                  </a:lnTo>
                  <a:lnTo>
                    <a:pt x="50723" y="12484"/>
                  </a:lnTo>
                  <a:close/>
                </a:path>
                <a:path w="52069" h="14604">
                  <a:moveTo>
                    <a:pt x="533" y="1371"/>
                  </a:moveTo>
                  <a:lnTo>
                    <a:pt x="533" y="1574"/>
                  </a:lnTo>
                  <a:lnTo>
                    <a:pt x="673" y="1739"/>
                  </a:lnTo>
                  <a:lnTo>
                    <a:pt x="850" y="1739"/>
                  </a:lnTo>
                  <a:lnTo>
                    <a:pt x="1028" y="1739"/>
                  </a:lnTo>
                  <a:lnTo>
                    <a:pt x="1181" y="1574"/>
                  </a:lnTo>
                  <a:lnTo>
                    <a:pt x="1181" y="1371"/>
                  </a:lnTo>
                  <a:lnTo>
                    <a:pt x="1181" y="1155"/>
                  </a:lnTo>
                  <a:lnTo>
                    <a:pt x="1028" y="990"/>
                  </a:lnTo>
                  <a:lnTo>
                    <a:pt x="850" y="990"/>
                  </a:lnTo>
                  <a:lnTo>
                    <a:pt x="673" y="990"/>
                  </a:lnTo>
                  <a:lnTo>
                    <a:pt x="533" y="1155"/>
                  </a:lnTo>
                  <a:lnTo>
                    <a:pt x="533" y="1371"/>
                  </a:lnTo>
                  <a:close/>
                </a:path>
                <a:path w="52069" h="14604">
                  <a:moveTo>
                    <a:pt x="533" y="12484"/>
                  </a:moveTo>
                  <a:lnTo>
                    <a:pt x="533" y="12687"/>
                  </a:lnTo>
                  <a:lnTo>
                    <a:pt x="673" y="12865"/>
                  </a:lnTo>
                  <a:lnTo>
                    <a:pt x="850" y="12865"/>
                  </a:lnTo>
                  <a:lnTo>
                    <a:pt x="1028" y="12865"/>
                  </a:lnTo>
                  <a:lnTo>
                    <a:pt x="1181" y="12687"/>
                  </a:lnTo>
                  <a:lnTo>
                    <a:pt x="1181" y="12484"/>
                  </a:lnTo>
                  <a:lnTo>
                    <a:pt x="1181" y="12280"/>
                  </a:lnTo>
                  <a:lnTo>
                    <a:pt x="1028" y="12103"/>
                  </a:lnTo>
                  <a:lnTo>
                    <a:pt x="850" y="12103"/>
                  </a:lnTo>
                  <a:lnTo>
                    <a:pt x="673" y="12103"/>
                  </a:lnTo>
                  <a:lnTo>
                    <a:pt x="533" y="12280"/>
                  </a:lnTo>
                  <a:lnTo>
                    <a:pt x="533" y="12484"/>
                  </a:lnTo>
                  <a:close/>
                </a:path>
                <a:path w="52069" h="14604">
                  <a:moveTo>
                    <a:pt x="50723" y="1371"/>
                  </a:moveTo>
                  <a:lnTo>
                    <a:pt x="50723" y="1574"/>
                  </a:lnTo>
                  <a:lnTo>
                    <a:pt x="50863" y="1739"/>
                  </a:lnTo>
                  <a:lnTo>
                    <a:pt x="51041" y="1739"/>
                  </a:lnTo>
                  <a:lnTo>
                    <a:pt x="51231" y="1739"/>
                  </a:lnTo>
                  <a:lnTo>
                    <a:pt x="51371" y="1574"/>
                  </a:lnTo>
                  <a:lnTo>
                    <a:pt x="51371" y="1371"/>
                  </a:lnTo>
                  <a:lnTo>
                    <a:pt x="51371" y="1155"/>
                  </a:lnTo>
                  <a:lnTo>
                    <a:pt x="51231" y="990"/>
                  </a:lnTo>
                  <a:lnTo>
                    <a:pt x="51041" y="990"/>
                  </a:lnTo>
                  <a:lnTo>
                    <a:pt x="50863" y="990"/>
                  </a:lnTo>
                  <a:lnTo>
                    <a:pt x="50723" y="1155"/>
                  </a:lnTo>
                  <a:lnTo>
                    <a:pt x="50723" y="1371"/>
                  </a:lnTo>
                  <a:close/>
                </a:path>
                <a:path w="52069" h="14604">
                  <a:moveTo>
                    <a:pt x="0" y="0"/>
                  </a:moveTo>
                  <a:lnTo>
                    <a:pt x="51943" y="0"/>
                  </a:lnTo>
                  <a:lnTo>
                    <a:pt x="51943" y="14097"/>
                  </a:lnTo>
                  <a:lnTo>
                    <a:pt x="0" y="1409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2853602" y="4669725"/>
              <a:ext cx="52069" cy="14604"/>
            </a:xfrm>
            <a:custGeom>
              <a:avLst/>
              <a:gdLst/>
              <a:ahLst/>
              <a:cxnLst/>
              <a:rect l="l" t="t" r="r" b="b"/>
              <a:pathLst>
                <a:path w="52069" h="14604">
                  <a:moveTo>
                    <a:pt x="51943" y="0"/>
                  </a:moveTo>
                  <a:lnTo>
                    <a:pt x="0" y="0"/>
                  </a:lnTo>
                  <a:lnTo>
                    <a:pt x="0" y="14097"/>
                  </a:lnTo>
                  <a:lnTo>
                    <a:pt x="51943" y="14097"/>
                  </a:lnTo>
                  <a:lnTo>
                    <a:pt x="51943" y="13081"/>
                  </a:lnTo>
                  <a:lnTo>
                    <a:pt x="1790" y="13081"/>
                  </a:lnTo>
                  <a:lnTo>
                    <a:pt x="1790" y="12954"/>
                  </a:lnTo>
                  <a:lnTo>
                    <a:pt x="673" y="12954"/>
                  </a:lnTo>
                  <a:lnTo>
                    <a:pt x="533" y="12827"/>
                  </a:lnTo>
                  <a:lnTo>
                    <a:pt x="533" y="12446"/>
                  </a:lnTo>
                  <a:lnTo>
                    <a:pt x="673" y="12192"/>
                  </a:lnTo>
                  <a:lnTo>
                    <a:pt x="1790" y="12192"/>
                  </a:lnTo>
                  <a:lnTo>
                    <a:pt x="1790" y="11303"/>
                  </a:lnTo>
                  <a:lnTo>
                    <a:pt x="51943" y="11303"/>
                  </a:lnTo>
                  <a:lnTo>
                    <a:pt x="51943" y="9652"/>
                  </a:lnTo>
                  <a:lnTo>
                    <a:pt x="1790" y="9652"/>
                  </a:lnTo>
                  <a:lnTo>
                    <a:pt x="1790" y="8001"/>
                  </a:lnTo>
                  <a:lnTo>
                    <a:pt x="51943" y="8001"/>
                  </a:lnTo>
                  <a:lnTo>
                    <a:pt x="51943" y="6223"/>
                  </a:lnTo>
                  <a:lnTo>
                    <a:pt x="1790" y="6223"/>
                  </a:lnTo>
                  <a:lnTo>
                    <a:pt x="1790" y="4572"/>
                  </a:lnTo>
                  <a:lnTo>
                    <a:pt x="51943" y="4572"/>
                  </a:lnTo>
                  <a:lnTo>
                    <a:pt x="51943" y="2921"/>
                  </a:lnTo>
                  <a:lnTo>
                    <a:pt x="1790" y="2921"/>
                  </a:lnTo>
                  <a:lnTo>
                    <a:pt x="1790" y="1905"/>
                  </a:lnTo>
                  <a:lnTo>
                    <a:pt x="673" y="1905"/>
                  </a:lnTo>
                  <a:lnTo>
                    <a:pt x="533" y="1651"/>
                  </a:lnTo>
                  <a:lnTo>
                    <a:pt x="533" y="1270"/>
                  </a:lnTo>
                  <a:lnTo>
                    <a:pt x="673" y="1143"/>
                  </a:lnTo>
                  <a:lnTo>
                    <a:pt x="51943" y="1143"/>
                  </a:lnTo>
                  <a:lnTo>
                    <a:pt x="51943" y="0"/>
                  </a:lnTo>
                  <a:close/>
                </a:path>
                <a:path w="52069" h="14604">
                  <a:moveTo>
                    <a:pt x="4902" y="11303"/>
                  </a:moveTo>
                  <a:lnTo>
                    <a:pt x="3225" y="11303"/>
                  </a:lnTo>
                  <a:lnTo>
                    <a:pt x="3225" y="13081"/>
                  </a:lnTo>
                  <a:lnTo>
                    <a:pt x="4902" y="13081"/>
                  </a:lnTo>
                  <a:lnTo>
                    <a:pt x="4902" y="11303"/>
                  </a:lnTo>
                  <a:close/>
                </a:path>
                <a:path w="52069" h="14604">
                  <a:moveTo>
                    <a:pt x="8026" y="11303"/>
                  </a:moveTo>
                  <a:lnTo>
                    <a:pt x="6324" y="11303"/>
                  </a:lnTo>
                  <a:lnTo>
                    <a:pt x="6324" y="13081"/>
                  </a:lnTo>
                  <a:lnTo>
                    <a:pt x="8026" y="13081"/>
                  </a:lnTo>
                  <a:lnTo>
                    <a:pt x="8026" y="11303"/>
                  </a:lnTo>
                  <a:close/>
                </a:path>
                <a:path w="52069" h="14604">
                  <a:moveTo>
                    <a:pt x="11150" y="11303"/>
                  </a:moveTo>
                  <a:lnTo>
                    <a:pt x="9448" y="11303"/>
                  </a:lnTo>
                  <a:lnTo>
                    <a:pt x="9448" y="13081"/>
                  </a:lnTo>
                  <a:lnTo>
                    <a:pt x="11150" y="13081"/>
                  </a:lnTo>
                  <a:lnTo>
                    <a:pt x="11150" y="11303"/>
                  </a:lnTo>
                  <a:close/>
                </a:path>
                <a:path w="52069" h="14604">
                  <a:moveTo>
                    <a:pt x="14262" y="11303"/>
                  </a:moveTo>
                  <a:lnTo>
                    <a:pt x="12572" y="11303"/>
                  </a:lnTo>
                  <a:lnTo>
                    <a:pt x="12572" y="13081"/>
                  </a:lnTo>
                  <a:lnTo>
                    <a:pt x="14262" y="13081"/>
                  </a:lnTo>
                  <a:lnTo>
                    <a:pt x="14262" y="11303"/>
                  </a:lnTo>
                  <a:close/>
                </a:path>
                <a:path w="52069" h="14604">
                  <a:moveTo>
                    <a:pt x="17386" y="11303"/>
                  </a:moveTo>
                  <a:lnTo>
                    <a:pt x="15697" y="11303"/>
                  </a:lnTo>
                  <a:lnTo>
                    <a:pt x="15697" y="13081"/>
                  </a:lnTo>
                  <a:lnTo>
                    <a:pt x="17386" y="13081"/>
                  </a:lnTo>
                  <a:lnTo>
                    <a:pt x="17386" y="11303"/>
                  </a:lnTo>
                  <a:close/>
                </a:path>
                <a:path w="52069" h="14604">
                  <a:moveTo>
                    <a:pt x="20497" y="11303"/>
                  </a:moveTo>
                  <a:lnTo>
                    <a:pt x="18808" y="11303"/>
                  </a:lnTo>
                  <a:lnTo>
                    <a:pt x="18808" y="13081"/>
                  </a:lnTo>
                  <a:lnTo>
                    <a:pt x="20497" y="13081"/>
                  </a:lnTo>
                  <a:lnTo>
                    <a:pt x="20497" y="11303"/>
                  </a:lnTo>
                  <a:close/>
                </a:path>
                <a:path w="52069" h="14604">
                  <a:moveTo>
                    <a:pt x="23622" y="11303"/>
                  </a:moveTo>
                  <a:lnTo>
                    <a:pt x="21920" y="11303"/>
                  </a:lnTo>
                  <a:lnTo>
                    <a:pt x="21920" y="13081"/>
                  </a:lnTo>
                  <a:lnTo>
                    <a:pt x="23622" y="13081"/>
                  </a:lnTo>
                  <a:lnTo>
                    <a:pt x="23622" y="11303"/>
                  </a:lnTo>
                  <a:close/>
                </a:path>
                <a:path w="52069" h="14604">
                  <a:moveTo>
                    <a:pt x="26733" y="11303"/>
                  </a:moveTo>
                  <a:lnTo>
                    <a:pt x="25044" y="11303"/>
                  </a:lnTo>
                  <a:lnTo>
                    <a:pt x="25044" y="13081"/>
                  </a:lnTo>
                  <a:lnTo>
                    <a:pt x="26733" y="13081"/>
                  </a:lnTo>
                  <a:lnTo>
                    <a:pt x="26733" y="11303"/>
                  </a:lnTo>
                  <a:close/>
                </a:path>
                <a:path w="52069" h="14604">
                  <a:moveTo>
                    <a:pt x="29857" y="11303"/>
                  </a:moveTo>
                  <a:lnTo>
                    <a:pt x="28168" y="11303"/>
                  </a:lnTo>
                  <a:lnTo>
                    <a:pt x="28168" y="13081"/>
                  </a:lnTo>
                  <a:lnTo>
                    <a:pt x="29857" y="13081"/>
                  </a:lnTo>
                  <a:lnTo>
                    <a:pt x="29857" y="11303"/>
                  </a:lnTo>
                  <a:close/>
                </a:path>
                <a:path w="52069" h="14604">
                  <a:moveTo>
                    <a:pt x="32981" y="11303"/>
                  </a:moveTo>
                  <a:lnTo>
                    <a:pt x="31280" y="11303"/>
                  </a:lnTo>
                  <a:lnTo>
                    <a:pt x="31280" y="13081"/>
                  </a:lnTo>
                  <a:lnTo>
                    <a:pt x="32981" y="13081"/>
                  </a:lnTo>
                  <a:lnTo>
                    <a:pt x="32981" y="11303"/>
                  </a:lnTo>
                  <a:close/>
                </a:path>
                <a:path w="52069" h="14604">
                  <a:moveTo>
                    <a:pt x="36093" y="11303"/>
                  </a:moveTo>
                  <a:lnTo>
                    <a:pt x="34404" y="11303"/>
                  </a:lnTo>
                  <a:lnTo>
                    <a:pt x="34404" y="13081"/>
                  </a:lnTo>
                  <a:lnTo>
                    <a:pt x="36093" y="13081"/>
                  </a:lnTo>
                  <a:lnTo>
                    <a:pt x="36093" y="11303"/>
                  </a:lnTo>
                  <a:close/>
                </a:path>
                <a:path w="52069" h="14604">
                  <a:moveTo>
                    <a:pt x="39217" y="11303"/>
                  </a:moveTo>
                  <a:lnTo>
                    <a:pt x="37515" y="11303"/>
                  </a:lnTo>
                  <a:lnTo>
                    <a:pt x="37515" y="13081"/>
                  </a:lnTo>
                  <a:lnTo>
                    <a:pt x="39217" y="13081"/>
                  </a:lnTo>
                  <a:lnTo>
                    <a:pt x="39217" y="11303"/>
                  </a:lnTo>
                  <a:close/>
                </a:path>
                <a:path w="52069" h="14604">
                  <a:moveTo>
                    <a:pt x="42329" y="11303"/>
                  </a:moveTo>
                  <a:lnTo>
                    <a:pt x="40640" y="11303"/>
                  </a:lnTo>
                  <a:lnTo>
                    <a:pt x="40640" y="13081"/>
                  </a:lnTo>
                  <a:lnTo>
                    <a:pt x="42329" y="13081"/>
                  </a:lnTo>
                  <a:lnTo>
                    <a:pt x="42329" y="11303"/>
                  </a:lnTo>
                  <a:close/>
                </a:path>
                <a:path w="52069" h="14604">
                  <a:moveTo>
                    <a:pt x="45453" y="11303"/>
                  </a:moveTo>
                  <a:lnTo>
                    <a:pt x="43751" y="11303"/>
                  </a:lnTo>
                  <a:lnTo>
                    <a:pt x="43751" y="13081"/>
                  </a:lnTo>
                  <a:lnTo>
                    <a:pt x="45453" y="13081"/>
                  </a:lnTo>
                  <a:lnTo>
                    <a:pt x="45453" y="11303"/>
                  </a:lnTo>
                  <a:close/>
                </a:path>
                <a:path w="52069" h="14604">
                  <a:moveTo>
                    <a:pt x="48564" y="11303"/>
                  </a:moveTo>
                  <a:lnTo>
                    <a:pt x="46875" y="11303"/>
                  </a:lnTo>
                  <a:lnTo>
                    <a:pt x="46875" y="13081"/>
                  </a:lnTo>
                  <a:lnTo>
                    <a:pt x="48564" y="13081"/>
                  </a:lnTo>
                  <a:lnTo>
                    <a:pt x="48564" y="11303"/>
                  </a:lnTo>
                  <a:close/>
                </a:path>
                <a:path w="52069" h="14604">
                  <a:moveTo>
                    <a:pt x="51943" y="11303"/>
                  </a:moveTo>
                  <a:lnTo>
                    <a:pt x="49987" y="11303"/>
                  </a:lnTo>
                  <a:lnTo>
                    <a:pt x="49987" y="13081"/>
                  </a:lnTo>
                  <a:lnTo>
                    <a:pt x="51943" y="13081"/>
                  </a:lnTo>
                  <a:lnTo>
                    <a:pt x="51943" y="12954"/>
                  </a:lnTo>
                  <a:lnTo>
                    <a:pt x="50863" y="12954"/>
                  </a:lnTo>
                  <a:lnTo>
                    <a:pt x="50723" y="12827"/>
                  </a:lnTo>
                  <a:lnTo>
                    <a:pt x="50723" y="12446"/>
                  </a:lnTo>
                  <a:lnTo>
                    <a:pt x="50863" y="12192"/>
                  </a:lnTo>
                  <a:lnTo>
                    <a:pt x="51943" y="12192"/>
                  </a:lnTo>
                  <a:lnTo>
                    <a:pt x="51943" y="11303"/>
                  </a:lnTo>
                  <a:close/>
                </a:path>
                <a:path w="52069" h="14604">
                  <a:moveTo>
                    <a:pt x="1790" y="12192"/>
                  </a:moveTo>
                  <a:lnTo>
                    <a:pt x="1028" y="12192"/>
                  </a:lnTo>
                  <a:lnTo>
                    <a:pt x="1181" y="12446"/>
                  </a:lnTo>
                  <a:lnTo>
                    <a:pt x="1181" y="12827"/>
                  </a:lnTo>
                  <a:lnTo>
                    <a:pt x="1028" y="12954"/>
                  </a:lnTo>
                  <a:lnTo>
                    <a:pt x="1790" y="12954"/>
                  </a:lnTo>
                  <a:lnTo>
                    <a:pt x="1790" y="12192"/>
                  </a:lnTo>
                  <a:close/>
                </a:path>
                <a:path w="52069" h="14604">
                  <a:moveTo>
                    <a:pt x="51943" y="12192"/>
                  </a:moveTo>
                  <a:lnTo>
                    <a:pt x="51231" y="12192"/>
                  </a:lnTo>
                  <a:lnTo>
                    <a:pt x="51371" y="12446"/>
                  </a:lnTo>
                  <a:lnTo>
                    <a:pt x="51371" y="12827"/>
                  </a:lnTo>
                  <a:lnTo>
                    <a:pt x="51231" y="12954"/>
                  </a:lnTo>
                  <a:lnTo>
                    <a:pt x="51943" y="12954"/>
                  </a:lnTo>
                  <a:lnTo>
                    <a:pt x="51943" y="12192"/>
                  </a:lnTo>
                  <a:close/>
                </a:path>
                <a:path w="52069" h="14604">
                  <a:moveTo>
                    <a:pt x="4902" y="8001"/>
                  </a:moveTo>
                  <a:lnTo>
                    <a:pt x="3225" y="8001"/>
                  </a:lnTo>
                  <a:lnTo>
                    <a:pt x="3225" y="9652"/>
                  </a:lnTo>
                  <a:lnTo>
                    <a:pt x="4902" y="9652"/>
                  </a:lnTo>
                  <a:lnTo>
                    <a:pt x="4902" y="8001"/>
                  </a:lnTo>
                  <a:close/>
                </a:path>
                <a:path w="52069" h="14604">
                  <a:moveTo>
                    <a:pt x="8026" y="8001"/>
                  </a:moveTo>
                  <a:lnTo>
                    <a:pt x="6324" y="8001"/>
                  </a:lnTo>
                  <a:lnTo>
                    <a:pt x="6324" y="9652"/>
                  </a:lnTo>
                  <a:lnTo>
                    <a:pt x="8026" y="9652"/>
                  </a:lnTo>
                  <a:lnTo>
                    <a:pt x="8026" y="8001"/>
                  </a:lnTo>
                  <a:close/>
                </a:path>
                <a:path w="52069" h="14604">
                  <a:moveTo>
                    <a:pt x="11150" y="8001"/>
                  </a:moveTo>
                  <a:lnTo>
                    <a:pt x="9448" y="8001"/>
                  </a:lnTo>
                  <a:lnTo>
                    <a:pt x="9448" y="9652"/>
                  </a:lnTo>
                  <a:lnTo>
                    <a:pt x="11150" y="9652"/>
                  </a:lnTo>
                  <a:lnTo>
                    <a:pt x="11150" y="8001"/>
                  </a:lnTo>
                  <a:close/>
                </a:path>
                <a:path w="52069" h="14604">
                  <a:moveTo>
                    <a:pt x="14262" y="8001"/>
                  </a:moveTo>
                  <a:lnTo>
                    <a:pt x="12572" y="8001"/>
                  </a:lnTo>
                  <a:lnTo>
                    <a:pt x="12572" y="9652"/>
                  </a:lnTo>
                  <a:lnTo>
                    <a:pt x="14262" y="9652"/>
                  </a:lnTo>
                  <a:lnTo>
                    <a:pt x="14262" y="8001"/>
                  </a:lnTo>
                  <a:close/>
                </a:path>
                <a:path w="52069" h="14604">
                  <a:moveTo>
                    <a:pt x="17386" y="8001"/>
                  </a:moveTo>
                  <a:lnTo>
                    <a:pt x="15697" y="8001"/>
                  </a:lnTo>
                  <a:lnTo>
                    <a:pt x="15697" y="9652"/>
                  </a:lnTo>
                  <a:lnTo>
                    <a:pt x="17386" y="9652"/>
                  </a:lnTo>
                  <a:lnTo>
                    <a:pt x="17386" y="8001"/>
                  </a:lnTo>
                  <a:close/>
                </a:path>
                <a:path w="52069" h="14604">
                  <a:moveTo>
                    <a:pt x="20497" y="8001"/>
                  </a:moveTo>
                  <a:lnTo>
                    <a:pt x="18808" y="8001"/>
                  </a:lnTo>
                  <a:lnTo>
                    <a:pt x="18808" y="9652"/>
                  </a:lnTo>
                  <a:lnTo>
                    <a:pt x="20497" y="9652"/>
                  </a:lnTo>
                  <a:lnTo>
                    <a:pt x="20497" y="8001"/>
                  </a:lnTo>
                  <a:close/>
                </a:path>
                <a:path w="52069" h="14604">
                  <a:moveTo>
                    <a:pt x="23622" y="8001"/>
                  </a:moveTo>
                  <a:lnTo>
                    <a:pt x="21920" y="8001"/>
                  </a:lnTo>
                  <a:lnTo>
                    <a:pt x="21920" y="9652"/>
                  </a:lnTo>
                  <a:lnTo>
                    <a:pt x="23622" y="9652"/>
                  </a:lnTo>
                  <a:lnTo>
                    <a:pt x="23622" y="8001"/>
                  </a:lnTo>
                  <a:close/>
                </a:path>
                <a:path w="52069" h="14604">
                  <a:moveTo>
                    <a:pt x="26733" y="8001"/>
                  </a:moveTo>
                  <a:lnTo>
                    <a:pt x="25044" y="8001"/>
                  </a:lnTo>
                  <a:lnTo>
                    <a:pt x="25044" y="9652"/>
                  </a:lnTo>
                  <a:lnTo>
                    <a:pt x="26733" y="9652"/>
                  </a:lnTo>
                  <a:lnTo>
                    <a:pt x="26733" y="8001"/>
                  </a:lnTo>
                  <a:close/>
                </a:path>
                <a:path w="52069" h="14604">
                  <a:moveTo>
                    <a:pt x="29857" y="8001"/>
                  </a:moveTo>
                  <a:lnTo>
                    <a:pt x="28168" y="8001"/>
                  </a:lnTo>
                  <a:lnTo>
                    <a:pt x="28168" y="9652"/>
                  </a:lnTo>
                  <a:lnTo>
                    <a:pt x="29857" y="9652"/>
                  </a:lnTo>
                  <a:lnTo>
                    <a:pt x="29857" y="8001"/>
                  </a:lnTo>
                  <a:close/>
                </a:path>
                <a:path w="52069" h="14604">
                  <a:moveTo>
                    <a:pt x="32981" y="8001"/>
                  </a:moveTo>
                  <a:lnTo>
                    <a:pt x="31280" y="8001"/>
                  </a:lnTo>
                  <a:lnTo>
                    <a:pt x="31280" y="9652"/>
                  </a:lnTo>
                  <a:lnTo>
                    <a:pt x="32981" y="9652"/>
                  </a:lnTo>
                  <a:lnTo>
                    <a:pt x="32981" y="8001"/>
                  </a:lnTo>
                  <a:close/>
                </a:path>
                <a:path w="52069" h="14604">
                  <a:moveTo>
                    <a:pt x="36093" y="8001"/>
                  </a:moveTo>
                  <a:lnTo>
                    <a:pt x="34404" y="8001"/>
                  </a:lnTo>
                  <a:lnTo>
                    <a:pt x="34404" y="9652"/>
                  </a:lnTo>
                  <a:lnTo>
                    <a:pt x="36093" y="9652"/>
                  </a:lnTo>
                  <a:lnTo>
                    <a:pt x="36093" y="8001"/>
                  </a:lnTo>
                  <a:close/>
                </a:path>
                <a:path w="52069" h="14604">
                  <a:moveTo>
                    <a:pt x="39217" y="8001"/>
                  </a:moveTo>
                  <a:lnTo>
                    <a:pt x="37515" y="8001"/>
                  </a:lnTo>
                  <a:lnTo>
                    <a:pt x="37515" y="9652"/>
                  </a:lnTo>
                  <a:lnTo>
                    <a:pt x="39217" y="9652"/>
                  </a:lnTo>
                  <a:lnTo>
                    <a:pt x="39217" y="8001"/>
                  </a:lnTo>
                  <a:close/>
                </a:path>
                <a:path w="52069" h="14604">
                  <a:moveTo>
                    <a:pt x="42329" y="8001"/>
                  </a:moveTo>
                  <a:lnTo>
                    <a:pt x="40640" y="8001"/>
                  </a:lnTo>
                  <a:lnTo>
                    <a:pt x="40640" y="9652"/>
                  </a:lnTo>
                  <a:lnTo>
                    <a:pt x="42329" y="9652"/>
                  </a:lnTo>
                  <a:lnTo>
                    <a:pt x="42329" y="8001"/>
                  </a:lnTo>
                  <a:close/>
                </a:path>
                <a:path w="52069" h="14604">
                  <a:moveTo>
                    <a:pt x="45453" y="8001"/>
                  </a:moveTo>
                  <a:lnTo>
                    <a:pt x="43751" y="8001"/>
                  </a:lnTo>
                  <a:lnTo>
                    <a:pt x="43751" y="9652"/>
                  </a:lnTo>
                  <a:lnTo>
                    <a:pt x="45453" y="9652"/>
                  </a:lnTo>
                  <a:lnTo>
                    <a:pt x="45453" y="8001"/>
                  </a:lnTo>
                  <a:close/>
                </a:path>
                <a:path w="52069" h="14604">
                  <a:moveTo>
                    <a:pt x="48564" y="8001"/>
                  </a:moveTo>
                  <a:lnTo>
                    <a:pt x="46875" y="8001"/>
                  </a:lnTo>
                  <a:lnTo>
                    <a:pt x="46875" y="9652"/>
                  </a:lnTo>
                  <a:lnTo>
                    <a:pt x="48564" y="9652"/>
                  </a:lnTo>
                  <a:lnTo>
                    <a:pt x="48564" y="8001"/>
                  </a:lnTo>
                  <a:close/>
                </a:path>
                <a:path w="52069" h="14604">
                  <a:moveTo>
                    <a:pt x="51943" y="8001"/>
                  </a:moveTo>
                  <a:lnTo>
                    <a:pt x="49987" y="8001"/>
                  </a:lnTo>
                  <a:lnTo>
                    <a:pt x="49987" y="9652"/>
                  </a:lnTo>
                  <a:lnTo>
                    <a:pt x="51943" y="9652"/>
                  </a:lnTo>
                  <a:lnTo>
                    <a:pt x="51943" y="8001"/>
                  </a:lnTo>
                  <a:close/>
                </a:path>
                <a:path w="52069" h="14604">
                  <a:moveTo>
                    <a:pt x="4902" y="4572"/>
                  </a:moveTo>
                  <a:lnTo>
                    <a:pt x="3225" y="4572"/>
                  </a:lnTo>
                  <a:lnTo>
                    <a:pt x="3225" y="6223"/>
                  </a:lnTo>
                  <a:lnTo>
                    <a:pt x="4902" y="6223"/>
                  </a:lnTo>
                  <a:lnTo>
                    <a:pt x="4902" y="4572"/>
                  </a:lnTo>
                  <a:close/>
                </a:path>
                <a:path w="52069" h="14604">
                  <a:moveTo>
                    <a:pt x="8026" y="4572"/>
                  </a:moveTo>
                  <a:lnTo>
                    <a:pt x="6324" y="4572"/>
                  </a:lnTo>
                  <a:lnTo>
                    <a:pt x="6324" y="6223"/>
                  </a:lnTo>
                  <a:lnTo>
                    <a:pt x="8026" y="6223"/>
                  </a:lnTo>
                  <a:lnTo>
                    <a:pt x="8026" y="4572"/>
                  </a:lnTo>
                  <a:close/>
                </a:path>
                <a:path w="52069" h="14604">
                  <a:moveTo>
                    <a:pt x="11150" y="4572"/>
                  </a:moveTo>
                  <a:lnTo>
                    <a:pt x="9448" y="4572"/>
                  </a:lnTo>
                  <a:lnTo>
                    <a:pt x="9448" y="6223"/>
                  </a:lnTo>
                  <a:lnTo>
                    <a:pt x="11150" y="6223"/>
                  </a:lnTo>
                  <a:lnTo>
                    <a:pt x="11150" y="4572"/>
                  </a:lnTo>
                  <a:close/>
                </a:path>
                <a:path w="52069" h="14604">
                  <a:moveTo>
                    <a:pt x="14262" y="4572"/>
                  </a:moveTo>
                  <a:lnTo>
                    <a:pt x="12572" y="4572"/>
                  </a:lnTo>
                  <a:lnTo>
                    <a:pt x="12572" y="6223"/>
                  </a:lnTo>
                  <a:lnTo>
                    <a:pt x="14262" y="6223"/>
                  </a:lnTo>
                  <a:lnTo>
                    <a:pt x="14262" y="4572"/>
                  </a:lnTo>
                  <a:close/>
                </a:path>
                <a:path w="52069" h="14604">
                  <a:moveTo>
                    <a:pt x="17386" y="4572"/>
                  </a:moveTo>
                  <a:lnTo>
                    <a:pt x="15697" y="4572"/>
                  </a:lnTo>
                  <a:lnTo>
                    <a:pt x="15697" y="6223"/>
                  </a:lnTo>
                  <a:lnTo>
                    <a:pt x="17386" y="6223"/>
                  </a:lnTo>
                  <a:lnTo>
                    <a:pt x="17386" y="4572"/>
                  </a:lnTo>
                  <a:close/>
                </a:path>
                <a:path w="52069" h="14604">
                  <a:moveTo>
                    <a:pt x="20497" y="4572"/>
                  </a:moveTo>
                  <a:lnTo>
                    <a:pt x="18808" y="4572"/>
                  </a:lnTo>
                  <a:lnTo>
                    <a:pt x="18808" y="6223"/>
                  </a:lnTo>
                  <a:lnTo>
                    <a:pt x="20497" y="6223"/>
                  </a:lnTo>
                  <a:lnTo>
                    <a:pt x="20497" y="4572"/>
                  </a:lnTo>
                  <a:close/>
                </a:path>
                <a:path w="52069" h="14604">
                  <a:moveTo>
                    <a:pt x="23622" y="4572"/>
                  </a:moveTo>
                  <a:lnTo>
                    <a:pt x="21920" y="4572"/>
                  </a:lnTo>
                  <a:lnTo>
                    <a:pt x="21920" y="6223"/>
                  </a:lnTo>
                  <a:lnTo>
                    <a:pt x="23622" y="6223"/>
                  </a:lnTo>
                  <a:lnTo>
                    <a:pt x="23622" y="4572"/>
                  </a:lnTo>
                  <a:close/>
                </a:path>
                <a:path w="52069" h="14604">
                  <a:moveTo>
                    <a:pt x="26733" y="4572"/>
                  </a:moveTo>
                  <a:lnTo>
                    <a:pt x="25044" y="4572"/>
                  </a:lnTo>
                  <a:lnTo>
                    <a:pt x="25044" y="6223"/>
                  </a:lnTo>
                  <a:lnTo>
                    <a:pt x="26733" y="6223"/>
                  </a:lnTo>
                  <a:lnTo>
                    <a:pt x="26733" y="4572"/>
                  </a:lnTo>
                  <a:close/>
                </a:path>
                <a:path w="52069" h="14604">
                  <a:moveTo>
                    <a:pt x="29857" y="4572"/>
                  </a:moveTo>
                  <a:lnTo>
                    <a:pt x="28168" y="4572"/>
                  </a:lnTo>
                  <a:lnTo>
                    <a:pt x="28168" y="6223"/>
                  </a:lnTo>
                  <a:lnTo>
                    <a:pt x="29857" y="6223"/>
                  </a:lnTo>
                  <a:lnTo>
                    <a:pt x="29857" y="4572"/>
                  </a:lnTo>
                  <a:close/>
                </a:path>
                <a:path w="52069" h="14604">
                  <a:moveTo>
                    <a:pt x="32981" y="4572"/>
                  </a:moveTo>
                  <a:lnTo>
                    <a:pt x="31280" y="4572"/>
                  </a:lnTo>
                  <a:lnTo>
                    <a:pt x="31280" y="6223"/>
                  </a:lnTo>
                  <a:lnTo>
                    <a:pt x="32981" y="6223"/>
                  </a:lnTo>
                  <a:lnTo>
                    <a:pt x="32981" y="4572"/>
                  </a:lnTo>
                  <a:close/>
                </a:path>
                <a:path w="52069" h="14604">
                  <a:moveTo>
                    <a:pt x="36093" y="4572"/>
                  </a:moveTo>
                  <a:lnTo>
                    <a:pt x="34404" y="4572"/>
                  </a:lnTo>
                  <a:lnTo>
                    <a:pt x="34404" y="6223"/>
                  </a:lnTo>
                  <a:lnTo>
                    <a:pt x="36093" y="6223"/>
                  </a:lnTo>
                  <a:lnTo>
                    <a:pt x="36093" y="4572"/>
                  </a:lnTo>
                  <a:close/>
                </a:path>
                <a:path w="52069" h="14604">
                  <a:moveTo>
                    <a:pt x="39217" y="4572"/>
                  </a:moveTo>
                  <a:lnTo>
                    <a:pt x="37515" y="4572"/>
                  </a:lnTo>
                  <a:lnTo>
                    <a:pt x="37515" y="6223"/>
                  </a:lnTo>
                  <a:lnTo>
                    <a:pt x="39217" y="6223"/>
                  </a:lnTo>
                  <a:lnTo>
                    <a:pt x="39217" y="4572"/>
                  </a:lnTo>
                  <a:close/>
                </a:path>
                <a:path w="52069" h="14604">
                  <a:moveTo>
                    <a:pt x="42329" y="4572"/>
                  </a:moveTo>
                  <a:lnTo>
                    <a:pt x="40640" y="4572"/>
                  </a:lnTo>
                  <a:lnTo>
                    <a:pt x="40640" y="6223"/>
                  </a:lnTo>
                  <a:lnTo>
                    <a:pt x="42329" y="6223"/>
                  </a:lnTo>
                  <a:lnTo>
                    <a:pt x="42329" y="4572"/>
                  </a:lnTo>
                  <a:close/>
                </a:path>
                <a:path w="52069" h="14604">
                  <a:moveTo>
                    <a:pt x="45453" y="4572"/>
                  </a:moveTo>
                  <a:lnTo>
                    <a:pt x="43751" y="4572"/>
                  </a:lnTo>
                  <a:lnTo>
                    <a:pt x="43751" y="6223"/>
                  </a:lnTo>
                  <a:lnTo>
                    <a:pt x="45453" y="6223"/>
                  </a:lnTo>
                  <a:lnTo>
                    <a:pt x="45453" y="4572"/>
                  </a:lnTo>
                  <a:close/>
                </a:path>
                <a:path w="52069" h="14604">
                  <a:moveTo>
                    <a:pt x="48564" y="4572"/>
                  </a:moveTo>
                  <a:lnTo>
                    <a:pt x="46875" y="4572"/>
                  </a:lnTo>
                  <a:lnTo>
                    <a:pt x="46875" y="6223"/>
                  </a:lnTo>
                  <a:lnTo>
                    <a:pt x="48564" y="6223"/>
                  </a:lnTo>
                  <a:lnTo>
                    <a:pt x="48564" y="4572"/>
                  </a:lnTo>
                  <a:close/>
                </a:path>
                <a:path w="52069" h="14604">
                  <a:moveTo>
                    <a:pt x="51943" y="4572"/>
                  </a:moveTo>
                  <a:lnTo>
                    <a:pt x="49987" y="4572"/>
                  </a:lnTo>
                  <a:lnTo>
                    <a:pt x="49987" y="6223"/>
                  </a:lnTo>
                  <a:lnTo>
                    <a:pt x="51943" y="6223"/>
                  </a:lnTo>
                  <a:lnTo>
                    <a:pt x="51943" y="4572"/>
                  </a:lnTo>
                  <a:close/>
                </a:path>
                <a:path w="52069" h="14604">
                  <a:moveTo>
                    <a:pt x="4902" y="1143"/>
                  </a:moveTo>
                  <a:lnTo>
                    <a:pt x="3225" y="1143"/>
                  </a:lnTo>
                  <a:lnTo>
                    <a:pt x="3225" y="2921"/>
                  </a:lnTo>
                  <a:lnTo>
                    <a:pt x="4902" y="2921"/>
                  </a:lnTo>
                  <a:lnTo>
                    <a:pt x="4902" y="1143"/>
                  </a:lnTo>
                  <a:close/>
                </a:path>
                <a:path w="52069" h="14604">
                  <a:moveTo>
                    <a:pt x="8026" y="1143"/>
                  </a:moveTo>
                  <a:lnTo>
                    <a:pt x="6324" y="1143"/>
                  </a:lnTo>
                  <a:lnTo>
                    <a:pt x="6324" y="2921"/>
                  </a:lnTo>
                  <a:lnTo>
                    <a:pt x="8026" y="2921"/>
                  </a:lnTo>
                  <a:lnTo>
                    <a:pt x="8026" y="1143"/>
                  </a:lnTo>
                  <a:close/>
                </a:path>
                <a:path w="52069" h="14604">
                  <a:moveTo>
                    <a:pt x="11150" y="1143"/>
                  </a:moveTo>
                  <a:lnTo>
                    <a:pt x="9448" y="1143"/>
                  </a:lnTo>
                  <a:lnTo>
                    <a:pt x="9448" y="2921"/>
                  </a:lnTo>
                  <a:lnTo>
                    <a:pt x="11150" y="2921"/>
                  </a:lnTo>
                  <a:lnTo>
                    <a:pt x="11150" y="1143"/>
                  </a:lnTo>
                  <a:close/>
                </a:path>
                <a:path w="52069" h="14604">
                  <a:moveTo>
                    <a:pt x="14262" y="1143"/>
                  </a:moveTo>
                  <a:lnTo>
                    <a:pt x="12572" y="1143"/>
                  </a:lnTo>
                  <a:lnTo>
                    <a:pt x="12572" y="2921"/>
                  </a:lnTo>
                  <a:lnTo>
                    <a:pt x="14262" y="2921"/>
                  </a:lnTo>
                  <a:lnTo>
                    <a:pt x="14262" y="1143"/>
                  </a:lnTo>
                  <a:close/>
                </a:path>
                <a:path w="52069" h="14604">
                  <a:moveTo>
                    <a:pt x="17386" y="1143"/>
                  </a:moveTo>
                  <a:lnTo>
                    <a:pt x="15697" y="1143"/>
                  </a:lnTo>
                  <a:lnTo>
                    <a:pt x="15697" y="2921"/>
                  </a:lnTo>
                  <a:lnTo>
                    <a:pt x="17386" y="2921"/>
                  </a:lnTo>
                  <a:lnTo>
                    <a:pt x="17386" y="1143"/>
                  </a:lnTo>
                  <a:close/>
                </a:path>
                <a:path w="52069" h="14604">
                  <a:moveTo>
                    <a:pt x="20497" y="1143"/>
                  </a:moveTo>
                  <a:lnTo>
                    <a:pt x="18808" y="1143"/>
                  </a:lnTo>
                  <a:lnTo>
                    <a:pt x="18808" y="2921"/>
                  </a:lnTo>
                  <a:lnTo>
                    <a:pt x="20497" y="2921"/>
                  </a:lnTo>
                  <a:lnTo>
                    <a:pt x="20497" y="1143"/>
                  </a:lnTo>
                  <a:close/>
                </a:path>
                <a:path w="52069" h="14604">
                  <a:moveTo>
                    <a:pt x="23622" y="1143"/>
                  </a:moveTo>
                  <a:lnTo>
                    <a:pt x="21920" y="1143"/>
                  </a:lnTo>
                  <a:lnTo>
                    <a:pt x="21920" y="2921"/>
                  </a:lnTo>
                  <a:lnTo>
                    <a:pt x="23622" y="2921"/>
                  </a:lnTo>
                  <a:lnTo>
                    <a:pt x="23622" y="1143"/>
                  </a:lnTo>
                  <a:close/>
                </a:path>
                <a:path w="52069" h="14604">
                  <a:moveTo>
                    <a:pt x="26733" y="1143"/>
                  </a:moveTo>
                  <a:lnTo>
                    <a:pt x="25044" y="1143"/>
                  </a:lnTo>
                  <a:lnTo>
                    <a:pt x="25044" y="2921"/>
                  </a:lnTo>
                  <a:lnTo>
                    <a:pt x="26733" y="2921"/>
                  </a:lnTo>
                  <a:lnTo>
                    <a:pt x="26733" y="1143"/>
                  </a:lnTo>
                  <a:close/>
                </a:path>
                <a:path w="52069" h="14604">
                  <a:moveTo>
                    <a:pt x="29857" y="1143"/>
                  </a:moveTo>
                  <a:lnTo>
                    <a:pt x="28168" y="1143"/>
                  </a:lnTo>
                  <a:lnTo>
                    <a:pt x="28168" y="2921"/>
                  </a:lnTo>
                  <a:lnTo>
                    <a:pt x="29857" y="2921"/>
                  </a:lnTo>
                  <a:lnTo>
                    <a:pt x="29857" y="1143"/>
                  </a:lnTo>
                  <a:close/>
                </a:path>
                <a:path w="52069" h="14604">
                  <a:moveTo>
                    <a:pt x="32981" y="1143"/>
                  </a:moveTo>
                  <a:lnTo>
                    <a:pt x="31280" y="1143"/>
                  </a:lnTo>
                  <a:lnTo>
                    <a:pt x="31280" y="2921"/>
                  </a:lnTo>
                  <a:lnTo>
                    <a:pt x="32981" y="2921"/>
                  </a:lnTo>
                  <a:lnTo>
                    <a:pt x="32981" y="1143"/>
                  </a:lnTo>
                  <a:close/>
                </a:path>
                <a:path w="52069" h="14604">
                  <a:moveTo>
                    <a:pt x="36093" y="1143"/>
                  </a:moveTo>
                  <a:lnTo>
                    <a:pt x="34404" y="1143"/>
                  </a:lnTo>
                  <a:lnTo>
                    <a:pt x="34404" y="2921"/>
                  </a:lnTo>
                  <a:lnTo>
                    <a:pt x="36093" y="2921"/>
                  </a:lnTo>
                  <a:lnTo>
                    <a:pt x="36093" y="1143"/>
                  </a:lnTo>
                  <a:close/>
                </a:path>
                <a:path w="52069" h="14604">
                  <a:moveTo>
                    <a:pt x="39217" y="1143"/>
                  </a:moveTo>
                  <a:lnTo>
                    <a:pt x="37515" y="1143"/>
                  </a:lnTo>
                  <a:lnTo>
                    <a:pt x="37515" y="2921"/>
                  </a:lnTo>
                  <a:lnTo>
                    <a:pt x="39217" y="2921"/>
                  </a:lnTo>
                  <a:lnTo>
                    <a:pt x="39217" y="1143"/>
                  </a:lnTo>
                  <a:close/>
                </a:path>
                <a:path w="52069" h="14604">
                  <a:moveTo>
                    <a:pt x="42329" y="1143"/>
                  </a:moveTo>
                  <a:lnTo>
                    <a:pt x="40640" y="1143"/>
                  </a:lnTo>
                  <a:lnTo>
                    <a:pt x="40640" y="2921"/>
                  </a:lnTo>
                  <a:lnTo>
                    <a:pt x="42329" y="2921"/>
                  </a:lnTo>
                  <a:lnTo>
                    <a:pt x="42329" y="1143"/>
                  </a:lnTo>
                  <a:close/>
                </a:path>
                <a:path w="52069" h="14604">
                  <a:moveTo>
                    <a:pt x="45453" y="1143"/>
                  </a:moveTo>
                  <a:lnTo>
                    <a:pt x="43751" y="1143"/>
                  </a:lnTo>
                  <a:lnTo>
                    <a:pt x="43751" y="2921"/>
                  </a:lnTo>
                  <a:lnTo>
                    <a:pt x="45453" y="2921"/>
                  </a:lnTo>
                  <a:lnTo>
                    <a:pt x="45453" y="1143"/>
                  </a:lnTo>
                  <a:close/>
                </a:path>
                <a:path w="52069" h="14604">
                  <a:moveTo>
                    <a:pt x="48564" y="1143"/>
                  </a:moveTo>
                  <a:lnTo>
                    <a:pt x="46875" y="1143"/>
                  </a:lnTo>
                  <a:lnTo>
                    <a:pt x="46875" y="2921"/>
                  </a:lnTo>
                  <a:lnTo>
                    <a:pt x="48564" y="2921"/>
                  </a:lnTo>
                  <a:lnTo>
                    <a:pt x="48564" y="1143"/>
                  </a:lnTo>
                  <a:close/>
                </a:path>
                <a:path w="52069" h="14604">
                  <a:moveTo>
                    <a:pt x="50863" y="1143"/>
                  </a:moveTo>
                  <a:lnTo>
                    <a:pt x="49987" y="1143"/>
                  </a:lnTo>
                  <a:lnTo>
                    <a:pt x="49987" y="2921"/>
                  </a:lnTo>
                  <a:lnTo>
                    <a:pt x="51943" y="2921"/>
                  </a:lnTo>
                  <a:lnTo>
                    <a:pt x="51943" y="1905"/>
                  </a:lnTo>
                  <a:lnTo>
                    <a:pt x="50863" y="1905"/>
                  </a:lnTo>
                  <a:lnTo>
                    <a:pt x="50723" y="1651"/>
                  </a:lnTo>
                  <a:lnTo>
                    <a:pt x="50723" y="1270"/>
                  </a:lnTo>
                  <a:lnTo>
                    <a:pt x="50863" y="1143"/>
                  </a:lnTo>
                  <a:close/>
                </a:path>
                <a:path w="52069" h="14604">
                  <a:moveTo>
                    <a:pt x="1790" y="1143"/>
                  </a:moveTo>
                  <a:lnTo>
                    <a:pt x="1028" y="1143"/>
                  </a:lnTo>
                  <a:lnTo>
                    <a:pt x="1181" y="1270"/>
                  </a:lnTo>
                  <a:lnTo>
                    <a:pt x="1181" y="1651"/>
                  </a:lnTo>
                  <a:lnTo>
                    <a:pt x="1028" y="1905"/>
                  </a:lnTo>
                  <a:lnTo>
                    <a:pt x="1790" y="1905"/>
                  </a:lnTo>
                  <a:lnTo>
                    <a:pt x="1790" y="1143"/>
                  </a:lnTo>
                  <a:close/>
                </a:path>
                <a:path w="52069" h="14604">
                  <a:moveTo>
                    <a:pt x="51943" y="1143"/>
                  </a:moveTo>
                  <a:lnTo>
                    <a:pt x="51231" y="1143"/>
                  </a:lnTo>
                  <a:lnTo>
                    <a:pt x="51371" y="1270"/>
                  </a:lnTo>
                  <a:lnTo>
                    <a:pt x="51371" y="1651"/>
                  </a:lnTo>
                  <a:lnTo>
                    <a:pt x="51231" y="1905"/>
                  </a:lnTo>
                  <a:lnTo>
                    <a:pt x="51943" y="1905"/>
                  </a:lnTo>
                  <a:lnTo>
                    <a:pt x="51943" y="1143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2853602" y="4669725"/>
              <a:ext cx="52069" cy="14604"/>
            </a:xfrm>
            <a:custGeom>
              <a:avLst/>
              <a:gdLst/>
              <a:ahLst/>
              <a:cxnLst/>
              <a:rect l="l" t="t" r="r" b="b"/>
              <a:pathLst>
                <a:path w="52069" h="14604">
                  <a:moveTo>
                    <a:pt x="50723" y="12534"/>
                  </a:moveTo>
                  <a:lnTo>
                    <a:pt x="50723" y="12738"/>
                  </a:lnTo>
                  <a:lnTo>
                    <a:pt x="50863" y="12915"/>
                  </a:lnTo>
                  <a:lnTo>
                    <a:pt x="51041" y="12915"/>
                  </a:lnTo>
                  <a:lnTo>
                    <a:pt x="51231" y="12915"/>
                  </a:lnTo>
                  <a:lnTo>
                    <a:pt x="51371" y="12738"/>
                  </a:lnTo>
                  <a:lnTo>
                    <a:pt x="51371" y="12534"/>
                  </a:lnTo>
                  <a:lnTo>
                    <a:pt x="51371" y="12331"/>
                  </a:lnTo>
                  <a:lnTo>
                    <a:pt x="51231" y="12153"/>
                  </a:lnTo>
                  <a:lnTo>
                    <a:pt x="51041" y="12153"/>
                  </a:lnTo>
                  <a:lnTo>
                    <a:pt x="50863" y="12153"/>
                  </a:lnTo>
                  <a:lnTo>
                    <a:pt x="50723" y="12331"/>
                  </a:lnTo>
                  <a:lnTo>
                    <a:pt x="50723" y="12534"/>
                  </a:lnTo>
                  <a:close/>
                </a:path>
                <a:path w="52069" h="14604">
                  <a:moveTo>
                    <a:pt x="533" y="1422"/>
                  </a:moveTo>
                  <a:lnTo>
                    <a:pt x="533" y="1625"/>
                  </a:lnTo>
                  <a:lnTo>
                    <a:pt x="673" y="1790"/>
                  </a:lnTo>
                  <a:lnTo>
                    <a:pt x="850" y="1790"/>
                  </a:lnTo>
                  <a:lnTo>
                    <a:pt x="1028" y="1790"/>
                  </a:lnTo>
                  <a:lnTo>
                    <a:pt x="1181" y="1625"/>
                  </a:lnTo>
                  <a:lnTo>
                    <a:pt x="1181" y="1422"/>
                  </a:lnTo>
                  <a:lnTo>
                    <a:pt x="1181" y="1206"/>
                  </a:lnTo>
                  <a:lnTo>
                    <a:pt x="1028" y="1041"/>
                  </a:lnTo>
                  <a:lnTo>
                    <a:pt x="850" y="1041"/>
                  </a:lnTo>
                  <a:lnTo>
                    <a:pt x="673" y="1041"/>
                  </a:lnTo>
                  <a:lnTo>
                    <a:pt x="533" y="1206"/>
                  </a:lnTo>
                  <a:lnTo>
                    <a:pt x="533" y="1422"/>
                  </a:lnTo>
                  <a:close/>
                </a:path>
                <a:path w="52069" h="14604">
                  <a:moveTo>
                    <a:pt x="533" y="12534"/>
                  </a:moveTo>
                  <a:lnTo>
                    <a:pt x="533" y="12738"/>
                  </a:lnTo>
                  <a:lnTo>
                    <a:pt x="673" y="12915"/>
                  </a:lnTo>
                  <a:lnTo>
                    <a:pt x="850" y="12915"/>
                  </a:lnTo>
                  <a:lnTo>
                    <a:pt x="1028" y="12915"/>
                  </a:lnTo>
                  <a:lnTo>
                    <a:pt x="1181" y="12738"/>
                  </a:lnTo>
                  <a:lnTo>
                    <a:pt x="1181" y="12534"/>
                  </a:lnTo>
                  <a:lnTo>
                    <a:pt x="1181" y="12331"/>
                  </a:lnTo>
                  <a:lnTo>
                    <a:pt x="1028" y="12153"/>
                  </a:lnTo>
                  <a:lnTo>
                    <a:pt x="850" y="12153"/>
                  </a:lnTo>
                  <a:lnTo>
                    <a:pt x="673" y="12153"/>
                  </a:lnTo>
                  <a:lnTo>
                    <a:pt x="533" y="12331"/>
                  </a:lnTo>
                  <a:lnTo>
                    <a:pt x="533" y="12534"/>
                  </a:lnTo>
                  <a:close/>
                </a:path>
                <a:path w="52069" h="14604">
                  <a:moveTo>
                    <a:pt x="50723" y="1422"/>
                  </a:moveTo>
                  <a:lnTo>
                    <a:pt x="50723" y="1625"/>
                  </a:lnTo>
                  <a:lnTo>
                    <a:pt x="50863" y="1790"/>
                  </a:lnTo>
                  <a:lnTo>
                    <a:pt x="51041" y="1790"/>
                  </a:lnTo>
                  <a:lnTo>
                    <a:pt x="51231" y="1790"/>
                  </a:lnTo>
                  <a:lnTo>
                    <a:pt x="51371" y="1625"/>
                  </a:lnTo>
                  <a:lnTo>
                    <a:pt x="51371" y="1422"/>
                  </a:lnTo>
                  <a:lnTo>
                    <a:pt x="51371" y="1206"/>
                  </a:lnTo>
                  <a:lnTo>
                    <a:pt x="51231" y="1041"/>
                  </a:lnTo>
                  <a:lnTo>
                    <a:pt x="51041" y="1041"/>
                  </a:lnTo>
                  <a:lnTo>
                    <a:pt x="50863" y="1041"/>
                  </a:lnTo>
                  <a:lnTo>
                    <a:pt x="50723" y="1206"/>
                  </a:lnTo>
                  <a:lnTo>
                    <a:pt x="50723" y="1422"/>
                  </a:lnTo>
                  <a:close/>
                </a:path>
                <a:path w="52069" h="14604">
                  <a:moveTo>
                    <a:pt x="48564" y="12966"/>
                  </a:moveTo>
                  <a:lnTo>
                    <a:pt x="49987" y="12966"/>
                  </a:lnTo>
                  <a:lnTo>
                    <a:pt x="49987" y="11290"/>
                  </a:lnTo>
                  <a:lnTo>
                    <a:pt x="48564" y="11290"/>
                  </a:lnTo>
                  <a:lnTo>
                    <a:pt x="48564" y="12966"/>
                  </a:lnTo>
                  <a:close/>
                </a:path>
                <a:path w="52069" h="14604">
                  <a:moveTo>
                    <a:pt x="1790" y="2819"/>
                  </a:moveTo>
                  <a:lnTo>
                    <a:pt x="3225" y="2819"/>
                  </a:lnTo>
                  <a:lnTo>
                    <a:pt x="3225" y="1143"/>
                  </a:lnTo>
                  <a:lnTo>
                    <a:pt x="1790" y="1143"/>
                  </a:lnTo>
                  <a:lnTo>
                    <a:pt x="1790" y="2819"/>
                  </a:lnTo>
                  <a:close/>
                </a:path>
                <a:path w="52069" h="14604">
                  <a:moveTo>
                    <a:pt x="4902" y="2819"/>
                  </a:moveTo>
                  <a:lnTo>
                    <a:pt x="6324" y="2819"/>
                  </a:lnTo>
                  <a:lnTo>
                    <a:pt x="6324" y="1143"/>
                  </a:lnTo>
                  <a:lnTo>
                    <a:pt x="4902" y="1143"/>
                  </a:lnTo>
                  <a:lnTo>
                    <a:pt x="4902" y="2819"/>
                  </a:lnTo>
                  <a:close/>
                </a:path>
                <a:path w="52069" h="14604">
                  <a:moveTo>
                    <a:pt x="8026" y="2819"/>
                  </a:moveTo>
                  <a:lnTo>
                    <a:pt x="9448" y="2819"/>
                  </a:lnTo>
                  <a:lnTo>
                    <a:pt x="9448" y="1143"/>
                  </a:lnTo>
                  <a:lnTo>
                    <a:pt x="8026" y="1143"/>
                  </a:lnTo>
                  <a:lnTo>
                    <a:pt x="8026" y="2819"/>
                  </a:lnTo>
                  <a:close/>
                </a:path>
                <a:path w="52069" h="14604">
                  <a:moveTo>
                    <a:pt x="11150" y="2819"/>
                  </a:moveTo>
                  <a:lnTo>
                    <a:pt x="12572" y="2819"/>
                  </a:lnTo>
                  <a:lnTo>
                    <a:pt x="12572" y="1143"/>
                  </a:lnTo>
                  <a:lnTo>
                    <a:pt x="11150" y="1143"/>
                  </a:lnTo>
                  <a:lnTo>
                    <a:pt x="11150" y="2819"/>
                  </a:lnTo>
                  <a:close/>
                </a:path>
                <a:path w="52069" h="14604">
                  <a:moveTo>
                    <a:pt x="14262" y="2819"/>
                  </a:moveTo>
                  <a:lnTo>
                    <a:pt x="15697" y="2819"/>
                  </a:lnTo>
                  <a:lnTo>
                    <a:pt x="15697" y="1143"/>
                  </a:lnTo>
                  <a:lnTo>
                    <a:pt x="14262" y="1143"/>
                  </a:lnTo>
                  <a:lnTo>
                    <a:pt x="14262" y="2819"/>
                  </a:lnTo>
                  <a:close/>
                </a:path>
                <a:path w="52069" h="14604">
                  <a:moveTo>
                    <a:pt x="17386" y="2819"/>
                  </a:moveTo>
                  <a:lnTo>
                    <a:pt x="18808" y="2819"/>
                  </a:lnTo>
                  <a:lnTo>
                    <a:pt x="18808" y="1143"/>
                  </a:lnTo>
                  <a:lnTo>
                    <a:pt x="17386" y="1143"/>
                  </a:lnTo>
                  <a:lnTo>
                    <a:pt x="17386" y="2819"/>
                  </a:lnTo>
                  <a:close/>
                </a:path>
                <a:path w="52069" h="14604">
                  <a:moveTo>
                    <a:pt x="20497" y="2819"/>
                  </a:moveTo>
                  <a:lnTo>
                    <a:pt x="21920" y="2819"/>
                  </a:lnTo>
                  <a:lnTo>
                    <a:pt x="21920" y="1143"/>
                  </a:lnTo>
                  <a:lnTo>
                    <a:pt x="20497" y="1143"/>
                  </a:lnTo>
                  <a:lnTo>
                    <a:pt x="20497" y="2819"/>
                  </a:lnTo>
                  <a:close/>
                </a:path>
                <a:path w="52069" h="14604">
                  <a:moveTo>
                    <a:pt x="23622" y="2819"/>
                  </a:moveTo>
                  <a:lnTo>
                    <a:pt x="25044" y="2819"/>
                  </a:lnTo>
                  <a:lnTo>
                    <a:pt x="25044" y="1143"/>
                  </a:lnTo>
                  <a:lnTo>
                    <a:pt x="23622" y="1143"/>
                  </a:lnTo>
                  <a:lnTo>
                    <a:pt x="23622" y="2819"/>
                  </a:lnTo>
                  <a:close/>
                </a:path>
                <a:path w="52069" h="14604">
                  <a:moveTo>
                    <a:pt x="26733" y="2819"/>
                  </a:moveTo>
                  <a:lnTo>
                    <a:pt x="28168" y="2819"/>
                  </a:lnTo>
                  <a:lnTo>
                    <a:pt x="28168" y="1143"/>
                  </a:lnTo>
                  <a:lnTo>
                    <a:pt x="26733" y="1143"/>
                  </a:lnTo>
                  <a:lnTo>
                    <a:pt x="26733" y="2819"/>
                  </a:lnTo>
                  <a:close/>
                </a:path>
                <a:path w="52069" h="14604">
                  <a:moveTo>
                    <a:pt x="29857" y="2819"/>
                  </a:moveTo>
                  <a:lnTo>
                    <a:pt x="31280" y="2819"/>
                  </a:lnTo>
                  <a:lnTo>
                    <a:pt x="31280" y="1143"/>
                  </a:lnTo>
                  <a:lnTo>
                    <a:pt x="29857" y="1143"/>
                  </a:lnTo>
                  <a:lnTo>
                    <a:pt x="29857" y="2819"/>
                  </a:lnTo>
                  <a:close/>
                </a:path>
                <a:path w="52069" h="14604">
                  <a:moveTo>
                    <a:pt x="32981" y="2819"/>
                  </a:moveTo>
                  <a:lnTo>
                    <a:pt x="34404" y="2819"/>
                  </a:lnTo>
                  <a:lnTo>
                    <a:pt x="34404" y="1143"/>
                  </a:lnTo>
                  <a:lnTo>
                    <a:pt x="32981" y="1143"/>
                  </a:lnTo>
                  <a:lnTo>
                    <a:pt x="32981" y="2819"/>
                  </a:lnTo>
                  <a:close/>
                </a:path>
                <a:path w="52069" h="14604">
                  <a:moveTo>
                    <a:pt x="36093" y="2819"/>
                  </a:moveTo>
                  <a:lnTo>
                    <a:pt x="37515" y="2819"/>
                  </a:lnTo>
                  <a:lnTo>
                    <a:pt x="37515" y="1143"/>
                  </a:lnTo>
                  <a:lnTo>
                    <a:pt x="36093" y="1143"/>
                  </a:lnTo>
                  <a:lnTo>
                    <a:pt x="36093" y="2819"/>
                  </a:lnTo>
                  <a:close/>
                </a:path>
                <a:path w="52069" h="14604">
                  <a:moveTo>
                    <a:pt x="39217" y="2819"/>
                  </a:moveTo>
                  <a:lnTo>
                    <a:pt x="40640" y="2819"/>
                  </a:lnTo>
                  <a:lnTo>
                    <a:pt x="40640" y="1143"/>
                  </a:lnTo>
                  <a:lnTo>
                    <a:pt x="39217" y="1143"/>
                  </a:lnTo>
                  <a:lnTo>
                    <a:pt x="39217" y="2819"/>
                  </a:lnTo>
                  <a:close/>
                </a:path>
                <a:path w="52069" h="14604">
                  <a:moveTo>
                    <a:pt x="42329" y="2819"/>
                  </a:moveTo>
                  <a:lnTo>
                    <a:pt x="43751" y="2819"/>
                  </a:lnTo>
                  <a:lnTo>
                    <a:pt x="43751" y="1143"/>
                  </a:lnTo>
                  <a:lnTo>
                    <a:pt x="42329" y="1143"/>
                  </a:lnTo>
                  <a:lnTo>
                    <a:pt x="42329" y="2819"/>
                  </a:lnTo>
                  <a:close/>
                </a:path>
                <a:path w="52069" h="14604">
                  <a:moveTo>
                    <a:pt x="45453" y="2819"/>
                  </a:moveTo>
                  <a:lnTo>
                    <a:pt x="46875" y="2819"/>
                  </a:lnTo>
                  <a:lnTo>
                    <a:pt x="46875" y="1143"/>
                  </a:lnTo>
                  <a:lnTo>
                    <a:pt x="45453" y="1143"/>
                  </a:lnTo>
                  <a:lnTo>
                    <a:pt x="45453" y="2819"/>
                  </a:lnTo>
                  <a:close/>
                </a:path>
                <a:path w="52069" h="14604">
                  <a:moveTo>
                    <a:pt x="48564" y="2819"/>
                  </a:moveTo>
                  <a:lnTo>
                    <a:pt x="49987" y="2819"/>
                  </a:lnTo>
                  <a:lnTo>
                    <a:pt x="49987" y="1143"/>
                  </a:lnTo>
                  <a:lnTo>
                    <a:pt x="48564" y="1143"/>
                  </a:lnTo>
                  <a:lnTo>
                    <a:pt x="48564" y="2819"/>
                  </a:lnTo>
                  <a:close/>
                </a:path>
                <a:path w="52069" h="14604">
                  <a:moveTo>
                    <a:pt x="1790" y="6197"/>
                  </a:moveTo>
                  <a:lnTo>
                    <a:pt x="3225" y="6197"/>
                  </a:lnTo>
                  <a:lnTo>
                    <a:pt x="3225" y="4521"/>
                  </a:lnTo>
                  <a:lnTo>
                    <a:pt x="1790" y="4521"/>
                  </a:lnTo>
                  <a:lnTo>
                    <a:pt x="1790" y="6197"/>
                  </a:lnTo>
                  <a:close/>
                </a:path>
                <a:path w="52069" h="14604">
                  <a:moveTo>
                    <a:pt x="4902" y="6197"/>
                  </a:moveTo>
                  <a:lnTo>
                    <a:pt x="6324" y="6197"/>
                  </a:lnTo>
                  <a:lnTo>
                    <a:pt x="6324" y="4521"/>
                  </a:lnTo>
                  <a:lnTo>
                    <a:pt x="4902" y="4521"/>
                  </a:lnTo>
                  <a:lnTo>
                    <a:pt x="4902" y="6197"/>
                  </a:lnTo>
                  <a:close/>
                </a:path>
                <a:path w="52069" h="14604">
                  <a:moveTo>
                    <a:pt x="8026" y="6197"/>
                  </a:moveTo>
                  <a:lnTo>
                    <a:pt x="9448" y="6197"/>
                  </a:lnTo>
                  <a:lnTo>
                    <a:pt x="9448" y="4521"/>
                  </a:lnTo>
                  <a:lnTo>
                    <a:pt x="8026" y="4521"/>
                  </a:lnTo>
                  <a:lnTo>
                    <a:pt x="8026" y="6197"/>
                  </a:lnTo>
                  <a:close/>
                </a:path>
                <a:path w="52069" h="14604">
                  <a:moveTo>
                    <a:pt x="11150" y="6197"/>
                  </a:moveTo>
                  <a:lnTo>
                    <a:pt x="12572" y="6197"/>
                  </a:lnTo>
                  <a:lnTo>
                    <a:pt x="12572" y="4521"/>
                  </a:lnTo>
                  <a:lnTo>
                    <a:pt x="11150" y="4521"/>
                  </a:lnTo>
                  <a:lnTo>
                    <a:pt x="11150" y="6197"/>
                  </a:lnTo>
                  <a:close/>
                </a:path>
                <a:path w="52069" h="14604">
                  <a:moveTo>
                    <a:pt x="14262" y="6197"/>
                  </a:moveTo>
                  <a:lnTo>
                    <a:pt x="15697" y="6197"/>
                  </a:lnTo>
                  <a:lnTo>
                    <a:pt x="15697" y="4521"/>
                  </a:lnTo>
                  <a:lnTo>
                    <a:pt x="14262" y="4521"/>
                  </a:lnTo>
                  <a:lnTo>
                    <a:pt x="14262" y="6197"/>
                  </a:lnTo>
                  <a:close/>
                </a:path>
                <a:path w="52069" h="14604">
                  <a:moveTo>
                    <a:pt x="17386" y="6197"/>
                  </a:moveTo>
                  <a:lnTo>
                    <a:pt x="18808" y="6197"/>
                  </a:lnTo>
                  <a:lnTo>
                    <a:pt x="18808" y="4521"/>
                  </a:lnTo>
                  <a:lnTo>
                    <a:pt x="17386" y="4521"/>
                  </a:lnTo>
                  <a:lnTo>
                    <a:pt x="17386" y="6197"/>
                  </a:lnTo>
                  <a:close/>
                </a:path>
                <a:path w="52069" h="14604">
                  <a:moveTo>
                    <a:pt x="20497" y="6197"/>
                  </a:moveTo>
                  <a:lnTo>
                    <a:pt x="21920" y="6197"/>
                  </a:lnTo>
                  <a:lnTo>
                    <a:pt x="21920" y="4521"/>
                  </a:lnTo>
                  <a:lnTo>
                    <a:pt x="20497" y="4521"/>
                  </a:lnTo>
                  <a:lnTo>
                    <a:pt x="20497" y="6197"/>
                  </a:lnTo>
                  <a:close/>
                </a:path>
                <a:path w="52069" h="14604">
                  <a:moveTo>
                    <a:pt x="23622" y="6197"/>
                  </a:moveTo>
                  <a:lnTo>
                    <a:pt x="25044" y="6197"/>
                  </a:lnTo>
                  <a:lnTo>
                    <a:pt x="25044" y="4521"/>
                  </a:lnTo>
                  <a:lnTo>
                    <a:pt x="23622" y="4521"/>
                  </a:lnTo>
                  <a:lnTo>
                    <a:pt x="23622" y="6197"/>
                  </a:lnTo>
                  <a:close/>
                </a:path>
                <a:path w="52069" h="14604">
                  <a:moveTo>
                    <a:pt x="26733" y="6197"/>
                  </a:moveTo>
                  <a:lnTo>
                    <a:pt x="28168" y="6197"/>
                  </a:lnTo>
                  <a:lnTo>
                    <a:pt x="28168" y="4521"/>
                  </a:lnTo>
                  <a:lnTo>
                    <a:pt x="26733" y="4521"/>
                  </a:lnTo>
                  <a:lnTo>
                    <a:pt x="26733" y="6197"/>
                  </a:lnTo>
                  <a:close/>
                </a:path>
                <a:path w="52069" h="14604">
                  <a:moveTo>
                    <a:pt x="29857" y="6197"/>
                  </a:moveTo>
                  <a:lnTo>
                    <a:pt x="31280" y="6197"/>
                  </a:lnTo>
                  <a:lnTo>
                    <a:pt x="31280" y="4521"/>
                  </a:lnTo>
                  <a:lnTo>
                    <a:pt x="29857" y="4521"/>
                  </a:lnTo>
                  <a:lnTo>
                    <a:pt x="29857" y="6197"/>
                  </a:lnTo>
                  <a:close/>
                </a:path>
                <a:path w="52069" h="14604">
                  <a:moveTo>
                    <a:pt x="32981" y="6197"/>
                  </a:moveTo>
                  <a:lnTo>
                    <a:pt x="34404" y="6197"/>
                  </a:lnTo>
                  <a:lnTo>
                    <a:pt x="34404" y="4521"/>
                  </a:lnTo>
                  <a:lnTo>
                    <a:pt x="32981" y="4521"/>
                  </a:lnTo>
                  <a:lnTo>
                    <a:pt x="32981" y="6197"/>
                  </a:lnTo>
                  <a:close/>
                </a:path>
                <a:path w="52069" h="14604">
                  <a:moveTo>
                    <a:pt x="36093" y="6197"/>
                  </a:moveTo>
                  <a:lnTo>
                    <a:pt x="37515" y="6197"/>
                  </a:lnTo>
                  <a:lnTo>
                    <a:pt x="37515" y="4521"/>
                  </a:lnTo>
                  <a:lnTo>
                    <a:pt x="36093" y="4521"/>
                  </a:lnTo>
                  <a:lnTo>
                    <a:pt x="36093" y="6197"/>
                  </a:lnTo>
                  <a:close/>
                </a:path>
                <a:path w="52069" h="14604">
                  <a:moveTo>
                    <a:pt x="39217" y="6197"/>
                  </a:moveTo>
                  <a:lnTo>
                    <a:pt x="40640" y="6197"/>
                  </a:lnTo>
                  <a:lnTo>
                    <a:pt x="40640" y="4521"/>
                  </a:lnTo>
                  <a:lnTo>
                    <a:pt x="39217" y="4521"/>
                  </a:lnTo>
                  <a:lnTo>
                    <a:pt x="39217" y="6197"/>
                  </a:lnTo>
                  <a:close/>
                </a:path>
                <a:path w="52069" h="14604">
                  <a:moveTo>
                    <a:pt x="42329" y="6197"/>
                  </a:moveTo>
                  <a:lnTo>
                    <a:pt x="43751" y="6197"/>
                  </a:lnTo>
                  <a:lnTo>
                    <a:pt x="43751" y="4521"/>
                  </a:lnTo>
                  <a:lnTo>
                    <a:pt x="42329" y="4521"/>
                  </a:lnTo>
                  <a:lnTo>
                    <a:pt x="42329" y="6197"/>
                  </a:lnTo>
                  <a:close/>
                </a:path>
                <a:path w="52069" h="14604">
                  <a:moveTo>
                    <a:pt x="45453" y="6197"/>
                  </a:moveTo>
                  <a:lnTo>
                    <a:pt x="46875" y="6197"/>
                  </a:lnTo>
                  <a:lnTo>
                    <a:pt x="46875" y="4521"/>
                  </a:lnTo>
                  <a:lnTo>
                    <a:pt x="45453" y="4521"/>
                  </a:lnTo>
                  <a:lnTo>
                    <a:pt x="45453" y="6197"/>
                  </a:lnTo>
                  <a:close/>
                </a:path>
                <a:path w="52069" h="14604">
                  <a:moveTo>
                    <a:pt x="48564" y="6197"/>
                  </a:moveTo>
                  <a:lnTo>
                    <a:pt x="49987" y="6197"/>
                  </a:lnTo>
                  <a:lnTo>
                    <a:pt x="49987" y="4521"/>
                  </a:lnTo>
                  <a:lnTo>
                    <a:pt x="48564" y="4521"/>
                  </a:lnTo>
                  <a:lnTo>
                    <a:pt x="48564" y="6197"/>
                  </a:lnTo>
                  <a:close/>
                </a:path>
                <a:path w="52069" h="14604">
                  <a:moveTo>
                    <a:pt x="1790" y="9575"/>
                  </a:moveTo>
                  <a:lnTo>
                    <a:pt x="3225" y="9575"/>
                  </a:lnTo>
                  <a:lnTo>
                    <a:pt x="3225" y="7899"/>
                  </a:lnTo>
                  <a:lnTo>
                    <a:pt x="1790" y="7899"/>
                  </a:lnTo>
                  <a:lnTo>
                    <a:pt x="1790" y="9575"/>
                  </a:lnTo>
                  <a:close/>
                </a:path>
                <a:path w="52069" h="14604">
                  <a:moveTo>
                    <a:pt x="4902" y="9575"/>
                  </a:moveTo>
                  <a:lnTo>
                    <a:pt x="6324" y="9575"/>
                  </a:lnTo>
                  <a:lnTo>
                    <a:pt x="6324" y="7899"/>
                  </a:lnTo>
                  <a:lnTo>
                    <a:pt x="4902" y="7899"/>
                  </a:lnTo>
                  <a:lnTo>
                    <a:pt x="4902" y="9575"/>
                  </a:lnTo>
                  <a:close/>
                </a:path>
                <a:path w="52069" h="14604">
                  <a:moveTo>
                    <a:pt x="8026" y="9575"/>
                  </a:moveTo>
                  <a:lnTo>
                    <a:pt x="9448" y="9575"/>
                  </a:lnTo>
                  <a:lnTo>
                    <a:pt x="9448" y="7899"/>
                  </a:lnTo>
                  <a:lnTo>
                    <a:pt x="8026" y="7899"/>
                  </a:lnTo>
                  <a:lnTo>
                    <a:pt x="8026" y="9575"/>
                  </a:lnTo>
                  <a:close/>
                </a:path>
                <a:path w="52069" h="14604">
                  <a:moveTo>
                    <a:pt x="11150" y="9575"/>
                  </a:moveTo>
                  <a:lnTo>
                    <a:pt x="12572" y="9575"/>
                  </a:lnTo>
                  <a:lnTo>
                    <a:pt x="12572" y="7899"/>
                  </a:lnTo>
                  <a:lnTo>
                    <a:pt x="11150" y="7899"/>
                  </a:lnTo>
                  <a:lnTo>
                    <a:pt x="11150" y="9575"/>
                  </a:lnTo>
                  <a:close/>
                </a:path>
                <a:path w="52069" h="14604">
                  <a:moveTo>
                    <a:pt x="14262" y="9575"/>
                  </a:moveTo>
                  <a:lnTo>
                    <a:pt x="15697" y="9575"/>
                  </a:lnTo>
                  <a:lnTo>
                    <a:pt x="15697" y="7899"/>
                  </a:lnTo>
                  <a:lnTo>
                    <a:pt x="14262" y="7899"/>
                  </a:lnTo>
                  <a:lnTo>
                    <a:pt x="14262" y="9575"/>
                  </a:lnTo>
                  <a:close/>
                </a:path>
                <a:path w="52069" h="14604">
                  <a:moveTo>
                    <a:pt x="17386" y="9575"/>
                  </a:moveTo>
                  <a:lnTo>
                    <a:pt x="18808" y="9575"/>
                  </a:lnTo>
                  <a:lnTo>
                    <a:pt x="18808" y="7899"/>
                  </a:lnTo>
                  <a:lnTo>
                    <a:pt x="17386" y="7899"/>
                  </a:lnTo>
                  <a:lnTo>
                    <a:pt x="17386" y="9575"/>
                  </a:lnTo>
                  <a:close/>
                </a:path>
                <a:path w="52069" h="14604">
                  <a:moveTo>
                    <a:pt x="20497" y="9575"/>
                  </a:moveTo>
                  <a:lnTo>
                    <a:pt x="21920" y="9575"/>
                  </a:lnTo>
                  <a:lnTo>
                    <a:pt x="21920" y="7899"/>
                  </a:lnTo>
                  <a:lnTo>
                    <a:pt x="20497" y="7899"/>
                  </a:lnTo>
                  <a:lnTo>
                    <a:pt x="20497" y="9575"/>
                  </a:lnTo>
                  <a:close/>
                </a:path>
                <a:path w="52069" h="14604">
                  <a:moveTo>
                    <a:pt x="23622" y="9575"/>
                  </a:moveTo>
                  <a:lnTo>
                    <a:pt x="25044" y="9575"/>
                  </a:lnTo>
                  <a:lnTo>
                    <a:pt x="25044" y="7899"/>
                  </a:lnTo>
                  <a:lnTo>
                    <a:pt x="23622" y="7899"/>
                  </a:lnTo>
                  <a:lnTo>
                    <a:pt x="23622" y="9575"/>
                  </a:lnTo>
                  <a:close/>
                </a:path>
                <a:path w="52069" h="14604">
                  <a:moveTo>
                    <a:pt x="26733" y="9575"/>
                  </a:moveTo>
                  <a:lnTo>
                    <a:pt x="28168" y="9575"/>
                  </a:lnTo>
                  <a:lnTo>
                    <a:pt x="28168" y="7899"/>
                  </a:lnTo>
                  <a:lnTo>
                    <a:pt x="26733" y="7899"/>
                  </a:lnTo>
                  <a:lnTo>
                    <a:pt x="26733" y="9575"/>
                  </a:lnTo>
                  <a:close/>
                </a:path>
                <a:path w="52069" h="14604">
                  <a:moveTo>
                    <a:pt x="29857" y="9575"/>
                  </a:moveTo>
                  <a:lnTo>
                    <a:pt x="31280" y="9575"/>
                  </a:lnTo>
                  <a:lnTo>
                    <a:pt x="31280" y="7899"/>
                  </a:lnTo>
                  <a:lnTo>
                    <a:pt x="29857" y="7899"/>
                  </a:lnTo>
                  <a:lnTo>
                    <a:pt x="29857" y="9575"/>
                  </a:lnTo>
                  <a:close/>
                </a:path>
                <a:path w="52069" h="14604">
                  <a:moveTo>
                    <a:pt x="32981" y="9575"/>
                  </a:moveTo>
                  <a:lnTo>
                    <a:pt x="34404" y="9575"/>
                  </a:lnTo>
                  <a:lnTo>
                    <a:pt x="34404" y="7899"/>
                  </a:lnTo>
                  <a:lnTo>
                    <a:pt x="32981" y="7899"/>
                  </a:lnTo>
                  <a:lnTo>
                    <a:pt x="32981" y="9575"/>
                  </a:lnTo>
                  <a:close/>
                </a:path>
                <a:path w="52069" h="14604">
                  <a:moveTo>
                    <a:pt x="36093" y="9575"/>
                  </a:moveTo>
                  <a:lnTo>
                    <a:pt x="37515" y="9575"/>
                  </a:lnTo>
                  <a:lnTo>
                    <a:pt x="37515" y="7899"/>
                  </a:lnTo>
                  <a:lnTo>
                    <a:pt x="36093" y="7899"/>
                  </a:lnTo>
                  <a:lnTo>
                    <a:pt x="36093" y="9575"/>
                  </a:lnTo>
                  <a:close/>
                </a:path>
                <a:path w="52069" h="14604">
                  <a:moveTo>
                    <a:pt x="39217" y="9575"/>
                  </a:moveTo>
                  <a:lnTo>
                    <a:pt x="40640" y="9575"/>
                  </a:lnTo>
                  <a:lnTo>
                    <a:pt x="40640" y="7899"/>
                  </a:lnTo>
                  <a:lnTo>
                    <a:pt x="39217" y="7899"/>
                  </a:lnTo>
                  <a:lnTo>
                    <a:pt x="39217" y="9575"/>
                  </a:lnTo>
                  <a:close/>
                </a:path>
                <a:path w="52069" h="14604">
                  <a:moveTo>
                    <a:pt x="42329" y="9575"/>
                  </a:moveTo>
                  <a:lnTo>
                    <a:pt x="43751" y="9575"/>
                  </a:lnTo>
                  <a:lnTo>
                    <a:pt x="43751" y="7899"/>
                  </a:lnTo>
                  <a:lnTo>
                    <a:pt x="42329" y="7899"/>
                  </a:lnTo>
                  <a:lnTo>
                    <a:pt x="42329" y="9575"/>
                  </a:lnTo>
                  <a:close/>
                </a:path>
                <a:path w="52069" h="14604">
                  <a:moveTo>
                    <a:pt x="45453" y="9575"/>
                  </a:moveTo>
                  <a:lnTo>
                    <a:pt x="46875" y="9575"/>
                  </a:lnTo>
                  <a:lnTo>
                    <a:pt x="46875" y="7899"/>
                  </a:lnTo>
                  <a:lnTo>
                    <a:pt x="45453" y="7899"/>
                  </a:lnTo>
                  <a:lnTo>
                    <a:pt x="45453" y="9575"/>
                  </a:lnTo>
                  <a:close/>
                </a:path>
                <a:path w="52069" h="14604">
                  <a:moveTo>
                    <a:pt x="48564" y="9575"/>
                  </a:moveTo>
                  <a:lnTo>
                    <a:pt x="49987" y="9575"/>
                  </a:lnTo>
                  <a:lnTo>
                    <a:pt x="49987" y="7899"/>
                  </a:lnTo>
                  <a:lnTo>
                    <a:pt x="48564" y="7899"/>
                  </a:lnTo>
                  <a:lnTo>
                    <a:pt x="48564" y="9575"/>
                  </a:lnTo>
                  <a:close/>
                </a:path>
                <a:path w="52069" h="14604">
                  <a:moveTo>
                    <a:pt x="1790" y="12966"/>
                  </a:moveTo>
                  <a:lnTo>
                    <a:pt x="3225" y="12966"/>
                  </a:lnTo>
                  <a:lnTo>
                    <a:pt x="3225" y="11290"/>
                  </a:lnTo>
                  <a:lnTo>
                    <a:pt x="1790" y="11290"/>
                  </a:lnTo>
                  <a:lnTo>
                    <a:pt x="1790" y="12966"/>
                  </a:lnTo>
                  <a:close/>
                </a:path>
                <a:path w="52069" h="14604">
                  <a:moveTo>
                    <a:pt x="4902" y="12966"/>
                  </a:moveTo>
                  <a:lnTo>
                    <a:pt x="6324" y="12966"/>
                  </a:lnTo>
                  <a:lnTo>
                    <a:pt x="6324" y="11290"/>
                  </a:lnTo>
                  <a:lnTo>
                    <a:pt x="4902" y="11290"/>
                  </a:lnTo>
                  <a:lnTo>
                    <a:pt x="4902" y="12966"/>
                  </a:lnTo>
                  <a:close/>
                </a:path>
                <a:path w="52069" h="14604">
                  <a:moveTo>
                    <a:pt x="8026" y="12966"/>
                  </a:moveTo>
                  <a:lnTo>
                    <a:pt x="9448" y="12966"/>
                  </a:lnTo>
                  <a:lnTo>
                    <a:pt x="9448" y="11290"/>
                  </a:lnTo>
                  <a:lnTo>
                    <a:pt x="8026" y="11290"/>
                  </a:lnTo>
                  <a:lnTo>
                    <a:pt x="8026" y="12966"/>
                  </a:lnTo>
                  <a:close/>
                </a:path>
                <a:path w="52069" h="14604">
                  <a:moveTo>
                    <a:pt x="11150" y="12966"/>
                  </a:moveTo>
                  <a:lnTo>
                    <a:pt x="12572" y="12966"/>
                  </a:lnTo>
                  <a:lnTo>
                    <a:pt x="12572" y="11290"/>
                  </a:lnTo>
                  <a:lnTo>
                    <a:pt x="11150" y="11290"/>
                  </a:lnTo>
                  <a:lnTo>
                    <a:pt x="11150" y="12966"/>
                  </a:lnTo>
                  <a:close/>
                </a:path>
                <a:path w="52069" h="14604">
                  <a:moveTo>
                    <a:pt x="14262" y="12966"/>
                  </a:moveTo>
                  <a:lnTo>
                    <a:pt x="15697" y="12966"/>
                  </a:lnTo>
                  <a:lnTo>
                    <a:pt x="15697" y="11290"/>
                  </a:lnTo>
                  <a:lnTo>
                    <a:pt x="14262" y="11290"/>
                  </a:lnTo>
                  <a:lnTo>
                    <a:pt x="14262" y="12966"/>
                  </a:lnTo>
                  <a:close/>
                </a:path>
                <a:path w="52069" h="14604">
                  <a:moveTo>
                    <a:pt x="17386" y="12966"/>
                  </a:moveTo>
                  <a:lnTo>
                    <a:pt x="18808" y="12966"/>
                  </a:lnTo>
                  <a:lnTo>
                    <a:pt x="18808" y="11290"/>
                  </a:lnTo>
                  <a:lnTo>
                    <a:pt x="17386" y="11290"/>
                  </a:lnTo>
                  <a:lnTo>
                    <a:pt x="17386" y="12966"/>
                  </a:lnTo>
                  <a:close/>
                </a:path>
                <a:path w="52069" h="14604">
                  <a:moveTo>
                    <a:pt x="20497" y="12966"/>
                  </a:moveTo>
                  <a:lnTo>
                    <a:pt x="21920" y="12966"/>
                  </a:lnTo>
                  <a:lnTo>
                    <a:pt x="21920" y="11290"/>
                  </a:lnTo>
                  <a:lnTo>
                    <a:pt x="20497" y="11290"/>
                  </a:lnTo>
                  <a:lnTo>
                    <a:pt x="20497" y="12966"/>
                  </a:lnTo>
                  <a:close/>
                </a:path>
                <a:path w="52069" h="14604">
                  <a:moveTo>
                    <a:pt x="23622" y="12966"/>
                  </a:moveTo>
                  <a:lnTo>
                    <a:pt x="25044" y="12966"/>
                  </a:lnTo>
                  <a:lnTo>
                    <a:pt x="25044" y="11290"/>
                  </a:lnTo>
                  <a:lnTo>
                    <a:pt x="23622" y="11290"/>
                  </a:lnTo>
                  <a:lnTo>
                    <a:pt x="23622" y="12966"/>
                  </a:lnTo>
                  <a:close/>
                </a:path>
                <a:path w="52069" h="14604">
                  <a:moveTo>
                    <a:pt x="26733" y="12966"/>
                  </a:moveTo>
                  <a:lnTo>
                    <a:pt x="28168" y="12966"/>
                  </a:lnTo>
                  <a:lnTo>
                    <a:pt x="28168" y="11290"/>
                  </a:lnTo>
                  <a:lnTo>
                    <a:pt x="26733" y="11290"/>
                  </a:lnTo>
                  <a:lnTo>
                    <a:pt x="26733" y="12966"/>
                  </a:lnTo>
                  <a:close/>
                </a:path>
                <a:path w="52069" h="14604">
                  <a:moveTo>
                    <a:pt x="29857" y="12966"/>
                  </a:moveTo>
                  <a:lnTo>
                    <a:pt x="31280" y="12966"/>
                  </a:lnTo>
                  <a:lnTo>
                    <a:pt x="31280" y="11290"/>
                  </a:lnTo>
                  <a:lnTo>
                    <a:pt x="29857" y="11290"/>
                  </a:lnTo>
                  <a:lnTo>
                    <a:pt x="29857" y="12966"/>
                  </a:lnTo>
                  <a:close/>
                </a:path>
                <a:path w="52069" h="14604">
                  <a:moveTo>
                    <a:pt x="32981" y="12966"/>
                  </a:moveTo>
                  <a:lnTo>
                    <a:pt x="34404" y="12966"/>
                  </a:lnTo>
                  <a:lnTo>
                    <a:pt x="34404" y="11290"/>
                  </a:lnTo>
                  <a:lnTo>
                    <a:pt x="32981" y="11290"/>
                  </a:lnTo>
                  <a:lnTo>
                    <a:pt x="32981" y="12966"/>
                  </a:lnTo>
                  <a:close/>
                </a:path>
                <a:path w="52069" h="14604">
                  <a:moveTo>
                    <a:pt x="36093" y="12966"/>
                  </a:moveTo>
                  <a:lnTo>
                    <a:pt x="37515" y="12966"/>
                  </a:lnTo>
                  <a:lnTo>
                    <a:pt x="37515" y="11290"/>
                  </a:lnTo>
                  <a:lnTo>
                    <a:pt x="36093" y="11290"/>
                  </a:lnTo>
                  <a:lnTo>
                    <a:pt x="36093" y="12966"/>
                  </a:lnTo>
                  <a:close/>
                </a:path>
                <a:path w="52069" h="14604">
                  <a:moveTo>
                    <a:pt x="39217" y="12966"/>
                  </a:moveTo>
                  <a:lnTo>
                    <a:pt x="40640" y="12966"/>
                  </a:lnTo>
                  <a:lnTo>
                    <a:pt x="40640" y="11290"/>
                  </a:lnTo>
                  <a:lnTo>
                    <a:pt x="39217" y="11290"/>
                  </a:lnTo>
                  <a:lnTo>
                    <a:pt x="39217" y="12966"/>
                  </a:lnTo>
                  <a:close/>
                </a:path>
                <a:path w="52069" h="14604">
                  <a:moveTo>
                    <a:pt x="42329" y="12966"/>
                  </a:moveTo>
                  <a:lnTo>
                    <a:pt x="43751" y="12966"/>
                  </a:lnTo>
                  <a:lnTo>
                    <a:pt x="43751" y="11290"/>
                  </a:lnTo>
                  <a:lnTo>
                    <a:pt x="42329" y="11290"/>
                  </a:lnTo>
                  <a:lnTo>
                    <a:pt x="42329" y="12966"/>
                  </a:lnTo>
                  <a:close/>
                </a:path>
                <a:path w="52069" h="14604">
                  <a:moveTo>
                    <a:pt x="45453" y="12966"/>
                  </a:moveTo>
                  <a:lnTo>
                    <a:pt x="46875" y="12966"/>
                  </a:lnTo>
                  <a:lnTo>
                    <a:pt x="46875" y="11290"/>
                  </a:lnTo>
                  <a:lnTo>
                    <a:pt x="45453" y="11290"/>
                  </a:lnTo>
                  <a:lnTo>
                    <a:pt x="45453" y="12966"/>
                  </a:lnTo>
                  <a:close/>
                </a:path>
                <a:path w="52069" h="14604">
                  <a:moveTo>
                    <a:pt x="0" y="0"/>
                  </a:moveTo>
                  <a:lnTo>
                    <a:pt x="51943" y="0"/>
                  </a:lnTo>
                  <a:lnTo>
                    <a:pt x="51943" y="14097"/>
                  </a:lnTo>
                  <a:lnTo>
                    <a:pt x="0" y="1409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2853601" y="4647946"/>
              <a:ext cx="52069" cy="6985"/>
            </a:xfrm>
            <a:custGeom>
              <a:avLst/>
              <a:gdLst/>
              <a:ahLst/>
              <a:cxnLst/>
              <a:rect l="l" t="t" r="r" b="b"/>
              <a:pathLst>
                <a:path w="52069" h="6985">
                  <a:moveTo>
                    <a:pt x="51943" y="0"/>
                  </a:moveTo>
                  <a:lnTo>
                    <a:pt x="0" y="0"/>
                  </a:lnTo>
                  <a:lnTo>
                    <a:pt x="0" y="6857"/>
                  </a:lnTo>
                  <a:lnTo>
                    <a:pt x="51943" y="6857"/>
                  </a:lnTo>
                  <a:lnTo>
                    <a:pt x="51943" y="5918"/>
                  </a:lnTo>
                  <a:lnTo>
                    <a:pt x="1790" y="5918"/>
                  </a:lnTo>
                  <a:lnTo>
                    <a:pt x="673" y="5905"/>
                  </a:lnTo>
                  <a:lnTo>
                    <a:pt x="533" y="5727"/>
                  </a:lnTo>
                  <a:lnTo>
                    <a:pt x="533" y="5308"/>
                  </a:lnTo>
                  <a:lnTo>
                    <a:pt x="673" y="5143"/>
                  </a:lnTo>
                  <a:lnTo>
                    <a:pt x="1790" y="5143"/>
                  </a:lnTo>
                  <a:lnTo>
                    <a:pt x="1790" y="4241"/>
                  </a:lnTo>
                  <a:lnTo>
                    <a:pt x="51943" y="4241"/>
                  </a:lnTo>
                  <a:lnTo>
                    <a:pt x="51943" y="2539"/>
                  </a:lnTo>
                  <a:lnTo>
                    <a:pt x="1790" y="2539"/>
                  </a:lnTo>
                  <a:lnTo>
                    <a:pt x="1790" y="1739"/>
                  </a:lnTo>
                  <a:lnTo>
                    <a:pt x="673" y="1739"/>
                  </a:lnTo>
                  <a:lnTo>
                    <a:pt x="533" y="1574"/>
                  </a:lnTo>
                  <a:lnTo>
                    <a:pt x="533" y="1155"/>
                  </a:lnTo>
                  <a:lnTo>
                    <a:pt x="673" y="990"/>
                  </a:lnTo>
                  <a:lnTo>
                    <a:pt x="1790" y="990"/>
                  </a:lnTo>
                  <a:lnTo>
                    <a:pt x="1790" y="863"/>
                  </a:lnTo>
                  <a:lnTo>
                    <a:pt x="51943" y="863"/>
                  </a:lnTo>
                  <a:lnTo>
                    <a:pt x="51943" y="0"/>
                  </a:lnTo>
                  <a:close/>
                </a:path>
                <a:path w="52069" h="6985">
                  <a:moveTo>
                    <a:pt x="4914" y="4241"/>
                  </a:moveTo>
                  <a:lnTo>
                    <a:pt x="3225" y="4241"/>
                  </a:lnTo>
                  <a:lnTo>
                    <a:pt x="3225" y="5918"/>
                  </a:lnTo>
                  <a:lnTo>
                    <a:pt x="4914" y="5918"/>
                  </a:lnTo>
                  <a:lnTo>
                    <a:pt x="4914" y="4241"/>
                  </a:lnTo>
                  <a:close/>
                </a:path>
                <a:path w="52069" h="6985">
                  <a:moveTo>
                    <a:pt x="8026" y="4241"/>
                  </a:moveTo>
                  <a:lnTo>
                    <a:pt x="6337" y="4241"/>
                  </a:lnTo>
                  <a:lnTo>
                    <a:pt x="6337" y="5918"/>
                  </a:lnTo>
                  <a:lnTo>
                    <a:pt x="8026" y="5918"/>
                  </a:lnTo>
                  <a:lnTo>
                    <a:pt x="8026" y="4241"/>
                  </a:lnTo>
                  <a:close/>
                </a:path>
                <a:path w="52069" h="6985">
                  <a:moveTo>
                    <a:pt x="11150" y="4241"/>
                  </a:moveTo>
                  <a:lnTo>
                    <a:pt x="9448" y="4241"/>
                  </a:lnTo>
                  <a:lnTo>
                    <a:pt x="9448" y="5918"/>
                  </a:lnTo>
                  <a:lnTo>
                    <a:pt x="11150" y="5918"/>
                  </a:lnTo>
                  <a:lnTo>
                    <a:pt x="11150" y="4241"/>
                  </a:lnTo>
                  <a:close/>
                </a:path>
                <a:path w="52069" h="6985">
                  <a:moveTo>
                    <a:pt x="14262" y="4241"/>
                  </a:moveTo>
                  <a:lnTo>
                    <a:pt x="12572" y="4241"/>
                  </a:lnTo>
                  <a:lnTo>
                    <a:pt x="12572" y="5918"/>
                  </a:lnTo>
                  <a:lnTo>
                    <a:pt x="14262" y="5918"/>
                  </a:lnTo>
                  <a:lnTo>
                    <a:pt x="14262" y="4241"/>
                  </a:lnTo>
                  <a:close/>
                </a:path>
                <a:path w="52069" h="6985">
                  <a:moveTo>
                    <a:pt x="17386" y="4241"/>
                  </a:moveTo>
                  <a:lnTo>
                    <a:pt x="15697" y="4241"/>
                  </a:lnTo>
                  <a:lnTo>
                    <a:pt x="15697" y="5918"/>
                  </a:lnTo>
                  <a:lnTo>
                    <a:pt x="17386" y="5918"/>
                  </a:lnTo>
                  <a:lnTo>
                    <a:pt x="17386" y="4241"/>
                  </a:lnTo>
                  <a:close/>
                </a:path>
                <a:path w="52069" h="6985">
                  <a:moveTo>
                    <a:pt x="20497" y="4241"/>
                  </a:moveTo>
                  <a:lnTo>
                    <a:pt x="18808" y="4241"/>
                  </a:lnTo>
                  <a:lnTo>
                    <a:pt x="18808" y="5918"/>
                  </a:lnTo>
                  <a:lnTo>
                    <a:pt x="20497" y="5918"/>
                  </a:lnTo>
                  <a:lnTo>
                    <a:pt x="20497" y="4241"/>
                  </a:lnTo>
                  <a:close/>
                </a:path>
                <a:path w="52069" h="6985">
                  <a:moveTo>
                    <a:pt x="23621" y="4241"/>
                  </a:moveTo>
                  <a:lnTo>
                    <a:pt x="21920" y="4241"/>
                  </a:lnTo>
                  <a:lnTo>
                    <a:pt x="21920" y="5918"/>
                  </a:lnTo>
                  <a:lnTo>
                    <a:pt x="23621" y="5918"/>
                  </a:lnTo>
                  <a:lnTo>
                    <a:pt x="23621" y="4241"/>
                  </a:lnTo>
                  <a:close/>
                </a:path>
                <a:path w="52069" h="6985">
                  <a:moveTo>
                    <a:pt x="26746" y="4241"/>
                  </a:moveTo>
                  <a:lnTo>
                    <a:pt x="25044" y="4241"/>
                  </a:lnTo>
                  <a:lnTo>
                    <a:pt x="25044" y="5918"/>
                  </a:lnTo>
                  <a:lnTo>
                    <a:pt x="26746" y="5918"/>
                  </a:lnTo>
                  <a:lnTo>
                    <a:pt x="26746" y="4241"/>
                  </a:lnTo>
                  <a:close/>
                </a:path>
                <a:path w="52069" h="6985">
                  <a:moveTo>
                    <a:pt x="29857" y="4241"/>
                  </a:moveTo>
                  <a:lnTo>
                    <a:pt x="28181" y="4241"/>
                  </a:lnTo>
                  <a:lnTo>
                    <a:pt x="28181" y="5918"/>
                  </a:lnTo>
                  <a:lnTo>
                    <a:pt x="29857" y="5918"/>
                  </a:lnTo>
                  <a:lnTo>
                    <a:pt x="29857" y="4241"/>
                  </a:lnTo>
                  <a:close/>
                </a:path>
                <a:path w="52069" h="6985">
                  <a:moveTo>
                    <a:pt x="32981" y="4241"/>
                  </a:moveTo>
                  <a:lnTo>
                    <a:pt x="31280" y="4241"/>
                  </a:lnTo>
                  <a:lnTo>
                    <a:pt x="31280" y="5918"/>
                  </a:lnTo>
                  <a:lnTo>
                    <a:pt x="32981" y="5918"/>
                  </a:lnTo>
                  <a:lnTo>
                    <a:pt x="32981" y="4241"/>
                  </a:lnTo>
                  <a:close/>
                </a:path>
                <a:path w="52069" h="6985">
                  <a:moveTo>
                    <a:pt x="36093" y="4241"/>
                  </a:moveTo>
                  <a:lnTo>
                    <a:pt x="34404" y="4241"/>
                  </a:lnTo>
                  <a:lnTo>
                    <a:pt x="34404" y="5918"/>
                  </a:lnTo>
                  <a:lnTo>
                    <a:pt x="36093" y="5918"/>
                  </a:lnTo>
                  <a:lnTo>
                    <a:pt x="36093" y="4241"/>
                  </a:lnTo>
                  <a:close/>
                </a:path>
                <a:path w="52069" h="6985">
                  <a:moveTo>
                    <a:pt x="39217" y="4241"/>
                  </a:moveTo>
                  <a:lnTo>
                    <a:pt x="37515" y="4241"/>
                  </a:lnTo>
                  <a:lnTo>
                    <a:pt x="37515" y="5918"/>
                  </a:lnTo>
                  <a:lnTo>
                    <a:pt x="39217" y="5918"/>
                  </a:lnTo>
                  <a:lnTo>
                    <a:pt x="39217" y="4241"/>
                  </a:lnTo>
                  <a:close/>
                </a:path>
                <a:path w="52069" h="6985">
                  <a:moveTo>
                    <a:pt x="42329" y="4241"/>
                  </a:moveTo>
                  <a:lnTo>
                    <a:pt x="40639" y="4241"/>
                  </a:lnTo>
                  <a:lnTo>
                    <a:pt x="40639" y="5918"/>
                  </a:lnTo>
                  <a:lnTo>
                    <a:pt x="42329" y="5918"/>
                  </a:lnTo>
                  <a:lnTo>
                    <a:pt x="42329" y="4241"/>
                  </a:lnTo>
                  <a:close/>
                </a:path>
                <a:path w="52069" h="6985">
                  <a:moveTo>
                    <a:pt x="45453" y="4241"/>
                  </a:moveTo>
                  <a:lnTo>
                    <a:pt x="43751" y="4241"/>
                  </a:lnTo>
                  <a:lnTo>
                    <a:pt x="43751" y="5918"/>
                  </a:lnTo>
                  <a:lnTo>
                    <a:pt x="45453" y="5918"/>
                  </a:lnTo>
                  <a:lnTo>
                    <a:pt x="45453" y="4241"/>
                  </a:lnTo>
                  <a:close/>
                </a:path>
                <a:path w="52069" h="6985">
                  <a:moveTo>
                    <a:pt x="48564" y="4241"/>
                  </a:moveTo>
                  <a:lnTo>
                    <a:pt x="46875" y="4241"/>
                  </a:lnTo>
                  <a:lnTo>
                    <a:pt x="46875" y="5918"/>
                  </a:lnTo>
                  <a:lnTo>
                    <a:pt x="48564" y="5918"/>
                  </a:lnTo>
                  <a:lnTo>
                    <a:pt x="48564" y="4241"/>
                  </a:lnTo>
                  <a:close/>
                </a:path>
                <a:path w="52069" h="6985">
                  <a:moveTo>
                    <a:pt x="51943" y="4241"/>
                  </a:moveTo>
                  <a:lnTo>
                    <a:pt x="49987" y="4241"/>
                  </a:lnTo>
                  <a:lnTo>
                    <a:pt x="49987" y="5918"/>
                  </a:lnTo>
                  <a:lnTo>
                    <a:pt x="51943" y="5918"/>
                  </a:lnTo>
                  <a:lnTo>
                    <a:pt x="50876" y="5905"/>
                  </a:lnTo>
                  <a:lnTo>
                    <a:pt x="50723" y="5727"/>
                  </a:lnTo>
                  <a:lnTo>
                    <a:pt x="50723" y="5308"/>
                  </a:lnTo>
                  <a:lnTo>
                    <a:pt x="50876" y="5143"/>
                  </a:lnTo>
                  <a:lnTo>
                    <a:pt x="51943" y="5143"/>
                  </a:lnTo>
                  <a:lnTo>
                    <a:pt x="51943" y="4241"/>
                  </a:lnTo>
                  <a:close/>
                </a:path>
                <a:path w="52069" h="6985">
                  <a:moveTo>
                    <a:pt x="1790" y="5143"/>
                  </a:moveTo>
                  <a:lnTo>
                    <a:pt x="1028" y="5143"/>
                  </a:lnTo>
                  <a:lnTo>
                    <a:pt x="1181" y="5308"/>
                  </a:lnTo>
                  <a:lnTo>
                    <a:pt x="1181" y="5727"/>
                  </a:lnTo>
                  <a:lnTo>
                    <a:pt x="1028" y="5905"/>
                  </a:lnTo>
                  <a:lnTo>
                    <a:pt x="1790" y="5905"/>
                  </a:lnTo>
                  <a:lnTo>
                    <a:pt x="1790" y="5143"/>
                  </a:lnTo>
                  <a:close/>
                </a:path>
                <a:path w="52069" h="6985">
                  <a:moveTo>
                    <a:pt x="51943" y="5143"/>
                  </a:moveTo>
                  <a:lnTo>
                    <a:pt x="51231" y="5143"/>
                  </a:lnTo>
                  <a:lnTo>
                    <a:pt x="51371" y="5308"/>
                  </a:lnTo>
                  <a:lnTo>
                    <a:pt x="51371" y="5727"/>
                  </a:lnTo>
                  <a:lnTo>
                    <a:pt x="51231" y="5905"/>
                  </a:lnTo>
                  <a:lnTo>
                    <a:pt x="51943" y="5905"/>
                  </a:lnTo>
                  <a:lnTo>
                    <a:pt x="51943" y="5143"/>
                  </a:lnTo>
                  <a:close/>
                </a:path>
                <a:path w="52069" h="6985">
                  <a:moveTo>
                    <a:pt x="4914" y="863"/>
                  </a:moveTo>
                  <a:lnTo>
                    <a:pt x="3225" y="863"/>
                  </a:lnTo>
                  <a:lnTo>
                    <a:pt x="3225" y="2539"/>
                  </a:lnTo>
                  <a:lnTo>
                    <a:pt x="4914" y="2539"/>
                  </a:lnTo>
                  <a:lnTo>
                    <a:pt x="4914" y="863"/>
                  </a:lnTo>
                  <a:close/>
                </a:path>
                <a:path w="52069" h="6985">
                  <a:moveTo>
                    <a:pt x="8026" y="863"/>
                  </a:moveTo>
                  <a:lnTo>
                    <a:pt x="6337" y="863"/>
                  </a:lnTo>
                  <a:lnTo>
                    <a:pt x="6337" y="2539"/>
                  </a:lnTo>
                  <a:lnTo>
                    <a:pt x="8026" y="2539"/>
                  </a:lnTo>
                  <a:lnTo>
                    <a:pt x="8026" y="863"/>
                  </a:lnTo>
                  <a:close/>
                </a:path>
                <a:path w="52069" h="6985">
                  <a:moveTo>
                    <a:pt x="11150" y="863"/>
                  </a:moveTo>
                  <a:lnTo>
                    <a:pt x="9448" y="863"/>
                  </a:lnTo>
                  <a:lnTo>
                    <a:pt x="9448" y="2539"/>
                  </a:lnTo>
                  <a:lnTo>
                    <a:pt x="11150" y="2539"/>
                  </a:lnTo>
                  <a:lnTo>
                    <a:pt x="11150" y="863"/>
                  </a:lnTo>
                  <a:close/>
                </a:path>
                <a:path w="52069" h="6985">
                  <a:moveTo>
                    <a:pt x="14262" y="863"/>
                  </a:moveTo>
                  <a:lnTo>
                    <a:pt x="12572" y="863"/>
                  </a:lnTo>
                  <a:lnTo>
                    <a:pt x="12572" y="2539"/>
                  </a:lnTo>
                  <a:lnTo>
                    <a:pt x="14262" y="2539"/>
                  </a:lnTo>
                  <a:lnTo>
                    <a:pt x="14262" y="863"/>
                  </a:lnTo>
                  <a:close/>
                </a:path>
                <a:path w="52069" h="6985">
                  <a:moveTo>
                    <a:pt x="17386" y="863"/>
                  </a:moveTo>
                  <a:lnTo>
                    <a:pt x="15697" y="863"/>
                  </a:lnTo>
                  <a:lnTo>
                    <a:pt x="15697" y="2539"/>
                  </a:lnTo>
                  <a:lnTo>
                    <a:pt x="17386" y="2539"/>
                  </a:lnTo>
                  <a:lnTo>
                    <a:pt x="17386" y="863"/>
                  </a:lnTo>
                  <a:close/>
                </a:path>
                <a:path w="52069" h="6985">
                  <a:moveTo>
                    <a:pt x="20497" y="863"/>
                  </a:moveTo>
                  <a:lnTo>
                    <a:pt x="18808" y="863"/>
                  </a:lnTo>
                  <a:lnTo>
                    <a:pt x="18808" y="2539"/>
                  </a:lnTo>
                  <a:lnTo>
                    <a:pt x="20497" y="2539"/>
                  </a:lnTo>
                  <a:lnTo>
                    <a:pt x="20497" y="863"/>
                  </a:lnTo>
                  <a:close/>
                </a:path>
                <a:path w="52069" h="6985">
                  <a:moveTo>
                    <a:pt x="23621" y="863"/>
                  </a:moveTo>
                  <a:lnTo>
                    <a:pt x="21920" y="863"/>
                  </a:lnTo>
                  <a:lnTo>
                    <a:pt x="21920" y="2539"/>
                  </a:lnTo>
                  <a:lnTo>
                    <a:pt x="23621" y="2539"/>
                  </a:lnTo>
                  <a:lnTo>
                    <a:pt x="23621" y="863"/>
                  </a:lnTo>
                  <a:close/>
                </a:path>
                <a:path w="52069" h="6985">
                  <a:moveTo>
                    <a:pt x="26746" y="863"/>
                  </a:moveTo>
                  <a:lnTo>
                    <a:pt x="25044" y="863"/>
                  </a:lnTo>
                  <a:lnTo>
                    <a:pt x="25044" y="2539"/>
                  </a:lnTo>
                  <a:lnTo>
                    <a:pt x="26746" y="2539"/>
                  </a:lnTo>
                  <a:lnTo>
                    <a:pt x="26746" y="863"/>
                  </a:lnTo>
                  <a:close/>
                </a:path>
                <a:path w="52069" h="6985">
                  <a:moveTo>
                    <a:pt x="29857" y="863"/>
                  </a:moveTo>
                  <a:lnTo>
                    <a:pt x="28181" y="863"/>
                  </a:lnTo>
                  <a:lnTo>
                    <a:pt x="28181" y="2539"/>
                  </a:lnTo>
                  <a:lnTo>
                    <a:pt x="29857" y="2539"/>
                  </a:lnTo>
                  <a:lnTo>
                    <a:pt x="29857" y="863"/>
                  </a:lnTo>
                  <a:close/>
                </a:path>
                <a:path w="52069" h="6985">
                  <a:moveTo>
                    <a:pt x="32981" y="863"/>
                  </a:moveTo>
                  <a:lnTo>
                    <a:pt x="31280" y="863"/>
                  </a:lnTo>
                  <a:lnTo>
                    <a:pt x="31280" y="2539"/>
                  </a:lnTo>
                  <a:lnTo>
                    <a:pt x="32981" y="2539"/>
                  </a:lnTo>
                  <a:lnTo>
                    <a:pt x="32981" y="863"/>
                  </a:lnTo>
                  <a:close/>
                </a:path>
                <a:path w="52069" h="6985">
                  <a:moveTo>
                    <a:pt x="36093" y="863"/>
                  </a:moveTo>
                  <a:lnTo>
                    <a:pt x="34404" y="863"/>
                  </a:lnTo>
                  <a:lnTo>
                    <a:pt x="34404" y="2539"/>
                  </a:lnTo>
                  <a:lnTo>
                    <a:pt x="36093" y="2539"/>
                  </a:lnTo>
                  <a:lnTo>
                    <a:pt x="36093" y="863"/>
                  </a:lnTo>
                  <a:close/>
                </a:path>
                <a:path w="52069" h="6985">
                  <a:moveTo>
                    <a:pt x="39217" y="863"/>
                  </a:moveTo>
                  <a:lnTo>
                    <a:pt x="37515" y="863"/>
                  </a:lnTo>
                  <a:lnTo>
                    <a:pt x="37515" y="2539"/>
                  </a:lnTo>
                  <a:lnTo>
                    <a:pt x="39217" y="2539"/>
                  </a:lnTo>
                  <a:lnTo>
                    <a:pt x="39217" y="863"/>
                  </a:lnTo>
                  <a:close/>
                </a:path>
                <a:path w="52069" h="6985">
                  <a:moveTo>
                    <a:pt x="42329" y="863"/>
                  </a:moveTo>
                  <a:lnTo>
                    <a:pt x="40639" y="863"/>
                  </a:lnTo>
                  <a:lnTo>
                    <a:pt x="40639" y="2539"/>
                  </a:lnTo>
                  <a:lnTo>
                    <a:pt x="42329" y="2539"/>
                  </a:lnTo>
                  <a:lnTo>
                    <a:pt x="42329" y="863"/>
                  </a:lnTo>
                  <a:close/>
                </a:path>
                <a:path w="52069" h="6985">
                  <a:moveTo>
                    <a:pt x="45453" y="863"/>
                  </a:moveTo>
                  <a:lnTo>
                    <a:pt x="43751" y="863"/>
                  </a:lnTo>
                  <a:lnTo>
                    <a:pt x="43751" y="2539"/>
                  </a:lnTo>
                  <a:lnTo>
                    <a:pt x="45453" y="2539"/>
                  </a:lnTo>
                  <a:lnTo>
                    <a:pt x="45453" y="863"/>
                  </a:lnTo>
                  <a:close/>
                </a:path>
                <a:path w="52069" h="6985">
                  <a:moveTo>
                    <a:pt x="48564" y="863"/>
                  </a:moveTo>
                  <a:lnTo>
                    <a:pt x="46875" y="863"/>
                  </a:lnTo>
                  <a:lnTo>
                    <a:pt x="46875" y="2539"/>
                  </a:lnTo>
                  <a:lnTo>
                    <a:pt x="48564" y="2539"/>
                  </a:lnTo>
                  <a:lnTo>
                    <a:pt x="48564" y="863"/>
                  </a:lnTo>
                  <a:close/>
                </a:path>
                <a:path w="52069" h="6985">
                  <a:moveTo>
                    <a:pt x="51943" y="863"/>
                  </a:moveTo>
                  <a:lnTo>
                    <a:pt x="49987" y="863"/>
                  </a:lnTo>
                  <a:lnTo>
                    <a:pt x="49987" y="2539"/>
                  </a:lnTo>
                  <a:lnTo>
                    <a:pt x="51943" y="2539"/>
                  </a:lnTo>
                  <a:lnTo>
                    <a:pt x="51943" y="1739"/>
                  </a:lnTo>
                  <a:lnTo>
                    <a:pt x="50876" y="1739"/>
                  </a:lnTo>
                  <a:lnTo>
                    <a:pt x="50723" y="1574"/>
                  </a:lnTo>
                  <a:lnTo>
                    <a:pt x="50723" y="1155"/>
                  </a:lnTo>
                  <a:lnTo>
                    <a:pt x="50876" y="990"/>
                  </a:lnTo>
                  <a:lnTo>
                    <a:pt x="51943" y="990"/>
                  </a:lnTo>
                  <a:lnTo>
                    <a:pt x="51943" y="863"/>
                  </a:lnTo>
                  <a:close/>
                </a:path>
                <a:path w="52069" h="6985">
                  <a:moveTo>
                    <a:pt x="1790" y="990"/>
                  </a:moveTo>
                  <a:lnTo>
                    <a:pt x="1028" y="990"/>
                  </a:lnTo>
                  <a:lnTo>
                    <a:pt x="1181" y="1155"/>
                  </a:lnTo>
                  <a:lnTo>
                    <a:pt x="1181" y="1574"/>
                  </a:lnTo>
                  <a:lnTo>
                    <a:pt x="1028" y="1739"/>
                  </a:lnTo>
                  <a:lnTo>
                    <a:pt x="1790" y="1739"/>
                  </a:lnTo>
                  <a:lnTo>
                    <a:pt x="1790" y="990"/>
                  </a:lnTo>
                  <a:close/>
                </a:path>
                <a:path w="52069" h="6985">
                  <a:moveTo>
                    <a:pt x="51943" y="990"/>
                  </a:moveTo>
                  <a:lnTo>
                    <a:pt x="51231" y="990"/>
                  </a:lnTo>
                  <a:lnTo>
                    <a:pt x="51371" y="1155"/>
                  </a:lnTo>
                  <a:lnTo>
                    <a:pt x="51371" y="1574"/>
                  </a:lnTo>
                  <a:lnTo>
                    <a:pt x="51231" y="1739"/>
                  </a:lnTo>
                  <a:lnTo>
                    <a:pt x="51943" y="1739"/>
                  </a:lnTo>
                  <a:lnTo>
                    <a:pt x="51943" y="99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2853601" y="4647946"/>
              <a:ext cx="52069" cy="6985"/>
            </a:xfrm>
            <a:custGeom>
              <a:avLst/>
              <a:gdLst/>
              <a:ahLst/>
              <a:cxnLst/>
              <a:rect l="l" t="t" r="r" b="b"/>
              <a:pathLst>
                <a:path w="52069" h="6985">
                  <a:moveTo>
                    <a:pt x="45453" y="5918"/>
                  </a:moveTo>
                  <a:lnTo>
                    <a:pt x="46875" y="5918"/>
                  </a:lnTo>
                  <a:lnTo>
                    <a:pt x="46875" y="4241"/>
                  </a:lnTo>
                  <a:lnTo>
                    <a:pt x="45453" y="4241"/>
                  </a:lnTo>
                  <a:lnTo>
                    <a:pt x="45453" y="5918"/>
                  </a:lnTo>
                  <a:close/>
                </a:path>
                <a:path w="52069" h="6985">
                  <a:moveTo>
                    <a:pt x="48564" y="5918"/>
                  </a:moveTo>
                  <a:lnTo>
                    <a:pt x="49987" y="5918"/>
                  </a:lnTo>
                  <a:lnTo>
                    <a:pt x="49987" y="4241"/>
                  </a:lnTo>
                  <a:lnTo>
                    <a:pt x="48564" y="4241"/>
                  </a:lnTo>
                  <a:lnTo>
                    <a:pt x="48564" y="5918"/>
                  </a:lnTo>
                  <a:close/>
                </a:path>
                <a:path w="52069" h="6985">
                  <a:moveTo>
                    <a:pt x="1790" y="2539"/>
                  </a:moveTo>
                  <a:lnTo>
                    <a:pt x="3225" y="2539"/>
                  </a:lnTo>
                  <a:lnTo>
                    <a:pt x="3225" y="863"/>
                  </a:lnTo>
                  <a:lnTo>
                    <a:pt x="1790" y="863"/>
                  </a:lnTo>
                  <a:lnTo>
                    <a:pt x="1790" y="2539"/>
                  </a:lnTo>
                  <a:close/>
                </a:path>
                <a:path w="52069" h="6985">
                  <a:moveTo>
                    <a:pt x="4914" y="2539"/>
                  </a:moveTo>
                  <a:lnTo>
                    <a:pt x="6337" y="2539"/>
                  </a:lnTo>
                  <a:lnTo>
                    <a:pt x="6337" y="863"/>
                  </a:lnTo>
                  <a:lnTo>
                    <a:pt x="4914" y="863"/>
                  </a:lnTo>
                  <a:lnTo>
                    <a:pt x="4914" y="2539"/>
                  </a:lnTo>
                  <a:close/>
                </a:path>
                <a:path w="52069" h="6985">
                  <a:moveTo>
                    <a:pt x="8026" y="2539"/>
                  </a:moveTo>
                  <a:lnTo>
                    <a:pt x="9448" y="2539"/>
                  </a:lnTo>
                  <a:lnTo>
                    <a:pt x="9448" y="863"/>
                  </a:lnTo>
                  <a:lnTo>
                    <a:pt x="8026" y="863"/>
                  </a:lnTo>
                  <a:lnTo>
                    <a:pt x="8026" y="2539"/>
                  </a:lnTo>
                  <a:close/>
                </a:path>
                <a:path w="52069" h="6985">
                  <a:moveTo>
                    <a:pt x="11150" y="2539"/>
                  </a:moveTo>
                  <a:lnTo>
                    <a:pt x="12572" y="2539"/>
                  </a:lnTo>
                  <a:lnTo>
                    <a:pt x="12572" y="863"/>
                  </a:lnTo>
                  <a:lnTo>
                    <a:pt x="11150" y="863"/>
                  </a:lnTo>
                  <a:lnTo>
                    <a:pt x="11150" y="2539"/>
                  </a:lnTo>
                  <a:close/>
                </a:path>
                <a:path w="52069" h="6985">
                  <a:moveTo>
                    <a:pt x="14262" y="2539"/>
                  </a:moveTo>
                  <a:lnTo>
                    <a:pt x="15697" y="2539"/>
                  </a:lnTo>
                  <a:lnTo>
                    <a:pt x="15697" y="863"/>
                  </a:lnTo>
                  <a:lnTo>
                    <a:pt x="14262" y="863"/>
                  </a:lnTo>
                  <a:lnTo>
                    <a:pt x="14262" y="2539"/>
                  </a:lnTo>
                  <a:close/>
                </a:path>
                <a:path w="52069" h="6985">
                  <a:moveTo>
                    <a:pt x="17386" y="2539"/>
                  </a:moveTo>
                  <a:lnTo>
                    <a:pt x="18808" y="2539"/>
                  </a:lnTo>
                  <a:lnTo>
                    <a:pt x="18808" y="863"/>
                  </a:lnTo>
                  <a:lnTo>
                    <a:pt x="17386" y="863"/>
                  </a:lnTo>
                  <a:lnTo>
                    <a:pt x="17386" y="2539"/>
                  </a:lnTo>
                  <a:close/>
                </a:path>
                <a:path w="52069" h="6985">
                  <a:moveTo>
                    <a:pt x="20497" y="2539"/>
                  </a:moveTo>
                  <a:lnTo>
                    <a:pt x="21920" y="2539"/>
                  </a:lnTo>
                  <a:lnTo>
                    <a:pt x="21920" y="863"/>
                  </a:lnTo>
                  <a:lnTo>
                    <a:pt x="20497" y="863"/>
                  </a:lnTo>
                  <a:lnTo>
                    <a:pt x="20497" y="2539"/>
                  </a:lnTo>
                  <a:close/>
                </a:path>
                <a:path w="52069" h="6985">
                  <a:moveTo>
                    <a:pt x="23621" y="2539"/>
                  </a:moveTo>
                  <a:lnTo>
                    <a:pt x="25044" y="2539"/>
                  </a:lnTo>
                  <a:lnTo>
                    <a:pt x="25044" y="863"/>
                  </a:lnTo>
                  <a:lnTo>
                    <a:pt x="23621" y="863"/>
                  </a:lnTo>
                  <a:lnTo>
                    <a:pt x="23621" y="2539"/>
                  </a:lnTo>
                  <a:close/>
                </a:path>
                <a:path w="52069" h="6985">
                  <a:moveTo>
                    <a:pt x="26746" y="2539"/>
                  </a:moveTo>
                  <a:lnTo>
                    <a:pt x="28181" y="2539"/>
                  </a:lnTo>
                  <a:lnTo>
                    <a:pt x="28181" y="863"/>
                  </a:lnTo>
                  <a:lnTo>
                    <a:pt x="26746" y="863"/>
                  </a:lnTo>
                  <a:lnTo>
                    <a:pt x="26746" y="2539"/>
                  </a:lnTo>
                  <a:close/>
                </a:path>
                <a:path w="52069" h="6985">
                  <a:moveTo>
                    <a:pt x="29857" y="2539"/>
                  </a:moveTo>
                  <a:lnTo>
                    <a:pt x="31280" y="2539"/>
                  </a:lnTo>
                  <a:lnTo>
                    <a:pt x="31280" y="863"/>
                  </a:lnTo>
                  <a:lnTo>
                    <a:pt x="29857" y="863"/>
                  </a:lnTo>
                  <a:lnTo>
                    <a:pt x="29857" y="2539"/>
                  </a:lnTo>
                  <a:close/>
                </a:path>
                <a:path w="52069" h="6985">
                  <a:moveTo>
                    <a:pt x="32981" y="2539"/>
                  </a:moveTo>
                  <a:lnTo>
                    <a:pt x="34404" y="2539"/>
                  </a:lnTo>
                  <a:lnTo>
                    <a:pt x="34404" y="863"/>
                  </a:lnTo>
                  <a:lnTo>
                    <a:pt x="32981" y="863"/>
                  </a:lnTo>
                  <a:lnTo>
                    <a:pt x="32981" y="2539"/>
                  </a:lnTo>
                  <a:close/>
                </a:path>
                <a:path w="52069" h="6985">
                  <a:moveTo>
                    <a:pt x="36093" y="2539"/>
                  </a:moveTo>
                  <a:lnTo>
                    <a:pt x="37515" y="2539"/>
                  </a:lnTo>
                  <a:lnTo>
                    <a:pt x="37515" y="863"/>
                  </a:lnTo>
                  <a:lnTo>
                    <a:pt x="36093" y="863"/>
                  </a:lnTo>
                  <a:lnTo>
                    <a:pt x="36093" y="2539"/>
                  </a:lnTo>
                  <a:close/>
                </a:path>
                <a:path w="52069" h="6985">
                  <a:moveTo>
                    <a:pt x="39217" y="2539"/>
                  </a:moveTo>
                  <a:lnTo>
                    <a:pt x="40639" y="2539"/>
                  </a:lnTo>
                  <a:lnTo>
                    <a:pt x="40639" y="863"/>
                  </a:lnTo>
                  <a:lnTo>
                    <a:pt x="39217" y="863"/>
                  </a:lnTo>
                  <a:lnTo>
                    <a:pt x="39217" y="2539"/>
                  </a:lnTo>
                  <a:close/>
                </a:path>
                <a:path w="52069" h="6985">
                  <a:moveTo>
                    <a:pt x="42329" y="2539"/>
                  </a:moveTo>
                  <a:lnTo>
                    <a:pt x="43751" y="2539"/>
                  </a:lnTo>
                  <a:lnTo>
                    <a:pt x="43751" y="863"/>
                  </a:lnTo>
                  <a:lnTo>
                    <a:pt x="42329" y="863"/>
                  </a:lnTo>
                  <a:lnTo>
                    <a:pt x="42329" y="2539"/>
                  </a:lnTo>
                  <a:close/>
                </a:path>
                <a:path w="52069" h="6985">
                  <a:moveTo>
                    <a:pt x="45453" y="2539"/>
                  </a:moveTo>
                  <a:lnTo>
                    <a:pt x="46875" y="2539"/>
                  </a:lnTo>
                  <a:lnTo>
                    <a:pt x="46875" y="863"/>
                  </a:lnTo>
                  <a:lnTo>
                    <a:pt x="45453" y="863"/>
                  </a:lnTo>
                  <a:lnTo>
                    <a:pt x="45453" y="2539"/>
                  </a:lnTo>
                  <a:close/>
                </a:path>
                <a:path w="52069" h="6985">
                  <a:moveTo>
                    <a:pt x="48564" y="2539"/>
                  </a:moveTo>
                  <a:lnTo>
                    <a:pt x="49987" y="2539"/>
                  </a:lnTo>
                  <a:lnTo>
                    <a:pt x="49987" y="863"/>
                  </a:lnTo>
                  <a:lnTo>
                    <a:pt x="48564" y="863"/>
                  </a:lnTo>
                  <a:lnTo>
                    <a:pt x="48564" y="2539"/>
                  </a:lnTo>
                  <a:close/>
                </a:path>
                <a:path w="52069" h="6985">
                  <a:moveTo>
                    <a:pt x="1790" y="5918"/>
                  </a:moveTo>
                  <a:lnTo>
                    <a:pt x="3225" y="5918"/>
                  </a:lnTo>
                  <a:lnTo>
                    <a:pt x="3225" y="4241"/>
                  </a:lnTo>
                  <a:lnTo>
                    <a:pt x="1790" y="4241"/>
                  </a:lnTo>
                  <a:lnTo>
                    <a:pt x="1790" y="5918"/>
                  </a:lnTo>
                  <a:close/>
                </a:path>
                <a:path w="52069" h="6985">
                  <a:moveTo>
                    <a:pt x="4914" y="5918"/>
                  </a:moveTo>
                  <a:lnTo>
                    <a:pt x="6337" y="5918"/>
                  </a:lnTo>
                  <a:lnTo>
                    <a:pt x="6337" y="4241"/>
                  </a:lnTo>
                  <a:lnTo>
                    <a:pt x="4914" y="4241"/>
                  </a:lnTo>
                  <a:lnTo>
                    <a:pt x="4914" y="5918"/>
                  </a:lnTo>
                  <a:close/>
                </a:path>
                <a:path w="52069" h="6985">
                  <a:moveTo>
                    <a:pt x="8026" y="5918"/>
                  </a:moveTo>
                  <a:lnTo>
                    <a:pt x="9448" y="5918"/>
                  </a:lnTo>
                  <a:lnTo>
                    <a:pt x="9448" y="4241"/>
                  </a:lnTo>
                  <a:lnTo>
                    <a:pt x="8026" y="4241"/>
                  </a:lnTo>
                  <a:lnTo>
                    <a:pt x="8026" y="5918"/>
                  </a:lnTo>
                  <a:close/>
                </a:path>
                <a:path w="52069" h="6985">
                  <a:moveTo>
                    <a:pt x="11150" y="5918"/>
                  </a:moveTo>
                  <a:lnTo>
                    <a:pt x="12572" y="5918"/>
                  </a:lnTo>
                  <a:lnTo>
                    <a:pt x="12572" y="4241"/>
                  </a:lnTo>
                  <a:lnTo>
                    <a:pt x="11150" y="4241"/>
                  </a:lnTo>
                  <a:lnTo>
                    <a:pt x="11150" y="5918"/>
                  </a:lnTo>
                  <a:close/>
                </a:path>
                <a:path w="52069" h="6985">
                  <a:moveTo>
                    <a:pt x="14262" y="5918"/>
                  </a:moveTo>
                  <a:lnTo>
                    <a:pt x="15697" y="5918"/>
                  </a:lnTo>
                  <a:lnTo>
                    <a:pt x="15697" y="4241"/>
                  </a:lnTo>
                  <a:lnTo>
                    <a:pt x="14262" y="4241"/>
                  </a:lnTo>
                  <a:lnTo>
                    <a:pt x="14262" y="5918"/>
                  </a:lnTo>
                  <a:close/>
                </a:path>
                <a:path w="52069" h="6985">
                  <a:moveTo>
                    <a:pt x="17386" y="5918"/>
                  </a:moveTo>
                  <a:lnTo>
                    <a:pt x="18808" y="5918"/>
                  </a:lnTo>
                  <a:lnTo>
                    <a:pt x="18808" y="4241"/>
                  </a:lnTo>
                  <a:lnTo>
                    <a:pt x="17386" y="4241"/>
                  </a:lnTo>
                  <a:lnTo>
                    <a:pt x="17386" y="5918"/>
                  </a:lnTo>
                  <a:close/>
                </a:path>
                <a:path w="52069" h="6985">
                  <a:moveTo>
                    <a:pt x="20497" y="5918"/>
                  </a:moveTo>
                  <a:lnTo>
                    <a:pt x="21920" y="5918"/>
                  </a:lnTo>
                  <a:lnTo>
                    <a:pt x="21920" y="4241"/>
                  </a:lnTo>
                  <a:lnTo>
                    <a:pt x="20497" y="4241"/>
                  </a:lnTo>
                  <a:lnTo>
                    <a:pt x="20497" y="5918"/>
                  </a:lnTo>
                  <a:close/>
                </a:path>
                <a:path w="52069" h="6985">
                  <a:moveTo>
                    <a:pt x="23621" y="5918"/>
                  </a:moveTo>
                  <a:lnTo>
                    <a:pt x="25044" y="5918"/>
                  </a:lnTo>
                  <a:lnTo>
                    <a:pt x="25044" y="4241"/>
                  </a:lnTo>
                  <a:lnTo>
                    <a:pt x="23621" y="4241"/>
                  </a:lnTo>
                  <a:lnTo>
                    <a:pt x="23621" y="5918"/>
                  </a:lnTo>
                  <a:close/>
                </a:path>
                <a:path w="52069" h="6985">
                  <a:moveTo>
                    <a:pt x="26746" y="5918"/>
                  </a:moveTo>
                  <a:lnTo>
                    <a:pt x="28181" y="5918"/>
                  </a:lnTo>
                  <a:lnTo>
                    <a:pt x="28181" y="4241"/>
                  </a:lnTo>
                  <a:lnTo>
                    <a:pt x="26746" y="4241"/>
                  </a:lnTo>
                  <a:lnTo>
                    <a:pt x="26746" y="5918"/>
                  </a:lnTo>
                  <a:close/>
                </a:path>
                <a:path w="52069" h="6985">
                  <a:moveTo>
                    <a:pt x="29857" y="5918"/>
                  </a:moveTo>
                  <a:lnTo>
                    <a:pt x="31280" y="5918"/>
                  </a:lnTo>
                  <a:lnTo>
                    <a:pt x="31280" y="4241"/>
                  </a:lnTo>
                  <a:lnTo>
                    <a:pt x="29857" y="4241"/>
                  </a:lnTo>
                  <a:lnTo>
                    <a:pt x="29857" y="5918"/>
                  </a:lnTo>
                  <a:close/>
                </a:path>
                <a:path w="52069" h="6985">
                  <a:moveTo>
                    <a:pt x="32981" y="5918"/>
                  </a:moveTo>
                  <a:lnTo>
                    <a:pt x="34404" y="5918"/>
                  </a:lnTo>
                  <a:lnTo>
                    <a:pt x="34404" y="4241"/>
                  </a:lnTo>
                  <a:lnTo>
                    <a:pt x="32981" y="4241"/>
                  </a:lnTo>
                  <a:lnTo>
                    <a:pt x="32981" y="5918"/>
                  </a:lnTo>
                  <a:close/>
                </a:path>
                <a:path w="52069" h="6985">
                  <a:moveTo>
                    <a:pt x="36093" y="5918"/>
                  </a:moveTo>
                  <a:lnTo>
                    <a:pt x="37515" y="5918"/>
                  </a:lnTo>
                  <a:lnTo>
                    <a:pt x="37515" y="4241"/>
                  </a:lnTo>
                  <a:lnTo>
                    <a:pt x="36093" y="4241"/>
                  </a:lnTo>
                  <a:lnTo>
                    <a:pt x="36093" y="5918"/>
                  </a:lnTo>
                  <a:close/>
                </a:path>
                <a:path w="52069" h="6985">
                  <a:moveTo>
                    <a:pt x="39217" y="5918"/>
                  </a:moveTo>
                  <a:lnTo>
                    <a:pt x="40639" y="5918"/>
                  </a:lnTo>
                  <a:lnTo>
                    <a:pt x="40639" y="4241"/>
                  </a:lnTo>
                  <a:lnTo>
                    <a:pt x="39217" y="4241"/>
                  </a:lnTo>
                  <a:lnTo>
                    <a:pt x="39217" y="5918"/>
                  </a:lnTo>
                  <a:close/>
                </a:path>
                <a:path w="52069" h="6985">
                  <a:moveTo>
                    <a:pt x="42329" y="5918"/>
                  </a:moveTo>
                  <a:lnTo>
                    <a:pt x="43751" y="5918"/>
                  </a:lnTo>
                  <a:lnTo>
                    <a:pt x="43751" y="4241"/>
                  </a:lnTo>
                  <a:lnTo>
                    <a:pt x="42329" y="4241"/>
                  </a:lnTo>
                  <a:lnTo>
                    <a:pt x="42329" y="5918"/>
                  </a:lnTo>
                  <a:close/>
                </a:path>
                <a:path w="52069" h="6985">
                  <a:moveTo>
                    <a:pt x="50723" y="5524"/>
                  </a:moveTo>
                  <a:lnTo>
                    <a:pt x="50723" y="5727"/>
                  </a:lnTo>
                  <a:lnTo>
                    <a:pt x="50876" y="5905"/>
                  </a:lnTo>
                  <a:lnTo>
                    <a:pt x="51041" y="5905"/>
                  </a:lnTo>
                  <a:lnTo>
                    <a:pt x="51231" y="5905"/>
                  </a:lnTo>
                  <a:lnTo>
                    <a:pt x="51371" y="5727"/>
                  </a:lnTo>
                  <a:lnTo>
                    <a:pt x="51371" y="5524"/>
                  </a:lnTo>
                  <a:lnTo>
                    <a:pt x="51371" y="5308"/>
                  </a:lnTo>
                  <a:lnTo>
                    <a:pt x="51231" y="5143"/>
                  </a:lnTo>
                  <a:lnTo>
                    <a:pt x="51041" y="5143"/>
                  </a:lnTo>
                  <a:lnTo>
                    <a:pt x="50876" y="5143"/>
                  </a:lnTo>
                  <a:lnTo>
                    <a:pt x="50723" y="5308"/>
                  </a:lnTo>
                  <a:lnTo>
                    <a:pt x="50723" y="5524"/>
                  </a:lnTo>
                  <a:close/>
                </a:path>
                <a:path w="52069" h="6985">
                  <a:moveTo>
                    <a:pt x="533" y="1358"/>
                  </a:moveTo>
                  <a:lnTo>
                    <a:pt x="533" y="1574"/>
                  </a:lnTo>
                  <a:lnTo>
                    <a:pt x="673" y="1739"/>
                  </a:lnTo>
                  <a:lnTo>
                    <a:pt x="850" y="1739"/>
                  </a:lnTo>
                  <a:lnTo>
                    <a:pt x="1028" y="1739"/>
                  </a:lnTo>
                  <a:lnTo>
                    <a:pt x="1181" y="1574"/>
                  </a:lnTo>
                  <a:lnTo>
                    <a:pt x="1181" y="1358"/>
                  </a:lnTo>
                  <a:lnTo>
                    <a:pt x="1181" y="1155"/>
                  </a:lnTo>
                  <a:lnTo>
                    <a:pt x="1028" y="990"/>
                  </a:lnTo>
                  <a:lnTo>
                    <a:pt x="850" y="990"/>
                  </a:lnTo>
                  <a:lnTo>
                    <a:pt x="673" y="990"/>
                  </a:lnTo>
                  <a:lnTo>
                    <a:pt x="533" y="1155"/>
                  </a:lnTo>
                  <a:lnTo>
                    <a:pt x="533" y="1358"/>
                  </a:lnTo>
                  <a:close/>
                </a:path>
                <a:path w="52069" h="6985">
                  <a:moveTo>
                    <a:pt x="533" y="5524"/>
                  </a:moveTo>
                  <a:lnTo>
                    <a:pt x="533" y="5727"/>
                  </a:lnTo>
                  <a:lnTo>
                    <a:pt x="673" y="5905"/>
                  </a:lnTo>
                  <a:lnTo>
                    <a:pt x="850" y="5905"/>
                  </a:lnTo>
                  <a:lnTo>
                    <a:pt x="1028" y="5905"/>
                  </a:lnTo>
                  <a:lnTo>
                    <a:pt x="1181" y="5727"/>
                  </a:lnTo>
                  <a:lnTo>
                    <a:pt x="1181" y="5524"/>
                  </a:lnTo>
                  <a:lnTo>
                    <a:pt x="1181" y="5308"/>
                  </a:lnTo>
                  <a:lnTo>
                    <a:pt x="1028" y="5143"/>
                  </a:lnTo>
                  <a:lnTo>
                    <a:pt x="850" y="5143"/>
                  </a:lnTo>
                  <a:lnTo>
                    <a:pt x="673" y="5143"/>
                  </a:lnTo>
                  <a:lnTo>
                    <a:pt x="533" y="5308"/>
                  </a:lnTo>
                  <a:lnTo>
                    <a:pt x="533" y="5524"/>
                  </a:lnTo>
                  <a:close/>
                </a:path>
                <a:path w="52069" h="6985">
                  <a:moveTo>
                    <a:pt x="50723" y="1358"/>
                  </a:moveTo>
                  <a:lnTo>
                    <a:pt x="50723" y="1574"/>
                  </a:lnTo>
                  <a:lnTo>
                    <a:pt x="50876" y="1739"/>
                  </a:lnTo>
                  <a:lnTo>
                    <a:pt x="51041" y="1739"/>
                  </a:lnTo>
                  <a:lnTo>
                    <a:pt x="51231" y="1739"/>
                  </a:lnTo>
                  <a:lnTo>
                    <a:pt x="51371" y="1574"/>
                  </a:lnTo>
                  <a:lnTo>
                    <a:pt x="51371" y="1358"/>
                  </a:lnTo>
                  <a:lnTo>
                    <a:pt x="51371" y="1155"/>
                  </a:lnTo>
                  <a:lnTo>
                    <a:pt x="51231" y="990"/>
                  </a:lnTo>
                  <a:lnTo>
                    <a:pt x="51041" y="990"/>
                  </a:lnTo>
                  <a:lnTo>
                    <a:pt x="50876" y="990"/>
                  </a:lnTo>
                  <a:lnTo>
                    <a:pt x="50723" y="1155"/>
                  </a:lnTo>
                  <a:lnTo>
                    <a:pt x="50723" y="1358"/>
                  </a:lnTo>
                  <a:close/>
                </a:path>
                <a:path w="52069" h="6985">
                  <a:moveTo>
                    <a:pt x="0" y="0"/>
                  </a:moveTo>
                  <a:lnTo>
                    <a:pt x="51943" y="0"/>
                  </a:lnTo>
                  <a:lnTo>
                    <a:pt x="51943" y="6857"/>
                  </a:lnTo>
                  <a:lnTo>
                    <a:pt x="0" y="685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2853601" y="4742383"/>
              <a:ext cx="52069" cy="14604"/>
            </a:xfrm>
            <a:custGeom>
              <a:avLst/>
              <a:gdLst/>
              <a:ahLst/>
              <a:cxnLst/>
              <a:rect l="l" t="t" r="r" b="b"/>
              <a:pathLst>
                <a:path w="52069" h="14604">
                  <a:moveTo>
                    <a:pt x="51943" y="0"/>
                  </a:moveTo>
                  <a:lnTo>
                    <a:pt x="0" y="0"/>
                  </a:lnTo>
                  <a:lnTo>
                    <a:pt x="0" y="14096"/>
                  </a:lnTo>
                  <a:lnTo>
                    <a:pt x="51943" y="14096"/>
                  </a:lnTo>
                  <a:lnTo>
                    <a:pt x="5194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2853601" y="4742383"/>
              <a:ext cx="52069" cy="14604"/>
            </a:xfrm>
            <a:custGeom>
              <a:avLst/>
              <a:gdLst/>
              <a:ahLst/>
              <a:cxnLst/>
              <a:rect l="l" t="t" r="r" b="b"/>
              <a:pathLst>
                <a:path w="52069" h="14604">
                  <a:moveTo>
                    <a:pt x="0" y="0"/>
                  </a:moveTo>
                  <a:lnTo>
                    <a:pt x="51943" y="0"/>
                  </a:lnTo>
                  <a:lnTo>
                    <a:pt x="51943" y="14096"/>
                  </a:lnTo>
                  <a:lnTo>
                    <a:pt x="0" y="140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2853601" y="4756899"/>
              <a:ext cx="52069" cy="14604"/>
            </a:xfrm>
            <a:custGeom>
              <a:avLst/>
              <a:gdLst/>
              <a:ahLst/>
              <a:cxnLst/>
              <a:rect l="l" t="t" r="r" b="b"/>
              <a:pathLst>
                <a:path w="52069" h="14604">
                  <a:moveTo>
                    <a:pt x="51943" y="0"/>
                  </a:moveTo>
                  <a:lnTo>
                    <a:pt x="0" y="0"/>
                  </a:lnTo>
                  <a:lnTo>
                    <a:pt x="0" y="14097"/>
                  </a:lnTo>
                  <a:lnTo>
                    <a:pt x="51943" y="14097"/>
                  </a:lnTo>
                  <a:lnTo>
                    <a:pt x="51943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2853601" y="4756899"/>
              <a:ext cx="52069" cy="14604"/>
            </a:xfrm>
            <a:custGeom>
              <a:avLst/>
              <a:gdLst/>
              <a:ahLst/>
              <a:cxnLst/>
              <a:rect l="l" t="t" r="r" b="b"/>
              <a:pathLst>
                <a:path w="52069" h="14604">
                  <a:moveTo>
                    <a:pt x="0" y="0"/>
                  </a:moveTo>
                  <a:lnTo>
                    <a:pt x="51943" y="0"/>
                  </a:lnTo>
                  <a:lnTo>
                    <a:pt x="51943" y="14097"/>
                  </a:lnTo>
                  <a:lnTo>
                    <a:pt x="0" y="1409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2853602" y="4684240"/>
              <a:ext cx="52069" cy="14604"/>
            </a:xfrm>
            <a:custGeom>
              <a:avLst/>
              <a:gdLst/>
              <a:ahLst/>
              <a:cxnLst/>
              <a:rect l="l" t="t" r="r" b="b"/>
              <a:pathLst>
                <a:path w="52069" h="14604">
                  <a:moveTo>
                    <a:pt x="51943" y="0"/>
                  </a:moveTo>
                  <a:lnTo>
                    <a:pt x="0" y="0"/>
                  </a:lnTo>
                  <a:lnTo>
                    <a:pt x="0" y="14096"/>
                  </a:lnTo>
                  <a:lnTo>
                    <a:pt x="51943" y="14096"/>
                  </a:lnTo>
                  <a:lnTo>
                    <a:pt x="51943" y="13080"/>
                  </a:lnTo>
                  <a:lnTo>
                    <a:pt x="673" y="13080"/>
                  </a:lnTo>
                  <a:lnTo>
                    <a:pt x="533" y="12953"/>
                  </a:lnTo>
                  <a:lnTo>
                    <a:pt x="533" y="12572"/>
                  </a:lnTo>
                  <a:lnTo>
                    <a:pt x="673" y="12318"/>
                  </a:lnTo>
                  <a:lnTo>
                    <a:pt x="1790" y="12318"/>
                  </a:lnTo>
                  <a:lnTo>
                    <a:pt x="1790" y="11302"/>
                  </a:lnTo>
                  <a:lnTo>
                    <a:pt x="51943" y="11302"/>
                  </a:lnTo>
                  <a:lnTo>
                    <a:pt x="51943" y="9651"/>
                  </a:lnTo>
                  <a:lnTo>
                    <a:pt x="1790" y="9651"/>
                  </a:lnTo>
                  <a:lnTo>
                    <a:pt x="1790" y="8000"/>
                  </a:lnTo>
                  <a:lnTo>
                    <a:pt x="51943" y="8000"/>
                  </a:lnTo>
                  <a:lnTo>
                    <a:pt x="51943" y="6222"/>
                  </a:lnTo>
                  <a:lnTo>
                    <a:pt x="1790" y="6222"/>
                  </a:lnTo>
                  <a:lnTo>
                    <a:pt x="1790" y="4571"/>
                  </a:lnTo>
                  <a:lnTo>
                    <a:pt x="51943" y="4571"/>
                  </a:lnTo>
                  <a:lnTo>
                    <a:pt x="51943" y="2920"/>
                  </a:lnTo>
                  <a:lnTo>
                    <a:pt x="1790" y="2920"/>
                  </a:lnTo>
                  <a:lnTo>
                    <a:pt x="1790" y="2031"/>
                  </a:lnTo>
                  <a:lnTo>
                    <a:pt x="673" y="2031"/>
                  </a:lnTo>
                  <a:lnTo>
                    <a:pt x="533" y="1777"/>
                  </a:lnTo>
                  <a:lnTo>
                    <a:pt x="533" y="1396"/>
                  </a:lnTo>
                  <a:lnTo>
                    <a:pt x="673" y="1269"/>
                  </a:lnTo>
                  <a:lnTo>
                    <a:pt x="1790" y="1269"/>
                  </a:lnTo>
                  <a:lnTo>
                    <a:pt x="1790" y="1142"/>
                  </a:lnTo>
                  <a:lnTo>
                    <a:pt x="51943" y="1142"/>
                  </a:lnTo>
                  <a:lnTo>
                    <a:pt x="51943" y="0"/>
                  </a:lnTo>
                  <a:close/>
                </a:path>
                <a:path w="52069" h="14604">
                  <a:moveTo>
                    <a:pt x="1790" y="12318"/>
                  </a:moveTo>
                  <a:lnTo>
                    <a:pt x="1028" y="12318"/>
                  </a:lnTo>
                  <a:lnTo>
                    <a:pt x="1181" y="12572"/>
                  </a:lnTo>
                  <a:lnTo>
                    <a:pt x="1181" y="12953"/>
                  </a:lnTo>
                  <a:lnTo>
                    <a:pt x="1028" y="13080"/>
                  </a:lnTo>
                  <a:lnTo>
                    <a:pt x="1790" y="13080"/>
                  </a:lnTo>
                  <a:lnTo>
                    <a:pt x="1790" y="12318"/>
                  </a:lnTo>
                  <a:close/>
                </a:path>
                <a:path w="52069" h="14604">
                  <a:moveTo>
                    <a:pt x="4902" y="11302"/>
                  </a:moveTo>
                  <a:lnTo>
                    <a:pt x="3225" y="11302"/>
                  </a:lnTo>
                  <a:lnTo>
                    <a:pt x="3225" y="13080"/>
                  </a:lnTo>
                  <a:lnTo>
                    <a:pt x="4902" y="13080"/>
                  </a:lnTo>
                  <a:lnTo>
                    <a:pt x="4902" y="11302"/>
                  </a:lnTo>
                  <a:close/>
                </a:path>
                <a:path w="52069" h="14604">
                  <a:moveTo>
                    <a:pt x="8026" y="11302"/>
                  </a:moveTo>
                  <a:lnTo>
                    <a:pt x="6324" y="11302"/>
                  </a:lnTo>
                  <a:lnTo>
                    <a:pt x="6324" y="13080"/>
                  </a:lnTo>
                  <a:lnTo>
                    <a:pt x="8026" y="13080"/>
                  </a:lnTo>
                  <a:lnTo>
                    <a:pt x="8026" y="11302"/>
                  </a:lnTo>
                  <a:close/>
                </a:path>
                <a:path w="52069" h="14604">
                  <a:moveTo>
                    <a:pt x="11150" y="11302"/>
                  </a:moveTo>
                  <a:lnTo>
                    <a:pt x="9448" y="11302"/>
                  </a:lnTo>
                  <a:lnTo>
                    <a:pt x="9448" y="13080"/>
                  </a:lnTo>
                  <a:lnTo>
                    <a:pt x="11150" y="13080"/>
                  </a:lnTo>
                  <a:lnTo>
                    <a:pt x="11150" y="11302"/>
                  </a:lnTo>
                  <a:close/>
                </a:path>
                <a:path w="52069" h="14604">
                  <a:moveTo>
                    <a:pt x="14262" y="11302"/>
                  </a:moveTo>
                  <a:lnTo>
                    <a:pt x="12572" y="11302"/>
                  </a:lnTo>
                  <a:lnTo>
                    <a:pt x="12572" y="13080"/>
                  </a:lnTo>
                  <a:lnTo>
                    <a:pt x="14262" y="13080"/>
                  </a:lnTo>
                  <a:lnTo>
                    <a:pt x="14262" y="11302"/>
                  </a:lnTo>
                  <a:close/>
                </a:path>
                <a:path w="52069" h="14604">
                  <a:moveTo>
                    <a:pt x="17386" y="11302"/>
                  </a:moveTo>
                  <a:lnTo>
                    <a:pt x="15697" y="11302"/>
                  </a:lnTo>
                  <a:lnTo>
                    <a:pt x="15697" y="13080"/>
                  </a:lnTo>
                  <a:lnTo>
                    <a:pt x="17386" y="13080"/>
                  </a:lnTo>
                  <a:lnTo>
                    <a:pt x="17386" y="11302"/>
                  </a:lnTo>
                  <a:close/>
                </a:path>
                <a:path w="52069" h="14604">
                  <a:moveTo>
                    <a:pt x="20497" y="11302"/>
                  </a:moveTo>
                  <a:lnTo>
                    <a:pt x="18808" y="11302"/>
                  </a:lnTo>
                  <a:lnTo>
                    <a:pt x="18808" y="13080"/>
                  </a:lnTo>
                  <a:lnTo>
                    <a:pt x="20497" y="13080"/>
                  </a:lnTo>
                  <a:lnTo>
                    <a:pt x="20497" y="11302"/>
                  </a:lnTo>
                  <a:close/>
                </a:path>
                <a:path w="52069" h="14604">
                  <a:moveTo>
                    <a:pt x="23622" y="11302"/>
                  </a:moveTo>
                  <a:lnTo>
                    <a:pt x="21920" y="11302"/>
                  </a:lnTo>
                  <a:lnTo>
                    <a:pt x="21920" y="13080"/>
                  </a:lnTo>
                  <a:lnTo>
                    <a:pt x="23622" y="13080"/>
                  </a:lnTo>
                  <a:lnTo>
                    <a:pt x="23622" y="11302"/>
                  </a:lnTo>
                  <a:close/>
                </a:path>
                <a:path w="52069" h="14604">
                  <a:moveTo>
                    <a:pt x="26733" y="11302"/>
                  </a:moveTo>
                  <a:lnTo>
                    <a:pt x="25044" y="11302"/>
                  </a:lnTo>
                  <a:lnTo>
                    <a:pt x="25044" y="13080"/>
                  </a:lnTo>
                  <a:lnTo>
                    <a:pt x="26733" y="13080"/>
                  </a:lnTo>
                  <a:lnTo>
                    <a:pt x="26733" y="11302"/>
                  </a:lnTo>
                  <a:close/>
                </a:path>
                <a:path w="52069" h="14604">
                  <a:moveTo>
                    <a:pt x="29857" y="11302"/>
                  </a:moveTo>
                  <a:lnTo>
                    <a:pt x="28168" y="11302"/>
                  </a:lnTo>
                  <a:lnTo>
                    <a:pt x="28168" y="13080"/>
                  </a:lnTo>
                  <a:lnTo>
                    <a:pt x="29857" y="13080"/>
                  </a:lnTo>
                  <a:lnTo>
                    <a:pt x="29857" y="11302"/>
                  </a:lnTo>
                  <a:close/>
                </a:path>
                <a:path w="52069" h="14604">
                  <a:moveTo>
                    <a:pt x="32981" y="11302"/>
                  </a:moveTo>
                  <a:lnTo>
                    <a:pt x="31280" y="11302"/>
                  </a:lnTo>
                  <a:lnTo>
                    <a:pt x="31280" y="13080"/>
                  </a:lnTo>
                  <a:lnTo>
                    <a:pt x="32981" y="13080"/>
                  </a:lnTo>
                  <a:lnTo>
                    <a:pt x="32981" y="11302"/>
                  </a:lnTo>
                  <a:close/>
                </a:path>
                <a:path w="52069" h="14604">
                  <a:moveTo>
                    <a:pt x="36093" y="11302"/>
                  </a:moveTo>
                  <a:lnTo>
                    <a:pt x="34404" y="11302"/>
                  </a:lnTo>
                  <a:lnTo>
                    <a:pt x="34404" y="13080"/>
                  </a:lnTo>
                  <a:lnTo>
                    <a:pt x="36093" y="13080"/>
                  </a:lnTo>
                  <a:lnTo>
                    <a:pt x="36093" y="11302"/>
                  </a:lnTo>
                  <a:close/>
                </a:path>
                <a:path w="52069" h="14604">
                  <a:moveTo>
                    <a:pt x="39217" y="11302"/>
                  </a:moveTo>
                  <a:lnTo>
                    <a:pt x="37515" y="11302"/>
                  </a:lnTo>
                  <a:lnTo>
                    <a:pt x="37515" y="13080"/>
                  </a:lnTo>
                  <a:lnTo>
                    <a:pt x="39217" y="13080"/>
                  </a:lnTo>
                  <a:lnTo>
                    <a:pt x="39217" y="11302"/>
                  </a:lnTo>
                  <a:close/>
                </a:path>
                <a:path w="52069" h="14604">
                  <a:moveTo>
                    <a:pt x="42329" y="11302"/>
                  </a:moveTo>
                  <a:lnTo>
                    <a:pt x="40640" y="11302"/>
                  </a:lnTo>
                  <a:lnTo>
                    <a:pt x="40640" y="13080"/>
                  </a:lnTo>
                  <a:lnTo>
                    <a:pt x="42329" y="13080"/>
                  </a:lnTo>
                  <a:lnTo>
                    <a:pt x="42329" y="11302"/>
                  </a:lnTo>
                  <a:close/>
                </a:path>
                <a:path w="52069" h="14604">
                  <a:moveTo>
                    <a:pt x="45453" y="11302"/>
                  </a:moveTo>
                  <a:lnTo>
                    <a:pt x="43751" y="11302"/>
                  </a:lnTo>
                  <a:lnTo>
                    <a:pt x="43751" y="13080"/>
                  </a:lnTo>
                  <a:lnTo>
                    <a:pt x="45453" y="13080"/>
                  </a:lnTo>
                  <a:lnTo>
                    <a:pt x="45453" y="11302"/>
                  </a:lnTo>
                  <a:close/>
                </a:path>
                <a:path w="52069" h="14604">
                  <a:moveTo>
                    <a:pt x="48564" y="11302"/>
                  </a:moveTo>
                  <a:lnTo>
                    <a:pt x="46875" y="11302"/>
                  </a:lnTo>
                  <a:lnTo>
                    <a:pt x="46875" y="13080"/>
                  </a:lnTo>
                  <a:lnTo>
                    <a:pt x="48564" y="13080"/>
                  </a:lnTo>
                  <a:lnTo>
                    <a:pt x="48564" y="11302"/>
                  </a:lnTo>
                  <a:close/>
                </a:path>
                <a:path w="52069" h="14604">
                  <a:moveTo>
                    <a:pt x="51943" y="11302"/>
                  </a:moveTo>
                  <a:lnTo>
                    <a:pt x="49987" y="11302"/>
                  </a:lnTo>
                  <a:lnTo>
                    <a:pt x="49987" y="13080"/>
                  </a:lnTo>
                  <a:lnTo>
                    <a:pt x="50863" y="13080"/>
                  </a:lnTo>
                  <a:lnTo>
                    <a:pt x="50723" y="12953"/>
                  </a:lnTo>
                  <a:lnTo>
                    <a:pt x="50723" y="12572"/>
                  </a:lnTo>
                  <a:lnTo>
                    <a:pt x="50863" y="12318"/>
                  </a:lnTo>
                  <a:lnTo>
                    <a:pt x="51943" y="12318"/>
                  </a:lnTo>
                  <a:lnTo>
                    <a:pt x="51943" y="11302"/>
                  </a:lnTo>
                  <a:close/>
                </a:path>
                <a:path w="52069" h="14604">
                  <a:moveTo>
                    <a:pt x="51943" y="12318"/>
                  </a:moveTo>
                  <a:lnTo>
                    <a:pt x="51231" y="12318"/>
                  </a:lnTo>
                  <a:lnTo>
                    <a:pt x="51371" y="12572"/>
                  </a:lnTo>
                  <a:lnTo>
                    <a:pt x="51371" y="12953"/>
                  </a:lnTo>
                  <a:lnTo>
                    <a:pt x="51231" y="13080"/>
                  </a:lnTo>
                  <a:lnTo>
                    <a:pt x="51943" y="13080"/>
                  </a:lnTo>
                  <a:lnTo>
                    <a:pt x="51943" y="12318"/>
                  </a:lnTo>
                  <a:close/>
                </a:path>
                <a:path w="52069" h="14604">
                  <a:moveTo>
                    <a:pt x="4902" y="8000"/>
                  </a:moveTo>
                  <a:lnTo>
                    <a:pt x="3225" y="8000"/>
                  </a:lnTo>
                  <a:lnTo>
                    <a:pt x="3225" y="9651"/>
                  </a:lnTo>
                  <a:lnTo>
                    <a:pt x="4902" y="9651"/>
                  </a:lnTo>
                  <a:lnTo>
                    <a:pt x="4902" y="8000"/>
                  </a:lnTo>
                  <a:close/>
                </a:path>
                <a:path w="52069" h="14604">
                  <a:moveTo>
                    <a:pt x="8026" y="8000"/>
                  </a:moveTo>
                  <a:lnTo>
                    <a:pt x="6324" y="8000"/>
                  </a:lnTo>
                  <a:lnTo>
                    <a:pt x="6324" y="9651"/>
                  </a:lnTo>
                  <a:lnTo>
                    <a:pt x="8026" y="9651"/>
                  </a:lnTo>
                  <a:lnTo>
                    <a:pt x="8026" y="8000"/>
                  </a:lnTo>
                  <a:close/>
                </a:path>
                <a:path w="52069" h="14604">
                  <a:moveTo>
                    <a:pt x="11150" y="8000"/>
                  </a:moveTo>
                  <a:lnTo>
                    <a:pt x="9448" y="8000"/>
                  </a:lnTo>
                  <a:lnTo>
                    <a:pt x="9448" y="9651"/>
                  </a:lnTo>
                  <a:lnTo>
                    <a:pt x="11150" y="9651"/>
                  </a:lnTo>
                  <a:lnTo>
                    <a:pt x="11150" y="8000"/>
                  </a:lnTo>
                  <a:close/>
                </a:path>
                <a:path w="52069" h="14604">
                  <a:moveTo>
                    <a:pt x="14262" y="8000"/>
                  </a:moveTo>
                  <a:lnTo>
                    <a:pt x="12572" y="8000"/>
                  </a:lnTo>
                  <a:lnTo>
                    <a:pt x="12572" y="9651"/>
                  </a:lnTo>
                  <a:lnTo>
                    <a:pt x="14262" y="9651"/>
                  </a:lnTo>
                  <a:lnTo>
                    <a:pt x="14262" y="8000"/>
                  </a:lnTo>
                  <a:close/>
                </a:path>
                <a:path w="52069" h="14604">
                  <a:moveTo>
                    <a:pt x="17386" y="8000"/>
                  </a:moveTo>
                  <a:lnTo>
                    <a:pt x="15697" y="8000"/>
                  </a:lnTo>
                  <a:lnTo>
                    <a:pt x="15697" y="9651"/>
                  </a:lnTo>
                  <a:lnTo>
                    <a:pt x="17386" y="9651"/>
                  </a:lnTo>
                  <a:lnTo>
                    <a:pt x="17386" y="8000"/>
                  </a:lnTo>
                  <a:close/>
                </a:path>
                <a:path w="52069" h="14604">
                  <a:moveTo>
                    <a:pt x="20497" y="8000"/>
                  </a:moveTo>
                  <a:lnTo>
                    <a:pt x="18808" y="8000"/>
                  </a:lnTo>
                  <a:lnTo>
                    <a:pt x="18808" y="9651"/>
                  </a:lnTo>
                  <a:lnTo>
                    <a:pt x="20497" y="9651"/>
                  </a:lnTo>
                  <a:lnTo>
                    <a:pt x="20497" y="8000"/>
                  </a:lnTo>
                  <a:close/>
                </a:path>
                <a:path w="52069" h="14604">
                  <a:moveTo>
                    <a:pt x="23622" y="8000"/>
                  </a:moveTo>
                  <a:lnTo>
                    <a:pt x="21920" y="8000"/>
                  </a:lnTo>
                  <a:lnTo>
                    <a:pt x="21920" y="9651"/>
                  </a:lnTo>
                  <a:lnTo>
                    <a:pt x="23622" y="9651"/>
                  </a:lnTo>
                  <a:lnTo>
                    <a:pt x="23622" y="8000"/>
                  </a:lnTo>
                  <a:close/>
                </a:path>
                <a:path w="52069" h="14604">
                  <a:moveTo>
                    <a:pt x="26733" y="8000"/>
                  </a:moveTo>
                  <a:lnTo>
                    <a:pt x="25044" y="8000"/>
                  </a:lnTo>
                  <a:lnTo>
                    <a:pt x="25044" y="9651"/>
                  </a:lnTo>
                  <a:lnTo>
                    <a:pt x="26733" y="9651"/>
                  </a:lnTo>
                  <a:lnTo>
                    <a:pt x="26733" y="8000"/>
                  </a:lnTo>
                  <a:close/>
                </a:path>
                <a:path w="52069" h="14604">
                  <a:moveTo>
                    <a:pt x="29857" y="8000"/>
                  </a:moveTo>
                  <a:lnTo>
                    <a:pt x="28168" y="8000"/>
                  </a:lnTo>
                  <a:lnTo>
                    <a:pt x="28168" y="9651"/>
                  </a:lnTo>
                  <a:lnTo>
                    <a:pt x="29857" y="9651"/>
                  </a:lnTo>
                  <a:lnTo>
                    <a:pt x="29857" y="8000"/>
                  </a:lnTo>
                  <a:close/>
                </a:path>
                <a:path w="52069" h="14604">
                  <a:moveTo>
                    <a:pt x="32981" y="8000"/>
                  </a:moveTo>
                  <a:lnTo>
                    <a:pt x="31280" y="8000"/>
                  </a:lnTo>
                  <a:lnTo>
                    <a:pt x="31280" y="9651"/>
                  </a:lnTo>
                  <a:lnTo>
                    <a:pt x="32981" y="9651"/>
                  </a:lnTo>
                  <a:lnTo>
                    <a:pt x="32981" y="8000"/>
                  </a:lnTo>
                  <a:close/>
                </a:path>
                <a:path w="52069" h="14604">
                  <a:moveTo>
                    <a:pt x="36093" y="8000"/>
                  </a:moveTo>
                  <a:lnTo>
                    <a:pt x="34404" y="8000"/>
                  </a:lnTo>
                  <a:lnTo>
                    <a:pt x="34404" y="9651"/>
                  </a:lnTo>
                  <a:lnTo>
                    <a:pt x="36093" y="9651"/>
                  </a:lnTo>
                  <a:lnTo>
                    <a:pt x="36093" y="8000"/>
                  </a:lnTo>
                  <a:close/>
                </a:path>
                <a:path w="52069" h="14604">
                  <a:moveTo>
                    <a:pt x="39217" y="8000"/>
                  </a:moveTo>
                  <a:lnTo>
                    <a:pt x="37515" y="8000"/>
                  </a:lnTo>
                  <a:lnTo>
                    <a:pt x="37515" y="9651"/>
                  </a:lnTo>
                  <a:lnTo>
                    <a:pt x="39217" y="9651"/>
                  </a:lnTo>
                  <a:lnTo>
                    <a:pt x="39217" y="8000"/>
                  </a:lnTo>
                  <a:close/>
                </a:path>
                <a:path w="52069" h="14604">
                  <a:moveTo>
                    <a:pt x="42329" y="8000"/>
                  </a:moveTo>
                  <a:lnTo>
                    <a:pt x="40640" y="8000"/>
                  </a:lnTo>
                  <a:lnTo>
                    <a:pt x="40640" y="9651"/>
                  </a:lnTo>
                  <a:lnTo>
                    <a:pt x="42329" y="9651"/>
                  </a:lnTo>
                  <a:lnTo>
                    <a:pt x="42329" y="8000"/>
                  </a:lnTo>
                  <a:close/>
                </a:path>
                <a:path w="52069" h="14604">
                  <a:moveTo>
                    <a:pt x="45453" y="8000"/>
                  </a:moveTo>
                  <a:lnTo>
                    <a:pt x="43751" y="8000"/>
                  </a:lnTo>
                  <a:lnTo>
                    <a:pt x="43751" y="9651"/>
                  </a:lnTo>
                  <a:lnTo>
                    <a:pt x="45453" y="9651"/>
                  </a:lnTo>
                  <a:lnTo>
                    <a:pt x="45453" y="8000"/>
                  </a:lnTo>
                  <a:close/>
                </a:path>
                <a:path w="52069" h="14604">
                  <a:moveTo>
                    <a:pt x="48564" y="8000"/>
                  </a:moveTo>
                  <a:lnTo>
                    <a:pt x="46875" y="8000"/>
                  </a:lnTo>
                  <a:lnTo>
                    <a:pt x="46875" y="9651"/>
                  </a:lnTo>
                  <a:lnTo>
                    <a:pt x="48564" y="9651"/>
                  </a:lnTo>
                  <a:lnTo>
                    <a:pt x="48564" y="8000"/>
                  </a:lnTo>
                  <a:close/>
                </a:path>
                <a:path w="52069" h="14604">
                  <a:moveTo>
                    <a:pt x="51943" y="8000"/>
                  </a:moveTo>
                  <a:lnTo>
                    <a:pt x="49987" y="8000"/>
                  </a:lnTo>
                  <a:lnTo>
                    <a:pt x="49987" y="9651"/>
                  </a:lnTo>
                  <a:lnTo>
                    <a:pt x="51943" y="9651"/>
                  </a:lnTo>
                  <a:lnTo>
                    <a:pt x="51943" y="8000"/>
                  </a:lnTo>
                  <a:close/>
                </a:path>
                <a:path w="52069" h="14604">
                  <a:moveTo>
                    <a:pt x="4902" y="4571"/>
                  </a:moveTo>
                  <a:lnTo>
                    <a:pt x="3225" y="4571"/>
                  </a:lnTo>
                  <a:lnTo>
                    <a:pt x="3225" y="6222"/>
                  </a:lnTo>
                  <a:lnTo>
                    <a:pt x="4902" y="6222"/>
                  </a:lnTo>
                  <a:lnTo>
                    <a:pt x="4902" y="4571"/>
                  </a:lnTo>
                  <a:close/>
                </a:path>
                <a:path w="52069" h="14604">
                  <a:moveTo>
                    <a:pt x="8026" y="4571"/>
                  </a:moveTo>
                  <a:lnTo>
                    <a:pt x="6324" y="4571"/>
                  </a:lnTo>
                  <a:lnTo>
                    <a:pt x="6324" y="6222"/>
                  </a:lnTo>
                  <a:lnTo>
                    <a:pt x="8026" y="6222"/>
                  </a:lnTo>
                  <a:lnTo>
                    <a:pt x="8026" y="4571"/>
                  </a:lnTo>
                  <a:close/>
                </a:path>
                <a:path w="52069" h="14604">
                  <a:moveTo>
                    <a:pt x="11150" y="4571"/>
                  </a:moveTo>
                  <a:lnTo>
                    <a:pt x="9448" y="4571"/>
                  </a:lnTo>
                  <a:lnTo>
                    <a:pt x="9448" y="6222"/>
                  </a:lnTo>
                  <a:lnTo>
                    <a:pt x="11150" y="6222"/>
                  </a:lnTo>
                  <a:lnTo>
                    <a:pt x="11150" y="4571"/>
                  </a:lnTo>
                  <a:close/>
                </a:path>
                <a:path w="52069" h="14604">
                  <a:moveTo>
                    <a:pt x="14262" y="4571"/>
                  </a:moveTo>
                  <a:lnTo>
                    <a:pt x="12572" y="4571"/>
                  </a:lnTo>
                  <a:lnTo>
                    <a:pt x="12572" y="6222"/>
                  </a:lnTo>
                  <a:lnTo>
                    <a:pt x="14262" y="6222"/>
                  </a:lnTo>
                  <a:lnTo>
                    <a:pt x="14262" y="4571"/>
                  </a:lnTo>
                  <a:close/>
                </a:path>
                <a:path w="52069" h="14604">
                  <a:moveTo>
                    <a:pt x="17386" y="4571"/>
                  </a:moveTo>
                  <a:lnTo>
                    <a:pt x="15697" y="4571"/>
                  </a:lnTo>
                  <a:lnTo>
                    <a:pt x="15697" y="6222"/>
                  </a:lnTo>
                  <a:lnTo>
                    <a:pt x="17386" y="6222"/>
                  </a:lnTo>
                  <a:lnTo>
                    <a:pt x="17386" y="4571"/>
                  </a:lnTo>
                  <a:close/>
                </a:path>
                <a:path w="52069" h="14604">
                  <a:moveTo>
                    <a:pt x="20497" y="4571"/>
                  </a:moveTo>
                  <a:lnTo>
                    <a:pt x="18808" y="4571"/>
                  </a:lnTo>
                  <a:lnTo>
                    <a:pt x="18808" y="6222"/>
                  </a:lnTo>
                  <a:lnTo>
                    <a:pt x="20497" y="6222"/>
                  </a:lnTo>
                  <a:lnTo>
                    <a:pt x="20497" y="4571"/>
                  </a:lnTo>
                  <a:close/>
                </a:path>
                <a:path w="52069" h="14604">
                  <a:moveTo>
                    <a:pt x="23622" y="4571"/>
                  </a:moveTo>
                  <a:lnTo>
                    <a:pt x="21920" y="4571"/>
                  </a:lnTo>
                  <a:lnTo>
                    <a:pt x="21920" y="6222"/>
                  </a:lnTo>
                  <a:lnTo>
                    <a:pt x="23622" y="6222"/>
                  </a:lnTo>
                  <a:lnTo>
                    <a:pt x="23622" y="4571"/>
                  </a:lnTo>
                  <a:close/>
                </a:path>
                <a:path w="52069" h="14604">
                  <a:moveTo>
                    <a:pt x="26733" y="4571"/>
                  </a:moveTo>
                  <a:lnTo>
                    <a:pt x="25044" y="4571"/>
                  </a:lnTo>
                  <a:lnTo>
                    <a:pt x="25044" y="6222"/>
                  </a:lnTo>
                  <a:lnTo>
                    <a:pt x="26733" y="6222"/>
                  </a:lnTo>
                  <a:lnTo>
                    <a:pt x="26733" y="4571"/>
                  </a:lnTo>
                  <a:close/>
                </a:path>
                <a:path w="52069" h="14604">
                  <a:moveTo>
                    <a:pt x="29857" y="4571"/>
                  </a:moveTo>
                  <a:lnTo>
                    <a:pt x="28168" y="4571"/>
                  </a:lnTo>
                  <a:lnTo>
                    <a:pt x="28168" y="6222"/>
                  </a:lnTo>
                  <a:lnTo>
                    <a:pt x="29857" y="6222"/>
                  </a:lnTo>
                  <a:lnTo>
                    <a:pt x="29857" y="4571"/>
                  </a:lnTo>
                  <a:close/>
                </a:path>
                <a:path w="52069" h="14604">
                  <a:moveTo>
                    <a:pt x="32981" y="4571"/>
                  </a:moveTo>
                  <a:lnTo>
                    <a:pt x="31280" y="4571"/>
                  </a:lnTo>
                  <a:lnTo>
                    <a:pt x="31280" y="6222"/>
                  </a:lnTo>
                  <a:lnTo>
                    <a:pt x="32981" y="6222"/>
                  </a:lnTo>
                  <a:lnTo>
                    <a:pt x="32981" y="4571"/>
                  </a:lnTo>
                  <a:close/>
                </a:path>
                <a:path w="52069" h="14604">
                  <a:moveTo>
                    <a:pt x="36093" y="4571"/>
                  </a:moveTo>
                  <a:lnTo>
                    <a:pt x="34404" y="4571"/>
                  </a:lnTo>
                  <a:lnTo>
                    <a:pt x="34404" y="6222"/>
                  </a:lnTo>
                  <a:lnTo>
                    <a:pt x="36093" y="6222"/>
                  </a:lnTo>
                  <a:lnTo>
                    <a:pt x="36093" y="4571"/>
                  </a:lnTo>
                  <a:close/>
                </a:path>
                <a:path w="52069" h="14604">
                  <a:moveTo>
                    <a:pt x="39217" y="4571"/>
                  </a:moveTo>
                  <a:lnTo>
                    <a:pt x="37515" y="4571"/>
                  </a:lnTo>
                  <a:lnTo>
                    <a:pt x="37515" y="6222"/>
                  </a:lnTo>
                  <a:lnTo>
                    <a:pt x="39217" y="6222"/>
                  </a:lnTo>
                  <a:lnTo>
                    <a:pt x="39217" y="4571"/>
                  </a:lnTo>
                  <a:close/>
                </a:path>
                <a:path w="52069" h="14604">
                  <a:moveTo>
                    <a:pt x="42329" y="4571"/>
                  </a:moveTo>
                  <a:lnTo>
                    <a:pt x="40640" y="4571"/>
                  </a:lnTo>
                  <a:lnTo>
                    <a:pt x="40640" y="6222"/>
                  </a:lnTo>
                  <a:lnTo>
                    <a:pt x="42329" y="6222"/>
                  </a:lnTo>
                  <a:lnTo>
                    <a:pt x="42329" y="4571"/>
                  </a:lnTo>
                  <a:close/>
                </a:path>
                <a:path w="52069" h="14604">
                  <a:moveTo>
                    <a:pt x="45453" y="4571"/>
                  </a:moveTo>
                  <a:lnTo>
                    <a:pt x="43751" y="4571"/>
                  </a:lnTo>
                  <a:lnTo>
                    <a:pt x="43751" y="6222"/>
                  </a:lnTo>
                  <a:lnTo>
                    <a:pt x="45453" y="6222"/>
                  </a:lnTo>
                  <a:lnTo>
                    <a:pt x="45453" y="4571"/>
                  </a:lnTo>
                  <a:close/>
                </a:path>
                <a:path w="52069" h="14604">
                  <a:moveTo>
                    <a:pt x="48564" y="4571"/>
                  </a:moveTo>
                  <a:lnTo>
                    <a:pt x="46875" y="4571"/>
                  </a:lnTo>
                  <a:lnTo>
                    <a:pt x="46875" y="6222"/>
                  </a:lnTo>
                  <a:lnTo>
                    <a:pt x="48564" y="6222"/>
                  </a:lnTo>
                  <a:lnTo>
                    <a:pt x="48564" y="4571"/>
                  </a:lnTo>
                  <a:close/>
                </a:path>
                <a:path w="52069" h="14604">
                  <a:moveTo>
                    <a:pt x="51943" y="4571"/>
                  </a:moveTo>
                  <a:lnTo>
                    <a:pt x="49987" y="4571"/>
                  </a:lnTo>
                  <a:lnTo>
                    <a:pt x="49987" y="6222"/>
                  </a:lnTo>
                  <a:lnTo>
                    <a:pt x="51943" y="6222"/>
                  </a:lnTo>
                  <a:lnTo>
                    <a:pt x="51943" y="4571"/>
                  </a:lnTo>
                  <a:close/>
                </a:path>
                <a:path w="52069" h="14604">
                  <a:moveTo>
                    <a:pt x="4902" y="1142"/>
                  </a:moveTo>
                  <a:lnTo>
                    <a:pt x="3225" y="1142"/>
                  </a:lnTo>
                  <a:lnTo>
                    <a:pt x="3225" y="2920"/>
                  </a:lnTo>
                  <a:lnTo>
                    <a:pt x="4902" y="2920"/>
                  </a:lnTo>
                  <a:lnTo>
                    <a:pt x="4902" y="1142"/>
                  </a:lnTo>
                  <a:close/>
                </a:path>
                <a:path w="52069" h="14604">
                  <a:moveTo>
                    <a:pt x="8026" y="1142"/>
                  </a:moveTo>
                  <a:lnTo>
                    <a:pt x="6324" y="1142"/>
                  </a:lnTo>
                  <a:lnTo>
                    <a:pt x="6324" y="2920"/>
                  </a:lnTo>
                  <a:lnTo>
                    <a:pt x="8026" y="2920"/>
                  </a:lnTo>
                  <a:lnTo>
                    <a:pt x="8026" y="1142"/>
                  </a:lnTo>
                  <a:close/>
                </a:path>
                <a:path w="52069" h="14604">
                  <a:moveTo>
                    <a:pt x="11150" y="1142"/>
                  </a:moveTo>
                  <a:lnTo>
                    <a:pt x="9448" y="1142"/>
                  </a:lnTo>
                  <a:lnTo>
                    <a:pt x="9448" y="2920"/>
                  </a:lnTo>
                  <a:lnTo>
                    <a:pt x="11150" y="2920"/>
                  </a:lnTo>
                  <a:lnTo>
                    <a:pt x="11150" y="1142"/>
                  </a:lnTo>
                  <a:close/>
                </a:path>
                <a:path w="52069" h="14604">
                  <a:moveTo>
                    <a:pt x="14262" y="1142"/>
                  </a:moveTo>
                  <a:lnTo>
                    <a:pt x="12572" y="1142"/>
                  </a:lnTo>
                  <a:lnTo>
                    <a:pt x="12572" y="2920"/>
                  </a:lnTo>
                  <a:lnTo>
                    <a:pt x="14262" y="2920"/>
                  </a:lnTo>
                  <a:lnTo>
                    <a:pt x="14262" y="1142"/>
                  </a:lnTo>
                  <a:close/>
                </a:path>
                <a:path w="52069" h="14604">
                  <a:moveTo>
                    <a:pt x="17386" y="1142"/>
                  </a:moveTo>
                  <a:lnTo>
                    <a:pt x="15697" y="1142"/>
                  </a:lnTo>
                  <a:lnTo>
                    <a:pt x="15697" y="2920"/>
                  </a:lnTo>
                  <a:lnTo>
                    <a:pt x="17386" y="2920"/>
                  </a:lnTo>
                  <a:lnTo>
                    <a:pt x="17386" y="1142"/>
                  </a:lnTo>
                  <a:close/>
                </a:path>
                <a:path w="52069" h="14604">
                  <a:moveTo>
                    <a:pt x="20497" y="1142"/>
                  </a:moveTo>
                  <a:lnTo>
                    <a:pt x="18808" y="1142"/>
                  </a:lnTo>
                  <a:lnTo>
                    <a:pt x="18808" y="2920"/>
                  </a:lnTo>
                  <a:lnTo>
                    <a:pt x="20497" y="2920"/>
                  </a:lnTo>
                  <a:lnTo>
                    <a:pt x="20497" y="1142"/>
                  </a:lnTo>
                  <a:close/>
                </a:path>
                <a:path w="52069" h="14604">
                  <a:moveTo>
                    <a:pt x="23622" y="1142"/>
                  </a:moveTo>
                  <a:lnTo>
                    <a:pt x="21920" y="1142"/>
                  </a:lnTo>
                  <a:lnTo>
                    <a:pt x="21920" y="2920"/>
                  </a:lnTo>
                  <a:lnTo>
                    <a:pt x="23622" y="2920"/>
                  </a:lnTo>
                  <a:lnTo>
                    <a:pt x="23622" y="1142"/>
                  </a:lnTo>
                  <a:close/>
                </a:path>
                <a:path w="52069" h="14604">
                  <a:moveTo>
                    <a:pt x="26733" y="1142"/>
                  </a:moveTo>
                  <a:lnTo>
                    <a:pt x="25044" y="1142"/>
                  </a:lnTo>
                  <a:lnTo>
                    <a:pt x="25044" y="2920"/>
                  </a:lnTo>
                  <a:lnTo>
                    <a:pt x="26733" y="2920"/>
                  </a:lnTo>
                  <a:lnTo>
                    <a:pt x="26733" y="1142"/>
                  </a:lnTo>
                  <a:close/>
                </a:path>
                <a:path w="52069" h="14604">
                  <a:moveTo>
                    <a:pt x="29857" y="1142"/>
                  </a:moveTo>
                  <a:lnTo>
                    <a:pt x="28168" y="1142"/>
                  </a:lnTo>
                  <a:lnTo>
                    <a:pt x="28168" y="2920"/>
                  </a:lnTo>
                  <a:lnTo>
                    <a:pt x="29857" y="2920"/>
                  </a:lnTo>
                  <a:lnTo>
                    <a:pt x="29857" y="1142"/>
                  </a:lnTo>
                  <a:close/>
                </a:path>
                <a:path w="52069" h="14604">
                  <a:moveTo>
                    <a:pt x="32981" y="1142"/>
                  </a:moveTo>
                  <a:lnTo>
                    <a:pt x="31280" y="1142"/>
                  </a:lnTo>
                  <a:lnTo>
                    <a:pt x="31280" y="2920"/>
                  </a:lnTo>
                  <a:lnTo>
                    <a:pt x="32981" y="2920"/>
                  </a:lnTo>
                  <a:lnTo>
                    <a:pt x="32981" y="1142"/>
                  </a:lnTo>
                  <a:close/>
                </a:path>
                <a:path w="52069" h="14604">
                  <a:moveTo>
                    <a:pt x="36093" y="1142"/>
                  </a:moveTo>
                  <a:lnTo>
                    <a:pt x="34404" y="1142"/>
                  </a:lnTo>
                  <a:lnTo>
                    <a:pt x="34404" y="2920"/>
                  </a:lnTo>
                  <a:lnTo>
                    <a:pt x="36093" y="2920"/>
                  </a:lnTo>
                  <a:lnTo>
                    <a:pt x="36093" y="1142"/>
                  </a:lnTo>
                  <a:close/>
                </a:path>
                <a:path w="52069" h="14604">
                  <a:moveTo>
                    <a:pt x="39217" y="1142"/>
                  </a:moveTo>
                  <a:lnTo>
                    <a:pt x="37515" y="1142"/>
                  </a:lnTo>
                  <a:lnTo>
                    <a:pt x="37515" y="2920"/>
                  </a:lnTo>
                  <a:lnTo>
                    <a:pt x="39217" y="2920"/>
                  </a:lnTo>
                  <a:lnTo>
                    <a:pt x="39217" y="1142"/>
                  </a:lnTo>
                  <a:close/>
                </a:path>
                <a:path w="52069" h="14604">
                  <a:moveTo>
                    <a:pt x="42329" y="1142"/>
                  </a:moveTo>
                  <a:lnTo>
                    <a:pt x="40640" y="1142"/>
                  </a:lnTo>
                  <a:lnTo>
                    <a:pt x="40640" y="2920"/>
                  </a:lnTo>
                  <a:lnTo>
                    <a:pt x="42329" y="2920"/>
                  </a:lnTo>
                  <a:lnTo>
                    <a:pt x="42329" y="1142"/>
                  </a:lnTo>
                  <a:close/>
                </a:path>
                <a:path w="52069" h="14604">
                  <a:moveTo>
                    <a:pt x="45453" y="1142"/>
                  </a:moveTo>
                  <a:lnTo>
                    <a:pt x="43751" y="1142"/>
                  </a:lnTo>
                  <a:lnTo>
                    <a:pt x="43751" y="2920"/>
                  </a:lnTo>
                  <a:lnTo>
                    <a:pt x="45453" y="2920"/>
                  </a:lnTo>
                  <a:lnTo>
                    <a:pt x="45453" y="1142"/>
                  </a:lnTo>
                  <a:close/>
                </a:path>
                <a:path w="52069" h="14604">
                  <a:moveTo>
                    <a:pt x="48564" y="1142"/>
                  </a:moveTo>
                  <a:lnTo>
                    <a:pt x="46875" y="1142"/>
                  </a:lnTo>
                  <a:lnTo>
                    <a:pt x="46875" y="2920"/>
                  </a:lnTo>
                  <a:lnTo>
                    <a:pt x="48564" y="2920"/>
                  </a:lnTo>
                  <a:lnTo>
                    <a:pt x="48564" y="1142"/>
                  </a:lnTo>
                  <a:close/>
                </a:path>
                <a:path w="52069" h="14604">
                  <a:moveTo>
                    <a:pt x="51943" y="1142"/>
                  </a:moveTo>
                  <a:lnTo>
                    <a:pt x="49987" y="1142"/>
                  </a:lnTo>
                  <a:lnTo>
                    <a:pt x="49987" y="2920"/>
                  </a:lnTo>
                  <a:lnTo>
                    <a:pt x="51943" y="2920"/>
                  </a:lnTo>
                  <a:lnTo>
                    <a:pt x="51943" y="2031"/>
                  </a:lnTo>
                  <a:lnTo>
                    <a:pt x="50863" y="2031"/>
                  </a:lnTo>
                  <a:lnTo>
                    <a:pt x="50723" y="1777"/>
                  </a:lnTo>
                  <a:lnTo>
                    <a:pt x="50723" y="1396"/>
                  </a:lnTo>
                  <a:lnTo>
                    <a:pt x="50863" y="1269"/>
                  </a:lnTo>
                  <a:lnTo>
                    <a:pt x="51943" y="1269"/>
                  </a:lnTo>
                  <a:lnTo>
                    <a:pt x="51943" y="1142"/>
                  </a:lnTo>
                  <a:close/>
                </a:path>
                <a:path w="52069" h="14604">
                  <a:moveTo>
                    <a:pt x="1790" y="1269"/>
                  </a:moveTo>
                  <a:lnTo>
                    <a:pt x="1028" y="1269"/>
                  </a:lnTo>
                  <a:lnTo>
                    <a:pt x="1181" y="1396"/>
                  </a:lnTo>
                  <a:lnTo>
                    <a:pt x="1181" y="1777"/>
                  </a:lnTo>
                  <a:lnTo>
                    <a:pt x="1028" y="2031"/>
                  </a:lnTo>
                  <a:lnTo>
                    <a:pt x="1790" y="2031"/>
                  </a:lnTo>
                  <a:lnTo>
                    <a:pt x="1790" y="1269"/>
                  </a:lnTo>
                  <a:close/>
                </a:path>
                <a:path w="52069" h="14604">
                  <a:moveTo>
                    <a:pt x="51943" y="1269"/>
                  </a:moveTo>
                  <a:lnTo>
                    <a:pt x="51231" y="1269"/>
                  </a:lnTo>
                  <a:lnTo>
                    <a:pt x="51371" y="1396"/>
                  </a:lnTo>
                  <a:lnTo>
                    <a:pt x="51371" y="1777"/>
                  </a:lnTo>
                  <a:lnTo>
                    <a:pt x="51231" y="2031"/>
                  </a:lnTo>
                  <a:lnTo>
                    <a:pt x="51943" y="2031"/>
                  </a:lnTo>
                  <a:lnTo>
                    <a:pt x="51943" y="1269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853602" y="4684240"/>
              <a:ext cx="52069" cy="14604"/>
            </a:xfrm>
            <a:custGeom>
              <a:avLst/>
              <a:gdLst/>
              <a:ahLst/>
              <a:cxnLst/>
              <a:rect l="l" t="t" r="r" b="b"/>
              <a:pathLst>
                <a:path w="52069" h="14604">
                  <a:moveTo>
                    <a:pt x="50723" y="12661"/>
                  </a:moveTo>
                  <a:lnTo>
                    <a:pt x="50723" y="12865"/>
                  </a:lnTo>
                  <a:lnTo>
                    <a:pt x="50863" y="13042"/>
                  </a:lnTo>
                  <a:lnTo>
                    <a:pt x="51041" y="13042"/>
                  </a:lnTo>
                  <a:lnTo>
                    <a:pt x="51231" y="13042"/>
                  </a:lnTo>
                  <a:lnTo>
                    <a:pt x="51371" y="12865"/>
                  </a:lnTo>
                  <a:lnTo>
                    <a:pt x="51371" y="12661"/>
                  </a:lnTo>
                  <a:lnTo>
                    <a:pt x="51371" y="12458"/>
                  </a:lnTo>
                  <a:lnTo>
                    <a:pt x="51231" y="12280"/>
                  </a:lnTo>
                  <a:lnTo>
                    <a:pt x="51041" y="12280"/>
                  </a:lnTo>
                  <a:lnTo>
                    <a:pt x="50863" y="12280"/>
                  </a:lnTo>
                  <a:lnTo>
                    <a:pt x="50723" y="12458"/>
                  </a:lnTo>
                  <a:lnTo>
                    <a:pt x="50723" y="12661"/>
                  </a:lnTo>
                  <a:close/>
                </a:path>
                <a:path w="52069" h="14604">
                  <a:moveTo>
                    <a:pt x="533" y="1549"/>
                  </a:moveTo>
                  <a:lnTo>
                    <a:pt x="533" y="1752"/>
                  </a:lnTo>
                  <a:lnTo>
                    <a:pt x="673" y="1917"/>
                  </a:lnTo>
                  <a:lnTo>
                    <a:pt x="850" y="1917"/>
                  </a:lnTo>
                  <a:lnTo>
                    <a:pt x="1028" y="1917"/>
                  </a:lnTo>
                  <a:lnTo>
                    <a:pt x="1181" y="1752"/>
                  </a:lnTo>
                  <a:lnTo>
                    <a:pt x="1181" y="1549"/>
                  </a:lnTo>
                  <a:lnTo>
                    <a:pt x="1181" y="1333"/>
                  </a:lnTo>
                  <a:lnTo>
                    <a:pt x="1028" y="1168"/>
                  </a:lnTo>
                  <a:lnTo>
                    <a:pt x="850" y="1168"/>
                  </a:lnTo>
                  <a:lnTo>
                    <a:pt x="673" y="1168"/>
                  </a:lnTo>
                  <a:lnTo>
                    <a:pt x="533" y="1333"/>
                  </a:lnTo>
                  <a:lnTo>
                    <a:pt x="533" y="1549"/>
                  </a:lnTo>
                  <a:close/>
                </a:path>
                <a:path w="52069" h="14604">
                  <a:moveTo>
                    <a:pt x="533" y="12661"/>
                  </a:moveTo>
                  <a:lnTo>
                    <a:pt x="533" y="12865"/>
                  </a:lnTo>
                  <a:lnTo>
                    <a:pt x="673" y="13042"/>
                  </a:lnTo>
                  <a:lnTo>
                    <a:pt x="850" y="13042"/>
                  </a:lnTo>
                  <a:lnTo>
                    <a:pt x="1028" y="13042"/>
                  </a:lnTo>
                  <a:lnTo>
                    <a:pt x="1181" y="12865"/>
                  </a:lnTo>
                  <a:lnTo>
                    <a:pt x="1181" y="12661"/>
                  </a:lnTo>
                  <a:lnTo>
                    <a:pt x="1181" y="12458"/>
                  </a:lnTo>
                  <a:lnTo>
                    <a:pt x="1028" y="12280"/>
                  </a:lnTo>
                  <a:lnTo>
                    <a:pt x="850" y="12280"/>
                  </a:lnTo>
                  <a:lnTo>
                    <a:pt x="673" y="12280"/>
                  </a:lnTo>
                  <a:lnTo>
                    <a:pt x="533" y="12458"/>
                  </a:lnTo>
                  <a:lnTo>
                    <a:pt x="533" y="12661"/>
                  </a:lnTo>
                  <a:close/>
                </a:path>
                <a:path w="52069" h="14604">
                  <a:moveTo>
                    <a:pt x="50723" y="1549"/>
                  </a:moveTo>
                  <a:lnTo>
                    <a:pt x="50723" y="1752"/>
                  </a:lnTo>
                  <a:lnTo>
                    <a:pt x="50863" y="1917"/>
                  </a:lnTo>
                  <a:lnTo>
                    <a:pt x="51041" y="1917"/>
                  </a:lnTo>
                  <a:lnTo>
                    <a:pt x="51231" y="1917"/>
                  </a:lnTo>
                  <a:lnTo>
                    <a:pt x="51371" y="1752"/>
                  </a:lnTo>
                  <a:lnTo>
                    <a:pt x="51371" y="1549"/>
                  </a:lnTo>
                  <a:lnTo>
                    <a:pt x="51371" y="1333"/>
                  </a:lnTo>
                  <a:lnTo>
                    <a:pt x="51231" y="1168"/>
                  </a:lnTo>
                  <a:lnTo>
                    <a:pt x="51041" y="1168"/>
                  </a:lnTo>
                  <a:lnTo>
                    <a:pt x="50863" y="1168"/>
                  </a:lnTo>
                  <a:lnTo>
                    <a:pt x="50723" y="1333"/>
                  </a:lnTo>
                  <a:lnTo>
                    <a:pt x="50723" y="1549"/>
                  </a:lnTo>
                  <a:close/>
                </a:path>
                <a:path w="52069" h="14604">
                  <a:moveTo>
                    <a:pt x="48564" y="12966"/>
                  </a:moveTo>
                  <a:lnTo>
                    <a:pt x="49987" y="12966"/>
                  </a:lnTo>
                  <a:lnTo>
                    <a:pt x="49987" y="11290"/>
                  </a:lnTo>
                  <a:lnTo>
                    <a:pt x="48564" y="11290"/>
                  </a:lnTo>
                  <a:lnTo>
                    <a:pt x="48564" y="12966"/>
                  </a:lnTo>
                  <a:close/>
                </a:path>
                <a:path w="52069" h="14604">
                  <a:moveTo>
                    <a:pt x="1790" y="2806"/>
                  </a:moveTo>
                  <a:lnTo>
                    <a:pt x="3225" y="2806"/>
                  </a:lnTo>
                  <a:lnTo>
                    <a:pt x="3225" y="1130"/>
                  </a:lnTo>
                  <a:lnTo>
                    <a:pt x="1790" y="1130"/>
                  </a:lnTo>
                  <a:lnTo>
                    <a:pt x="1790" y="2806"/>
                  </a:lnTo>
                  <a:close/>
                </a:path>
                <a:path w="52069" h="14604">
                  <a:moveTo>
                    <a:pt x="4902" y="2806"/>
                  </a:moveTo>
                  <a:lnTo>
                    <a:pt x="6324" y="2806"/>
                  </a:lnTo>
                  <a:lnTo>
                    <a:pt x="6324" y="1130"/>
                  </a:lnTo>
                  <a:lnTo>
                    <a:pt x="4902" y="1130"/>
                  </a:lnTo>
                  <a:lnTo>
                    <a:pt x="4902" y="2806"/>
                  </a:lnTo>
                  <a:close/>
                </a:path>
                <a:path w="52069" h="14604">
                  <a:moveTo>
                    <a:pt x="8026" y="2806"/>
                  </a:moveTo>
                  <a:lnTo>
                    <a:pt x="9448" y="2806"/>
                  </a:lnTo>
                  <a:lnTo>
                    <a:pt x="9448" y="1130"/>
                  </a:lnTo>
                  <a:lnTo>
                    <a:pt x="8026" y="1130"/>
                  </a:lnTo>
                  <a:lnTo>
                    <a:pt x="8026" y="2806"/>
                  </a:lnTo>
                  <a:close/>
                </a:path>
                <a:path w="52069" h="14604">
                  <a:moveTo>
                    <a:pt x="11150" y="2806"/>
                  </a:moveTo>
                  <a:lnTo>
                    <a:pt x="12572" y="2806"/>
                  </a:lnTo>
                  <a:lnTo>
                    <a:pt x="12572" y="1130"/>
                  </a:lnTo>
                  <a:lnTo>
                    <a:pt x="11150" y="1130"/>
                  </a:lnTo>
                  <a:lnTo>
                    <a:pt x="11150" y="2806"/>
                  </a:lnTo>
                  <a:close/>
                </a:path>
                <a:path w="52069" h="14604">
                  <a:moveTo>
                    <a:pt x="14262" y="2806"/>
                  </a:moveTo>
                  <a:lnTo>
                    <a:pt x="15697" y="2806"/>
                  </a:lnTo>
                  <a:lnTo>
                    <a:pt x="15697" y="1130"/>
                  </a:lnTo>
                  <a:lnTo>
                    <a:pt x="14262" y="1130"/>
                  </a:lnTo>
                  <a:lnTo>
                    <a:pt x="14262" y="2806"/>
                  </a:lnTo>
                  <a:close/>
                </a:path>
                <a:path w="52069" h="14604">
                  <a:moveTo>
                    <a:pt x="17386" y="2806"/>
                  </a:moveTo>
                  <a:lnTo>
                    <a:pt x="18808" y="2806"/>
                  </a:lnTo>
                  <a:lnTo>
                    <a:pt x="18808" y="1130"/>
                  </a:lnTo>
                  <a:lnTo>
                    <a:pt x="17386" y="1130"/>
                  </a:lnTo>
                  <a:lnTo>
                    <a:pt x="17386" y="2806"/>
                  </a:lnTo>
                  <a:close/>
                </a:path>
                <a:path w="52069" h="14604">
                  <a:moveTo>
                    <a:pt x="20497" y="2806"/>
                  </a:moveTo>
                  <a:lnTo>
                    <a:pt x="21920" y="2806"/>
                  </a:lnTo>
                  <a:lnTo>
                    <a:pt x="21920" y="1130"/>
                  </a:lnTo>
                  <a:lnTo>
                    <a:pt x="20497" y="1130"/>
                  </a:lnTo>
                  <a:lnTo>
                    <a:pt x="20497" y="2806"/>
                  </a:lnTo>
                  <a:close/>
                </a:path>
                <a:path w="52069" h="14604">
                  <a:moveTo>
                    <a:pt x="23622" y="2806"/>
                  </a:moveTo>
                  <a:lnTo>
                    <a:pt x="25044" y="2806"/>
                  </a:lnTo>
                  <a:lnTo>
                    <a:pt x="25044" y="1130"/>
                  </a:lnTo>
                  <a:lnTo>
                    <a:pt x="23622" y="1130"/>
                  </a:lnTo>
                  <a:lnTo>
                    <a:pt x="23622" y="2806"/>
                  </a:lnTo>
                  <a:close/>
                </a:path>
                <a:path w="52069" h="14604">
                  <a:moveTo>
                    <a:pt x="26733" y="2806"/>
                  </a:moveTo>
                  <a:lnTo>
                    <a:pt x="28168" y="2806"/>
                  </a:lnTo>
                  <a:lnTo>
                    <a:pt x="28168" y="1130"/>
                  </a:lnTo>
                  <a:lnTo>
                    <a:pt x="26733" y="1130"/>
                  </a:lnTo>
                  <a:lnTo>
                    <a:pt x="26733" y="2806"/>
                  </a:lnTo>
                  <a:close/>
                </a:path>
                <a:path w="52069" h="14604">
                  <a:moveTo>
                    <a:pt x="29857" y="2806"/>
                  </a:moveTo>
                  <a:lnTo>
                    <a:pt x="31280" y="2806"/>
                  </a:lnTo>
                  <a:lnTo>
                    <a:pt x="31280" y="1130"/>
                  </a:lnTo>
                  <a:lnTo>
                    <a:pt x="29857" y="1130"/>
                  </a:lnTo>
                  <a:lnTo>
                    <a:pt x="29857" y="2806"/>
                  </a:lnTo>
                  <a:close/>
                </a:path>
                <a:path w="52069" h="14604">
                  <a:moveTo>
                    <a:pt x="32981" y="2806"/>
                  </a:moveTo>
                  <a:lnTo>
                    <a:pt x="34404" y="2806"/>
                  </a:lnTo>
                  <a:lnTo>
                    <a:pt x="34404" y="1130"/>
                  </a:lnTo>
                  <a:lnTo>
                    <a:pt x="32981" y="1130"/>
                  </a:lnTo>
                  <a:lnTo>
                    <a:pt x="32981" y="2806"/>
                  </a:lnTo>
                  <a:close/>
                </a:path>
                <a:path w="52069" h="14604">
                  <a:moveTo>
                    <a:pt x="36093" y="2806"/>
                  </a:moveTo>
                  <a:lnTo>
                    <a:pt x="37515" y="2806"/>
                  </a:lnTo>
                  <a:lnTo>
                    <a:pt x="37515" y="1130"/>
                  </a:lnTo>
                  <a:lnTo>
                    <a:pt x="36093" y="1130"/>
                  </a:lnTo>
                  <a:lnTo>
                    <a:pt x="36093" y="2806"/>
                  </a:lnTo>
                  <a:close/>
                </a:path>
                <a:path w="52069" h="14604">
                  <a:moveTo>
                    <a:pt x="39217" y="2806"/>
                  </a:moveTo>
                  <a:lnTo>
                    <a:pt x="40640" y="2806"/>
                  </a:lnTo>
                  <a:lnTo>
                    <a:pt x="40640" y="1130"/>
                  </a:lnTo>
                  <a:lnTo>
                    <a:pt x="39217" y="1130"/>
                  </a:lnTo>
                  <a:lnTo>
                    <a:pt x="39217" y="2806"/>
                  </a:lnTo>
                  <a:close/>
                </a:path>
                <a:path w="52069" h="14604">
                  <a:moveTo>
                    <a:pt x="42329" y="2806"/>
                  </a:moveTo>
                  <a:lnTo>
                    <a:pt x="43751" y="2806"/>
                  </a:lnTo>
                  <a:lnTo>
                    <a:pt x="43751" y="1130"/>
                  </a:lnTo>
                  <a:lnTo>
                    <a:pt x="42329" y="1130"/>
                  </a:lnTo>
                  <a:lnTo>
                    <a:pt x="42329" y="2806"/>
                  </a:lnTo>
                  <a:close/>
                </a:path>
                <a:path w="52069" h="14604">
                  <a:moveTo>
                    <a:pt x="45453" y="2806"/>
                  </a:moveTo>
                  <a:lnTo>
                    <a:pt x="46875" y="2806"/>
                  </a:lnTo>
                  <a:lnTo>
                    <a:pt x="46875" y="1130"/>
                  </a:lnTo>
                  <a:lnTo>
                    <a:pt x="45453" y="1130"/>
                  </a:lnTo>
                  <a:lnTo>
                    <a:pt x="45453" y="2806"/>
                  </a:lnTo>
                  <a:close/>
                </a:path>
                <a:path w="52069" h="14604">
                  <a:moveTo>
                    <a:pt x="48564" y="2806"/>
                  </a:moveTo>
                  <a:lnTo>
                    <a:pt x="49987" y="2806"/>
                  </a:lnTo>
                  <a:lnTo>
                    <a:pt x="49987" y="1130"/>
                  </a:lnTo>
                  <a:lnTo>
                    <a:pt x="48564" y="1130"/>
                  </a:lnTo>
                  <a:lnTo>
                    <a:pt x="48564" y="2806"/>
                  </a:lnTo>
                  <a:close/>
                </a:path>
                <a:path w="52069" h="14604">
                  <a:moveTo>
                    <a:pt x="1790" y="6197"/>
                  </a:moveTo>
                  <a:lnTo>
                    <a:pt x="3225" y="6197"/>
                  </a:lnTo>
                  <a:lnTo>
                    <a:pt x="3225" y="4521"/>
                  </a:lnTo>
                  <a:lnTo>
                    <a:pt x="1790" y="4521"/>
                  </a:lnTo>
                  <a:lnTo>
                    <a:pt x="1790" y="6197"/>
                  </a:lnTo>
                  <a:close/>
                </a:path>
                <a:path w="52069" h="14604">
                  <a:moveTo>
                    <a:pt x="4902" y="6197"/>
                  </a:moveTo>
                  <a:lnTo>
                    <a:pt x="6324" y="6197"/>
                  </a:lnTo>
                  <a:lnTo>
                    <a:pt x="6324" y="4521"/>
                  </a:lnTo>
                  <a:lnTo>
                    <a:pt x="4902" y="4521"/>
                  </a:lnTo>
                  <a:lnTo>
                    <a:pt x="4902" y="6197"/>
                  </a:lnTo>
                  <a:close/>
                </a:path>
                <a:path w="52069" h="14604">
                  <a:moveTo>
                    <a:pt x="8026" y="6197"/>
                  </a:moveTo>
                  <a:lnTo>
                    <a:pt x="9448" y="6197"/>
                  </a:lnTo>
                  <a:lnTo>
                    <a:pt x="9448" y="4521"/>
                  </a:lnTo>
                  <a:lnTo>
                    <a:pt x="8026" y="4521"/>
                  </a:lnTo>
                  <a:lnTo>
                    <a:pt x="8026" y="6197"/>
                  </a:lnTo>
                  <a:close/>
                </a:path>
                <a:path w="52069" h="14604">
                  <a:moveTo>
                    <a:pt x="11150" y="6197"/>
                  </a:moveTo>
                  <a:lnTo>
                    <a:pt x="12572" y="6197"/>
                  </a:lnTo>
                  <a:lnTo>
                    <a:pt x="12572" y="4521"/>
                  </a:lnTo>
                  <a:lnTo>
                    <a:pt x="11150" y="4521"/>
                  </a:lnTo>
                  <a:lnTo>
                    <a:pt x="11150" y="6197"/>
                  </a:lnTo>
                  <a:close/>
                </a:path>
                <a:path w="52069" h="14604">
                  <a:moveTo>
                    <a:pt x="14262" y="6197"/>
                  </a:moveTo>
                  <a:lnTo>
                    <a:pt x="15697" y="6197"/>
                  </a:lnTo>
                  <a:lnTo>
                    <a:pt x="15697" y="4521"/>
                  </a:lnTo>
                  <a:lnTo>
                    <a:pt x="14262" y="4521"/>
                  </a:lnTo>
                  <a:lnTo>
                    <a:pt x="14262" y="6197"/>
                  </a:lnTo>
                  <a:close/>
                </a:path>
                <a:path w="52069" h="14604">
                  <a:moveTo>
                    <a:pt x="17386" y="6197"/>
                  </a:moveTo>
                  <a:lnTo>
                    <a:pt x="18808" y="6197"/>
                  </a:lnTo>
                  <a:lnTo>
                    <a:pt x="18808" y="4521"/>
                  </a:lnTo>
                  <a:lnTo>
                    <a:pt x="17386" y="4521"/>
                  </a:lnTo>
                  <a:lnTo>
                    <a:pt x="17386" y="6197"/>
                  </a:lnTo>
                  <a:close/>
                </a:path>
                <a:path w="52069" h="14604">
                  <a:moveTo>
                    <a:pt x="20497" y="6197"/>
                  </a:moveTo>
                  <a:lnTo>
                    <a:pt x="21920" y="6197"/>
                  </a:lnTo>
                  <a:lnTo>
                    <a:pt x="21920" y="4521"/>
                  </a:lnTo>
                  <a:lnTo>
                    <a:pt x="20497" y="4521"/>
                  </a:lnTo>
                  <a:lnTo>
                    <a:pt x="20497" y="6197"/>
                  </a:lnTo>
                  <a:close/>
                </a:path>
                <a:path w="52069" h="14604">
                  <a:moveTo>
                    <a:pt x="23622" y="6197"/>
                  </a:moveTo>
                  <a:lnTo>
                    <a:pt x="25044" y="6197"/>
                  </a:lnTo>
                  <a:lnTo>
                    <a:pt x="25044" y="4521"/>
                  </a:lnTo>
                  <a:lnTo>
                    <a:pt x="23622" y="4521"/>
                  </a:lnTo>
                  <a:lnTo>
                    <a:pt x="23622" y="6197"/>
                  </a:lnTo>
                  <a:close/>
                </a:path>
                <a:path w="52069" h="14604">
                  <a:moveTo>
                    <a:pt x="26733" y="6197"/>
                  </a:moveTo>
                  <a:lnTo>
                    <a:pt x="28168" y="6197"/>
                  </a:lnTo>
                  <a:lnTo>
                    <a:pt x="28168" y="4521"/>
                  </a:lnTo>
                  <a:lnTo>
                    <a:pt x="26733" y="4521"/>
                  </a:lnTo>
                  <a:lnTo>
                    <a:pt x="26733" y="6197"/>
                  </a:lnTo>
                  <a:close/>
                </a:path>
                <a:path w="52069" h="14604">
                  <a:moveTo>
                    <a:pt x="29857" y="6197"/>
                  </a:moveTo>
                  <a:lnTo>
                    <a:pt x="31280" y="6197"/>
                  </a:lnTo>
                  <a:lnTo>
                    <a:pt x="31280" y="4521"/>
                  </a:lnTo>
                  <a:lnTo>
                    <a:pt x="29857" y="4521"/>
                  </a:lnTo>
                  <a:lnTo>
                    <a:pt x="29857" y="6197"/>
                  </a:lnTo>
                  <a:close/>
                </a:path>
                <a:path w="52069" h="14604">
                  <a:moveTo>
                    <a:pt x="32981" y="6197"/>
                  </a:moveTo>
                  <a:lnTo>
                    <a:pt x="34404" y="6197"/>
                  </a:lnTo>
                  <a:lnTo>
                    <a:pt x="34404" y="4521"/>
                  </a:lnTo>
                  <a:lnTo>
                    <a:pt x="32981" y="4521"/>
                  </a:lnTo>
                  <a:lnTo>
                    <a:pt x="32981" y="6197"/>
                  </a:lnTo>
                  <a:close/>
                </a:path>
                <a:path w="52069" h="14604">
                  <a:moveTo>
                    <a:pt x="36093" y="6197"/>
                  </a:moveTo>
                  <a:lnTo>
                    <a:pt x="37515" y="6197"/>
                  </a:lnTo>
                  <a:lnTo>
                    <a:pt x="37515" y="4521"/>
                  </a:lnTo>
                  <a:lnTo>
                    <a:pt x="36093" y="4521"/>
                  </a:lnTo>
                  <a:lnTo>
                    <a:pt x="36093" y="6197"/>
                  </a:lnTo>
                  <a:close/>
                </a:path>
                <a:path w="52069" h="14604">
                  <a:moveTo>
                    <a:pt x="39217" y="6197"/>
                  </a:moveTo>
                  <a:lnTo>
                    <a:pt x="40640" y="6197"/>
                  </a:lnTo>
                  <a:lnTo>
                    <a:pt x="40640" y="4521"/>
                  </a:lnTo>
                  <a:lnTo>
                    <a:pt x="39217" y="4521"/>
                  </a:lnTo>
                  <a:lnTo>
                    <a:pt x="39217" y="6197"/>
                  </a:lnTo>
                  <a:close/>
                </a:path>
                <a:path w="52069" h="14604">
                  <a:moveTo>
                    <a:pt x="42329" y="6197"/>
                  </a:moveTo>
                  <a:lnTo>
                    <a:pt x="43751" y="6197"/>
                  </a:lnTo>
                  <a:lnTo>
                    <a:pt x="43751" y="4521"/>
                  </a:lnTo>
                  <a:lnTo>
                    <a:pt x="42329" y="4521"/>
                  </a:lnTo>
                  <a:lnTo>
                    <a:pt x="42329" y="6197"/>
                  </a:lnTo>
                  <a:close/>
                </a:path>
                <a:path w="52069" h="14604">
                  <a:moveTo>
                    <a:pt x="45453" y="6197"/>
                  </a:moveTo>
                  <a:lnTo>
                    <a:pt x="46875" y="6197"/>
                  </a:lnTo>
                  <a:lnTo>
                    <a:pt x="46875" y="4521"/>
                  </a:lnTo>
                  <a:lnTo>
                    <a:pt x="45453" y="4521"/>
                  </a:lnTo>
                  <a:lnTo>
                    <a:pt x="45453" y="6197"/>
                  </a:lnTo>
                  <a:close/>
                </a:path>
                <a:path w="52069" h="14604">
                  <a:moveTo>
                    <a:pt x="48564" y="6197"/>
                  </a:moveTo>
                  <a:lnTo>
                    <a:pt x="49987" y="6197"/>
                  </a:lnTo>
                  <a:lnTo>
                    <a:pt x="49987" y="4521"/>
                  </a:lnTo>
                  <a:lnTo>
                    <a:pt x="48564" y="4521"/>
                  </a:lnTo>
                  <a:lnTo>
                    <a:pt x="48564" y="6197"/>
                  </a:lnTo>
                  <a:close/>
                </a:path>
                <a:path w="52069" h="14604">
                  <a:moveTo>
                    <a:pt x="1790" y="9575"/>
                  </a:moveTo>
                  <a:lnTo>
                    <a:pt x="3225" y="9575"/>
                  </a:lnTo>
                  <a:lnTo>
                    <a:pt x="3225" y="7899"/>
                  </a:lnTo>
                  <a:lnTo>
                    <a:pt x="1790" y="7899"/>
                  </a:lnTo>
                  <a:lnTo>
                    <a:pt x="1790" y="9575"/>
                  </a:lnTo>
                  <a:close/>
                </a:path>
                <a:path w="52069" h="14604">
                  <a:moveTo>
                    <a:pt x="4902" y="9575"/>
                  </a:moveTo>
                  <a:lnTo>
                    <a:pt x="6324" y="9575"/>
                  </a:lnTo>
                  <a:lnTo>
                    <a:pt x="6324" y="7899"/>
                  </a:lnTo>
                  <a:lnTo>
                    <a:pt x="4902" y="7899"/>
                  </a:lnTo>
                  <a:lnTo>
                    <a:pt x="4902" y="9575"/>
                  </a:lnTo>
                  <a:close/>
                </a:path>
                <a:path w="52069" h="14604">
                  <a:moveTo>
                    <a:pt x="8026" y="9575"/>
                  </a:moveTo>
                  <a:lnTo>
                    <a:pt x="9448" y="9575"/>
                  </a:lnTo>
                  <a:lnTo>
                    <a:pt x="9448" y="7899"/>
                  </a:lnTo>
                  <a:lnTo>
                    <a:pt x="8026" y="7899"/>
                  </a:lnTo>
                  <a:lnTo>
                    <a:pt x="8026" y="9575"/>
                  </a:lnTo>
                  <a:close/>
                </a:path>
                <a:path w="52069" h="14604">
                  <a:moveTo>
                    <a:pt x="11150" y="9575"/>
                  </a:moveTo>
                  <a:lnTo>
                    <a:pt x="12572" y="9575"/>
                  </a:lnTo>
                  <a:lnTo>
                    <a:pt x="12572" y="7899"/>
                  </a:lnTo>
                  <a:lnTo>
                    <a:pt x="11150" y="7899"/>
                  </a:lnTo>
                  <a:lnTo>
                    <a:pt x="11150" y="9575"/>
                  </a:lnTo>
                  <a:close/>
                </a:path>
                <a:path w="52069" h="14604">
                  <a:moveTo>
                    <a:pt x="14262" y="9575"/>
                  </a:moveTo>
                  <a:lnTo>
                    <a:pt x="15697" y="9575"/>
                  </a:lnTo>
                  <a:lnTo>
                    <a:pt x="15697" y="7899"/>
                  </a:lnTo>
                  <a:lnTo>
                    <a:pt x="14262" y="7899"/>
                  </a:lnTo>
                  <a:lnTo>
                    <a:pt x="14262" y="9575"/>
                  </a:lnTo>
                  <a:close/>
                </a:path>
                <a:path w="52069" h="14604">
                  <a:moveTo>
                    <a:pt x="17386" y="9575"/>
                  </a:moveTo>
                  <a:lnTo>
                    <a:pt x="18808" y="9575"/>
                  </a:lnTo>
                  <a:lnTo>
                    <a:pt x="18808" y="7899"/>
                  </a:lnTo>
                  <a:lnTo>
                    <a:pt x="17386" y="7899"/>
                  </a:lnTo>
                  <a:lnTo>
                    <a:pt x="17386" y="9575"/>
                  </a:lnTo>
                  <a:close/>
                </a:path>
                <a:path w="52069" h="14604">
                  <a:moveTo>
                    <a:pt x="20497" y="9575"/>
                  </a:moveTo>
                  <a:lnTo>
                    <a:pt x="21920" y="9575"/>
                  </a:lnTo>
                  <a:lnTo>
                    <a:pt x="21920" y="7899"/>
                  </a:lnTo>
                  <a:lnTo>
                    <a:pt x="20497" y="7899"/>
                  </a:lnTo>
                  <a:lnTo>
                    <a:pt x="20497" y="9575"/>
                  </a:lnTo>
                  <a:close/>
                </a:path>
                <a:path w="52069" h="14604">
                  <a:moveTo>
                    <a:pt x="23622" y="9575"/>
                  </a:moveTo>
                  <a:lnTo>
                    <a:pt x="25044" y="9575"/>
                  </a:lnTo>
                  <a:lnTo>
                    <a:pt x="25044" y="7899"/>
                  </a:lnTo>
                  <a:lnTo>
                    <a:pt x="23622" y="7899"/>
                  </a:lnTo>
                  <a:lnTo>
                    <a:pt x="23622" y="9575"/>
                  </a:lnTo>
                  <a:close/>
                </a:path>
                <a:path w="52069" h="14604">
                  <a:moveTo>
                    <a:pt x="26733" y="9575"/>
                  </a:moveTo>
                  <a:lnTo>
                    <a:pt x="28168" y="9575"/>
                  </a:lnTo>
                  <a:lnTo>
                    <a:pt x="28168" y="7899"/>
                  </a:lnTo>
                  <a:lnTo>
                    <a:pt x="26733" y="7899"/>
                  </a:lnTo>
                  <a:lnTo>
                    <a:pt x="26733" y="9575"/>
                  </a:lnTo>
                  <a:close/>
                </a:path>
                <a:path w="52069" h="14604">
                  <a:moveTo>
                    <a:pt x="29857" y="9575"/>
                  </a:moveTo>
                  <a:lnTo>
                    <a:pt x="31280" y="9575"/>
                  </a:lnTo>
                  <a:lnTo>
                    <a:pt x="31280" y="7899"/>
                  </a:lnTo>
                  <a:lnTo>
                    <a:pt x="29857" y="7899"/>
                  </a:lnTo>
                  <a:lnTo>
                    <a:pt x="29857" y="9575"/>
                  </a:lnTo>
                  <a:close/>
                </a:path>
                <a:path w="52069" h="14604">
                  <a:moveTo>
                    <a:pt x="32981" y="9575"/>
                  </a:moveTo>
                  <a:lnTo>
                    <a:pt x="34404" y="9575"/>
                  </a:lnTo>
                  <a:lnTo>
                    <a:pt x="34404" y="7899"/>
                  </a:lnTo>
                  <a:lnTo>
                    <a:pt x="32981" y="7899"/>
                  </a:lnTo>
                  <a:lnTo>
                    <a:pt x="32981" y="9575"/>
                  </a:lnTo>
                  <a:close/>
                </a:path>
                <a:path w="52069" h="14604">
                  <a:moveTo>
                    <a:pt x="36093" y="9575"/>
                  </a:moveTo>
                  <a:lnTo>
                    <a:pt x="37515" y="9575"/>
                  </a:lnTo>
                  <a:lnTo>
                    <a:pt x="37515" y="7899"/>
                  </a:lnTo>
                  <a:lnTo>
                    <a:pt x="36093" y="7899"/>
                  </a:lnTo>
                  <a:lnTo>
                    <a:pt x="36093" y="9575"/>
                  </a:lnTo>
                  <a:close/>
                </a:path>
                <a:path w="52069" h="14604">
                  <a:moveTo>
                    <a:pt x="39217" y="9575"/>
                  </a:moveTo>
                  <a:lnTo>
                    <a:pt x="40640" y="9575"/>
                  </a:lnTo>
                  <a:lnTo>
                    <a:pt x="40640" y="7899"/>
                  </a:lnTo>
                  <a:lnTo>
                    <a:pt x="39217" y="7899"/>
                  </a:lnTo>
                  <a:lnTo>
                    <a:pt x="39217" y="9575"/>
                  </a:lnTo>
                  <a:close/>
                </a:path>
                <a:path w="52069" h="14604">
                  <a:moveTo>
                    <a:pt x="42329" y="9575"/>
                  </a:moveTo>
                  <a:lnTo>
                    <a:pt x="43751" y="9575"/>
                  </a:lnTo>
                  <a:lnTo>
                    <a:pt x="43751" y="7899"/>
                  </a:lnTo>
                  <a:lnTo>
                    <a:pt x="42329" y="7899"/>
                  </a:lnTo>
                  <a:lnTo>
                    <a:pt x="42329" y="9575"/>
                  </a:lnTo>
                  <a:close/>
                </a:path>
                <a:path w="52069" h="14604">
                  <a:moveTo>
                    <a:pt x="45453" y="9575"/>
                  </a:moveTo>
                  <a:lnTo>
                    <a:pt x="46875" y="9575"/>
                  </a:lnTo>
                  <a:lnTo>
                    <a:pt x="46875" y="7899"/>
                  </a:lnTo>
                  <a:lnTo>
                    <a:pt x="45453" y="7899"/>
                  </a:lnTo>
                  <a:lnTo>
                    <a:pt x="45453" y="9575"/>
                  </a:lnTo>
                  <a:close/>
                </a:path>
                <a:path w="52069" h="14604">
                  <a:moveTo>
                    <a:pt x="48564" y="9575"/>
                  </a:moveTo>
                  <a:lnTo>
                    <a:pt x="49987" y="9575"/>
                  </a:lnTo>
                  <a:lnTo>
                    <a:pt x="49987" y="7899"/>
                  </a:lnTo>
                  <a:lnTo>
                    <a:pt x="48564" y="7899"/>
                  </a:lnTo>
                  <a:lnTo>
                    <a:pt x="48564" y="9575"/>
                  </a:lnTo>
                  <a:close/>
                </a:path>
                <a:path w="52069" h="14604">
                  <a:moveTo>
                    <a:pt x="1790" y="12966"/>
                  </a:moveTo>
                  <a:lnTo>
                    <a:pt x="3225" y="12966"/>
                  </a:lnTo>
                  <a:lnTo>
                    <a:pt x="3225" y="11290"/>
                  </a:lnTo>
                  <a:lnTo>
                    <a:pt x="1790" y="11290"/>
                  </a:lnTo>
                  <a:lnTo>
                    <a:pt x="1790" y="12966"/>
                  </a:lnTo>
                  <a:close/>
                </a:path>
                <a:path w="52069" h="14604">
                  <a:moveTo>
                    <a:pt x="4902" y="12966"/>
                  </a:moveTo>
                  <a:lnTo>
                    <a:pt x="6324" y="12966"/>
                  </a:lnTo>
                  <a:lnTo>
                    <a:pt x="6324" y="11290"/>
                  </a:lnTo>
                  <a:lnTo>
                    <a:pt x="4902" y="11290"/>
                  </a:lnTo>
                  <a:lnTo>
                    <a:pt x="4902" y="12966"/>
                  </a:lnTo>
                  <a:close/>
                </a:path>
                <a:path w="52069" h="14604">
                  <a:moveTo>
                    <a:pt x="8026" y="12966"/>
                  </a:moveTo>
                  <a:lnTo>
                    <a:pt x="9448" y="12966"/>
                  </a:lnTo>
                  <a:lnTo>
                    <a:pt x="9448" y="11290"/>
                  </a:lnTo>
                  <a:lnTo>
                    <a:pt x="8026" y="11290"/>
                  </a:lnTo>
                  <a:lnTo>
                    <a:pt x="8026" y="12966"/>
                  </a:lnTo>
                  <a:close/>
                </a:path>
                <a:path w="52069" h="14604">
                  <a:moveTo>
                    <a:pt x="11150" y="12966"/>
                  </a:moveTo>
                  <a:lnTo>
                    <a:pt x="12572" y="12966"/>
                  </a:lnTo>
                  <a:lnTo>
                    <a:pt x="12572" y="11290"/>
                  </a:lnTo>
                  <a:lnTo>
                    <a:pt x="11150" y="11290"/>
                  </a:lnTo>
                  <a:lnTo>
                    <a:pt x="11150" y="12966"/>
                  </a:lnTo>
                  <a:close/>
                </a:path>
                <a:path w="52069" h="14604">
                  <a:moveTo>
                    <a:pt x="14262" y="12966"/>
                  </a:moveTo>
                  <a:lnTo>
                    <a:pt x="15697" y="12966"/>
                  </a:lnTo>
                  <a:lnTo>
                    <a:pt x="15697" y="11290"/>
                  </a:lnTo>
                  <a:lnTo>
                    <a:pt x="14262" y="11290"/>
                  </a:lnTo>
                  <a:lnTo>
                    <a:pt x="14262" y="12966"/>
                  </a:lnTo>
                  <a:close/>
                </a:path>
                <a:path w="52069" h="14604">
                  <a:moveTo>
                    <a:pt x="17386" y="12966"/>
                  </a:moveTo>
                  <a:lnTo>
                    <a:pt x="18808" y="12966"/>
                  </a:lnTo>
                  <a:lnTo>
                    <a:pt x="18808" y="11290"/>
                  </a:lnTo>
                  <a:lnTo>
                    <a:pt x="17386" y="11290"/>
                  </a:lnTo>
                  <a:lnTo>
                    <a:pt x="17386" y="12966"/>
                  </a:lnTo>
                  <a:close/>
                </a:path>
                <a:path w="52069" h="14604">
                  <a:moveTo>
                    <a:pt x="20497" y="12966"/>
                  </a:moveTo>
                  <a:lnTo>
                    <a:pt x="21920" y="12966"/>
                  </a:lnTo>
                  <a:lnTo>
                    <a:pt x="21920" y="11290"/>
                  </a:lnTo>
                  <a:lnTo>
                    <a:pt x="20497" y="11290"/>
                  </a:lnTo>
                  <a:lnTo>
                    <a:pt x="20497" y="12966"/>
                  </a:lnTo>
                  <a:close/>
                </a:path>
                <a:path w="52069" h="14604">
                  <a:moveTo>
                    <a:pt x="23622" y="12966"/>
                  </a:moveTo>
                  <a:lnTo>
                    <a:pt x="25044" y="12966"/>
                  </a:lnTo>
                  <a:lnTo>
                    <a:pt x="25044" y="11290"/>
                  </a:lnTo>
                  <a:lnTo>
                    <a:pt x="23622" y="11290"/>
                  </a:lnTo>
                  <a:lnTo>
                    <a:pt x="23622" y="12966"/>
                  </a:lnTo>
                  <a:close/>
                </a:path>
                <a:path w="52069" h="14604">
                  <a:moveTo>
                    <a:pt x="26733" y="12966"/>
                  </a:moveTo>
                  <a:lnTo>
                    <a:pt x="28168" y="12966"/>
                  </a:lnTo>
                  <a:lnTo>
                    <a:pt x="28168" y="11290"/>
                  </a:lnTo>
                  <a:lnTo>
                    <a:pt x="26733" y="11290"/>
                  </a:lnTo>
                  <a:lnTo>
                    <a:pt x="26733" y="12966"/>
                  </a:lnTo>
                  <a:close/>
                </a:path>
                <a:path w="52069" h="14604">
                  <a:moveTo>
                    <a:pt x="29857" y="12966"/>
                  </a:moveTo>
                  <a:lnTo>
                    <a:pt x="31280" y="12966"/>
                  </a:lnTo>
                  <a:lnTo>
                    <a:pt x="31280" y="11290"/>
                  </a:lnTo>
                  <a:lnTo>
                    <a:pt x="29857" y="11290"/>
                  </a:lnTo>
                  <a:lnTo>
                    <a:pt x="29857" y="12966"/>
                  </a:lnTo>
                  <a:close/>
                </a:path>
                <a:path w="52069" h="14604">
                  <a:moveTo>
                    <a:pt x="32981" y="12966"/>
                  </a:moveTo>
                  <a:lnTo>
                    <a:pt x="34404" y="12966"/>
                  </a:lnTo>
                  <a:lnTo>
                    <a:pt x="34404" y="11290"/>
                  </a:lnTo>
                  <a:lnTo>
                    <a:pt x="32981" y="11290"/>
                  </a:lnTo>
                  <a:lnTo>
                    <a:pt x="32981" y="12966"/>
                  </a:lnTo>
                  <a:close/>
                </a:path>
                <a:path w="52069" h="14604">
                  <a:moveTo>
                    <a:pt x="36093" y="12966"/>
                  </a:moveTo>
                  <a:lnTo>
                    <a:pt x="37515" y="12966"/>
                  </a:lnTo>
                  <a:lnTo>
                    <a:pt x="37515" y="11290"/>
                  </a:lnTo>
                  <a:lnTo>
                    <a:pt x="36093" y="11290"/>
                  </a:lnTo>
                  <a:lnTo>
                    <a:pt x="36093" y="12966"/>
                  </a:lnTo>
                  <a:close/>
                </a:path>
                <a:path w="52069" h="14604">
                  <a:moveTo>
                    <a:pt x="39217" y="12966"/>
                  </a:moveTo>
                  <a:lnTo>
                    <a:pt x="40640" y="12966"/>
                  </a:lnTo>
                  <a:lnTo>
                    <a:pt x="40640" y="11290"/>
                  </a:lnTo>
                  <a:lnTo>
                    <a:pt x="39217" y="11290"/>
                  </a:lnTo>
                  <a:lnTo>
                    <a:pt x="39217" y="12966"/>
                  </a:lnTo>
                  <a:close/>
                </a:path>
                <a:path w="52069" h="14604">
                  <a:moveTo>
                    <a:pt x="42329" y="12966"/>
                  </a:moveTo>
                  <a:lnTo>
                    <a:pt x="43751" y="12966"/>
                  </a:lnTo>
                  <a:lnTo>
                    <a:pt x="43751" y="11290"/>
                  </a:lnTo>
                  <a:lnTo>
                    <a:pt x="42329" y="11290"/>
                  </a:lnTo>
                  <a:lnTo>
                    <a:pt x="42329" y="12966"/>
                  </a:lnTo>
                  <a:close/>
                </a:path>
                <a:path w="52069" h="14604">
                  <a:moveTo>
                    <a:pt x="45453" y="12966"/>
                  </a:moveTo>
                  <a:lnTo>
                    <a:pt x="46875" y="12966"/>
                  </a:lnTo>
                  <a:lnTo>
                    <a:pt x="46875" y="11290"/>
                  </a:lnTo>
                  <a:lnTo>
                    <a:pt x="45453" y="11290"/>
                  </a:lnTo>
                  <a:lnTo>
                    <a:pt x="45453" y="12966"/>
                  </a:lnTo>
                  <a:close/>
                </a:path>
                <a:path w="52069" h="14604">
                  <a:moveTo>
                    <a:pt x="0" y="0"/>
                  </a:moveTo>
                  <a:lnTo>
                    <a:pt x="51943" y="0"/>
                  </a:lnTo>
                  <a:lnTo>
                    <a:pt x="51943" y="14096"/>
                  </a:lnTo>
                  <a:lnTo>
                    <a:pt x="0" y="140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2853601" y="4640643"/>
              <a:ext cx="52069" cy="6985"/>
            </a:xfrm>
            <a:custGeom>
              <a:avLst/>
              <a:gdLst/>
              <a:ahLst/>
              <a:cxnLst/>
              <a:rect l="l" t="t" r="r" b="b"/>
              <a:pathLst>
                <a:path w="52069" h="6985">
                  <a:moveTo>
                    <a:pt x="51943" y="0"/>
                  </a:moveTo>
                  <a:lnTo>
                    <a:pt x="0" y="0"/>
                  </a:lnTo>
                  <a:lnTo>
                    <a:pt x="0" y="6858"/>
                  </a:lnTo>
                  <a:lnTo>
                    <a:pt x="51943" y="6858"/>
                  </a:lnTo>
                  <a:lnTo>
                    <a:pt x="51943" y="6045"/>
                  </a:lnTo>
                  <a:lnTo>
                    <a:pt x="1790" y="6045"/>
                  </a:lnTo>
                  <a:lnTo>
                    <a:pt x="1790" y="5905"/>
                  </a:lnTo>
                  <a:lnTo>
                    <a:pt x="673" y="5905"/>
                  </a:lnTo>
                  <a:lnTo>
                    <a:pt x="533" y="5740"/>
                  </a:lnTo>
                  <a:lnTo>
                    <a:pt x="533" y="5321"/>
                  </a:lnTo>
                  <a:lnTo>
                    <a:pt x="673" y="5156"/>
                  </a:lnTo>
                  <a:lnTo>
                    <a:pt x="1790" y="5156"/>
                  </a:lnTo>
                  <a:lnTo>
                    <a:pt x="1790" y="4368"/>
                  </a:lnTo>
                  <a:lnTo>
                    <a:pt x="51943" y="4368"/>
                  </a:lnTo>
                  <a:lnTo>
                    <a:pt x="51943" y="2667"/>
                  </a:lnTo>
                  <a:lnTo>
                    <a:pt x="1790" y="2667"/>
                  </a:lnTo>
                  <a:lnTo>
                    <a:pt x="1790" y="1752"/>
                  </a:lnTo>
                  <a:lnTo>
                    <a:pt x="673" y="1752"/>
                  </a:lnTo>
                  <a:lnTo>
                    <a:pt x="533" y="1587"/>
                  </a:lnTo>
                  <a:lnTo>
                    <a:pt x="533" y="1168"/>
                  </a:lnTo>
                  <a:lnTo>
                    <a:pt x="673" y="1003"/>
                  </a:lnTo>
                  <a:lnTo>
                    <a:pt x="1790" y="1003"/>
                  </a:lnTo>
                  <a:lnTo>
                    <a:pt x="51943" y="990"/>
                  </a:lnTo>
                  <a:lnTo>
                    <a:pt x="51943" y="0"/>
                  </a:lnTo>
                  <a:close/>
                </a:path>
                <a:path w="52069" h="6985">
                  <a:moveTo>
                    <a:pt x="4914" y="4368"/>
                  </a:moveTo>
                  <a:lnTo>
                    <a:pt x="3225" y="4368"/>
                  </a:lnTo>
                  <a:lnTo>
                    <a:pt x="3225" y="6045"/>
                  </a:lnTo>
                  <a:lnTo>
                    <a:pt x="4914" y="6045"/>
                  </a:lnTo>
                  <a:lnTo>
                    <a:pt x="4914" y="4368"/>
                  </a:lnTo>
                  <a:close/>
                </a:path>
                <a:path w="52069" h="6985">
                  <a:moveTo>
                    <a:pt x="8026" y="4368"/>
                  </a:moveTo>
                  <a:lnTo>
                    <a:pt x="6337" y="4368"/>
                  </a:lnTo>
                  <a:lnTo>
                    <a:pt x="6337" y="6045"/>
                  </a:lnTo>
                  <a:lnTo>
                    <a:pt x="8026" y="6045"/>
                  </a:lnTo>
                  <a:lnTo>
                    <a:pt x="8026" y="4368"/>
                  </a:lnTo>
                  <a:close/>
                </a:path>
                <a:path w="52069" h="6985">
                  <a:moveTo>
                    <a:pt x="11150" y="4368"/>
                  </a:moveTo>
                  <a:lnTo>
                    <a:pt x="9448" y="4368"/>
                  </a:lnTo>
                  <a:lnTo>
                    <a:pt x="9448" y="6045"/>
                  </a:lnTo>
                  <a:lnTo>
                    <a:pt x="11150" y="6045"/>
                  </a:lnTo>
                  <a:lnTo>
                    <a:pt x="11150" y="4368"/>
                  </a:lnTo>
                  <a:close/>
                </a:path>
                <a:path w="52069" h="6985">
                  <a:moveTo>
                    <a:pt x="14262" y="4368"/>
                  </a:moveTo>
                  <a:lnTo>
                    <a:pt x="12572" y="4368"/>
                  </a:lnTo>
                  <a:lnTo>
                    <a:pt x="12572" y="6045"/>
                  </a:lnTo>
                  <a:lnTo>
                    <a:pt x="14262" y="6045"/>
                  </a:lnTo>
                  <a:lnTo>
                    <a:pt x="14262" y="4368"/>
                  </a:lnTo>
                  <a:close/>
                </a:path>
                <a:path w="52069" h="6985">
                  <a:moveTo>
                    <a:pt x="17386" y="4368"/>
                  </a:moveTo>
                  <a:lnTo>
                    <a:pt x="15697" y="4368"/>
                  </a:lnTo>
                  <a:lnTo>
                    <a:pt x="15697" y="6045"/>
                  </a:lnTo>
                  <a:lnTo>
                    <a:pt x="17386" y="6045"/>
                  </a:lnTo>
                  <a:lnTo>
                    <a:pt x="17386" y="4368"/>
                  </a:lnTo>
                  <a:close/>
                </a:path>
                <a:path w="52069" h="6985">
                  <a:moveTo>
                    <a:pt x="20497" y="4368"/>
                  </a:moveTo>
                  <a:lnTo>
                    <a:pt x="18808" y="4368"/>
                  </a:lnTo>
                  <a:lnTo>
                    <a:pt x="18808" y="6045"/>
                  </a:lnTo>
                  <a:lnTo>
                    <a:pt x="20497" y="6045"/>
                  </a:lnTo>
                  <a:lnTo>
                    <a:pt x="20497" y="4368"/>
                  </a:lnTo>
                  <a:close/>
                </a:path>
                <a:path w="52069" h="6985">
                  <a:moveTo>
                    <a:pt x="23621" y="4368"/>
                  </a:moveTo>
                  <a:lnTo>
                    <a:pt x="21920" y="4368"/>
                  </a:lnTo>
                  <a:lnTo>
                    <a:pt x="21920" y="6045"/>
                  </a:lnTo>
                  <a:lnTo>
                    <a:pt x="23621" y="6045"/>
                  </a:lnTo>
                  <a:lnTo>
                    <a:pt x="23621" y="4368"/>
                  </a:lnTo>
                  <a:close/>
                </a:path>
                <a:path w="52069" h="6985">
                  <a:moveTo>
                    <a:pt x="26746" y="4368"/>
                  </a:moveTo>
                  <a:lnTo>
                    <a:pt x="25044" y="4368"/>
                  </a:lnTo>
                  <a:lnTo>
                    <a:pt x="25044" y="6045"/>
                  </a:lnTo>
                  <a:lnTo>
                    <a:pt x="26746" y="6045"/>
                  </a:lnTo>
                  <a:lnTo>
                    <a:pt x="26746" y="4368"/>
                  </a:lnTo>
                  <a:close/>
                </a:path>
                <a:path w="52069" h="6985">
                  <a:moveTo>
                    <a:pt x="29857" y="4368"/>
                  </a:moveTo>
                  <a:lnTo>
                    <a:pt x="28181" y="4368"/>
                  </a:lnTo>
                  <a:lnTo>
                    <a:pt x="28181" y="6045"/>
                  </a:lnTo>
                  <a:lnTo>
                    <a:pt x="29857" y="6045"/>
                  </a:lnTo>
                  <a:lnTo>
                    <a:pt x="29857" y="4368"/>
                  </a:lnTo>
                  <a:close/>
                </a:path>
                <a:path w="52069" h="6985">
                  <a:moveTo>
                    <a:pt x="32981" y="4368"/>
                  </a:moveTo>
                  <a:lnTo>
                    <a:pt x="31280" y="4368"/>
                  </a:lnTo>
                  <a:lnTo>
                    <a:pt x="31280" y="6045"/>
                  </a:lnTo>
                  <a:lnTo>
                    <a:pt x="32981" y="6045"/>
                  </a:lnTo>
                  <a:lnTo>
                    <a:pt x="32981" y="4368"/>
                  </a:lnTo>
                  <a:close/>
                </a:path>
                <a:path w="52069" h="6985">
                  <a:moveTo>
                    <a:pt x="36093" y="4368"/>
                  </a:moveTo>
                  <a:lnTo>
                    <a:pt x="34404" y="4368"/>
                  </a:lnTo>
                  <a:lnTo>
                    <a:pt x="34404" y="6045"/>
                  </a:lnTo>
                  <a:lnTo>
                    <a:pt x="36093" y="6045"/>
                  </a:lnTo>
                  <a:lnTo>
                    <a:pt x="36093" y="4368"/>
                  </a:lnTo>
                  <a:close/>
                </a:path>
                <a:path w="52069" h="6985">
                  <a:moveTo>
                    <a:pt x="39217" y="4368"/>
                  </a:moveTo>
                  <a:lnTo>
                    <a:pt x="37515" y="4368"/>
                  </a:lnTo>
                  <a:lnTo>
                    <a:pt x="37515" y="6045"/>
                  </a:lnTo>
                  <a:lnTo>
                    <a:pt x="39217" y="6045"/>
                  </a:lnTo>
                  <a:lnTo>
                    <a:pt x="39217" y="4368"/>
                  </a:lnTo>
                  <a:close/>
                </a:path>
                <a:path w="52069" h="6985">
                  <a:moveTo>
                    <a:pt x="42329" y="4368"/>
                  </a:moveTo>
                  <a:lnTo>
                    <a:pt x="40639" y="4368"/>
                  </a:lnTo>
                  <a:lnTo>
                    <a:pt x="40639" y="6045"/>
                  </a:lnTo>
                  <a:lnTo>
                    <a:pt x="42329" y="6045"/>
                  </a:lnTo>
                  <a:lnTo>
                    <a:pt x="42329" y="4368"/>
                  </a:lnTo>
                  <a:close/>
                </a:path>
                <a:path w="52069" h="6985">
                  <a:moveTo>
                    <a:pt x="45453" y="4368"/>
                  </a:moveTo>
                  <a:lnTo>
                    <a:pt x="43751" y="4368"/>
                  </a:lnTo>
                  <a:lnTo>
                    <a:pt x="43751" y="6045"/>
                  </a:lnTo>
                  <a:lnTo>
                    <a:pt x="45453" y="6045"/>
                  </a:lnTo>
                  <a:lnTo>
                    <a:pt x="45453" y="4368"/>
                  </a:lnTo>
                  <a:close/>
                </a:path>
                <a:path w="52069" h="6985">
                  <a:moveTo>
                    <a:pt x="48564" y="4368"/>
                  </a:moveTo>
                  <a:lnTo>
                    <a:pt x="46875" y="4368"/>
                  </a:lnTo>
                  <a:lnTo>
                    <a:pt x="46875" y="6045"/>
                  </a:lnTo>
                  <a:lnTo>
                    <a:pt x="48564" y="6045"/>
                  </a:lnTo>
                  <a:lnTo>
                    <a:pt x="48564" y="4368"/>
                  </a:lnTo>
                  <a:close/>
                </a:path>
                <a:path w="52069" h="6985">
                  <a:moveTo>
                    <a:pt x="51943" y="4368"/>
                  </a:moveTo>
                  <a:lnTo>
                    <a:pt x="49987" y="4368"/>
                  </a:lnTo>
                  <a:lnTo>
                    <a:pt x="49987" y="6045"/>
                  </a:lnTo>
                  <a:lnTo>
                    <a:pt x="51943" y="6045"/>
                  </a:lnTo>
                  <a:lnTo>
                    <a:pt x="51943" y="5905"/>
                  </a:lnTo>
                  <a:lnTo>
                    <a:pt x="50876" y="5905"/>
                  </a:lnTo>
                  <a:lnTo>
                    <a:pt x="50723" y="5740"/>
                  </a:lnTo>
                  <a:lnTo>
                    <a:pt x="50723" y="5321"/>
                  </a:lnTo>
                  <a:lnTo>
                    <a:pt x="50876" y="5156"/>
                  </a:lnTo>
                  <a:lnTo>
                    <a:pt x="51943" y="5156"/>
                  </a:lnTo>
                  <a:lnTo>
                    <a:pt x="51943" y="4368"/>
                  </a:lnTo>
                  <a:close/>
                </a:path>
                <a:path w="52069" h="6985">
                  <a:moveTo>
                    <a:pt x="1790" y="5156"/>
                  </a:moveTo>
                  <a:lnTo>
                    <a:pt x="1028" y="5156"/>
                  </a:lnTo>
                  <a:lnTo>
                    <a:pt x="1181" y="5321"/>
                  </a:lnTo>
                  <a:lnTo>
                    <a:pt x="1181" y="5740"/>
                  </a:lnTo>
                  <a:lnTo>
                    <a:pt x="1028" y="5905"/>
                  </a:lnTo>
                  <a:lnTo>
                    <a:pt x="1790" y="5905"/>
                  </a:lnTo>
                  <a:lnTo>
                    <a:pt x="1790" y="5156"/>
                  </a:lnTo>
                  <a:close/>
                </a:path>
                <a:path w="52069" h="6985">
                  <a:moveTo>
                    <a:pt x="51943" y="5156"/>
                  </a:moveTo>
                  <a:lnTo>
                    <a:pt x="51231" y="5156"/>
                  </a:lnTo>
                  <a:lnTo>
                    <a:pt x="51371" y="5321"/>
                  </a:lnTo>
                  <a:lnTo>
                    <a:pt x="51371" y="5740"/>
                  </a:lnTo>
                  <a:lnTo>
                    <a:pt x="51231" y="5905"/>
                  </a:lnTo>
                  <a:lnTo>
                    <a:pt x="51943" y="5905"/>
                  </a:lnTo>
                  <a:lnTo>
                    <a:pt x="51943" y="5156"/>
                  </a:lnTo>
                  <a:close/>
                </a:path>
                <a:path w="52069" h="6985">
                  <a:moveTo>
                    <a:pt x="4914" y="990"/>
                  </a:moveTo>
                  <a:lnTo>
                    <a:pt x="3225" y="990"/>
                  </a:lnTo>
                  <a:lnTo>
                    <a:pt x="3225" y="2667"/>
                  </a:lnTo>
                  <a:lnTo>
                    <a:pt x="4914" y="2667"/>
                  </a:lnTo>
                  <a:lnTo>
                    <a:pt x="4914" y="990"/>
                  </a:lnTo>
                  <a:close/>
                </a:path>
                <a:path w="52069" h="6985">
                  <a:moveTo>
                    <a:pt x="8026" y="990"/>
                  </a:moveTo>
                  <a:lnTo>
                    <a:pt x="6337" y="990"/>
                  </a:lnTo>
                  <a:lnTo>
                    <a:pt x="6337" y="2667"/>
                  </a:lnTo>
                  <a:lnTo>
                    <a:pt x="8026" y="2667"/>
                  </a:lnTo>
                  <a:lnTo>
                    <a:pt x="8026" y="990"/>
                  </a:lnTo>
                  <a:close/>
                </a:path>
                <a:path w="52069" h="6985">
                  <a:moveTo>
                    <a:pt x="11150" y="990"/>
                  </a:moveTo>
                  <a:lnTo>
                    <a:pt x="9448" y="990"/>
                  </a:lnTo>
                  <a:lnTo>
                    <a:pt x="9448" y="2667"/>
                  </a:lnTo>
                  <a:lnTo>
                    <a:pt x="11150" y="2667"/>
                  </a:lnTo>
                  <a:lnTo>
                    <a:pt x="11150" y="990"/>
                  </a:lnTo>
                  <a:close/>
                </a:path>
                <a:path w="52069" h="6985">
                  <a:moveTo>
                    <a:pt x="14262" y="990"/>
                  </a:moveTo>
                  <a:lnTo>
                    <a:pt x="12572" y="990"/>
                  </a:lnTo>
                  <a:lnTo>
                    <a:pt x="12572" y="2667"/>
                  </a:lnTo>
                  <a:lnTo>
                    <a:pt x="14262" y="2667"/>
                  </a:lnTo>
                  <a:lnTo>
                    <a:pt x="14262" y="990"/>
                  </a:lnTo>
                  <a:close/>
                </a:path>
                <a:path w="52069" h="6985">
                  <a:moveTo>
                    <a:pt x="17386" y="990"/>
                  </a:moveTo>
                  <a:lnTo>
                    <a:pt x="15697" y="990"/>
                  </a:lnTo>
                  <a:lnTo>
                    <a:pt x="15697" y="2667"/>
                  </a:lnTo>
                  <a:lnTo>
                    <a:pt x="17386" y="2667"/>
                  </a:lnTo>
                  <a:lnTo>
                    <a:pt x="17386" y="990"/>
                  </a:lnTo>
                  <a:close/>
                </a:path>
                <a:path w="52069" h="6985">
                  <a:moveTo>
                    <a:pt x="20497" y="990"/>
                  </a:moveTo>
                  <a:lnTo>
                    <a:pt x="18808" y="990"/>
                  </a:lnTo>
                  <a:lnTo>
                    <a:pt x="18808" y="2667"/>
                  </a:lnTo>
                  <a:lnTo>
                    <a:pt x="20497" y="2667"/>
                  </a:lnTo>
                  <a:lnTo>
                    <a:pt x="20497" y="990"/>
                  </a:lnTo>
                  <a:close/>
                </a:path>
                <a:path w="52069" h="6985">
                  <a:moveTo>
                    <a:pt x="23621" y="990"/>
                  </a:moveTo>
                  <a:lnTo>
                    <a:pt x="21920" y="990"/>
                  </a:lnTo>
                  <a:lnTo>
                    <a:pt x="21920" y="2667"/>
                  </a:lnTo>
                  <a:lnTo>
                    <a:pt x="23621" y="2667"/>
                  </a:lnTo>
                  <a:lnTo>
                    <a:pt x="23621" y="990"/>
                  </a:lnTo>
                  <a:close/>
                </a:path>
                <a:path w="52069" h="6985">
                  <a:moveTo>
                    <a:pt x="26746" y="990"/>
                  </a:moveTo>
                  <a:lnTo>
                    <a:pt x="25044" y="990"/>
                  </a:lnTo>
                  <a:lnTo>
                    <a:pt x="25044" y="2667"/>
                  </a:lnTo>
                  <a:lnTo>
                    <a:pt x="26746" y="2667"/>
                  </a:lnTo>
                  <a:lnTo>
                    <a:pt x="26746" y="990"/>
                  </a:lnTo>
                  <a:close/>
                </a:path>
                <a:path w="52069" h="6985">
                  <a:moveTo>
                    <a:pt x="29857" y="990"/>
                  </a:moveTo>
                  <a:lnTo>
                    <a:pt x="28181" y="990"/>
                  </a:lnTo>
                  <a:lnTo>
                    <a:pt x="28181" y="2667"/>
                  </a:lnTo>
                  <a:lnTo>
                    <a:pt x="29857" y="2667"/>
                  </a:lnTo>
                  <a:lnTo>
                    <a:pt x="29857" y="990"/>
                  </a:lnTo>
                  <a:close/>
                </a:path>
                <a:path w="52069" h="6985">
                  <a:moveTo>
                    <a:pt x="32981" y="990"/>
                  </a:moveTo>
                  <a:lnTo>
                    <a:pt x="31280" y="990"/>
                  </a:lnTo>
                  <a:lnTo>
                    <a:pt x="31280" y="2667"/>
                  </a:lnTo>
                  <a:lnTo>
                    <a:pt x="32981" y="2667"/>
                  </a:lnTo>
                  <a:lnTo>
                    <a:pt x="32981" y="990"/>
                  </a:lnTo>
                  <a:close/>
                </a:path>
                <a:path w="52069" h="6985">
                  <a:moveTo>
                    <a:pt x="36093" y="990"/>
                  </a:moveTo>
                  <a:lnTo>
                    <a:pt x="34404" y="990"/>
                  </a:lnTo>
                  <a:lnTo>
                    <a:pt x="34404" y="2667"/>
                  </a:lnTo>
                  <a:lnTo>
                    <a:pt x="36093" y="2667"/>
                  </a:lnTo>
                  <a:lnTo>
                    <a:pt x="36093" y="990"/>
                  </a:lnTo>
                  <a:close/>
                </a:path>
                <a:path w="52069" h="6985">
                  <a:moveTo>
                    <a:pt x="39217" y="990"/>
                  </a:moveTo>
                  <a:lnTo>
                    <a:pt x="37515" y="990"/>
                  </a:lnTo>
                  <a:lnTo>
                    <a:pt x="37515" y="2667"/>
                  </a:lnTo>
                  <a:lnTo>
                    <a:pt x="39217" y="2667"/>
                  </a:lnTo>
                  <a:lnTo>
                    <a:pt x="39217" y="990"/>
                  </a:lnTo>
                  <a:close/>
                </a:path>
                <a:path w="52069" h="6985">
                  <a:moveTo>
                    <a:pt x="42329" y="990"/>
                  </a:moveTo>
                  <a:lnTo>
                    <a:pt x="40639" y="990"/>
                  </a:lnTo>
                  <a:lnTo>
                    <a:pt x="40639" y="2667"/>
                  </a:lnTo>
                  <a:lnTo>
                    <a:pt x="42329" y="2667"/>
                  </a:lnTo>
                  <a:lnTo>
                    <a:pt x="42329" y="990"/>
                  </a:lnTo>
                  <a:close/>
                </a:path>
                <a:path w="52069" h="6985">
                  <a:moveTo>
                    <a:pt x="45453" y="990"/>
                  </a:moveTo>
                  <a:lnTo>
                    <a:pt x="43751" y="990"/>
                  </a:lnTo>
                  <a:lnTo>
                    <a:pt x="43751" y="2667"/>
                  </a:lnTo>
                  <a:lnTo>
                    <a:pt x="45453" y="2667"/>
                  </a:lnTo>
                  <a:lnTo>
                    <a:pt x="45453" y="990"/>
                  </a:lnTo>
                  <a:close/>
                </a:path>
                <a:path w="52069" h="6985">
                  <a:moveTo>
                    <a:pt x="48564" y="990"/>
                  </a:moveTo>
                  <a:lnTo>
                    <a:pt x="46875" y="990"/>
                  </a:lnTo>
                  <a:lnTo>
                    <a:pt x="46875" y="2667"/>
                  </a:lnTo>
                  <a:lnTo>
                    <a:pt x="48564" y="2667"/>
                  </a:lnTo>
                  <a:lnTo>
                    <a:pt x="48564" y="990"/>
                  </a:lnTo>
                  <a:close/>
                </a:path>
                <a:path w="52069" h="6985">
                  <a:moveTo>
                    <a:pt x="51943" y="990"/>
                  </a:moveTo>
                  <a:lnTo>
                    <a:pt x="49987" y="990"/>
                  </a:lnTo>
                  <a:lnTo>
                    <a:pt x="49987" y="2667"/>
                  </a:lnTo>
                  <a:lnTo>
                    <a:pt x="51943" y="2667"/>
                  </a:lnTo>
                  <a:lnTo>
                    <a:pt x="51943" y="1752"/>
                  </a:lnTo>
                  <a:lnTo>
                    <a:pt x="50876" y="1752"/>
                  </a:lnTo>
                  <a:lnTo>
                    <a:pt x="50723" y="1587"/>
                  </a:lnTo>
                  <a:lnTo>
                    <a:pt x="50723" y="1168"/>
                  </a:lnTo>
                  <a:lnTo>
                    <a:pt x="50876" y="1003"/>
                  </a:lnTo>
                  <a:lnTo>
                    <a:pt x="51943" y="1003"/>
                  </a:lnTo>
                  <a:close/>
                </a:path>
                <a:path w="52069" h="6985">
                  <a:moveTo>
                    <a:pt x="1790" y="1003"/>
                  </a:moveTo>
                  <a:lnTo>
                    <a:pt x="1028" y="1003"/>
                  </a:lnTo>
                  <a:lnTo>
                    <a:pt x="1181" y="1168"/>
                  </a:lnTo>
                  <a:lnTo>
                    <a:pt x="1181" y="1587"/>
                  </a:lnTo>
                  <a:lnTo>
                    <a:pt x="1028" y="1752"/>
                  </a:lnTo>
                  <a:lnTo>
                    <a:pt x="1790" y="1752"/>
                  </a:lnTo>
                  <a:lnTo>
                    <a:pt x="1790" y="1003"/>
                  </a:lnTo>
                  <a:close/>
                </a:path>
                <a:path w="52069" h="6985">
                  <a:moveTo>
                    <a:pt x="51943" y="1003"/>
                  </a:moveTo>
                  <a:lnTo>
                    <a:pt x="51231" y="1003"/>
                  </a:lnTo>
                  <a:lnTo>
                    <a:pt x="51371" y="1168"/>
                  </a:lnTo>
                  <a:lnTo>
                    <a:pt x="51371" y="1587"/>
                  </a:lnTo>
                  <a:lnTo>
                    <a:pt x="51231" y="1752"/>
                  </a:lnTo>
                  <a:lnTo>
                    <a:pt x="51943" y="1752"/>
                  </a:lnTo>
                  <a:lnTo>
                    <a:pt x="51943" y="1003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2853601" y="4640643"/>
              <a:ext cx="52069" cy="6985"/>
            </a:xfrm>
            <a:custGeom>
              <a:avLst/>
              <a:gdLst/>
              <a:ahLst/>
              <a:cxnLst/>
              <a:rect l="l" t="t" r="r" b="b"/>
              <a:pathLst>
                <a:path w="52069" h="6985">
                  <a:moveTo>
                    <a:pt x="45453" y="6045"/>
                  </a:moveTo>
                  <a:lnTo>
                    <a:pt x="46875" y="6045"/>
                  </a:lnTo>
                  <a:lnTo>
                    <a:pt x="46875" y="4368"/>
                  </a:lnTo>
                  <a:lnTo>
                    <a:pt x="45453" y="4368"/>
                  </a:lnTo>
                  <a:lnTo>
                    <a:pt x="45453" y="6045"/>
                  </a:lnTo>
                  <a:close/>
                </a:path>
                <a:path w="52069" h="6985">
                  <a:moveTo>
                    <a:pt x="1790" y="2667"/>
                  </a:moveTo>
                  <a:lnTo>
                    <a:pt x="3225" y="2667"/>
                  </a:lnTo>
                  <a:lnTo>
                    <a:pt x="3225" y="990"/>
                  </a:lnTo>
                  <a:lnTo>
                    <a:pt x="1790" y="990"/>
                  </a:lnTo>
                  <a:lnTo>
                    <a:pt x="1790" y="2667"/>
                  </a:lnTo>
                  <a:close/>
                </a:path>
                <a:path w="52069" h="6985">
                  <a:moveTo>
                    <a:pt x="4914" y="2667"/>
                  </a:moveTo>
                  <a:lnTo>
                    <a:pt x="6337" y="2667"/>
                  </a:lnTo>
                  <a:lnTo>
                    <a:pt x="6337" y="990"/>
                  </a:lnTo>
                  <a:lnTo>
                    <a:pt x="4914" y="990"/>
                  </a:lnTo>
                  <a:lnTo>
                    <a:pt x="4914" y="2667"/>
                  </a:lnTo>
                  <a:close/>
                </a:path>
                <a:path w="52069" h="6985">
                  <a:moveTo>
                    <a:pt x="8026" y="2667"/>
                  </a:moveTo>
                  <a:lnTo>
                    <a:pt x="9448" y="2667"/>
                  </a:lnTo>
                  <a:lnTo>
                    <a:pt x="9448" y="990"/>
                  </a:lnTo>
                  <a:lnTo>
                    <a:pt x="8026" y="990"/>
                  </a:lnTo>
                  <a:lnTo>
                    <a:pt x="8026" y="2667"/>
                  </a:lnTo>
                  <a:close/>
                </a:path>
                <a:path w="52069" h="6985">
                  <a:moveTo>
                    <a:pt x="11150" y="2667"/>
                  </a:moveTo>
                  <a:lnTo>
                    <a:pt x="12572" y="2667"/>
                  </a:lnTo>
                  <a:lnTo>
                    <a:pt x="12572" y="990"/>
                  </a:lnTo>
                  <a:lnTo>
                    <a:pt x="11150" y="990"/>
                  </a:lnTo>
                  <a:lnTo>
                    <a:pt x="11150" y="2667"/>
                  </a:lnTo>
                  <a:close/>
                </a:path>
                <a:path w="52069" h="6985">
                  <a:moveTo>
                    <a:pt x="14262" y="2667"/>
                  </a:moveTo>
                  <a:lnTo>
                    <a:pt x="15697" y="2667"/>
                  </a:lnTo>
                  <a:lnTo>
                    <a:pt x="15697" y="990"/>
                  </a:lnTo>
                  <a:lnTo>
                    <a:pt x="14262" y="990"/>
                  </a:lnTo>
                  <a:lnTo>
                    <a:pt x="14262" y="2667"/>
                  </a:lnTo>
                  <a:close/>
                </a:path>
                <a:path w="52069" h="6985">
                  <a:moveTo>
                    <a:pt x="17386" y="2667"/>
                  </a:moveTo>
                  <a:lnTo>
                    <a:pt x="18808" y="2667"/>
                  </a:lnTo>
                  <a:lnTo>
                    <a:pt x="18808" y="990"/>
                  </a:lnTo>
                  <a:lnTo>
                    <a:pt x="17386" y="990"/>
                  </a:lnTo>
                  <a:lnTo>
                    <a:pt x="17386" y="2667"/>
                  </a:lnTo>
                  <a:close/>
                </a:path>
                <a:path w="52069" h="6985">
                  <a:moveTo>
                    <a:pt x="20497" y="2667"/>
                  </a:moveTo>
                  <a:lnTo>
                    <a:pt x="21920" y="2667"/>
                  </a:lnTo>
                  <a:lnTo>
                    <a:pt x="21920" y="990"/>
                  </a:lnTo>
                  <a:lnTo>
                    <a:pt x="20497" y="990"/>
                  </a:lnTo>
                  <a:lnTo>
                    <a:pt x="20497" y="2667"/>
                  </a:lnTo>
                  <a:close/>
                </a:path>
                <a:path w="52069" h="6985">
                  <a:moveTo>
                    <a:pt x="23621" y="2667"/>
                  </a:moveTo>
                  <a:lnTo>
                    <a:pt x="25044" y="2667"/>
                  </a:lnTo>
                  <a:lnTo>
                    <a:pt x="25044" y="990"/>
                  </a:lnTo>
                  <a:lnTo>
                    <a:pt x="23621" y="990"/>
                  </a:lnTo>
                  <a:lnTo>
                    <a:pt x="23621" y="2667"/>
                  </a:lnTo>
                  <a:close/>
                </a:path>
                <a:path w="52069" h="6985">
                  <a:moveTo>
                    <a:pt x="26746" y="2667"/>
                  </a:moveTo>
                  <a:lnTo>
                    <a:pt x="28181" y="2667"/>
                  </a:lnTo>
                  <a:lnTo>
                    <a:pt x="28181" y="990"/>
                  </a:lnTo>
                  <a:lnTo>
                    <a:pt x="26746" y="990"/>
                  </a:lnTo>
                  <a:lnTo>
                    <a:pt x="26746" y="2667"/>
                  </a:lnTo>
                  <a:close/>
                </a:path>
                <a:path w="52069" h="6985">
                  <a:moveTo>
                    <a:pt x="29857" y="2667"/>
                  </a:moveTo>
                  <a:lnTo>
                    <a:pt x="31280" y="2667"/>
                  </a:lnTo>
                  <a:lnTo>
                    <a:pt x="31280" y="990"/>
                  </a:lnTo>
                  <a:lnTo>
                    <a:pt x="29857" y="990"/>
                  </a:lnTo>
                  <a:lnTo>
                    <a:pt x="29857" y="2667"/>
                  </a:lnTo>
                  <a:close/>
                </a:path>
                <a:path w="52069" h="6985">
                  <a:moveTo>
                    <a:pt x="32981" y="2667"/>
                  </a:moveTo>
                  <a:lnTo>
                    <a:pt x="34404" y="2667"/>
                  </a:lnTo>
                  <a:lnTo>
                    <a:pt x="34404" y="990"/>
                  </a:lnTo>
                  <a:lnTo>
                    <a:pt x="32981" y="990"/>
                  </a:lnTo>
                  <a:lnTo>
                    <a:pt x="32981" y="2667"/>
                  </a:lnTo>
                  <a:close/>
                </a:path>
                <a:path w="52069" h="6985">
                  <a:moveTo>
                    <a:pt x="36093" y="2667"/>
                  </a:moveTo>
                  <a:lnTo>
                    <a:pt x="37515" y="2667"/>
                  </a:lnTo>
                  <a:lnTo>
                    <a:pt x="37515" y="990"/>
                  </a:lnTo>
                  <a:lnTo>
                    <a:pt x="36093" y="990"/>
                  </a:lnTo>
                  <a:lnTo>
                    <a:pt x="36093" y="2667"/>
                  </a:lnTo>
                  <a:close/>
                </a:path>
                <a:path w="52069" h="6985">
                  <a:moveTo>
                    <a:pt x="39217" y="2667"/>
                  </a:moveTo>
                  <a:lnTo>
                    <a:pt x="40639" y="2667"/>
                  </a:lnTo>
                  <a:lnTo>
                    <a:pt x="40639" y="990"/>
                  </a:lnTo>
                  <a:lnTo>
                    <a:pt x="39217" y="990"/>
                  </a:lnTo>
                  <a:lnTo>
                    <a:pt x="39217" y="2667"/>
                  </a:lnTo>
                  <a:close/>
                </a:path>
                <a:path w="52069" h="6985">
                  <a:moveTo>
                    <a:pt x="42329" y="2667"/>
                  </a:moveTo>
                  <a:lnTo>
                    <a:pt x="43751" y="2667"/>
                  </a:lnTo>
                  <a:lnTo>
                    <a:pt x="43751" y="990"/>
                  </a:lnTo>
                  <a:lnTo>
                    <a:pt x="42329" y="990"/>
                  </a:lnTo>
                  <a:lnTo>
                    <a:pt x="42329" y="2667"/>
                  </a:lnTo>
                  <a:close/>
                </a:path>
                <a:path w="52069" h="6985">
                  <a:moveTo>
                    <a:pt x="45453" y="2667"/>
                  </a:moveTo>
                  <a:lnTo>
                    <a:pt x="46875" y="2667"/>
                  </a:lnTo>
                  <a:lnTo>
                    <a:pt x="46875" y="990"/>
                  </a:lnTo>
                  <a:lnTo>
                    <a:pt x="45453" y="990"/>
                  </a:lnTo>
                  <a:lnTo>
                    <a:pt x="45453" y="2667"/>
                  </a:lnTo>
                  <a:close/>
                </a:path>
                <a:path w="52069" h="6985">
                  <a:moveTo>
                    <a:pt x="48564" y="2667"/>
                  </a:moveTo>
                  <a:lnTo>
                    <a:pt x="49987" y="2667"/>
                  </a:lnTo>
                  <a:lnTo>
                    <a:pt x="49987" y="990"/>
                  </a:lnTo>
                  <a:lnTo>
                    <a:pt x="48564" y="990"/>
                  </a:lnTo>
                  <a:lnTo>
                    <a:pt x="48564" y="2667"/>
                  </a:lnTo>
                  <a:close/>
                </a:path>
                <a:path w="52069" h="6985">
                  <a:moveTo>
                    <a:pt x="48564" y="6045"/>
                  </a:moveTo>
                  <a:lnTo>
                    <a:pt x="49987" y="6045"/>
                  </a:lnTo>
                  <a:lnTo>
                    <a:pt x="49987" y="4368"/>
                  </a:lnTo>
                  <a:lnTo>
                    <a:pt x="48564" y="4368"/>
                  </a:lnTo>
                  <a:lnTo>
                    <a:pt x="48564" y="6045"/>
                  </a:lnTo>
                  <a:close/>
                </a:path>
                <a:path w="52069" h="6985">
                  <a:moveTo>
                    <a:pt x="1790" y="6045"/>
                  </a:moveTo>
                  <a:lnTo>
                    <a:pt x="3225" y="6045"/>
                  </a:lnTo>
                  <a:lnTo>
                    <a:pt x="3225" y="4368"/>
                  </a:lnTo>
                  <a:lnTo>
                    <a:pt x="1790" y="4368"/>
                  </a:lnTo>
                  <a:lnTo>
                    <a:pt x="1790" y="6045"/>
                  </a:lnTo>
                  <a:close/>
                </a:path>
                <a:path w="52069" h="6985">
                  <a:moveTo>
                    <a:pt x="4914" y="6045"/>
                  </a:moveTo>
                  <a:lnTo>
                    <a:pt x="6337" y="6045"/>
                  </a:lnTo>
                  <a:lnTo>
                    <a:pt x="6337" y="4368"/>
                  </a:lnTo>
                  <a:lnTo>
                    <a:pt x="4914" y="4368"/>
                  </a:lnTo>
                  <a:lnTo>
                    <a:pt x="4914" y="6045"/>
                  </a:lnTo>
                  <a:close/>
                </a:path>
                <a:path w="52069" h="6985">
                  <a:moveTo>
                    <a:pt x="8026" y="6045"/>
                  </a:moveTo>
                  <a:lnTo>
                    <a:pt x="9448" y="6045"/>
                  </a:lnTo>
                  <a:lnTo>
                    <a:pt x="9448" y="4368"/>
                  </a:lnTo>
                  <a:lnTo>
                    <a:pt x="8026" y="4368"/>
                  </a:lnTo>
                  <a:lnTo>
                    <a:pt x="8026" y="6045"/>
                  </a:lnTo>
                  <a:close/>
                </a:path>
                <a:path w="52069" h="6985">
                  <a:moveTo>
                    <a:pt x="11150" y="6045"/>
                  </a:moveTo>
                  <a:lnTo>
                    <a:pt x="12572" y="6045"/>
                  </a:lnTo>
                  <a:lnTo>
                    <a:pt x="12572" y="4368"/>
                  </a:lnTo>
                  <a:lnTo>
                    <a:pt x="11150" y="4368"/>
                  </a:lnTo>
                  <a:lnTo>
                    <a:pt x="11150" y="6045"/>
                  </a:lnTo>
                  <a:close/>
                </a:path>
                <a:path w="52069" h="6985">
                  <a:moveTo>
                    <a:pt x="14262" y="6045"/>
                  </a:moveTo>
                  <a:lnTo>
                    <a:pt x="15697" y="6045"/>
                  </a:lnTo>
                  <a:lnTo>
                    <a:pt x="15697" y="4368"/>
                  </a:lnTo>
                  <a:lnTo>
                    <a:pt x="14262" y="4368"/>
                  </a:lnTo>
                  <a:lnTo>
                    <a:pt x="14262" y="6045"/>
                  </a:lnTo>
                  <a:close/>
                </a:path>
                <a:path w="52069" h="6985">
                  <a:moveTo>
                    <a:pt x="17386" y="6045"/>
                  </a:moveTo>
                  <a:lnTo>
                    <a:pt x="18808" y="6045"/>
                  </a:lnTo>
                  <a:lnTo>
                    <a:pt x="18808" y="4368"/>
                  </a:lnTo>
                  <a:lnTo>
                    <a:pt x="17386" y="4368"/>
                  </a:lnTo>
                  <a:lnTo>
                    <a:pt x="17386" y="6045"/>
                  </a:lnTo>
                  <a:close/>
                </a:path>
                <a:path w="52069" h="6985">
                  <a:moveTo>
                    <a:pt x="20497" y="6045"/>
                  </a:moveTo>
                  <a:lnTo>
                    <a:pt x="21920" y="6045"/>
                  </a:lnTo>
                  <a:lnTo>
                    <a:pt x="21920" y="4368"/>
                  </a:lnTo>
                  <a:lnTo>
                    <a:pt x="20497" y="4368"/>
                  </a:lnTo>
                  <a:lnTo>
                    <a:pt x="20497" y="6045"/>
                  </a:lnTo>
                  <a:close/>
                </a:path>
                <a:path w="52069" h="6985">
                  <a:moveTo>
                    <a:pt x="23621" y="6045"/>
                  </a:moveTo>
                  <a:lnTo>
                    <a:pt x="25044" y="6045"/>
                  </a:lnTo>
                  <a:lnTo>
                    <a:pt x="25044" y="4368"/>
                  </a:lnTo>
                  <a:lnTo>
                    <a:pt x="23621" y="4368"/>
                  </a:lnTo>
                  <a:lnTo>
                    <a:pt x="23621" y="6045"/>
                  </a:lnTo>
                  <a:close/>
                </a:path>
                <a:path w="52069" h="6985">
                  <a:moveTo>
                    <a:pt x="26746" y="6045"/>
                  </a:moveTo>
                  <a:lnTo>
                    <a:pt x="28181" y="6045"/>
                  </a:lnTo>
                  <a:lnTo>
                    <a:pt x="28181" y="4368"/>
                  </a:lnTo>
                  <a:lnTo>
                    <a:pt x="26746" y="4368"/>
                  </a:lnTo>
                  <a:lnTo>
                    <a:pt x="26746" y="6045"/>
                  </a:lnTo>
                  <a:close/>
                </a:path>
                <a:path w="52069" h="6985">
                  <a:moveTo>
                    <a:pt x="29857" y="6045"/>
                  </a:moveTo>
                  <a:lnTo>
                    <a:pt x="31280" y="6045"/>
                  </a:lnTo>
                  <a:lnTo>
                    <a:pt x="31280" y="4368"/>
                  </a:lnTo>
                  <a:lnTo>
                    <a:pt x="29857" y="4368"/>
                  </a:lnTo>
                  <a:lnTo>
                    <a:pt x="29857" y="6045"/>
                  </a:lnTo>
                  <a:close/>
                </a:path>
                <a:path w="52069" h="6985">
                  <a:moveTo>
                    <a:pt x="32981" y="6045"/>
                  </a:moveTo>
                  <a:lnTo>
                    <a:pt x="34404" y="6045"/>
                  </a:lnTo>
                  <a:lnTo>
                    <a:pt x="34404" y="4368"/>
                  </a:lnTo>
                  <a:lnTo>
                    <a:pt x="32981" y="4368"/>
                  </a:lnTo>
                  <a:lnTo>
                    <a:pt x="32981" y="6045"/>
                  </a:lnTo>
                  <a:close/>
                </a:path>
                <a:path w="52069" h="6985">
                  <a:moveTo>
                    <a:pt x="36093" y="6045"/>
                  </a:moveTo>
                  <a:lnTo>
                    <a:pt x="37515" y="6045"/>
                  </a:lnTo>
                  <a:lnTo>
                    <a:pt x="37515" y="4368"/>
                  </a:lnTo>
                  <a:lnTo>
                    <a:pt x="36093" y="4368"/>
                  </a:lnTo>
                  <a:lnTo>
                    <a:pt x="36093" y="6045"/>
                  </a:lnTo>
                  <a:close/>
                </a:path>
                <a:path w="52069" h="6985">
                  <a:moveTo>
                    <a:pt x="39217" y="6045"/>
                  </a:moveTo>
                  <a:lnTo>
                    <a:pt x="40639" y="6045"/>
                  </a:lnTo>
                  <a:lnTo>
                    <a:pt x="40639" y="4368"/>
                  </a:lnTo>
                  <a:lnTo>
                    <a:pt x="39217" y="4368"/>
                  </a:lnTo>
                  <a:lnTo>
                    <a:pt x="39217" y="6045"/>
                  </a:lnTo>
                  <a:close/>
                </a:path>
                <a:path w="52069" h="6985">
                  <a:moveTo>
                    <a:pt x="42329" y="6045"/>
                  </a:moveTo>
                  <a:lnTo>
                    <a:pt x="43751" y="6045"/>
                  </a:lnTo>
                  <a:lnTo>
                    <a:pt x="43751" y="4368"/>
                  </a:lnTo>
                  <a:lnTo>
                    <a:pt x="42329" y="4368"/>
                  </a:lnTo>
                  <a:lnTo>
                    <a:pt x="42329" y="6045"/>
                  </a:lnTo>
                  <a:close/>
                </a:path>
                <a:path w="52069" h="6985">
                  <a:moveTo>
                    <a:pt x="50723" y="5537"/>
                  </a:moveTo>
                  <a:lnTo>
                    <a:pt x="50723" y="5740"/>
                  </a:lnTo>
                  <a:lnTo>
                    <a:pt x="50876" y="5905"/>
                  </a:lnTo>
                  <a:lnTo>
                    <a:pt x="51041" y="5905"/>
                  </a:lnTo>
                  <a:lnTo>
                    <a:pt x="51231" y="5905"/>
                  </a:lnTo>
                  <a:lnTo>
                    <a:pt x="51371" y="5740"/>
                  </a:lnTo>
                  <a:lnTo>
                    <a:pt x="51371" y="5537"/>
                  </a:lnTo>
                  <a:lnTo>
                    <a:pt x="51371" y="5321"/>
                  </a:lnTo>
                  <a:lnTo>
                    <a:pt x="51231" y="5156"/>
                  </a:lnTo>
                  <a:lnTo>
                    <a:pt x="51041" y="5156"/>
                  </a:lnTo>
                  <a:lnTo>
                    <a:pt x="50876" y="5156"/>
                  </a:lnTo>
                  <a:lnTo>
                    <a:pt x="50723" y="5321"/>
                  </a:lnTo>
                  <a:lnTo>
                    <a:pt x="50723" y="5537"/>
                  </a:lnTo>
                  <a:close/>
                </a:path>
                <a:path w="52069" h="6985">
                  <a:moveTo>
                    <a:pt x="533" y="1371"/>
                  </a:moveTo>
                  <a:lnTo>
                    <a:pt x="533" y="1587"/>
                  </a:lnTo>
                  <a:lnTo>
                    <a:pt x="673" y="1752"/>
                  </a:lnTo>
                  <a:lnTo>
                    <a:pt x="850" y="1752"/>
                  </a:lnTo>
                  <a:lnTo>
                    <a:pt x="1028" y="1752"/>
                  </a:lnTo>
                  <a:lnTo>
                    <a:pt x="1181" y="1587"/>
                  </a:lnTo>
                  <a:lnTo>
                    <a:pt x="1181" y="1371"/>
                  </a:lnTo>
                  <a:lnTo>
                    <a:pt x="1181" y="1168"/>
                  </a:lnTo>
                  <a:lnTo>
                    <a:pt x="1028" y="1003"/>
                  </a:lnTo>
                  <a:lnTo>
                    <a:pt x="850" y="1003"/>
                  </a:lnTo>
                  <a:lnTo>
                    <a:pt x="673" y="1003"/>
                  </a:lnTo>
                  <a:lnTo>
                    <a:pt x="533" y="1168"/>
                  </a:lnTo>
                  <a:lnTo>
                    <a:pt x="533" y="1371"/>
                  </a:lnTo>
                  <a:close/>
                </a:path>
                <a:path w="52069" h="6985">
                  <a:moveTo>
                    <a:pt x="533" y="5537"/>
                  </a:moveTo>
                  <a:lnTo>
                    <a:pt x="533" y="5740"/>
                  </a:lnTo>
                  <a:lnTo>
                    <a:pt x="673" y="5905"/>
                  </a:lnTo>
                  <a:lnTo>
                    <a:pt x="850" y="5905"/>
                  </a:lnTo>
                  <a:lnTo>
                    <a:pt x="1028" y="5905"/>
                  </a:lnTo>
                  <a:lnTo>
                    <a:pt x="1181" y="5740"/>
                  </a:lnTo>
                  <a:lnTo>
                    <a:pt x="1181" y="5537"/>
                  </a:lnTo>
                  <a:lnTo>
                    <a:pt x="1181" y="5321"/>
                  </a:lnTo>
                  <a:lnTo>
                    <a:pt x="1028" y="5156"/>
                  </a:lnTo>
                  <a:lnTo>
                    <a:pt x="850" y="5156"/>
                  </a:lnTo>
                  <a:lnTo>
                    <a:pt x="673" y="5156"/>
                  </a:lnTo>
                  <a:lnTo>
                    <a:pt x="533" y="5321"/>
                  </a:lnTo>
                  <a:lnTo>
                    <a:pt x="533" y="5537"/>
                  </a:lnTo>
                  <a:close/>
                </a:path>
                <a:path w="52069" h="6985">
                  <a:moveTo>
                    <a:pt x="50723" y="1371"/>
                  </a:moveTo>
                  <a:lnTo>
                    <a:pt x="50723" y="1587"/>
                  </a:lnTo>
                  <a:lnTo>
                    <a:pt x="50876" y="1752"/>
                  </a:lnTo>
                  <a:lnTo>
                    <a:pt x="51041" y="1752"/>
                  </a:lnTo>
                  <a:lnTo>
                    <a:pt x="51231" y="1752"/>
                  </a:lnTo>
                  <a:lnTo>
                    <a:pt x="51371" y="1587"/>
                  </a:lnTo>
                  <a:lnTo>
                    <a:pt x="51371" y="1371"/>
                  </a:lnTo>
                  <a:lnTo>
                    <a:pt x="51371" y="1168"/>
                  </a:lnTo>
                  <a:lnTo>
                    <a:pt x="51231" y="1003"/>
                  </a:lnTo>
                  <a:lnTo>
                    <a:pt x="51041" y="1003"/>
                  </a:lnTo>
                  <a:lnTo>
                    <a:pt x="50876" y="1003"/>
                  </a:lnTo>
                  <a:lnTo>
                    <a:pt x="50723" y="1168"/>
                  </a:lnTo>
                  <a:lnTo>
                    <a:pt x="50723" y="1371"/>
                  </a:lnTo>
                  <a:close/>
                </a:path>
                <a:path w="52069" h="6985">
                  <a:moveTo>
                    <a:pt x="0" y="0"/>
                  </a:moveTo>
                  <a:lnTo>
                    <a:pt x="51943" y="0"/>
                  </a:lnTo>
                  <a:lnTo>
                    <a:pt x="51943" y="6858"/>
                  </a:lnTo>
                  <a:lnTo>
                    <a:pt x="0" y="685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2853601" y="4720475"/>
              <a:ext cx="52069" cy="6985"/>
            </a:xfrm>
            <a:custGeom>
              <a:avLst/>
              <a:gdLst/>
              <a:ahLst/>
              <a:cxnLst/>
              <a:rect l="l" t="t" r="r" b="b"/>
              <a:pathLst>
                <a:path w="52069" h="6985">
                  <a:moveTo>
                    <a:pt x="51943" y="0"/>
                  </a:moveTo>
                  <a:lnTo>
                    <a:pt x="0" y="0"/>
                  </a:lnTo>
                  <a:lnTo>
                    <a:pt x="0" y="6858"/>
                  </a:lnTo>
                  <a:lnTo>
                    <a:pt x="51943" y="6858"/>
                  </a:lnTo>
                  <a:lnTo>
                    <a:pt x="51943" y="5918"/>
                  </a:lnTo>
                  <a:lnTo>
                    <a:pt x="1790" y="5918"/>
                  </a:lnTo>
                  <a:lnTo>
                    <a:pt x="673" y="5892"/>
                  </a:lnTo>
                  <a:lnTo>
                    <a:pt x="533" y="5727"/>
                  </a:lnTo>
                  <a:lnTo>
                    <a:pt x="533" y="5308"/>
                  </a:lnTo>
                  <a:lnTo>
                    <a:pt x="673" y="5143"/>
                  </a:lnTo>
                  <a:lnTo>
                    <a:pt x="1790" y="5143"/>
                  </a:lnTo>
                  <a:lnTo>
                    <a:pt x="1790" y="4241"/>
                  </a:lnTo>
                  <a:lnTo>
                    <a:pt x="51943" y="4241"/>
                  </a:lnTo>
                  <a:lnTo>
                    <a:pt x="51943" y="2527"/>
                  </a:lnTo>
                  <a:lnTo>
                    <a:pt x="1790" y="2527"/>
                  </a:lnTo>
                  <a:lnTo>
                    <a:pt x="1790" y="1739"/>
                  </a:lnTo>
                  <a:lnTo>
                    <a:pt x="673" y="1739"/>
                  </a:lnTo>
                  <a:lnTo>
                    <a:pt x="533" y="1574"/>
                  </a:lnTo>
                  <a:lnTo>
                    <a:pt x="533" y="1155"/>
                  </a:lnTo>
                  <a:lnTo>
                    <a:pt x="673" y="977"/>
                  </a:lnTo>
                  <a:lnTo>
                    <a:pt x="1790" y="977"/>
                  </a:lnTo>
                  <a:lnTo>
                    <a:pt x="1790" y="850"/>
                  </a:lnTo>
                  <a:lnTo>
                    <a:pt x="51943" y="850"/>
                  </a:lnTo>
                  <a:lnTo>
                    <a:pt x="51943" y="0"/>
                  </a:lnTo>
                  <a:close/>
                </a:path>
                <a:path w="52069" h="6985">
                  <a:moveTo>
                    <a:pt x="4914" y="4241"/>
                  </a:moveTo>
                  <a:lnTo>
                    <a:pt x="3225" y="4241"/>
                  </a:lnTo>
                  <a:lnTo>
                    <a:pt x="3225" y="5918"/>
                  </a:lnTo>
                  <a:lnTo>
                    <a:pt x="4914" y="5918"/>
                  </a:lnTo>
                  <a:lnTo>
                    <a:pt x="4914" y="4241"/>
                  </a:lnTo>
                  <a:close/>
                </a:path>
                <a:path w="52069" h="6985">
                  <a:moveTo>
                    <a:pt x="8026" y="4241"/>
                  </a:moveTo>
                  <a:lnTo>
                    <a:pt x="6337" y="4241"/>
                  </a:lnTo>
                  <a:lnTo>
                    <a:pt x="6337" y="5918"/>
                  </a:lnTo>
                  <a:lnTo>
                    <a:pt x="8026" y="5918"/>
                  </a:lnTo>
                  <a:lnTo>
                    <a:pt x="8026" y="4241"/>
                  </a:lnTo>
                  <a:close/>
                </a:path>
                <a:path w="52069" h="6985">
                  <a:moveTo>
                    <a:pt x="11150" y="4241"/>
                  </a:moveTo>
                  <a:lnTo>
                    <a:pt x="9448" y="4241"/>
                  </a:lnTo>
                  <a:lnTo>
                    <a:pt x="9448" y="5918"/>
                  </a:lnTo>
                  <a:lnTo>
                    <a:pt x="11150" y="5918"/>
                  </a:lnTo>
                  <a:lnTo>
                    <a:pt x="11150" y="4241"/>
                  </a:lnTo>
                  <a:close/>
                </a:path>
                <a:path w="52069" h="6985">
                  <a:moveTo>
                    <a:pt x="14262" y="4241"/>
                  </a:moveTo>
                  <a:lnTo>
                    <a:pt x="12572" y="4241"/>
                  </a:lnTo>
                  <a:lnTo>
                    <a:pt x="12572" y="5918"/>
                  </a:lnTo>
                  <a:lnTo>
                    <a:pt x="14262" y="5918"/>
                  </a:lnTo>
                  <a:lnTo>
                    <a:pt x="14262" y="4241"/>
                  </a:lnTo>
                  <a:close/>
                </a:path>
                <a:path w="52069" h="6985">
                  <a:moveTo>
                    <a:pt x="17386" y="4241"/>
                  </a:moveTo>
                  <a:lnTo>
                    <a:pt x="15697" y="4241"/>
                  </a:lnTo>
                  <a:lnTo>
                    <a:pt x="15697" y="5918"/>
                  </a:lnTo>
                  <a:lnTo>
                    <a:pt x="17386" y="5918"/>
                  </a:lnTo>
                  <a:lnTo>
                    <a:pt x="17386" y="4241"/>
                  </a:lnTo>
                  <a:close/>
                </a:path>
                <a:path w="52069" h="6985">
                  <a:moveTo>
                    <a:pt x="20497" y="4241"/>
                  </a:moveTo>
                  <a:lnTo>
                    <a:pt x="18808" y="4241"/>
                  </a:lnTo>
                  <a:lnTo>
                    <a:pt x="18808" y="5918"/>
                  </a:lnTo>
                  <a:lnTo>
                    <a:pt x="20497" y="5918"/>
                  </a:lnTo>
                  <a:lnTo>
                    <a:pt x="20497" y="4241"/>
                  </a:lnTo>
                  <a:close/>
                </a:path>
                <a:path w="52069" h="6985">
                  <a:moveTo>
                    <a:pt x="23621" y="4241"/>
                  </a:moveTo>
                  <a:lnTo>
                    <a:pt x="21920" y="4241"/>
                  </a:lnTo>
                  <a:lnTo>
                    <a:pt x="21920" y="5918"/>
                  </a:lnTo>
                  <a:lnTo>
                    <a:pt x="23621" y="5918"/>
                  </a:lnTo>
                  <a:lnTo>
                    <a:pt x="23621" y="4241"/>
                  </a:lnTo>
                  <a:close/>
                </a:path>
                <a:path w="52069" h="6985">
                  <a:moveTo>
                    <a:pt x="26746" y="4241"/>
                  </a:moveTo>
                  <a:lnTo>
                    <a:pt x="25044" y="4241"/>
                  </a:lnTo>
                  <a:lnTo>
                    <a:pt x="25044" y="5918"/>
                  </a:lnTo>
                  <a:lnTo>
                    <a:pt x="26746" y="5918"/>
                  </a:lnTo>
                  <a:lnTo>
                    <a:pt x="26746" y="4241"/>
                  </a:lnTo>
                  <a:close/>
                </a:path>
                <a:path w="52069" h="6985">
                  <a:moveTo>
                    <a:pt x="29857" y="4241"/>
                  </a:moveTo>
                  <a:lnTo>
                    <a:pt x="28181" y="4241"/>
                  </a:lnTo>
                  <a:lnTo>
                    <a:pt x="28181" y="5918"/>
                  </a:lnTo>
                  <a:lnTo>
                    <a:pt x="29857" y="5918"/>
                  </a:lnTo>
                  <a:lnTo>
                    <a:pt x="29857" y="4241"/>
                  </a:lnTo>
                  <a:close/>
                </a:path>
                <a:path w="52069" h="6985">
                  <a:moveTo>
                    <a:pt x="32981" y="4241"/>
                  </a:moveTo>
                  <a:lnTo>
                    <a:pt x="31280" y="4241"/>
                  </a:lnTo>
                  <a:lnTo>
                    <a:pt x="31280" y="5918"/>
                  </a:lnTo>
                  <a:lnTo>
                    <a:pt x="32981" y="5918"/>
                  </a:lnTo>
                  <a:lnTo>
                    <a:pt x="32981" y="4241"/>
                  </a:lnTo>
                  <a:close/>
                </a:path>
                <a:path w="52069" h="6985">
                  <a:moveTo>
                    <a:pt x="36093" y="4241"/>
                  </a:moveTo>
                  <a:lnTo>
                    <a:pt x="34404" y="4241"/>
                  </a:lnTo>
                  <a:lnTo>
                    <a:pt x="34404" y="5918"/>
                  </a:lnTo>
                  <a:lnTo>
                    <a:pt x="36093" y="5918"/>
                  </a:lnTo>
                  <a:lnTo>
                    <a:pt x="36093" y="4241"/>
                  </a:lnTo>
                  <a:close/>
                </a:path>
                <a:path w="52069" h="6985">
                  <a:moveTo>
                    <a:pt x="39217" y="4241"/>
                  </a:moveTo>
                  <a:lnTo>
                    <a:pt x="37515" y="4241"/>
                  </a:lnTo>
                  <a:lnTo>
                    <a:pt x="37515" y="5918"/>
                  </a:lnTo>
                  <a:lnTo>
                    <a:pt x="39217" y="5918"/>
                  </a:lnTo>
                  <a:lnTo>
                    <a:pt x="39217" y="4241"/>
                  </a:lnTo>
                  <a:close/>
                </a:path>
                <a:path w="52069" h="6985">
                  <a:moveTo>
                    <a:pt x="42329" y="4241"/>
                  </a:moveTo>
                  <a:lnTo>
                    <a:pt x="40639" y="4241"/>
                  </a:lnTo>
                  <a:lnTo>
                    <a:pt x="40639" y="5918"/>
                  </a:lnTo>
                  <a:lnTo>
                    <a:pt x="42329" y="5918"/>
                  </a:lnTo>
                  <a:lnTo>
                    <a:pt x="42329" y="4241"/>
                  </a:lnTo>
                  <a:close/>
                </a:path>
                <a:path w="52069" h="6985">
                  <a:moveTo>
                    <a:pt x="45453" y="4241"/>
                  </a:moveTo>
                  <a:lnTo>
                    <a:pt x="43751" y="4241"/>
                  </a:lnTo>
                  <a:lnTo>
                    <a:pt x="43751" y="5918"/>
                  </a:lnTo>
                  <a:lnTo>
                    <a:pt x="45453" y="5918"/>
                  </a:lnTo>
                  <a:lnTo>
                    <a:pt x="45453" y="4241"/>
                  </a:lnTo>
                  <a:close/>
                </a:path>
                <a:path w="52069" h="6985">
                  <a:moveTo>
                    <a:pt x="48564" y="4241"/>
                  </a:moveTo>
                  <a:lnTo>
                    <a:pt x="46875" y="4241"/>
                  </a:lnTo>
                  <a:lnTo>
                    <a:pt x="46875" y="5918"/>
                  </a:lnTo>
                  <a:lnTo>
                    <a:pt x="48564" y="5918"/>
                  </a:lnTo>
                  <a:lnTo>
                    <a:pt x="48564" y="4241"/>
                  </a:lnTo>
                  <a:close/>
                </a:path>
                <a:path w="52069" h="6985">
                  <a:moveTo>
                    <a:pt x="51943" y="4241"/>
                  </a:moveTo>
                  <a:lnTo>
                    <a:pt x="49987" y="4241"/>
                  </a:lnTo>
                  <a:lnTo>
                    <a:pt x="49987" y="5918"/>
                  </a:lnTo>
                  <a:lnTo>
                    <a:pt x="51943" y="5918"/>
                  </a:lnTo>
                  <a:lnTo>
                    <a:pt x="50876" y="5892"/>
                  </a:lnTo>
                  <a:lnTo>
                    <a:pt x="50723" y="5727"/>
                  </a:lnTo>
                  <a:lnTo>
                    <a:pt x="50723" y="5308"/>
                  </a:lnTo>
                  <a:lnTo>
                    <a:pt x="50876" y="5143"/>
                  </a:lnTo>
                  <a:lnTo>
                    <a:pt x="51943" y="5143"/>
                  </a:lnTo>
                  <a:lnTo>
                    <a:pt x="51943" y="4241"/>
                  </a:lnTo>
                  <a:close/>
                </a:path>
                <a:path w="52069" h="6985">
                  <a:moveTo>
                    <a:pt x="1790" y="5143"/>
                  </a:moveTo>
                  <a:lnTo>
                    <a:pt x="1028" y="5143"/>
                  </a:lnTo>
                  <a:lnTo>
                    <a:pt x="1181" y="5308"/>
                  </a:lnTo>
                  <a:lnTo>
                    <a:pt x="1181" y="5727"/>
                  </a:lnTo>
                  <a:lnTo>
                    <a:pt x="1028" y="5892"/>
                  </a:lnTo>
                  <a:lnTo>
                    <a:pt x="1790" y="5892"/>
                  </a:lnTo>
                  <a:lnTo>
                    <a:pt x="1790" y="5143"/>
                  </a:lnTo>
                  <a:close/>
                </a:path>
                <a:path w="52069" h="6985">
                  <a:moveTo>
                    <a:pt x="51943" y="5143"/>
                  </a:moveTo>
                  <a:lnTo>
                    <a:pt x="51231" y="5143"/>
                  </a:lnTo>
                  <a:lnTo>
                    <a:pt x="51371" y="5308"/>
                  </a:lnTo>
                  <a:lnTo>
                    <a:pt x="51371" y="5727"/>
                  </a:lnTo>
                  <a:lnTo>
                    <a:pt x="51231" y="5892"/>
                  </a:lnTo>
                  <a:lnTo>
                    <a:pt x="51943" y="5892"/>
                  </a:lnTo>
                  <a:lnTo>
                    <a:pt x="51943" y="5143"/>
                  </a:lnTo>
                  <a:close/>
                </a:path>
                <a:path w="52069" h="6985">
                  <a:moveTo>
                    <a:pt x="4914" y="850"/>
                  </a:moveTo>
                  <a:lnTo>
                    <a:pt x="3225" y="850"/>
                  </a:lnTo>
                  <a:lnTo>
                    <a:pt x="3225" y="2527"/>
                  </a:lnTo>
                  <a:lnTo>
                    <a:pt x="4914" y="2527"/>
                  </a:lnTo>
                  <a:lnTo>
                    <a:pt x="4914" y="850"/>
                  </a:lnTo>
                  <a:close/>
                </a:path>
                <a:path w="52069" h="6985">
                  <a:moveTo>
                    <a:pt x="8026" y="850"/>
                  </a:moveTo>
                  <a:lnTo>
                    <a:pt x="6337" y="850"/>
                  </a:lnTo>
                  <a:lnTo>
                    <a:pt x="6337" y="2527"/>
                  </a:lnTo>
                  <a:lnTo>
                    <a:pt x="8026" y="2527"/>
                  </a:lnTo>
                  <a:lnTo>
                    <a:pt x="8026" y="850"/>
                  </a:lnTo>
                  <a:close/>
                </a:path>
                <a:path w="52069" h="6985">
                  <a:moveTo>
                    <a:pt x="11150" y="850"/>
                  </a:moveTo>
                  <a:lnTo>
                    <a:pt x="9448" y="850"/>
                  </a:lnTo>
                  <a:lnTo>
                    <a:pt x="9448" y="2527"/>
                  </a:lnTo>
                  <a:lnTo>
                    <a:pt x="11150" y="2527"/>
                  </a:lnTo>
                  <a:lnTo>
                    <a:pt x="11150" y="850"/>
                  </a:lnTo>
                  <a:close/>
                </a:path>
                <a:path w="52069" h="6985">
                  <a:moveTo>
                    <a:pt x="14262" y="850"/>
                  </a:moveTo>
                  <a:lnTo>
                    <a:pt x="12572" y="850"/>
                  </a:lnTo>
                  <a:lnTo>
                    <a:pt x="12572" y="2527"/>
                  </a:lnTo>
                  <a:lnTo>
                    <a:pt x="14262" y="2527"/>
                  </a:lnTo>
                  <a:lnTo>
                    <a:pt x="14262" y="850"/>
                  </a:lnTo>
                  <a:close/>
                </a:path>
                <a:path w="52069" h="6985">
                  <a:moveTo>
                    <a:pt x="17386" y="850"/>
                  </a:moveTo>
                  <a:lnTo>
                    <a:pt x="15697" y="850"/>
                  </a:lnTo>
                  <a:lnTo>
                    <a:pt x="15697" y="2527"/>
                  </a:lnTo>
                  <a:lnTo>
                    <a:pt x="17386" y="2527"/>
                  </a:lnTo>
                  <a:lnTo>
                    <a:pt x="17386" y="850"/>
                  </a:lnTo>
                  <a:close/>
                </a:path>
                <a:path w="52069" h="6985">
                  <a:moveTo>
                    <a:pt x="20497" y="850"/>
                  </a:moveTo>
                  <a:lnTo>
                    <a:pt x="18808" y="850"/>
                  </a:lnTo>
                  <a:lnTo>
                    <a:pt x="18808" y="2527"/>
                  </a:lnTo>
                  <a:lnTo>
                    <a:pt x="20497" y="2527"/>
                  </a:lnTo>
                  <a:lnTo>
                    <a:pt x="20497" y="850"/>
                  </a:lnTo>
                  <a:close/>
                </a:path>
                <a:path w="52069" h="6985">
                  <a:moveTo>
                    <a:pt x="23621" y="850"/>
                  </a:moveTo>
                  <a:lnTo>
                    <a:pt x="21920" y="850"/>
                  </a:lnTo>
                  <a:lnTo>
                    <a:pt x="21920" y="2527"/>
                  </a:lnTo>
                  <a:lnTo>
                    <a:pt x="23621" y="2527"/>
                  </a:lnTo>
                  <a:lnTo>
                    <a:pt x="23621" y="850"/>
                  </a:lnTo>
                  <a:close/>
                </a:path>
                <a:path w="52069" h="6985">
                  <a:moveTo>
                    <a:pt x="26746" y="850"/>
                  </a:moveTo>
                  <a:lnTo>
                    <a:pt x="25044" y="850"/>
                  </a:lnTo>
                  <a:lnTo>
                    <a:pt x="25044" y="2527"/>
                  </a:lnTo>
                  <a:lnTo>
                    <a:pt x="26746" y="2527"/>
                  </a:lnTo>
                  <a:lnTo>
                    <a:pt x="26746" y="850"/>
                  </a:lnTo>
                  <a:close/>
                </a:path>
                <a:path w="52069" h="6985">
                  <a:moveTo>
                    <a:pt x="29857" y="850"/>
                  </a:moveTo>
                  <a:lnTo>
                    <a:pt x="28181" y="850"/>
                  </a:lnTo>
                  <a:lnTo>
                    <a:pt x="28181" y="2527"/>
                  </a:lnTo>
                  <a:lnTo>
                    <a:pt x="29857" y="2527"/>
                  </a:lnTo>
                  <a:lnTo>
                    <a:pt x="29857" y="850"/>
                  </a:lnTo>
                  <a:close/>
                </a:path>
                <a:path w="52069" h="6985">
                  <a:moveTo>
                    <a:pt x="32981" y="850"/>
                  </a:moveTo>
                  <a:lnTo>
                    <a:pt x="31280" y="850"/>
                  </a:lnTo>
                  <a:lnTo>
                    <a:pt x="31280" y="2527"/>
                  </a:lnTo>
                  <a:lnTo>
                    <a:pt x="32981" y="2527"/>
                  </a:lnTo>
                  <a:lnTo>
                    <a:pt x="32981" y="850"/>
                  </a:lnTo>
                  <a:close/>
                </a:path>
                <a:path w="52069" h="6985">
                  <a:moveTo>
                    <a:pt x="36093" y="850"/>
                  </a:moveTo>
                  <a:lnTo>
                    <a:pt x="34404" y="850"/>
                  </a:lnTo>
                  <a:lnTo>
                    <a:pt x="34404" y="2527"/>
                  </a:lnTo>
                  <a:lnTo>
                    <a:pt x="36093" y="2527"/>
                  </a:lnTo>
                  <a:lnTo>
                    <a:pt x="36093" y="850"/>
                  </a:lnTo>
                  <a:close/>
                </a:path>
                <a:path w="52069" h="6985">
                  <a:moveTo>
                    <a:pt x="39217" y="850"/>
                  </a:moveTo>
                  <a:lnTo>
                    <a:pt x="37515" y="850"/>
                  </a:lnTo>
                  <a:lnTo>
                    <a:pt x="37515" y="2527"/>
                  </a:lnTo>
                  <a:lnTo>
                    <a:pt x="39217" y="2527"/>
                  </a:lnTo>
                  <a:lnTo>
                    <a:pt x="39217" y="850"/>
                  </a:lnTo>
                  <a:close/>
                </a:path>
                <a:path w="52069" h="6985">
                  <a:moveTo>
                    <a:pt x="42329" y="850"/>
                  </a:moveTo>
                  <a:lnTo>
                    <a:pt x="40639" y="850"/>
                  </a:lnTo>
                  <a:lnTo>
                    <a:pt x="40639" y="2527"/>
                  </a:lnTo>
                  <a:lnTo>
                    <a:pt x="42329" y="2527"/>
                  </a:lnTo>
                  <a:lnTo>
                    <a:pt x="42329" y="850"/>
                  </a:lnTo>
                  <a:close/>
                </a:path>
                <a:path w="52069" h="6985">
                  <a:moveTo>
                    <a:pt x="45453" y="850"/>
                  </a:moveTo>
                  <a:lnTo>
                    <a:pt x="43751" y="850"/>
                  </a:lnTo>
                  <a:lnTo>
                    <a:pt x="43751" y="2527"/>
                  </a:lnTo>
                  <a:lnTo>
                    <a:pt x="45453" y="2527"/>
                  </a:lnTo>
                  <a:lnTo>
                    <a:pt x="45453" y="850"/>
                  </a:lnTo>
                  <a:close/>
                </a:path>
                <a:path w="52069" h="6985">
                  <a:moveTo>
                    <a:pt x="48564" y="850"/>
                  </a:moveTo>
                  <a:lnTo>
                    <a:pt x="46875" y="850"/>
                  </a:lnTo>
                  <a:lnTo>
                    <a:pt x="46875" y="2527"/>
                  </a:lnTo>
                  <a:lnTo>
                    <a:pt x="48564" y="2527"/>
                  </a:lnTo>
                  <a:lnTo>
                    <a:pt x="48564" y="850"/>
                  </a:lnTo>
                  <a:close/>
                </a:path>
                <a:path w="52069" h="6985">
                  <a:moveTo>
                    <a:pt x="51943" y="850"/>
                  </a:moveTo>
                  <a:lnTo>
                    <a:pt x="49987" y="850"/>
                  </a:lnTo>
                  <a:lnTo>
                    <a:pt x="49987" y="2527"/>
                  </a:lnTo>
                  <a:lnTo>
                    <a:pt x="51943" y="2527"/>
                  </a:lnTo>
                  <a:lnTo>
                    <a:pt x="51943" y="1739"/>
                  </a:lnTo>
                  <a:lnTo>
                    <a:pt x="50876" y="1739"/>
                  </a:lnTo>
                  <a:lnTo>
                    <a:pt x="50723" y="1574"/>
                  </a:lnTo>
                  <a:lnTo>
                    <a:pt x="50723" y="1155"/>
                  </a:lnTo>
                  <a:lnTo>
                    <a:pt x="50876" y="977"/>
                  </a:lnTo>
                  <a:lnTo>
                    <a:pt x="51943" y="977"/>
                  </a:lnTo>
                  <a:lnTo>
                    <a:pt x="51943" y="850"/>
                  </a:lnTo>
                  <a:close/>
                </a:path>
                <a:path w="52069" h="6985">
                  <a:moveTo>
                    <a:pt x="1790" y="977"/>
                  </a:moveTo>
                  <a:lnTo>
                    <a:pt x="1028" y="977"/>
                  </a:lnTo>
                  <a:lnTo>
                    <a:pt x="1181" y="1155"/>
                  </a:lnTo>
                  <a:lnTo>
                    <a:pt x="1181" y="1574"/>
                  </a:lnTo>
                  <a:lnTo>
                    <a:pt x="1028" y="1739"/>
                  </a:lnTo>
                  <a:lnTo>
                    <a:pt x="1790" y="1739"/>
                  </a:lnTo>
                  <a:lnTo>
                    <a:pt x="1790" y="977"/>
                  </a:lnTo>
                  <a:close/>
                </a:path>
                <a:path w="52069" h="6985">
                  <a:moveTo>
                    <a:pt x="51943" y="977"/>
                  </a:moveTo>
                  <a:lnTo>
                    <a:pt x="51231" y="977"/>
                  </a:lnTo>
                  <a:lnTo>
                    <a:pt x="51371" y="1155"/>
                  </a:lnTo>
                  <a:lnTo>
                    <a:pt x="51371" y="1574"/>
                  </a:lnTo>
                  <a:lnTo>
                    <a:pt x="51231" y="1739"/>
                  </a:lnTo>
                  <a:lnTo>
                    <a:pt x="51943" y="1739"/>
                  </a:lnTo>
                  <a:lnTo>
                    <a:pt x="51943" y="977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2853601" y="4720475"/>
              <a:ext cx="52069" cy="6985"/>
            </a:xfrm>
            <a:custGeom>
              <a:avLst/>
              <a:gdLst/>
              <a:ahLst/>
              <a:cxnLst/>
              <a:rect l="l" t="t" r="r" b="b"/>
              <a:pathLst>
                <a:path w="52069" h="6985">
                  <a:moveTo>
                    <a:pt x="45453" y="5918"/>
                  </a:moveTo>
                  <a:lnTo>
                    <a:pt x="46875" y="5918"/>
                  </a:lnTo>
                  <a:lnTo>
                    <a:pt x="46875" y="4241"/>
                  </a:lnTo>
                  <a:lnTo>
                    <a:pt x="45453" y="4241"/>
                  </a:lnTo>
                  <a:lnTo>
                    <a:pt x="45453" y="5918"/>
                  </a:lnTo>
                  <a:close/>
                </a:path>
                <a:path w="52069" h="6985">
                  <a:moveTo>
                    <a:pt x="48564" y="5918"/>
                  </a:moveTo>
                  <a:lnTo>
                    <a:pt x="49987" y="5918"/>
                  </a:lnTo>
                  <a:lnTo>
                    <a:pt x="49987" y="4241"/>
                  </a:lnTo>
                  <a:lnTo>
                    <a:pt x="48564" y="4241"/>
                  </a:lnTo>
                  <a:lnTo>
                    <a:pt x="48564" y="5918"/>
                  </a:lnTo>
                  <a:close/>
                </a:path>
                <a:path w="52069" h="6985">
                  <a:moveTo>
                    <a:pt x="1790" y="2527"/>
                  </a:moveTo>
                  <a:lnTo>
                    <a:pt x="3225" y="2527"/>
                  </a:lnTo>
                  <a:lnTo>
                    <a:pt x="3225" y="850"/>
                  </a:lnTo>
                  <a:lnTo>
                    <a:pt x="1790" y="850"/>
                  </a:lnTo>
                  <a:lnTo>
                    <a:pt x="1790" y="2527"/>
                  </a:lnTo>
                  <a:close/>
                </a:path>
                <a:path w="52069" h="6985">
                  <a:moveTo>
                    <a:pt x="4914" y="2527"/>
                  </a:moveTo>
                  <a:lnTo>
                    <a:pt x="6337" y="2527"/>
                  </a:lnTo>
                  <a:lnTo>
                    <a:pt x="6337" y="850"/>
                  </a:lnTo>
                  <a:lnTo>
                    <a:pt x="4914" y="850"/>
                  </a:lnTo>
                  <a:lnTo>
                    <a:pt x="4914" y="2527"/>
                  </a:lnTo>
                  <a:close/>
                </a:path>
                <a:path w="52069" h="6985">
                  <a:moveTo>
                    <a:pt x="8026" y="2527"/>
                  </a:moveTo>
                  <a:lnTo>
                    <a:pt x="9448" y="2527"/>
                  </a:lnTo>
                  <a:lnTo>
                    <a:pt x="9448" y="850"/>
                  </a:lnTo>
                  <a:lnTo>
                    <a:pt x="8026" y="850"/>
                  </a:lnTo>
                  <a:lnTo>
                    <a:pt x="8026" y="2527"/>
                  </a:lnTo>
                  <a:close/>
                </a:path>
                <a:path w="52069" h="6985">
                  <a:moveTo>
                    <a:pt x="11150" y="2527"/>
                  </a:moveTo>
                  <a:lnTo>
                    <a:pt x="12572" y="2527"/>
                  </a:lnTo>
                  <a:lnTo>
                    <a:pt x="12572" y="850"/>
                  </a:lnTo>
                  <a:lnTo>
                    <a:pt x="11150" y="850"/>
                  </a:lnTo>
                  <a:lnTo>
                    <a:pt x="11150" y="2527"/>
                  </a:lnTo>
                  <a:close/>
                </a:path>
                <a:path w="52069" h="6985">
                  <a:moveTo>
                    <a:pt x="14262" y="2527"/>
                  </a:moveTo>
                  <a:lnTo>
                    <a:pt x="15697" y="2527"/>
                  </a:lnTo>
                  <a:lnTo>
                    <a:pt x="15697" y="850"/>
                  </a:lnTo>
                  <a:lnTo>
                    <a:pt x="14262" y="850"/>
                  </a:lnTo>
                  <a:lnTo>
                    <a:pt x="14262" y="2527"/>
                  </a:lnTo>
                  <a:close/>
                </a:path>
                <a:path w="52069" h="6985">
                  <a:moveTo>
                    <a:pt x="17386" y="2527"/>
                  </a:moveTo>
                  <a:lnTo>
                    <a:pt x="18808" y="2527"/>
                  </a:lnTo>
                  <a:lnTo>
                    <a:pt x="18808" y="850"/>
                  </a:lnTo>
                  <a:lnTo>
                    <a:pt x="17386" y="850"/>
                  </a:lnTo>
                  <a:lnTo>
                    <a:pt x="17386" y="2527"/>
                  </a:lnTo>
                  <a:close/>
                </a:path>
                <a:path w="52069" h="6985">
                  <a:moveTo>
                    <a:pt x="20497" y="2527"/>
                  </a:moveTo>
                  <a:lnTo>
                    <a:pt x="21920" y="2527"/>
                  </a:lnTo>
                  <a:lnTo>
                    <a:pt x="21920" y="850"/>
                  </a:lnTo>
                  <a:lnTo>
                    <a:pt x="20497" y="850"/>
                  </a:lnTo>
                  <a:lnTo>
                    <a:pt x="20497" y="2527"/>
                  </a:lnTo>
                  <a:close/>
                </a:path>
                <a:path w="52069" h="6985">
                  <a:moveTo>
                    <a:pt x="23621" y="2527"/>
                  </a:moveTo>
                  <a:lnTo>
                    <a:pt x="25044" y="2527"/>
                  </a:lnTo>
                  <a:lnTo>
                    <a:pt x="25044" y="850"/>
                  </a:lnTo>
                  <a:lnTo>
                    <a:pt x="23621" y="850"/>
                  </a:lnTo>
                  <a:lnTo>
                    <a:pt x="23621" y="2527"/>
                  </a:lnTo>
                  <a:close/>
                </a:path>
                <a:path w="52069" h="6985">
                  <a:moveTo>
                    <a:pt x="26746" y="2527"/>
                  </a:moveTo>
                  <a:lnTo>
                    <a:pt x="28181" y="2527"/>
                  </a:lnTo>
                  <a:lnTo>
                    <a:pt x="28181" y="850"/>
                  </a:lnTo>
                  <a:lnTo>
                    <a:pt x="26746" y="850"/>
                  </a:lnTo>
                  <a:lnTo>
                    <a:pt x="26746" y="2527"/>
                  </a:lnTo>
                  <a:close/>
                </a:path>
                <a:path w="52069" h="6985">
                  <a:moveTo>
                    <a:pt x="29857" y="2527"/>
                  </a:moveTo>
                  <a:lnTo>
                    <a:pt x="31280" y="2527"/>
                  </a:lnTo>
                  <a:lnTo>
                    <a:pt x="31280" y="850"/>
                  </a:lnTo>
                  <a:lnTo>
                    <a:pt x="29857" y="850"/>
                  </a:lnTo>
                  <a:lnTo>
                    <a:pt x="29857" y="2527"/>
                  </a:lnTo>
                  <a:close/>
                </a:path>
                <a:path w="52069" h="6985">
                  <a:moveTo>
                    <a:pt x="32981" y="2527"/>
                  </a:moveTo>
                  <a:lnTo>
                    <a:pt x="34404" y="2527"/>
                  </a:lnTo>
                  <a:lnTo>
                    <a:pt x="34404" y="850"/>
                  </a:lnTo>
                  <a:lnTo>
                    <a:pt x="32981" y="850"/>
                  </a:lnTo>
                  <a:lnTo>
                    <a:pt x="32981" y="2527"/>
                  </a:lnTo>
                  <a:close/>
                </a:path>
                <a:path w="52069" h="6985">
                  <a:moveTo>
                    <a:pt x="36093" y="2527"/>
                  </a:moveTo>
                  <a:lnTo>
                    <a:pt x="37515" y="2527"/>
                  </a:lnTo>
                  <a:lnTo>
                    <a:pt x="37515" y="850"/>
                  </a:lnTo>
                  <a:lnTo>
                    <a:pt x="36093" y="850"/>
                  </a:lnTo>
                  <a:lnTo>
                    <a:pt x="36093" y="2527"/>
                  </a:lnTo>
                  <a:close/>
                </a:path>
                <a:path w="52069" h="6985">
                  <a:moveTo>
                    <a:pt x="39217" y="2527"/>
                  </a:moveTo>
                  <a:lnTo>
                    <a:pt x="40639" y="2527"/>
                  </a:lnTo>
                  <a:lnTo>
                    <a:pt x="40639" y="850"/>
                  </a:lnTo>
                  <a:lnTo>
                    <a:pt x="39217" y="850"/>
                  </a:lnTo>
                  <a:lnTo>
                    <a:pt x="39217" y="2527"/>
                  </a:lnTo>
                  <a:close/>
                </a:path>
                <a:path w="52069" h="6985">
                  <a:moveTo>
                    <a:pt x="42329" y="2527"/>
                  </a:moveTo>
                  <a:lnTo>
                    <a:pt x="43751" y="2527"/>
                  </a:lnTo>
                  <a:lnTo>
                    <a:pt x="43751" y="850"/>
                  </a:lnTo>
                  <a:lnTo>
                    <a:pt x="42329" y="850"/>
                  </a:lnTo>
                  <a:lnTo>
                    <a:pt x="42329" y="2527"/>
                  </a:lnTo>
                  <a:close/>
                </a:path>
                <a:path w="52069" h="6985">
                  <a:moveTo>
                    <a:pt x="45453" y="2527"/>
                  </a:moveTo>
                  <a:lnTo>
                    <a:pt x="46875" y="2527"/>
                  </a:lnTo>
                  <a:lnTo>
                    <a:pt x="46875" y="850"/>
                  </a:lnTo>
                  <a:lnTo>
                    <a:pt x="45453" y="850"/>
                  </a:lnTo>
                  <a:lnTo>
                    <a:pt x="45453" y="2527"/>
                  </a:lnTo>
                  <a:close/>
                </a:path>
                <a:path w="52069" h="6985">
                  <a:moveTo>
                    <a:pt x="48564" y="2527"/>
                  </a:moveTo>
                  <a:lnTo>
                    <a:pt x="49987" y="2527"/>
                  </a:lnTo>
                  <a:lnTo>
                    <a:pt x="49987" y="850"/>
                  </a:lnTo>
                  <a:lnTo>
                    <a:pt x="48564" y="850"/>
                  </a:lnTo>
                  <a:lnTo>
                    <a:pt x="48564" y="2527"/>
                  </a:lnTo>
                  <a:close/>
                </a:path>
                <a:path w="52069" h="6985">
                  <a:moveTo>
                    <a:pt x="1790" y="5918"/>
                  </a:moveTo>
                  <a:lnTo>
                    <a:pt x="3225" y="5918"/>
                  </a:lnTo>
                  <a:lnTo>
                    <a:pt x="3225" y="4241"/>
                  </a:lnTo>
                  <a:lnTo>
                    <a:pt x="1790" y="4241"/>
                  </a:lnTo>
                  <a:lnTo>
                    <a:pt x="1790" y="5918"/>
                  </a:lnTo>
                  <a:close/>
                </a:path>
                <a:path w="52069" h="6985">
                  <a:moveTo>
                    <a:pt x="4914" y="5918"/>
                  </a:moveTo>
                  <a:lnTo>
                    <a:pt x="6337" y="5918"/>
                  </a:lnTo>
                  <a:lnTo>
                    <a:pt x="6337" y="4241"/>
                  </a:lnTo>
                  <a:lnTo>
                    <a:pt x="4914" y="4241"/>
                  </a:lnTo>
                  <a:lnTo>
                    <a:pt x="4914" y="5918"/>
                  </a:lnTo>
                  <a:close/>
                </a:path>
                <a:path w="52069" h="6985">
                  <a:moveTo>
                    <a:pt x="8026" y="5918"/>
                  </a:moveTo>
                  <a:lnTo>
                    <a:pt x="9448" y="5918"/>
                  </a:lnTo>
                  <a:lnTo>
                    <a:pt x="9448" y="4241"/>
                  </a:lnTo>
                  <a:lnTo>
                    <a:pt x="8026" y="4241"/>
                  </a:lnTo>
                  <a:lnTo>
                    <a:pt x="8026" y="5918"/>
                  </a:lnTo>
                  <a:close/>
                </a:path>
                <a:path w="52069" h="6985">
                  <a:moveTo>
                    <a:pt x="11150" y="5918"/>
                  </a:moveTo>
                  <a:lnTo>
                    <a:pt x="12572" y="5918"/>
                  </a:lnTo>
                  <a:lnTo>
                    <a:pt x="12572" y="4241"/>
                  </a:lnTo>
                  <a:lnTo>
                    <a:pt x="11150" y="4241"/>
                  </a:lnTo>
                  <a:lnTo>
                    <a:pt x="11150" y="5918"/>
                  </a:lnTo>
                  <a:close/>
                </a:path>
                <a:path w="52069" h="6985">
                  <a:moveTo>
                    <a:pt x="14262" y="5918"/>
                  </a:moveTo>
                  <a:lnTo>
                    <a:pt x="15697" y="5918"/>
                  </a:lnTo>
                  <a:lnTo>
                    <a:pt x="15697" y="4241"/>
                  </a:lnTo>
                  <a:lnTo>
                    <a:pt x="14262" y="4241"/>
                  </a:lnTo>
                  <a:lnTo>
                    <a:pt x="14262" y="5918"/>
                  </a:lnTo>
                  <a:close/>
                </a:path>
                <a:path w="52069" h="6985">
                  <a:moveTo>
                    <a:pt x="17386" y="5918"/>
                  </a:moveTo>
                  <a:lnTo>
                    <a:pt x="18808" y="5918"/>
                  </a:lnTo>
                  <a:lnTo>
                    <a:pt x="18808" y="4241"/>
                  </a:lnTo>
                  <a:lnTo>
                    <a:pt x="17386" y="4241"/>
                  </a:lnTo>
                  <a:lnTo>
                    <a:pt x="17386" y="5918"/>
                  </a:lnTo>
                  <a:close/>
                </a:path>
                <a:path w="52069" h="6985">
                  <a:moveTo>
                    <a:pt x="20497" y="5918"/>
                  </a:moveTo>
                  <a:lnTo>
                    <a:pt x="21920" y="5918"/>
                  </a:lnTo>
                  <a:lnTo>
                    <a:pt x="21920" y="4241"/>
                  </a:lnTo>
                  <a:lnTo>
                    <a:pt x="20497" y="4241"/>
                  </a:lnTo>
                  <a:lnTo>
                    <a:pt x="20497" y="5918"/>
                  </a:lnTo>
                  <a:close/>
                </a:path>
                <a:path w="52069" h="6985">
                  <a:moveTo>
                    <a:pt x="23621" y="5918"/>
                  </a:moveTo>
                  <a:lnTo>
                    <a:pt x="25044" y="5918"/>
                  </a:lnTo>
                  <a:lnTo>
                    <a:pt x="25044" y="4241"/>
                  </a:lnTo>
                  <a:lnTo>
                    <a:pt x="23621" y="4241"/>
                  </a:lnTo>
                  <a:lnTo>
                    <a:pt x="23621" y="5918"/>
                  </a:lnTo>
                  <a:close/>
                </a:path>
                <a:path w="52069" h="6985">
                  <a:moveTo>
                    <a:pt x="26746" y="5918"/>
                  </a:moveTo>
                  <a:lnTo>
                    <a:pt x="28181" y="5918"/>
                  </a:lnTo>
                  <a:lnTo>
                    <a:pt x="28181" y="4241"/>
                  </a:lnTo>
                  <a:lnTo>
                    <a:pt x="26746" y="4241"/>
                  </a:lnTo>
                  <a:lnTo>
                    <a:pt x="26746" y="5918"/>
                  </a:lnTo>
                  <a:close/>
                </a:path>
                <a:path w="52069" h="6985">
                  <a:moveTo>
                    <a:pt x="29857" y="5918"/>
                  </a:moveTo>
                  <a:lnTo>
                    <a:pt x="31280" y="5918"/>
                  </a:lnTo>
                  <a:lnTo>
                    <a:pt x="31280" y="4241"/>
                  </a:lnTo>
                  <a:lnTo>
                    <a:pt x="29857" y="4241"/>
                  </a:lnTo>
                  <a:lnTo>
                    <a:pt x="29857" y="5918"/>
                  </a:lnTo>
                  <a:close/>
                </a:path>
                <a:path w="52069" h="6985">
                  <a:moveTo>
                    <a:pt x="32981" y="5918"/>
                  </a:moveTo>
                  <a:lnTo>
                    <a:pt x="34404" y="5918"/>
                  </a:lnTo>
                  <a:lnTo>
                    <a:pt x="34404" y="4241"/>
                  </a:lnTo>
                  <a:lnTo>
                    <a:pt x="32981" y="4241"/>
                  </a:lnTo>
                  <a:lnTo>
                    <a:pt x="32981" y="5918"/>
                  </a:lnTo>
                  <a:close/>
                </a:path>
                <a:path w="52069" h="6985">
                  <a:moveTo>
                    <a:pt x="36093" y="5918"/>
                  </a:moveTo>
                  <a:lnTo>
                    <a:pt x="37515" y="5918"/>
                  </a:lnTo>
                  <a:lnTo>
                    <a:pt x="37515" y="4241"/>
                  </a:lnTo>
                  <a:lnTo>
                    <a:pt x="36093" y="4241"/>
                  </a:lnTo>
                  <a:lnTo>
                    <a:pt x="36093" y="5918"/>
                  </a:lnTo>
                  <a:close/>
                </a:path>
                <a:path w="52069" h="6985">
                  <a:moveTo>
                    <a:pt x="39217" y="5918"/>
                  </a:moveTo>
                  <a:lnTo>
                    <a:pt x="40639" y="5918"/>
                  </a:lnTo>
                  <a:lnTo>
                    <a:pt x="40639" y="4241"/>
                  </a:lnTo>
                  <a:lnTo>
                    <a:pt x="39217" y="4241"/>
                  </a:lnTo>
                  <a:lnTo>
                    <a:pt x="39217" y="5918"/>
                  </a:lnTo>
                  <a:close/>
                </a:path>
                <a:path w="52069" h="6985">
                  <a:moveTo>
                    <a:pt x="42329" y="5918"/>
                  </a:moveTo>
                  <a:lnTo>
                    <a:pt x="43751" y="5918"/>
                  </a:lnTo>
                  <a:lnTo>
                    <a:pt x="43751" y="4241"/>
                  </a:lnTo>
                  <a:lnTo>
                    <a:pt x="42329" y="4241"/>
                  </a:lnTo>
                  <a:lnTo>
                    <a:pt x="42329" y="5918"/>
                  </a:lnTo>
                  <a:close/>
                </a:path>
                <a:path w="52069" h="6985">
                  <a:moveTo>
                    <a:pt x="50723" y="5511"/>
                  </a:moveTo>
                  <a:lnTo>
                    <a:pt x="50723" y="5727"/>
                  </a:lnTo>
                  <a:lnTo>
                    <a:pt x="50876" y="5892"/>
                  </a:lnTo>
                  <a:lnTo>
                    <a:pt x="51041" y="5892"/>
                  </a:lnTo>
                  <a:lnTo>
                    <a:pt x="51231" y="5892"/>
                  </a:lnTo>
                  <a:lnTo>
                    <a:pt x="51371" y="5727"/>
                  </a:lnTo>
                  <a:lnTo>
                    <a:pt x="51371" y="5511"/>
                  </a:lnTo>
                  <a:lnTo>
                    <a:pt x="51371" y="5308"/>
                  </a:lnTo>
                  <a:lnTo>
                    <a:pt x="51231" y="5143"/>
                  </a:lnTo>
                  <a:lnTo>
                    <a:pt x="51041" y="5143"/>
                  </a:lnTo>
                  <a:lnTo>
                    <a:pt x="50876" y="5143"/>
                  </a:lnTo>
                  <a:lnTo>
                    <a:pt x="50723" y="5308"/>
                  </a:lnTo>
                  <a:lnTo>
                    <a:pt x="50723" y="5511"/>
                  </a:lnTo>
                  <a:close/>
                </a:path>
                <a:path w="52069" h="6985">
                  <a:moveTo>
                    <a:pt x="533" y="1358"/>
                  </a:moveTo>
                  <a:lnTo>
                    <a:pt x="533" y="1574"/>
                  </a:lnTo>
                  <a:lnTo>
                    <a:pt x="673" y="1739"/>
                  </a:lnTo>
                  <a:lnTo>
                    <a:pt x="850" y="1739"/>
                  </a:lnTo>
                  <a:lnTo>
                    <a:pt x="1028" y="1739"/>
                  </a:lnTo>
                  <a:lnTo>
                    <a:pt x="1181" y="1574"/>
                  </a:lnTo>
                  <a:lnTo>
                    <a:pt x="1181" y="1358"/>
                  </a:lnTo>
                  <a:lnTo>
                    <a:pt x="1181" y="1155"/>
                  </a:lnTo>
                  <a:lnTo>
                    <a:pt x="1028" y="977"/>
                  </a:lnTo>
                  <a:lnTo>
                    <a:pt x="850" y="977"/>
                  </a:lnTo>
                  <a:lnTo>
                    <a:pt x="673" y="977"/>
                  </a:lnTo>
                  <a:lnTo>
                    <a:pt x="533" y="1155"/>
                  </a:lnTo>
                  <a:lnTo>
                    <a:pt x="533" y="1358"/>
                  </a:lnTo>
                  <a:close/>
                </a:path>
                <a:path w="52069" h="6985">
                  <a:moveTo>
                    <a:pt x="533" y="5511"/>
                  </a:moveTo>
                  <a:lnTo>
                    <a:pt x="533" y="5727"/>
                  </a:lnTo>
                  <a:lnTo>
                    <a:pt x="673" y="5892"/>
                  </a:lnTo>
                  <a:lnTo>
                    <a:pt x="850" y="5892"/>
                  </a:lnTo>
                  <a:lnTo>
                    <a:pt x="1028" y="5892"/>
                  </a:lnTo>
                  <a:lnTo>
                    <a:pt x="1181" y="5727"/>
                  </a:lnTo>
                  <a:lnTo>
                    <a:pt x="1181" y="5511"/>
                  </a:lnTo>
                  <a:lnTo>
                    <a:pt x="1181" y="5308"/>
                  </a:lnTo>
                  <a:lnTo>
                    <a:pt x="1028" y="5143"/>
                  </a:lnTo>
                  <a:lnTo>
                    <a:pt x="850" y="5143"/>
                  </a:lnTo>
                  <a:lnTo>
                    <a:pt x="673" y="5143"/>
                  </a:lnTo>
                  <a:lnTo>
                    <a:pt x="533" y="5308"/>
                  </a:lnTo>
                  <a:lnTo>
                    <a:pt x="533" y="5511"/>
                  </a:lnTo>
                  <a:close/>
                </a:path>
                <a:path w="52069" h="6985">
                  <a:moveTo>
                    <a:pt x="50723" y="1358"/>
                  </a:moveTo>
                  <a:lnTo>
                    <a:pt x="50723" y="1574"/>
                  </a:lnTo>
                  <a:lnTo>
                    <a:pt x="50876" y="1739"/>
                  </a:lnTo>
                  <a:lnTo>
                    <a:pt x="51041" y="1739"/>
                  </a:lnTo>
                  <a:lnTo>
                    <a:pt x="51231" y="1739"/>
                  </a:lnTo>
                  <a:lnTo>
                    <a:pt x="51371" y="1574"/>
                  </a:lnTo>
                  <a:lnTo>
                    <a:pt x="51371" y="1358"/>
                  </a:lnTo>
                  <a:lnTo>
                    <a:pt x="51371" y="1155"/>
                  </a:lnTo>
                  <a:lnTo>
                    <a:pt x="51231" y="977"/>
                  </a:lnTo>
                  <a:lnTo>
                    <a:pt x="51041" y="977"/>
                  </a:lnTo>
                  <a:lnTo>
                    <a:pt x="50876" y="977"/>
                  </a:lnTo>
                  <a:lnTo>
                    <a:pt x="50723" y="1155"/>
                  </a:lnTo>
                  <a:lnTo>
                    <a:pt x="50723" y="1358"/>
                  </a:lnTo>
                  <a:close/>
                </a:path>
                <a:path w="52069" h="6985">
                  <a:moveTo>
                    <a:pt x="0" y="0"/>
                  </a:moveTo>
                  <a:lnTo>
                    <a:pt x="51943" y="0"/>
                  </a:lnTo>
                  <a:lnTo>
                    <a:pt x="51943" y="6858"/>
                  </a:lnTo>
                  <a:lnTo>
                    <a:pt x="0" y="685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2853601" y="4727841"/>
              <a:ext cx="52069" cy="3810"/>
            </a:xfrm>
            <a:custGeom>
              <a:avLst/>
              <a:gdLst/>
              <a:ahLst/>
              <a:cxnLst/>
              <a:rect l="l" t="t" r="r" b="b"/>
              <a:pathLst>
                <a:path w="52069" h="3810">
                  <a:moveTo>
                    <a:pt x="51943" y="0"/>
                  </a:moveTo>
                  <a:lnTo>
                    <a:pt x="0" y="0"/>
                  </a:lnTo>
                  <a:lnTo>
                    <a:pt x="0" y="3505"/>
                  </a:lnTo>
                  <a:lnTo>
                    <a:pt x="51943" y="3505"/>
                  </a:lnTo>
                  <a:lnTo>
                    <a:pt x="51943" y="2641"/>
                  </a:lnTo>
                  <a:lnTo>
                    <a:pt x="1790" y="2641"/>
                  </a:lnTo>
                  <a:lnTo>
                    <a:pt x="1790" y="2159"/>
                  </a:lnTo>
                  <a:lnTo>
                    <a:pt x="673" y="2159"/>
                  </a:lnTo>
                  <a:lnTo>
                    <a:pt x="673" y="1409"/>
                  </a:lnTo>
                  <a:lnTo>
                    <a:pt x="1790" y="1409"/>
                  </a:lnTo>
                  <a:lnTo>
                    <a:pt x="1790" y="965"/>
                  </a:lnTo>
                  <a:lnTo>
                    <a:pt x="51943" y="965"/>
                  </a:lnTo>
                  <a:lnTo>
                    <a:pt x="51943" y="0"/>
                  </a:lnTo>
                  <a:close/>
                </a:path>
                <a:path w="52069" h="3810">
                  <a:moveTo>
                    <a:pt x="4914" y="965"/>
                  </a:moveTo>
                  <a:lnTo>
                    <a:pt x="3225" y="965"/>
                  </a:lnTo>
                  <a:lnTo>
                    <a:pt x="3225" y="2641"/>
                  </a:lnTo>
                  <a:lnTo>
                    <a:pt x="4914" y="2641"/>
                  </a:lnTo>
                  <a:lnTo>
                    <a:pt x="4914" y="965"/>
                  </a:lnTo>
                  <a:close/>
                </a:path>
                <a:path w="52069" h="3810">
                  <a:moveTo>
                    <a:pt x="8026" y="965"/>
                  </a:moveTo>
                  <a:lnTo>
                    <a:pt x="6337" y="965"/>
                  </a:lnTo>
                  <a:lnTo>
                    <a:pt x="6337" y="2641"/>
                  </a:lnTo>
                  <a:lnTo>
                    <a:pt x="8026" y="2641"/>
                  </a:lnTo>
                  <a:lnTo>
                    <a:pt x="8026" y="965"/>
                  </a:lnTo>
                  <a:close/>
                </a:path>
                <a:path w="52069" h="3810">
                  <a:moveTo>
                    <a:pt x="11150" y="965"/>
                  </a:moveTo>
                  <a:lnTo>
                    <a:pt x="9448" y="965"/>
                  </a:lnTo>
                  <a:lnTo>
                    <a:pt x="9448" y="2641"/>
                  </a:lnTo>
                  <a:lnTo>
                    <a:pt x="11150" y="2641"/>
                  </a:lnTo>
                  <a:lnTo>
                    <a:pt x="11150" y="965"/>
                  </a:lnTo>
                  <a:close/>
                </a:path>
                <a:path w="52069" h="3810">
                  <a:moveTo>
                    <a:pt x="14262" y="965"/>
                  </a:moveTo>
                  <a:lnTo>
                    <a:pt x="12572" y="965"/>
                  </a:lnTo>
                  <a:lnTo>
                    <a:pt x="12572" y="2641"/>
                  </a:lnTo>
                  <a:lnTo>
                    <a:pt x="14262" y="2641"/>
                  </a:lnTo>
                  <a:lnTo>
                    <a:pt x="14262" y="965"/>
                  </a:lnTo>
                  <a:close/>
                </a:path>
                <a:path w="52069" h="3810">
                  <a:moveTo>
                    <a:pt x="17386" y="965"/>
                  </a:moveTo>
                  <a:lnTo>
                    <a:pt x="15697" y="965"/>
                  </a:lnTo>
                  <a:lnTo>
                    <a:pt x="15697" y="2641"/>
                  </a:lnTo>
                  <a:lnTo>
                    <a:pt x="17386" y="2641"/>
                  </a:lnTo>
                  <a:lnTo>
                    <a:pt x="17386" y="965"/>
                  </a:lnTo>
                  <a:close/>
                </a:path>
                <a:path w="52069" h="3810">
                  <a:moveTo>
                    <a:pt x="20497" y="965"/>
                  </a:moveTo>
                  <a:lnTo>
                    <a:pt x="18808" y="965"/>
                  </a:lnTo>
                  <a:lnTo>
                    <a:pt x="18808" y="2641"/>
                  </a:lnTo>
                  <a:lnTo>
                    <a:pt x="20497" y="2641"/>
                  </a:lnTo>
                  <a:lnTo>
                    <a:pt x="20497" y="965"/>
                  </a:lnTo>
                  <a:close/>
                </a:path>
                <a:path w="52069" h="3810">
                  <a:moveTo>
                    <a:pt x="23621" y="965"/>
                  </a:moveTo>
                  <a:lnTo>
                    <a:pt x="21920" y="965"/>
                  </a:lnTo>
                  <a:lnTo>
                    <a:pt x="21920" y="2641"/>
                  </a:lnTo>
                  <a:lnTo>
                    <a:pt x="23621" y="2641"/>
                  </a:lnTo>
                  <a:lnTo>
                    <a:pt x="23621" y="965"/>
                  </a:lnTo>
                  <a:close/>
                </a:path>
                <a:path w="52069" h="3810">
                  <a:moveTo>
                    <a:pt x="26746" y="965"/>
                  </a:moveTo>
                  <a:lnTo>
                    <a:pt x="25044" y="965"/>
                  </a:lnTo>
                  <a:lnTo>
                    <a:pt x="25044" y="2641"/>
                  </a:lnTo>
                  <a:lnTo>
                    <a:pt x="26746" y="2641"/>
                  </a:lnTo>
                  <a:lnTo>
                    <a:pt x="26746" y="965"/>
                  </a:lnTo>
                  <a:close/>
                </a:path>
                <a:path w="52069" h="3810">
                  <a:moveTo>
                    <a:pt x="29857" y="965"/>
                  </a:moveTo>
                  <a:lnTo>
                    <a:pt x="28181" y="965"/>
                  </a:lnTo>
                  <a:lnTo>
                    <a:pt x="28181" y="2641"/>
                  </a:lnTo>
                  <a:lnTo>
                    <a:pt x="29857" y="2641"/>
                  </a:lnTo>
                  <a:lnTo>
                    <a:pt x="29857" y="965"/>
                  </a:lnTo>
                  <a:close/>
                </a:path>
                <a:path w="52069" h="3810">
                  <a:moveTo>
                    <a:pt x="32981" y="965"/>
                  </a:moveTo>
                  <a:lnTo>
                    <a:pt x="31280" y="965"/>
                  </a:lnTo>
                  <a:lnTo>
                    <a:pt x="31280" y="2641"/>
                  </a:lnTo>
                  <a:lnTo>
                    <a:pt x="32981" y="2641"/>
                  </a:lnTo>
                  <a:lnTo>
                    <a:pt x="32981" y="965"/>
                  </a:lnTo>
                  <a:close/>
                </a:path>
                <a:path w="52069" h="3810">
                  <a:moveTo>
                    <a:pt x="36093" y="965"/>
                  </a:moveTo>
                  <a:lnTo>
                    <a:pt x="34404" y="965"/>
                  </a:lnTo>
                  <a:lnTo>
                    <a:pt x="34404" y="2641"/>
                  </a:lnTo>
                  <a:lnTo>
                    <a:pt x="36093" y="2641"/>
                  </a:lnTo>
                  <a:lnTo>
                    <a:pt x="36093" y="965"/>
                  </a:lnTo>
                  <a:close/>
                </a:path>
                <a:path w="52069" h="3810">
                  <a:moveTo>
                    <a:pt x="39217" y="965"/>
                  </a:moveTo>
                  <a:lnTo>
                    <a:pt x="37515" y="965"/>
                  </a:lnTo>
                  <a:lnTo>
                    <a:pt x="37515" y="2641"/>
                  </a:lnTo>
                  <a:lnTo>
                    <a:pt x="39217" y="2641"/>
                  </a:lnTo>
                  <a:lnTo>
                    <a:pt x="39217" y="965"/>
                  </a:lnTo>
                  <a:close/>
                </a:path>
                <a:path w="52069" h="3810">
                  <a:moveTo>
                    <a:pt x="42329" y="965"/>
                  </a:moveTo>
                  <a:lnTo>
                    <a:pt x="40639" y="965"/>
                  </a:lnTo>
                  <a:lnTo>
                    <a:pt x="40639" y="2641"/>
                  </a:lnTo>
                  <a:lnTo>
                    <a:pt x="42329" y="2641"/>
                  </a:lnTo>
                  <a:lnTo>
                    <a:pt x="42329" y="965"/>
                  </a:lnTo>
                  <a:close/>
                </a:path>
                <a:path w="52069" h="3810">
                  <a:moveTo>
                    <a:pt x="45453" y="965"/>
                  </a:moveTo>
                  <a:lnTo>
                    <a:pt x="43751" y="965"/>
                  </a:lnTo>
                  <a:lnTo>
                    <a:pt x="43751" y="2641"/>
                  </a:lnTo>
                  <a:lnTo>
                    <a:pt x="45453" y="2641"/>
                  </a:lnTo>
                  <a:lnTo>
                    <a:pt x="45453" y="965"/>
                  </a:lnTo>
                  <a:close/>
                </a:path>
                <a:path w="52069" h="3810">
                  <a:moveTo>
                    <a:pt x="48564" y="965"/>
                  </a:moveTo>
                  <a:lnTo>
                    <a:pt x="46875" y="965"/>
                  </a:lnTo>
                  <a:lnTo>
                    <a:pt x="46875" y="2641"/>
                  </a:lnTo>
                  <a:lnTo>
                    <a:pt x="48564" y="2641"/>
                  </a:lnTo>
                  <a:lnTo>
                    <a:pt x="48564" y="965"/>
                  </a:lnTo>
                  <a:close/>
                </a:path>
                <a:path w="52069" h="3810">
                  <a:moveTo>
                    <a:pt x="51943" y="965"/>
                  </a:moveTo>
                  <a:lnTo>
                    <a:pt x="49987" y="965"/>
                  </a:lnTo>
                  <a:lnTo>
                    <a:pt x="49987" y="2641"/>
                  </a:lnTo>
                  <a:lnTo>
                    <a:pt x="51943" y="2641"/>
                  </a:lnTo>
                  <a:lnTo>
                    <a:pt x="51943" y="2222"/>
                  </a:lnTo>
                  <a:lnTo>
                    <a:pt x="50876" y="2222"/>
                  </a:lnTo>
                  <a:lnTo>
                    <a:pt x="50876" y="1473"/>
                  </a:lnTo>
                  <a:lnTo>
                    <a:pt x="51943" y="1473"/>
                  </a:lnTo>
                  <a:lnTo>
                    <a:pt x="51943" y="965"/>
                  </a:lnTo>
                  <a:close/>
                </a:path>
                <a:path w="52069" h="3810">
                  <a:moveTo>
                    <a:pt x="51943" y="1473"/>
                  </a:moveTo>
                  <a:lnTo>
                    <a:pt x="51231" y="1473"/>
                  </a:lnTo>
                  <a:lnTo>
                    <a:pt x="51285" y="2159"/>
                  </a:lnTo>
                  <a:lnTo>
                    <a:pt x="51943" y="2222"/>
                  </a:lnTo>
                  <a:lnTo>
                    <a:pt x="51943" y="1473"/>
                  </a:lnTo>
                  <a:close/>
                </a:path>
                <a:path w="52069" h="3810">
                  <a:moveTo>
                    <a:pt x="1790" y="1409"/>
                  </a:moveTo>
                  <a:lnTo>
                    <a:pt x="1028" y="1409"/>
                  </a:lnTo>
                  <a:lnTo>
                    <a:pt x="1115" y="2057"/>
                  </a:lnTo>
                  <a:lnTo>
                    <a:pt x="1790" y="2159"/>
                  </a:lnTo>
                  <a:lnTo>
                    <a:pt x="1790" y="1409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2853601" y="4727841"/>
              <a:ext cx="52069" cy="3810"/>
            </a:xfrm>
            <a:custGeom>
              <a:avLst/>
              <a:gdLst/>
              <a:ahLst/>
              <a:cxnLst/>
              <a:rect l="l" t="t" r="r" b="b"/>
              <a:pathLst>
                <a:path w="52069" h="3810">
                  <a:moveTo>
                    <a:pt x="1790" y="2641"/>
                  </a:moveTo>
                  <a:lnTo>
                    <a:pt x="3225" y="2641"/>
                  </a:lnTo>
                  <a:lnTo>
                    <a:pt x="3225" y="965"/>
                  </a:lnTo>
                  <a:lnTo>
                    <a:pt x="1790" y="965"/>
                  </a:lnTo>
                  <a:lnTo>
                    <a:pt x="1790" y="2641"/>
                  </a:lnTo>
                  <a:close/>
                </a:path>
                <a:path w="52069" h="3810">
                  <a:moveTo>
                    <a:pt x="4914" y="2641"/>
                  </a:moveTo>
                  <a:lnTo>
                    <a:pt x="6337" y="2641"/>
                  </a:lnTo>
                  <a:lnTo>
                    <a:pt x="6337" y="965"/>
                  </a:lnTo>
                  <a:lnTo>
                    <a:pt x="4914" y="965"/>
                  </a:lnTo>
                  <a:lnTo>
                    <a:pt x="4914" y="2641"/>
                  </a:lnTo>
                  <a:close/>
                </a:path>
                <a:path w="52069" h="3810">
                  <a:moveTo>
                    <a:pt x="8026" y="2641"/>
                  </a:moveTo>
                  <a:lnTo>
                    <a:pt x="9448" y="2641"/>
                  </a:lnTo>
                  <a:lnTo>
                    <a:pt x="9448" y="965"/>
                  </a:lnTo>
                  <a:lnTo>
                    <a:pt x="8026" y="965"/>
                  </a:lnTo>
                  <a:lnTo>
                    <a:pt x="8026" y="2641"/>
                  </a:lnTo>
                  <a:close/>
                </a:path>
                <a:path w="52069" h="3810">
                  <a:moveTo>
                    <a:pt x="11150" y="2641"/>
                  </a:moveTo>
                  <a:lnTo>
                    <a:pt x="12572" y="2641"/>
                  </a:lnTo>
                  <a:lnTo>
                    <a:pt x="12572" y="965"/>
                  </a:lnTo>
                  <a:lnTo>
                    <a:pt x="11150" y="965"/>
                  </a:lnTo>
                  <a:lnTo>
                    <a:pt x="11150" y="2641"/>
                  </a:lnTo>
                  <a:close/>
                </a:path>
                <a:path w="52069" h="3810">
                  <a:moveTo>
                    <a:pt x="14262" y="2641"/>
                  </a:moveTo>
                  <a:lnTo>
                    <a:pt x="15697" y="2641"/>
                  </a:lnTo>
                  <a:lnTo>
                    <a:pt x="15697" y="965"/>
                  </a:lnTo>
                  <a:lnTo>
                    <a:pt x="14262" y="965"/>
                  </a:lnTo>
                  <a:lnTo>
                    <a:pt x="14262" y="2641"/>
                  </a:lnTo>
                  <a:close/>
                </a:path>
                <a:path w="52069" h="3810">
                  <a:moveTo>
                    <a:pt x="17386" y="2641"/>
                  </a:moveTo>
                  <a:lnTo>
                    <a:pt x="18808" y="2641"/>
                  </a:lnTo>
                  <a:lnTo>
                    <a:pt x="18808" y="965"/>
                  </a:lnTo>
                  <a:lnTo>
                    <a:pt x="17386" y="965"/>
                  </a:lnTo>
                  <a:lnTo>
                    <a:pt x="17386" y="2641"/>
                  </a:lnTo>
                  <a:close/>
                </a:path>
                <a:path w="52069" h="3810">
                  <a:moveTo>
                    <a:pt x="20497" y="2641"/>
                  </a:moveTo>
                  <a:lnTo>
                    <a:pt x="21920" y="2641"/>
                  </a:lnTo>
                  <a:lnTo>
                    <a:pt x="21920" y="965"/>
                  </a:lnTo>
                  <a:lnTo>
                    <a:pt x="20497" y="965"/>
                  </a:lnTo>
                  <a:lnTo>
                    <a:pt x="20497" y="2641"/>
                  </a:lnTo>
                  <a:close/>
                </a:path>
                <a:path w="52069" h="3810">
                  <a:moveTo>
                    <a:pt x="23621" y="2641"/>
                  </a:moveTo>
                  <a:lnTo>
                    <a:pt x="25044" y="2641"/>
                  </a:lnTo>
                  <a:lnTo>
                    <a:pt x="25044" y="965"/>
                  </a:lnTo>
                  <a:lnTo>
                    <a:pt x="23621" y="965"/>
                  </a:lnTo>
                  <a:lnTo>
                    <a:pt x="23621" y="2641"/>
                  </a:lnTo>
                  <a:close/>
                </a:path>
                <a:path w="52069" h="3810">
                  <a:moveTo>
                    <a:pt x="26746" y="2641"/>
                  </a:moveTo>
                  <a:lnTo>
                    <a:pt x="28181" y="2641"/>
                  </a:lnTo>
                  <a:lnTo>
                    <a:pt x="28181" y="965"/>
                  </a:lnTo>
                  <a:lnTo>
                    <a:pt x="26746" y="965"/>
                  </a:lnTo>
                  <a:lnTo>
                    <a:pt x="26746" y="2641"/>
                  </a:lnTo>
                  <a:close/>
                </a:path>
                <a:path w="52069" h="3810">
                  <a:moveTo>
                    <a:pt x="29857" y="2641"/>
                  </a:moveTo>
                  <a:lnTo>
                    <a:pt x="31280" y="2641"/>
                  </a:lnTo>
                  <a:lnTo>
                    <a:pt x="31280" y="965"/>
                  </a:lnTo>
                  <a:lnTo>
                    <a:pt x="29857" y="965"/>
                  </a:lnTo>
                  <a:lnTo>
                    <a:pt x="29857" y="2641"/>
                  </a:lnTo>
                  <a:close/>
                </a:path>
                <a:path w="52069" h="3810">
                  <a:moveTo>
                    <a:pt x="32981" y="2641"/>
                  </a:moveTo>
                  <a:lnTo>
                    <a:pt x="34404" y="2641"/>
                  </a:lnTo>
                  <a:lnTo>
                    <a:pt x="34404" y="965"/>
                  </a:lnTo>
                  <a:lnTo>
                    <a:pt x="32981" y="965"/>
                  </a:lnTo>
                  <a:lnTo>
                    <a:pt x="32981" y="2641"/>
                  </a:lnTo>
                  <a:close/>
                </a:path>
                <a:path w="52069" h="3810">
                  <a:moveTo>
                    <a:pt x="36093" y="2641"/>
                  </a:moveTo>
                  <a:lnTo>
                    <a:pt x="37515" y="2641"/>
                  </a:lnTo>
                  <a:lnTo>
                    <a:pt x="37515" y="965"/>
                  </a:lnTo>
                  <a:lnTo>
                    <a:pt x="36093" y="965"/>
                  </a:lnTo>
                  <a:lnTo>
                    <a:pt x="36093" y="2641"/>
                  </a:lnTo>
                  <a:close/>
                </a:path>
                <a:path w="52069" h="3810">
                  <a:moveTo>
                    <a:pt x="39217" y="2641"/>
                  </a:moveTo>
                  <a:lnTo>
                    <a:pt x="40639" y="2641"/>
                  </a:lnTo>
                  <a:lnTo>
                    <a:pt x="40639" y="965"/>
                  </a:lnTo>
                  <a:lnTo>
                    <a:pt x="39217" y="965"/>
                  </a:lnTo>
                  <a:lnTo>
                    <a:pt x="39217" y="2641"/>
                  </a:lnTo>
                  <a:close/>
                </a:path>
                <a:path w="52069" h="3810">
                  <a:moveTo>
                    <a:pt x="42329" y="2641"/>
                  </a:moveTo>
                  <a:lnTo>
                    <a:pt x="43751" y="2641"/>
                  </a:lnTo>
                  <a:lnTo>
                    <a:pt x="43751" y="965"/>
                  </a:lnTo>
                  <a:lnTo>
                    <a:pt x="42329" y="965"/>
                  </a:lnTo>
                  <a:lnTo>
                    <a:pt x="42329" y="2641"/>
                  </a:lnTo>
                  <a:close/>
                </a:path>
                <a:path w="52069" h="3810">
                  <a:moveTo>
                    <a:pt x="45453" y="2641"/>
                  </a:moveTo>
                  <a:lnTo>
                    <a:pt x="46875" y="2641"/>
                  </a:lnTo>
                  <a:lnTo>
                    <a:pt x="46875" y="965"/>
                  </a:lnTo>
                  <a:lnTo>
                    <a:pt x="45453" y="965"/>
                  </a:lnTo>
                  <a:lnTo>
                    <a:pt x="45453" y="2641"/>
                  </a:lnTo>
                  <a:close/>
                </a:path>
                <a:path w="52069" h="3810">
                  <a:moveTo>
                    <a:pt x="48564" y="2641"/>
                  </a:moveTo>
                  <a:lnTo>
                    <a:pt x="49987" y="2641"/>
                  </a:lnTo>
                  <a:lnTo>
                    <a:pt x="49987" y="965"/>
                  </a:lnTo>
                  <a:lnTo>
                    <a:pt x="48564" y="965"/>
                  </a:lnTo>
                  <a:lnTo>
                    <a:pt x="48564" y="2641"/>
                  </a:lnTo>
                  <a:close/>
                </a:path>
                <a:path w="52069" h="3810">
                  <a:moveTo>
                    <a:pt x="533" y="1778"/>
                  </a:moveTo>
                  <a:lnTo>
                    <a:pt x="533" y="1981"/>
                  </a:lnTo>
                  <a:lnTo>
                    <a:pt x="673" y="2159"/>
                  </a:lnTo>
                  <a:lnTo>
                    <a:pt x="850" y="2159"/>
                  </a:lnTo>
                  <a:lnTo>
                    <a:pt x="1028" y="2159"/>
                  </a:lnTo>
                  <a:lnTo>
                    <a:pt x="1181" y="1981"/>
                  </a:lnTo>
                  <a:lnTo>
                    <a:pt x="1181" y="1778"/>
                  </a:lnTo>
                  <a:lnTo>
                    <a:pt x="1181" y="1574"/>
                  </a:lnTo>
                  <a:lnTo>
                    <a:pt x="1028" y="1409"/>
                  </a:lnTo>
                  <a:lnTo>
                    <a:pt x="850" y="1409"/>
                  </a:lnTo>
                  <a:lnTo>
                    <a:pt x="673" y="1409"/>
                  </a:lnTo>
                  <a:lnTo>
                    <a:pt x="533" y="1574"/>
                  </a:lnTo>
                  <a:lnTo>
                    <a:pt x="533" y="1778"/>
                  </a:lnTo>
                  <a:close/>
                </a:path>
                <a:path w="52069" h="3810">
                  <a:moveTo>
                    <a:pt x="50723" y="1841"/>
                  </a:moveTo>
                  <a:lnTo>
                    <a:pt x="50723" y="2057"/>
                  </a:lnTo>
                  <a:lnTo>
                    <a:pt x="50876" y="2222"/>
                  </a:lnTo>
                  <a:lnTo>
                    <a:pt x="51041" y="2222"/>
                  </a:lnTo>
                  <a:lnTo>
                    <a:pt x="51231" y="2222"/>
                  </a:lnTo>
                  <a:lnTo>
                    <a:pt x="51371" y="2057"/>
                  </a:lnTo>
                  <a:lnTo>
                    <a:pt x="51371" y="1841"/>
                  </a:lnTo>
                  <a:lnTo>
                    <a:pt x="51371" y="1638"/>
                  </a:lnTo>
                  <a:lnTo>
                    <a:pt x="51231" y="1473"/>
                  </a:lnTo>
                  <a:lnTo>
                    <a:pt x="51041" y="1473"/>
                  </a:lnTo>
                  <a:lnTo>
                    <a:pt x="50876" y="1473"/>
                  </a:lnTo>
                  <a:lnTo>
                    <a:pt x="50723" y="1638"/>
                  </a:lnTo>
                  <a:lnTo>
                    <a:pt x="50723" y="1841"/>
                  </a:lnTo>
                  <a:close/>
                </a:path>
                <a:path w="52069" h="3810">
                  <a:moveTo>
                    <a:pt x="0" y="0"/>
                  </a:moveTo>
                  <a:lnTo>
                    <a:pt x="51943" y="0"/>
                  </a:lnTo>
                  <a:lnTo>
                    <a:pt x="51943" y="3505"/>
                  </a:lnTo>
                  <a:lnTo>
                    <a:pt x="0" y="350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2853601" y="4731423"/>
              <a:ext cx="52069" cy="3810"/>
            </a:xfrm>
            <a:custGeom>
              <a:avLst/>
              <a:gdLst/>
              <a:ahLst/>
              <a:cxnLst/>
              <a:rect l="l" t="t" r="r" b="b"/>
              <a:pathLst>
                <a:path w="52069" h="3810">
                  <a:moveTo>
                    <a:pt x="51943" y="0"/>
                  </a:moveTo>
                  <a:lnTo>
                    <a:pt x="0" y="0"/>
                  </a:lnTo>
                  <a:lnTo>
                    <a:pt x="0" y="3505"/>
                  </a:lnTo>
                  <a:lnTo>
                    <a:pt x="51943" y="3505"/>
                  </a:lnTo>
                  <a:lnTo>
                    <a:pt x="51943" y="2654"/>
                  </a:lnTo>
                  <a:lnTo>
                    <a:pt x="1790" y="2654"/>
                  </a:lnTo>
                  <a:lnTo>
                    <a:pt x="1790" y="2171"/>
                  </a:lnTo>
                  <a:lnTo>
                    <a:pt x="673" y="2171"/>
                  </a:lnTo>
                  <a:lnTo>
                    <a:pt x="673" y="1409"/>
                  </a:lnTo>
                  <a:lnTo>
                    <a:pt x="1790" y="1409"/>
                  </a:lnTo>
                  <a:lnTo>
                    <a:pt x="1790" y="977"/>
                  </a:lnTo>
                  <a:lnTo>
                    <a:pt x="51943" y="977"/>
                  </a:lnTo>
                  <a:lnTo>
                    <a:pt x="51943" y="0"/>
                  </a:lnTo>
                  <a:close/>
                </a:path>
                <a:path w="52069" h="3810">
                  <a:moveTo>
                    <a:pt x="4914" y="977"/>
                  </a:moveTo>
                  <a:lnTo>
                    <a:pt x="3225" y="977"/>
                  </a:lnTo>
                  <a:lnTo>
                    <a:pt x="3225" y="2654"/>
                  </a:lnTo>
                  <a:lnTo>
                    <a:pt x="4914" y="2654"/>
                  </a:lnTo>
                  <a:lnTo>
                    <a:pt x="4914" y="977"/>
                  </a:lnTo>
                  <a:close/>
                </a:path>
                <a:path w="52069" h="3810">
                  <a:moveTo>
                    <a:pt x="8026" y="977"/>
                  </a:moveTo>
                  <a:lnTo>
                    <a:pt x="6337" y="977"/>
                  </a:lnTo>
                  <a:lnTo>
                    <a:pt x="6337" y="2654"/>
                  </a:lnTo>
                  <a:lnTo>
                    <a:pt x="8026" y="2654"/>
                  </a:lnTo>
                  <a:lnTo>
                    <a:pt x="8026" y="977"/>
                  </a:lnTo>
                  <a:close/>
                </a:path>
                <a:path w="52069" h="3810">
                  <a:moveTo>
                    <a:pt x="11150" y="977"/>
                  </a:moveTo>
                  <a:lnTo>
                    <a:pt x="9448" y="977"/>
                  </a:lnTo>
                  <a:lnTo>
                    <a:pt x="9448" y="2654"/>
                  </a:lnTo>
                  <a:lnTo>
                    <a:pt x="11150" y="2654"/>
                  </a:lnTo>
                  <a:lnTo>
                    <a:pt x="11150" y="977"/>
                  </a:lnTo>
                  <a:close/>
                </a:path>
                <a:path w="52069" h="3810">
                  <a:moveTo>
                    <a:pt x="14262" y="977"/>
                  </a:moveTo>
                  <a:lnTo>
                    <a:pt x="12572" y="977"/>
                  </a:lnTo>
                  <a:lnTo>
                    <a:pt x="12572" y="2654"/>
                  </a:lnTo>
                  <a:lnTo>
                    <a:pt x="14262" y="2654"/>
                  </a:lnTo>
                  <a:lnTo>
                    <a:pt x="14262" y="977"/>
                  </a:lnTo>
                  <a:close/>
                </a:path>
                <a:path w="52069" h="3810">
                  <a:moveTo>
                    <a:pt x="17386" y="977"/>
                  </a:moveTo>
                  <a:lnTo>
                    <a:pt x="15697" y="977"/>
                  </a:lnTo>
                  <a:lnTo>
                    <a:pt x="15697" y="2654"/>
                  </a:lnTo>
                  <a:lnTo>
                    <a:pt x="17386" y="2654"/>
                  </a:lnTo>
                  <a:lnTo>
                    <a:pt x="17386" y="977"/>
                  </a:lnTo>
                  <a:close/>
                </a:path>
                <a:path w="52069" h="3810">
                  <a:moveTo>
                    <a:pt x="20497" y="977"/>
                  </a:moveTo>
                  <a:lnTo>
                    <a:pt x="18808" y="977"/>
                  </a:lnTo>
                  <a:lnTo>
                    <a:pt x="18808" y="2654"/>
                  </a:lnTo>
                  <a:lnTo>
                    <a:pt x="20497" y="2654"/>
                  </a:lnTo>
                  <a:lnTo>
                    <a:pt x="20497" y="977"/>
                  </a:lnTo>
                  <a:close/>
                </a:path>
                <a:path w="52069" h="3810">
                  <a:moveTo>
                    <a:pt x="23621" y="977"/>
                  </a:moveTo>
                  <a:lnTo>
                    <a:pt x="21920" y="977"/>
                  </a:lnTo>
                  <a:lnTo>
                    <a:pt x="21920" y="2654"/>
                  </a:lnTo>
                  <a:lnTo>
                    <a:pt x="23621" y="2654"/>
                  </a:lnTo>
                  <a:lnTo>
                    <a:pt x="23621" y="977"/>
                  </a:lnTo>
                  <a:close/>
                </a:path>
                <a:path w="52069" h="3810">
                  <a:moveTo>
                    <a:pt x="26746" y="977"/>
                  </a:moveTo>
                  <a:lnTo>
                    <a:pt x="25044" y="977"/>
                  </a:lnTo>
                  <a:lnTo>
                    <a:pt x="25044" y="2654"/>
                  </a:lnTo>
                  <a:lnTo>
                    <a:pt x="26746" y="2654"/>
                  </a:lnTo>
                  <a:lnTo>
                    <a:pt x="26746" y="977"/>
                  </a:lnTo>
                  <a:close/>
                </a:path>
                <a:path w="52069" h="3810">
                  <a:moveTo>
                    <a:pt x="29857" y="977"/>
                  </a:moveTo>
                  <a:lnTo>
                    <a:pt x="28181" y="977"/>
                  </a:lnTo>
                  <a:lnTo>
                    <a:pt x="28181" y="2654"/>
                  </a:lnTo>
                  <a:lnTo>
                    <a:pt x="29857" y="2654"/>
                  </a:lnTo>
                  <a:lnTo>
                    <a:pt x="29857" y="977"/>
                  </a:lnTo>
                  <a:close/>
                </a:path>
                <a:path w="52069" h="3810">
                  <a:moveTo>
                    <a:pt x="32981" y="977"/>
                  </a:moveTo>
                  <a:lnTo>
                    <a:pt x="31280" y="977"/>
                  </a:lnTo>
                  <a:lnTo>
                    <a:pt x="31280" y="2654"/>
                  </a:lnTo>
                  <a:lnTo>
                    <a:pt x="32981" y="2654"/>
                  </a:lnTo>
                  <a:lnTo>
                    <a:pt x="32981" y="977"/>
                  </a:lnTo>
                  <a:close/>
                </a:path>
                <a:path w="52069" h="3810">
                  <a:moveTo>
                    <a:pt x="36093" y="977"/>
                  </a:moveTo>
                  <a:lnTo>
                    <a:pt x="34404" y="977"/>
                  </a:lnTo>
                  <a:lnTo>
                    <a:pt x="34404" y="2654"/>
                  </a:lnTo>
                  <a:lnTo>
                    <a:pt x="36093" y="2654"/>
                  </a:lnTo>
                  <a:lnTo>
                    <a:pt x="36093" y="977"/>
                  </a:lnTo>
                  <a:close/>
                </a:path>
                <a:path w="52069" h="3810">
                  <a:moveTo>
                    <a:pt x="39217" y="977"/>
                  </a:moveTo>
                  <a:lnTo>
                    <a:pt x="37515" y="977"/>
                  </a:lnTo>
                  <a:lnTo>
                    <a:pt x="37515" y="2654"/>
                  </a:lnTo>
                  <a:lnTo>
                    <a:pt x="39217" y="2654"/>
                  </a:lnTo>
                  <a:lnTo>
                    <a:pt x="39217" y="977"/>
                  </a:lnTo>
                  <a:close/>
                </a:path>
                <a:path w="52069" h="3810">
                  <a:moveTo>
                    <a:pt x="42329" y="977"/>
                  </a:moveTo>
                  <a:lnTo>
                    <a:pt x="40639" y="977"/>
                  </a:lnTo>
                  <a:lnTo>
                    <a:pt x="40639" y="2654"/>
                  </a:lnTo>
                  <a:lnTo>
                    <a:pt x="42329" y="2654"/>
                  </a:lnTo>
                  <a:lnTo>
                    <a:pt x="42329" y="977"/>
                  </a:lnTo>
                  <a:close/>
                </a:path>
                <a:path w="52069" h="3810">
                  <a:moveTo>
                    <a:pt x="45453" y="977"/>
                  </a:moveTo>
                  <a:lnTo>
                    <a:pt x="43751" y="977"/>
                  </a:lnTo>
                  <a:lnTo>
                    <a:pt x="43751" y="2654"/>
                  </a:lnTo>
                  <a:lnTo>
                    <a:pt x="45453" y="2654"/>
                  </a:lnTo>
                  <a:lnTo>
                    <a:pt x="45453" y="977"/>
                  </a:lnTo>
                  <a:close/>
                </a:path>
                <a:path w="52069" h="3810">
                  <a:moveTo>
                    <a:pt x="48564" y="977"/>
                  </a:moveTo>
                  <a:lnTo>
                    <a:pt x="46875" y="977"/>
                  </a:lnTo>
                  <a:lnTo>
                    <a:pt x="46875" y="2654"/>
                  </a:lnTo>
                  <a:lnTo>
                    <a:pt x="48564" y="2654"/>
                  </a:lnTo>
                  <a:lnTo>
                    <a:pt x="48564" y="977"/>
                  </a:lnTo>
                  <a:close/>
                </a:path>
                <a:path w="52069" h="3810">
                  <a:moveTo>
                    <a:pt x="51943" y="977"/>
                  </a:moveTo>
                  <a:lnTo>
                    <a:pt x="49987" y="977"/>
                  </a:lnTo>
                  <a:lnTo>
                    <a:pt x="49987" y="2654"/>
                  </a:lnTo>
                  <a:lnTo>
                    <a:pt x="51943" y="2654"/>
                  </a:lnTo>
                  <a:lnTo>
                    <a:pt x="51943" y="2235"/>
                  </a:lnTo>
                  <a:lnTo>
                    <a:pt x="50876" y="2235"/>
                  </a:lnTo>
                  <a:lnTo>
                    <a:pt x="50876" y="1473"/>
                  </a:lnTo>
                  <a:lnTo>
                    <a:pt x="51943" y="1473"/>
                  </a:lnTo>
                  <a:lnTo>
                    <a:pt x="51943" y="977"/>
                  </a:lnTo>
                  <a:close/>
                </a:path>
                <a:path w="52069" h="3810">
                  <a:moveTo>
                    <a:pt x="51943" y="1473"/>
                  </a:moveTo>
                  <a:lnTo>
                    <a:pt x="51231" y="1473"/>
                  </a:lnTo>
                  <a:lnTo>
                    <a:pt x="51285" y="2171"/>
                  </a:lnTo>
                  <a:lnTo>
                    <a:pt x="51943" y="2235"/>
                  </a:lnTo>
                  <a:lnTo>
                    <a:pt x="51943" y="1473"/>
                  </a:lnTo>
                  <a:close/>
                </a:path>
                <a:path w="52069" h="3810">
                  <a:moveTo>
                    <a:pt x="1790" y="1409"/>
                  </a:moveTo>
                  <a:lnTo>
                    <a:pt x="1028" y="1409"/>
                  </a:lnTo>
                  <a:lnTo>
                    <a:pt x="1115" y="2070"/>
                  </a:lnTo>
                  <a:lnTo>
                    <a:pt x="1790" y="2171"/>
                  </a:lnTo>
                  <a:lnTo>
                    <a:pt x="1790" y="1409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2853601" y="4731423"/>
              <a:ext cx="52069" cy="3810"/>
            </a:xfrm>
            <a:custGeom>
              <a:avLst/>
              <a:gdLst/>
              <a:ahLst/>
              <a:cxnLst/>
              <a:rect l="l" t="t" r="r" b="b"/>
              <a:pathLst>
                <a:path w="52069" h="3810">
                  <a:moveTo>
                    <a:pt x="1790" y="2654"/>
                  </a:moveTo>
                  <a:lnTo>
                    <a:pt x="3225" y="2654"/>
                  </a:lnTo>
                  <a:lnTo>
                    <a:pt x="3225" y="977"/>
                  </a:lnTo>
                  <a:lnTo>
                    <a:pt x="1790" y="977"/>
                  </a:lnTo>
                  <a:lnTo>
                    <a:pt x="1790" y="2654"/>
                  </a:lnTo>
                  <a:close/>
                </a:path>
                <a:path w="52069" h="3810">
                  <a:moveTo>
                    <a:pt x="4914" y="2654"/>
                  </a:moveTo>
                  <a:lnTo>
                    <a:pt x="6337" y="2654"/>
                  </a:lnTo>
                  <a:lnTo>
                    <a:pt x="6337" y="977"/>
                  </a:lnTo>
                  <a:lnTo>
                    <a:pt x="4914" y="977"/>
                  </a:lnTo>
                  <a:lnTo>
                    <a:pt x="4914" y="2654"/>
                  </a:lnTo>
                  <a:close/>
                </a:path>
                <a:path w="52069" h="3810">
                  <a:moveTo>
                    <a:pt x="8026" y="2654"/>
                  </a:moveTo>
                  <a:lnTo>
                    <a:pt x="9448" y="2654"/>
                  </a:lnTo>
                  <a:lnTo>
                    <a:pt x="9448" y="977"/>
                  </a:lnTo>
                  <a:lnTo>
                    <a:pt x="8026" y="977"/>
                  </a:lnTo>
                  <a:lnTo>
                    <a:pt x="8026" y="2654"/>
                  </a:lnTo>
                  <a:close/>
                </a:path>
                <a:path w="52069" h="3810">
                  <a:moveTo>
                    <a:pt x="11150" y="2654"/>
                  </a:moveTo>
                  <a:lnTo>
                    <a:pt x="12572" y="2654"/>
                  </a:lnTo>
                  <a:lnTo>
                    <a:pt x="12572" y="977"/>
                  </a:lnTo>
                  <a:lnTo>
                    <a:pt x="11150" y="977"/>
                  </a:lnTo>
                  <a:lnTo>
                    <a:pt x="11150" y="2654"/>
                  </a:lnTo>
                  <a:close/>
                </a:path>
                <a:path w="52069" h="3810">
                  <a:moveTo>
                    <a:pt x="14262" y="2654"/>
                  </a:moveTo>
                  <a:lnTo>
                    <a:pt x="15697" y="2654"/>
                  </a:lnTo>
                  <a:lnTo>
                    <a:pt x="15697" y="977"/>
                  </a:lnTo>
                  <a:lnTo>
                    <a:pt x="14262" y="977"/>
                  </a:lnTo>
                  <a:lnTo>
                    <a:pt x="14262" y="2654"/>
                  </a:lnTo>
                  <a:close/>
                </a:path>
                <a:path w="52069" h="3810">
                  <a:moveTo>
                    <a:pt x="17386" y="2654"/>
                  </a:moveTo>
                  <a:lnTo>
                    <a:pt x="18808" y="2654"/>
                  </a:lnTo>
                  <a:lnTo>
                    <a:pt x="18808" y="977"/>
                  </a:lnTo>
                  <a:lnTo>
                    <a:pt x="17386" y="977"/>
                  </a:lnTo>
                  <a:lnTo>
                    <a:pt x="17386" y="2654"/>
                  </a:lnTo>
                  <a:close/>
                </a:path>
                <a:path w="52069" h="3810">
                  <a:moveTo>
                    <a:pt x="20497" y="2654"/>
                  </a:moveTo>
                  <a:lnTo>
                    <a:pt x="21920" y="2654"/>
                  </a:lnTo>
                  <a:lnTo>
                    <a:pt x="21920" y="977"/>
                  </a:lnTo>
                  <a:lnTo>
                    <a:pt x="20497" y="977"/>
                  </a:lnTo>
                  <a:lnTo>
                    <a:pt x="20497" y="2654"/>
                  </a:lnTo>
                  <a:close/>
                </a:path>
                <a:path w="52069" h="3810">
                  <a:moveTo>
                    <a:pt x="23621" y="2654"/>
                  </a:moveTo>
                  <a:lnTo>
                    <a:pt x="25044" y="2654"/>
                  </a:lnTo>
                  <a:lnTo>
                    <a:pt x="25044" y="977"/>
                  </a:lnTo>
                  <a:lnTo>
                    <a:pt x="23621" y="977"/>
                  </a:lnTo>
                  <a:lnTo>
                    <a:pt x="23621" y="2654"/>
                  </a:lnTo>
                  <a:close/>
                </a:path>
                <a:path w="52069" h="3810">
                  <a:moveTo>
                    <a:pt x="26746" y="2654"/>
                  </a:moveTo>
                  <a:lnTo>
                    <a:pt x="28181" y="2654"/>
                  </a:lnTo>
                  <a:lnTo>
                    <a:pt x="28181" y="977"/>
                  </a:lnTo>
                  <a:lnTo>
                    <a:pt x="26746" y="977"/>
                  </a:lnTo>
                  <a:lnTo>
                    <a:pt x="26746" y="2654"/>
                  </a:lnTo>
                  <a:close/>
                </a:path>
                <a:path w="52069" h="3810">
                  <a:moveTo>
                    <a:pt x="29857" y="2654"/>
                  </a:moveTo>
                  <a:lnTo>
                    <a:pt x="31280" y="2654"/>
                  </a:lnTo>
                  <a:lnTo>
                    <a:pt x="31280" y="977"/>
                  </a:lnTo>
                  <a:lnTo>
                    <a:pt x="29857" y="977"/>
                  </a:lnTo>
                  <a:lnTo>
                    <a:pt x="29857" y="2654"/>
                  </a:lnTo>
                  <a:close/>
                </a:path>
                <a:path w="52069" h="3810">
                  <a:moveTo>
                    <a:pt x="32981" y="2654"/>
                  </a:moveTo>
                  <a:lnTo>
                    <a:pt x="34404" y="2654"/>
                  </a:lnTo>
                  <a:lnTo>
                    <a:pt x="34404" y="977"/>
                  </a:lnTo>
                  <a:lnTo>
                    <a:pt x="32981" y="977"/>
                  </a:lnTo>
                  <a:lnTo>
                    <a:pt x="32981" y="2654"/>
                  </a:lnTo>
                  <a:close/>
                </a:path>
                <a:path w="52069" h="3810">
                  <a:moveTo>
                    <a:pt x="36093" y="2654"/>
                  </a:moveTo>
                  <a:lnTo>
                    <a:pt x="37515" y="2654"/>
                  </a:lnTo>
                  <a:lnTo>
                    <a:pt x="37515" y="977"/>
                  </a:lnTo>
                  <a:lnTo>
                    <a:pt x="36093" y="977"/>
                  </a:lnTo>
                  <a:lnTo>
                    <a:pt x="36093" y="2654"/>
                  </a:lnTo>
                  <a:close/>
                </a:path>
                <a:path w="52069" h="3810">
                  <a:moveTo>
                    <a:pt x="39217" y="2654"/>
                  </a:moveTo>
                  <a:lnTo>
                    <a:pt x="40639" y="2654"/>
                  </a:lnTo>
                  <a:lnTo>
                    <a:pt x="40639" y="977"/>
                  </a:lnTo>
                  <a:lnTo>
                    <a:pt x="39217" y="977"/>
                  </a:lnTo>
                  <a:lnTo>
                    <a:pt x="39217" y="2654"/>
                  </a:lnTo>
                  <a:close/>
                </a:path>
                <a:path w="52069" h="3810">
                  <a:moveTo>
                    <a:pt x="42329" y="2654"/>
                  </a:moveTo>
                  <a:lnTo>
                    <a:pt x="43751" y="2654"/>
                  </a:lnTo>
                  <a:lnTo>
                    <a:pt x="43751" y="977"/>
                  </a:lnTo>
                  <a:lnTo>
                    <a:pt x="42329" y="977"/>
                  </a:lnTo>
                  <a:lnTo>
                    <a:pt x="42329" y="2654"/>
                  </a:lnTo>
                  <a:close/>
                </a:path>
                <a:path w="52069" h="3810">
                  <a:moveTo>
                    <a:pt x="45453" y="2654"/>
                  </a:moveTo>
                  <a:lnTo>
                    <a:pt x="46875" y="2654"/>
                  </a:lnTo>
                  <a:lnTo>
                    <a:pt x="46875" y="977"/>
                  </a:lnTo>
                  <a:lnTo>
                    <a:pt x="45453" y="977"/>
                  </a:lnTo>
                  <a:lnTo>
                    <a:pt x="45453" y="2654"/>
                  </a:lnTo>
                  <a:close/>
                </a:path>
                <a:path w="52069" h="3810">
                  <a:moveTo>
                    <a:pt x="48564" y="2654"/>
                  </a:moveTo>
                  <a:lnTo>
                    <a:pt x="49987" y="2654"/>
                  </a:lnTo>
                  <a:lnTo>
                    <a:pt x="49987" y="977"/>
                  </a:lnTo>
                  <a:lnTo>
                    <a:pt x="48564" y="977"/>
                  </a:lnTo>
                  <a:lnTo>
                    <a:pt x="48564" y="2654"/>
                  </a:lnTo>
                  <a:close/>
                </a:path>
                <a:path w="52069" h="3810">
                  <a:moveTo>
                    <a:pt x="533" y="1790"/>
                  </a:moveTo>
                  <a:lnTo>
                    <a:pt x="533" y="1993"/>
                  </a:lnTo>
                  <a:lnTo>
                    <a:pt x="673" y="2171"/>
                  </a:lnTo>
                  <a:lnTo>
                    <a:pt x="850" y="2171"/>
                  </a:lnTo>
                  <a:lnTo>
                    <a:pt x="1028" y="2171"/>
                  </a:lnTo>
                  <a:lnTo>
                    <a:pt x="1181" y="1993"/>
                  </a:lnTo>
                  <a:lnTo>
                    <a:pt x="1181" y="1790"/>
                  </a:lnTo>
                  <a:lnTo>
                    <a:pt x="1181" y="1587"/>
                  </a:lnTo>
                  <a:lnTo>
                    <a:pt x="1028" y="1409"/>
                  </a:lnTo>
                  <a:lnTo>
                    <a:pt x="850" y="1409"/>
                  </a:lnTo>
                  <a:lnTo>
                    <a:pt x="673" y="1409"/>
                  </a:lnTo>
                  <a:lnTo>
                    <a:pt x="533" y="1587"/>
                  </a:lnTo>
                  <a:lnTo>
                    <a:pt x="533" y="1790"/>
                  </a:lnTo>
                  <a:close/>
                </a:path>
                <a:path w="52069" h="3810">
                  <a:moveTo>
                    <a:pt x="50723" y="1854"/>
                  </a:moveTo>
                  <a:lnTo>
                    <a:pt x="50723" y="2070"/>
                  </a:lnTo>
                  <a:lnTo>
                    <a:pt x="50876" y="2235"/>
                  </a:lnTo>
                  <a:lnTo>
                    <a:pt x="51041" y="2235"/>
                  </a:lnTo>
                  <a:lnTo>
                    <a:pt x="51231" y="2235"/>
                  </a:lnTo>
                  <a:lnTo>
                    <a:pt x="51371" y="2070"/>
                  </a:lnTo>
                  <a:lnTo>
                    <a:pt x="51371" y="1854"/>
                  </a:lnTo>
                  <a:lnTo>
                    <a:pt x="51371" y="1650"/>
                  </a:lnTo>
                  <a:lnTo>
                    <a:pt x="51231" y="1473"/>
                  </a:lnTo>
                  <a:lnTo>
                    <a:pt x="51041" y="1473"/>
                  </a:lnTo>
                  <a:lnTo>
                    <a:pt x="50876" y="1473"/>
                  </a:lnTo>
                  <a:lnTo>
                    <a:pt x="50723" y="1650"/>
                  </a:lnTo>
                  <a:lnTo>
                    <a:pt x="50723" y="1854"/>
                  </a:lnTo>
                  <a:close/>
                </a:path>
                <a:path w="52069" h="3810">
                  <a:moveTo>
                    <a:pt x="0" y="0"/>
                  </a:moveTo>
                  <a:lnTo>
                    <a:pt x="51943" y="0"/>
                  </a:lnTo>
                  <a:lnTo>
                    <a:pt x="51943" y="3505"/>
                  </a:lnTo>
                  <a:lnTo>
                    <a:pt x="0" y="350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2853601" y="4734953"/>
              <a:ext cx="52069" cy="3810"/>
            </a:xfrm>
            <a:custGeom>
              <a:avLst/>
              <a:gdLst/>
              <a:ahLst/>
              <a:cxnLst/>
              <a:rect l="l" t="t" r="r" b="b"/>
              <a:pathLst>
                <a:path w="52069" h="3810">
                  <a:moveTo>
                    <a:pt x="51943" y="0"/>
                  </a:moveTo>
                  <a:lnTo>
                    <a:pt x="0" y="0"/>
                  </a:lnTo>
                  <a:lnTo>
                    <a:pt x="0" y="3505"/>
                  </a:lnTo>
                  <a:lnTo>
                    <a:pt x="51943" y="3505"/>
                  </a:lnTo>
                  <a:lnTo>
                    <a:pt x="51943" y="2755"/>
                  </a:lnTo>
                  <a:lnTo>
                    <a:pt x="1790" y="2755"/>
                  </a:lnTo>
                  <a:lnTo>
                    <a:pt x="1790" y="2273"/>
                  </a:lnTo>
                  <a:lnTo>
                    <a:pt x="673" y="2273"/>
                  </a:lnTo>
                  <a:lnTo>
                    <a:pt x="673" y="1511"/>
                  </a:lnTo>
                  <a:lnTo>
                    <a:pt x="1790" y="1511"/>
                  </a:lnTo>
                  <a:lnTo>
                    <a:pt x="1790" y="1079"/>
                  </a:lnTo>
                  <a:lnTo>
                    <a:pt x="51943" y="1079"/>
                  </a:lnTo>
                  <a:lnTo>
                    <a:pt x="51943" y="0"/>
                  </a:lnTo>
                  <a:close/>
                </a:path>
                <a:path w="52069" h="3810">
                  <a:moveTo>
                    <a:pt x="4914" y="1079"/>
                  </a:moveTo>
                  <a:lnTo>
                    <a:pt x="3225" y="1079"/>
                  </a:lnTo>
                  <a:lnTo>
                    <a:pt x="3225" y="2755"/>
                  </a:lnTo>
                  <a:lnTo>
                    <a:pt x="4914" y="2755"/>
                  </a:lnTo>
                  <a:lnTo>
                    <a:pt x="4914" y="1079"/>
                  </a:lnTo>
                  <a:close/>
                </a:path>
                <a:path w="52069" h="3810">
                  <a:moveTo>
                    <a:pt x="8026" y="1079"/>
                  </a:moveTo>
                  <a:lnTo>
                    <a:pt x="6337" y="1079"/>
                  </a:lnTo>
                  <a:lnTo>
                    <a:pt x="6337" y="2755"/>
                  </a:lnTo>
                  <a:lnTo>
                    <a:pt x="8026" y="2755"/>
                  </a:lnTo>
                  <a:lnTo>
                    <a:pt x="8026" y="1079"/>
                  </a:lnTo>
                  <a:close/>
                </a:path>
                <a:path w="52069" h="3810">
                  <a:moveTo>
                    <a:pt x="11150" y="1079"/>
                  </a:moveTo>
                  <a:lnTo>
                    <a:pt x="9448" y="1079"/>
                  </a:lnTo>
                  <a:lnTo>
                    <a:pt x="9448" y="2755"/>
                  </a:lnTo>
                  <a:lnTo>
                    <a:pt x="11150" y="2755"/>
                  </a:lnTo>
                  <a:lnTo>
                    <a:pt x="11150" y="1079"/>
                  </a:lnTo>
                  <a:close/>
                </a:path>
                <a:path w="52069" h="3810">
                  <a:moveTo>
                    <a:pt x="14262" y="1079"/>
                  </a:moveTo>
                  <a:lnTo>
                    <a:pt x="12572" y="1079"/>
                  </a:lnTo>
                  <a:lnTo>
                    <a:pt x="12572" y="2755"/>
                  </a:lnTo>
                  <a:lnTo>
                    <a:pt x="14262" y="2755"/>
                  </a:lnTo>
                  <a:lnTo>
                    <a:pt x="14262" y="1079"/>
                  </a:lnTo>
                  <a:close/>
                </a:path>
                <a:path w="52069" h="3810">
                  <a:moveTo>
                    <a:pt x="17386" y="1079"/>
                  </a:moveTo>
                  <a:lnTo>
                    <a:pt x="15697" y="1079"/>
                  </a:lnTo>
                  <a:lnTo>
                    <a:pt x="15697" y="2755"/>
                  </a:lnTo>
                  <a:lnTo>
                    <a:pt x="17386" y="2755"/>
                  </a:lnTo>
                  <a:lnTo>
                    <a:pt x="17386" y="1079"/>
                  </a:lnTo>
                  <a:close/>
                </a:path>
                <a:path w="52069" h="3810">
                  <a:moveTo>
                    <a:pt x="20497" y="1079"/>
                  </a:moveTo>
                  <a:lnTo>
                    <a:pt x="18808" y="1079"/>
                  </a:lnTo>
                  <a:lnTo>
                    <a:pt x="18808" y="2755"/>
                  </a:lnTo>
                  <a:lnTo>
                    <a:pt x="20497" y="2755"/>
                  </a:lnTo>
                  <a:lnTo>
                    <a:pt x="20497" y="1079"/>
                  </a:lnTo>
                  <a:close/>
                </a:path>
                <a:path w="52069" h="3810">
                  <a:moveTo>
                    <a:pt x="23621" y="1079"/>
                  </a:moveTo>
                  <a:lnTo>
                    <a:pt x="21920" y="1079"/>
                  </a:lnTo>
                  <a:lnTo>
                    <a:pt x="21920" y="2755"/>
                  </a:lnTo>
                  <a:lnTo>
                    <a:pt x="23621" y="2755"/>
                  </a:lnTo>
                  <a:lnTo>
                    <a:pt x="23621" y="1079"/>
                  </a:lnTo>
                  <a:close/>
                </a:path>
                <a:path w="52069" h="3810">
                  <a:moveTo>
                    <a:pt x="26746" y="1079"/>
                  </a:moveTo>
                  <a:lnTo>
                    <a:pt x="25044" y="1079"/>
                  </a:lnTo>
                  <a:lnTo>
                    <a:pt x="25044" y="2755"/>
                  </a:lnTo>
                  <a:lnTo>
                    <a:pt x="26746" y="2755"/>
                  </a:lnTo>
                  <a:lnTo>
                    <a:pt x="26746" y="1079"/>
                  </a:lnTo>
                  <a:close/>
                </a:path>
                <a:path w="52069" h="3810">
                  <a:moveTo>
                    <a:pt x="29857" y="1079"/>
                  </a:moveTo>
                  <a:lnTo>
                    <a:pt x="28181" y="1079"/>
                  </a:lnTo>
                  <a:lnTo>
                    <a:pt x="28181" y="2755"/>
                  </a:lnTo>
                  <a:lnTo>
                    <a:pt x="29857" y="2755"/>
                  </a:lnTo>
                  <a:lnTo>
                    <a:pt x="29857" y="1079"/>
                  </a:lnTo>
                  <a:close/>
                </a:path>
                <a:path w="52069" h="3810">
                  <a:moveTo>
                    <a:pt x="32981" y="1079"/>
                  </a:moveTo>
                  <a:lnTo>
                    <a:pt x="31280" y="1079"/>
                  </a:lnTo>
                  <a:lnTo>
                    <a:pt x="31280" y="2755"/>
                  </a:lnTo>
                  <a:lnTo>
                    <a:pt x="32981" y="2755"/>
                  </a:lnTo>
                  <a:lnTo>
                    <a:pt x="32981" y="1079"/>
                  </a:lnTo>
                  <a:close/>
                </a:path>
                <a:path w="52069" h="3810">
                  <a:moveTo>
                    <a:pt x="36093" y="1079"/>
                  </a:moveTo>
                  <a:lnTo>
                    <a:pt x="34404" y="1079"/>
                  </a:lnTo>
                  <a:lnTo>
                    <a:pt x="34404" y="2755"/>
                  </a:lnTo>
                  <a:lnTo>
                    <a:pt x="36093" y="2755"/>
                  </a:lnTo>
                  <a:lnTo>
                    <a:pt x="36093" y="1079"/>
                  </a:lnTo>
                  <a:close/>
                </a:path>
                <a:path w="52069" h="3810">
                  <a:moveTo>
                    <a:pt x="39217" y="1079"/>
                  </a:moveTo>
                  <a:lnTo>
                    <a:pt x="37515" y="1079"/>
                  </a:lnTo>
                  <a:lnTo>
                    <a:pt x="37515" y="2755"/>
                  </a:lnTo>
                  <a:lnTo>
                    <a:pt x="39217" y="2755"/>
                  </a:lnTo>
                  <a:lnTo>
                    <a:pt x="39217" y="1079"/>
                  </a:lnTo>
                  <a:close/>
                </a:path>
                <a:path w="52069" h="3810">
                  <a:moveTo>
                    <a:pt x="42329" y="1079"/>
                  </a:moveTo>
                  <a:lnTo>
                    <a:pt x="40639" y="1079"/>
                  </a:lnTo>
                  <a:lnTo>
                    <a:pt x="40639" y="2755"/>
                  </a:lnTo>
                  <a:lnTo>
                    <a:pt x="42329" y="2755"/>
                  </a:lnTo>
                  <a:lnTo>
                    <a:pt x="42329" y="1079"/>
                  </a:lnTo>
                  <a:close/>
                </a:path>
                <a:path w="52069" h="3810">
                  <a:moveTo>
                    <a:pt x="45453" y="1079"/>
                  </a:moveTo>
                  <a:lnTo>
                    <a:pt x="43751" y="1079"/>
                  </a:lnTo>
                  <a:lnTo>
                    <a:pt x="43751" y="2755"/>
                  </a:lnTo>
                  <a:lnTo>
                    <a:pt x="45453" y="2755"/>
                  </a:lnTo>
                  <a:lnTo>
                    <a:pt x="45453" y="1079"/>
                  </a:lnTo>
                  <a:close/>
                </a:path>
                <a:path w="52069" h="3810">
                  <a:moveTo>
                    <a:pt x="48564" y="1079"/>
                  </a:moveTo>
                  <a:lnTo>
                    <a:pt x="46875" y="1079"/>
                  </a:lnTo>
                  <a:lnTo>
                    <a:pt x="46875" y="2755"/>
                  </a:lnTo>
                  <a:lnTo>
                    <a:pt x="48564" y="2755"/>
                  </a:lnTo>
                  <a:lnTo>
                    <a:pt x="48564" y="1079"/>
                  </a:lnTo>
                  <a:close/>
                </a:path>
                <a:path w="52069" h="3810">
                  <a:moveTo>
                    <a:pt x="51943" y="1079"/>
                  </a:moveTo>
                  <a:lnTo>
                    <a:pt x="49987" y="1079"/>
                  </a:lnTo>
                  <a:lnTo>
                    <a:pt x="49987" y="2755"/>
                  </a:lnTo>
                  <a:lnTo>
                    <a:pt x="51943" y="2755"/>
                  </a:lnTo>
                  <a:lnTo>
                    <a:pt x="51943" y="2336"/>
                  </a:lnTo>
                  <a:lnTo>
                    <a:pt x="50876" y="2336"/>
                  </a:lnTo>
                  <a:lnTo>
                    <a:pt x="50876" y="1587"/>
                  </a:lnTo>
                  <a:lnTo>
                    <a:pt x="51943" y="1587"/>
                  </a:lnTo>
                  <a:lnTo>
                    <a:pt x="51943" y="1079"/>
                  </a:lnTo>
                  <a:close/>
                </a:path>
                <a:path w="52069" h="3810">
                  <a:moveTo>
                    <a:pt x="51943" y="1587"/>
                  </a:moveTo>
                  <a:lnTo>
                    <a:pt x="51231" y="1587"/>
                  </a:lnTo>
                  <a:lnTo>
                    <a:pt x="51285" y="2273"/>
                  </a:lnTo>
                  <a:lnTo>
                    <a:pt x="51943" y="2336"/>
                  </a:lnTo>
                  <a:lnTo>
                    <a:pt x="51943" y="1587"/>
                  </a:lnTo>
                  <a:close/>
                </a:path>
                <a:path w="52069" h="3810">
                  <a:moveTo>
                    <a:pt x="1790" y="1511"/>
                  </a:moveTo>
                  <a:lnTo>
                    <a:pt x="1028" y="1511"/>
                  </a:lnTo>
                  <a:lnTo>
                    <a:pt x="1115" y="2171"/>
                  </a:lnTo>
                  <a:lnTo>
                    <a:pt x="1790" y="2273"/>
                  </a:lnTo>
                  <a:lnTo>
                    <a:pt x="1790" y="1511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2853601" y="4734953"/>
              <a:ext cx="52069" cy="3810"/>
            </a:xfrm>
            <a:custGeom>
              <a:avLst/>
              <a:gdLst/>
              <a:ahLst/>
              <a:cxnLst/>
              <a:rect l="l" t="t" r="r" b="b"/>
              <a:pathLst>
                <a:path w="52069" h="3810">
                  <a:moveTo>
                    <a:pt x="1790" y="2755"/>
                  </a:moveTo>
                  <a:lnTo>
                    <a:pt x="3225" y="2755"/>
                  </a:lnTo>
                  <a:lnTo>
                    <a:pt x="3225" y="1079"/>
                  </a:lnTo>
                  <a:lnTo>
                    <a:pt x="1790" y="1079"/>
                  </a:lnTo>
                  <a:lnTo>
                    <a:pt x="1790" y="2755"/>
                  </a:lnTo>
                  <a:close/>
                </a:path>
                <a:path w="52069" h="3810">
                  <a:moveTo>
                    <a:pt x="4914" y="2755"/>
                  </a:moveTo>
                  <a:lnTo>
                    <a:pt x="6337" y="2755"/>
                  </a:lnTo>
                  <a:lnTo>
                    <a:pt x="6337" y="1079"/>
                  </a:lnTo>
                  <a:lnTo>
                    <a:pt x="4914" y="1079"/>
                  </a:lnTo>
                  <a:lnTo>
                    <a:pt x="4914" y="2755"/>
                  </a:lnTo>
                  <a:close/>
                </a:path>
                <a:path w="52069" h="3810">
                  <a:moveTo>
                    <a:pt x="8026" y="2755"/>
                  </a:moveTo>
                  <a:lnTo>
                    <a:pt x="9448" y="2755"/>
                  </a:lnTo>
                  <a:lnTo>
                    <a:pt x="9448" y="1079"/>
                  </a:lnTo>
                  <a:lnTo>
                    <a:pt x="8026" y="1079"/>
                  </a:lnTo>
                  <a:lnTo>
                    <a:pt x="8026" y="2755"/>
                  </a:lnTo>
                  <a:close/>
                </a:path>
                <a:path w="52069" h="3810">
                  <a:moveTo>
                    <a:pt x="11150" y="2755"/>
                  </a:moveTo>
                  <a:lnTo>
                    <a:pt x="12572" y="2755"/>
                  </a:lnTo>
                  <a:lnTo>
                    <a:pt x="12572" y="1079"/>
                  </a:lnTo>
                  <a:lnTo>
                    <a:pt x="11150" y="1079"/>
                  </a:lnTo>
                  <a:lnTo>
                    <a:pt x="11150" y="2755"/>
                  </a:lnTo>
                  <a:close/>
                </a:path>
                <a:path w="52069" h="3810">
                  <a:moveTo>
                    <a:pt x="14262" y="2755"/>
                  </a:moveTo>
                  <a:lnTo>
                    <a:pt x="15697" y="2755"/>
                  </a:lnTo>
                  <a:lnTo>
                    <a:pt x="15697" y="1079"/>
                  </a:lnTo>
                  <a:lnTo>
                    <a:pt x="14262" y="1079"/>
                  </a:lnTo>
                  <a:lnTo>
                    <a:pt x="14262" y="2755"/>
                  </a:lnTo>
                  <a:close/>
                </a:path>
                <a:path w="52069" h="3810">
                  <a:moveTo>
                    <a:pt x="17386" y="2755"/>
                  </a:moveTo>
                  <a:lnTo>
                    <a:pt x="18808" y="2755"/>
                  </a:lnTo>
                  <a:lnTo>
                    <a:pt x="18808" y="1079"/>
                  </a:lnTo>
                  <a:lnTo>
                    <a:pt x="17386" y="1079"/>
                  </a:lnTo>
                  <a:lnTo>
                    <a:pt x="17386" y="2755"/>
                  </a:lnTo>
                  <a:close/>
                </a:path>
                <a:path w="52069" h="3810">
                  <a:moveTo>
                    <a:pt x="20497" y="2755"/>
                  </a:moveTo>
                  <a:lnTo>
                    <a:pt x="21920" y="2755"/>
                  </a:lnTo>
                  <a:lnTo>
                    <a:pt x="21920" y="1079"/>
                  </a:lnTo>
                  <a:lnTo>
                    <a:pt x="20497" y="1079"/>
                  </a:lnTo>
                  <a:lnTo>
                    <a:pt x="20497" y="2755"/>
                  </a:lnTo>
                  <a:close/>
                </a:path>
                <a:path w="52069" h="3810">
                  <a:moveTo>
                    <a:pt x="23621" y="2755"/>
                  </a:moveTo>
                  <a:lnTo>
                    <a:pt x="25044" y="2755"/>
                  </a:lnTo>
                  <a:lnTo>
                    <a:pt x="25044" y="1079"/>
                  </a:lnTo>
                  <a:lnTo>
                    <a:pt x="23621" y="1079"/>
                  </a:lnTo>
                  <a:lnTo>
                    <a:pt x="23621" y="2755"/>
                  </a:lnTo>
                  <a:close/>
                </a:path>
                <a:path w="52069" h="3810">
                  <a:moveTo>
                    <a:pt x="26746" y="2755"/>
                  </a:moveTo>
                  <a:lnTo>
                    <a:pt x="28181" y="2755"/>
                  </a:lnTo>
                  <a:lnTo>
                    <a:pt x="28181" y="1079"/>
                  </a:lnTo>
                  <a:lnTo>
                    <a:pt x="26746" y="1079"/>
                  </a:lnTo>
                  <a:lnTo>
                    <a:pt x="26746" y="2755"/>
                  </a:lnTo>
                  <a:close/>
                </a:path>
                <a:path w="52069" h="3810">
                  <a:moveTo>
                    <a:pt x="29857" y="2755"/>
                  </a:moveTo>
                  <a:lnTo>
                    <a:pt x="31280" y="2755"/>
                  </a:lnTo>
                  <a:lnTo>
                    <a:pt x="31280" y="1079"/>
                  </a:lnTo>
                  <a:lnTo>
                    <a:pt x="29857" y="1079"/>
                  </a:lnTo>
                  <a:lnTo>
                    <a:pt x="29857" y="2755"/>
                  </a:lnTo>
                  <a:close/>
                </a:path>
                <a:path w="52069" h="3810">
                  <a:moveTo>
                    <a:pt x="32981" y="2755"/>
                  </a:moveTo>
                  <a:lnTo>
                    <a:pt x="34404" y="2755"/>
                  </a:lnTo>
                  <a:lnTo>
                    <a:pt x="34404" y="1079"/>
                  </a:lnTo>
                  <a:lnTo>
                    <a:pt x="32981" y="1079"/>
                  </a:lnTo>
                  <a:lnTo>
                    <a:pt x="32981" y="2755"/>
                  </a:lnTo>
                  <a:close/>
                </a:path>
                <a:path w="52069" h="3810">
                  <a:moveTo>
                    <a:pt x="36093" y="2755"/>
                  </a:moveTo>
                  <a:lnTo>
                    <a:pt x="37515" y="2755"/>
                  </a:lnTo>
                  <a:lnTo>
                    <a:pt x="37515" y="1079"/>
                  </a:lnTo>
                  <a:lnTo>
                    <a:pt x="36093" y="1079"/>
                  </a:lnTo>
                  <a:lnTo>
                    <a:pt x="36093" y="2755"/>
                  </a:lnTo>
                  <a:close/>
                </a:path>
                <a:path w="52069" h="3810">
                  <a:moveTo>
                    <a:pt x="39217" y="2755"/>
                  </a:moveTo>
                  <a:lnTo>
                    <a:pt x="40639" y="2755"/>
                  </a:lnTo>
                  <a:lnTo>
                    <a:pt x="40639" y="1079"/>
                  </a:lnTo>
                  <a:lnTo>
                    <a:pt x="39217" y="1079"/>
                  </a:lnTo>
                  <a:lnTo>
                    <a:pt x="39217" y="2755"/>
                  </a:lnTo>
                  <a:close/>
                </a:path>
                <a:path w="52069" h="3810">
                  <a:moveTo>
                    <a:pt x="42329" y="2755"/>
                  </a:moveTo>
                  <a:lnTo>
                    <a:pt x="43751" y="2755"/>
                  </a:lnTo>
                  <a:lnTo>
                    <a:pt x="43751" y="1079"/>
                  </a:lnTo>
                  <a:lnTo>
                    <a:pt x="42329" y="1079"/>
                  </a:lnTo>
                  <a:lnTo>
                    <a:pt x="42329" y="2755"/>
                  </a:lnTo>
                  <a:close/>
                </a:path>
                <a:path w="52069" h="3810">
                  <a:moveTo>
                    <a:pt x="45453" y="2755"/>
                  </a:moveTo>
                  <a:lnTo>
                    <a:pt x="46875" y="2755"/>
                  </a:lnTo>
                  <a:lnTo>
                    <a:pt x="46875" y="1079"/>
                  </a:lnTo>
                  <a:lnTo>
                    <a:pt x="45453" y="1079"/>
                  </a:lnTo>
                  <a:lnTo>
                    <a:pt x="45453" y="2755"/>
                  </a:lnTo>
                  <a:close/>
                </a:path>
                <a:path w="52069" h="3810">
                  <a:moveTo>
                    <a:pt x="48564" y="2755"/>
                  </a:moveTo>
                  <a:lnTo>
                    <a:pt x="49987" y="2755"/>
                  </a:lnTo>
                  <a:lnTo>
                    <a:pt x="49987" y="1079"/>
                  </a:lnTo>
                  <a:lnTo>
                    <a:pt x="48564" y="1079"/>
                  </a:lnTo>
                  <a:lnTo>
                    <a:pt x="48564" y="2755"/>
                  </a:lnTo>
                  <a:close/>
                </a:path>
                <a:path w="52069" h="3810">
                  <a:moveTo>
                    <a:pt x="533" y="1892"/>
                  </a:moveTo>
                  <a:lnTo>
                    <a:pt x="533" y="2095"/>
                  </a:lnTo>
                  <a:lnTo>
                    <a:pt x="673" y="2273"/>
                  </a:lnTo>
                  <a:lnTo>
                    <a:pt x="850" y="2273"/>
                  </a:lnTo>
                  <a:lnTo>
                    <a:pt x="1028" y="2273"/>
                  </a:lnTo>
                  <a:lnTo>
                    <a:pt x="1181" y="2095"/>
                  </a:lnTo>
                  <a:lnTo>
                    <a:pt x="1181" y="1892"/>
                  </a:lnTo>
                  <a:lnTo>
                    <a:pt x="1181" y="1676"/>
                  </a:lnTo>
                  <a:lnTo>
                    <a:pt x="1028" y="1511"/>
                  </a:lnTo>
                  <a:lnTo>
                    <a:pt x="850" y="1511"/>
                  </a:lnTo>
                  <a:lnTo>
                    <a:pt x="673" y="1511"/>
                  </a:lnTo>
                  <a:lnTo>
                    <a:pt x="533" y="1676"/>
                  </a:lnTo>
                  <a:lnTo>
                    <a:pt x="533" y="1892"/>
                  </a:lnTo>
                  <a:close/>
                </a:path>
                <a:path w="52069" h="3810">
                  <a:moveTo>
                    <a:pt x="50723" y="1955"/>
                  </a:moveTo>
                  <a:lnTo>
                    <a:pt x="50723" y="2171"/>
                  </a:lnTo>
                  <a:lnTo>
                    <a:pt x="50876" y="2336"/>
                  </a:lnTo>
                  <a:lnTo>
                    <a:pt x="51041" y="2336"/>
                  </a:lnTo>
                  <a:lnTo>
                    <a:pt x="51231" y="2336"/>
                  </a:lnTo>
                  <a:lnTo>
                    <a:pt x="51371" y="2171"/>
                  </a:lnTo>
                  <a:lnTo>
                    <a:pt x="51371" y="1955"/>
                  </a:lnTo>
                  <a:lnTo>
                    <a:pt x="51371" y="1752"/>
                  </a:lnTo>
                  <a:lnTo>
                    <a:pt x="51231" y="1587"/>
                  </a:lnTo>
                  <a:lnTo>
                    <a:pt x="51041" y="1587"/>
                  </a:lnTo>
                  <a:lnTo>
                    <a:pt x="50876" y="1587"/>
                  </a:lnTo>
                  <a:lnTo>
                    <a:pt x="50723" y="1752"/>
                  </a:lnTo>
                  <a:lnTo>
                    <a:pt x="50723" y="1955"/>
                  </a:lnTo>
                  <a:close/>
                </a:path>
                <a:path w="52069" h="3810">
                  <a:moveTo>
                    <a:pt x="0" y="0"/>
                  </a:moveTo>
                  <a:lnTo>
                    <a:pt x="51943" y="0"/>
                  </a:lnTo>
                  <a:lnTo>
                    <a:pt x="51943" y="3505"/>
                  </a:lnTo>
                  <a:lnTo>
                    <a:pt x="0" y="350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853601" y="4738522"/>
              <a:ext cx="52069" cy="3810"/>
            </a:xfrm>
            <a:custGeom>
              <a:avLst/>
              <a:gdLst/>
              <a:ahLst/>
              <a:cxnLst/>
              <a:rect l="l" t="t" r="r" b="b"/>
              <a:pathLst>
                <a:path w="52069" h="3810">
                  <a:moveTo>
                    <a:pt x="51943" y="0"/>
                  </a:moveTo>
                  <a:lnTo>
                    <a:pt x="0" y="0"/>
                  </a:lnTo>
                  <a:lnTo>
                    <a:pt x="0" y="3505"/>
                  </a:lnTo>
                  <a:lnTo>
                    <a:pt x="51943" y="3505"/>
                  </a:lnTo>
                  <a:lnTo>
                    <a:pt x="51943" y="2654"/>
                  </a:lnTo>
                  <a:lnTo>
                    <a:pt x="1790" y="2654"/>
                  </a:lnTo>
                  <a:lnTo>
                    <a:pt x="1790" y="2159"/>
                  </a:lnTo>
                  <a:lnTo>
                    <a:pt x="673" y="2159"/>
                  </a:lnTo>
                  <a:lnTo>
                    <a:pt x="673" y="1409"/>
                  </a:lnTo>
                  <a:lnTo>
                    <a:pt x="1790" y="1409"/>
                  </a:lnTo>
                  <a:lnTo>
                    <a:pt x="1790" y="977"/>
                  </a:lnTo>
                  <a:lnTo>
                    <a:pt x="51943" y="977"/>
                  </a:lnTo>
                  <a:lnTo>
                    <a:pt x="51943" y="0"/>
                  </a:lnTo>
                  <a:close/>
                </a:path>
                <a:path w="52069" h="3810">
                  <a:moveTo>
                    <a:pt x="4914" y="977"/>
                  </a:moveTo>
                  <a:lnTo>
                    <a:pt x="3225" y="977"/>
                  </a:lnTo>
                  <a:lnTo>
                    <a:pt x="3225" y="2654"/>
                  </a:lnTo>
                  <a:lnTo>
                    <a:pt x="4914" y="2654"/>
                  </a:lnTo>
                  <a:lnTo>
                    <a:pt x="4914" y="977"/>
                  </a:lnTo>
                  <a:close/>
                </a:path>
                <a:path w="52069" h="3810">
                  <a:moveTo>
                    <a:pt x="8026" y="977"/>
                  </a:moveTo>
                  <a:lnTo>
                    <a:pt x="6337" y="977"/>
                  </a:lnTo>
                  <a:lnTo>
                    <a:pt x="6337" y="2654"/>
                  </a:lnTo>
                  <a:lnTo>
                    <a:pt x="8026" y="2654"/>
                  </a:lnTo>
                  <a:lnTo>
                    <a:pt x="8026" y="977"/>
                  </a:lnTo>
                  <a:close/>
                </a:path>
                <a:path w="52069" h="3810">
                  <a:moveTo>
                    <a:pt x="11150" y="977"/>
                  </a:moveTo>
                  <a:lnTo>
                    <a:pt x="9448" y="977"/>
                  </a:lnTo>
                  <a:lnTo>
                    <a:pt x="9448" y="2654"/>
                  </a:lnTo>
                  <a:lnTo>
                    <a:pt x="11150" y="2654"/>
                  </a:lnTo>
                  <a:lnTo>
                    <a:pt x="11150" y="977"/>
                  </a:lnTo>
                  <a:close/>
                </a:path>
                <a:path w="52069" h="3810">
                  <a:moveTo>
                    <a:pt x="14262" y="977"/>
                  </a:moveTo>
                  <a:lnTo>
                    <a:pt x="12572" y="977"/>
                  </a:lnTo>
                  <a:lnTo>
                    <a:pt x="12572" y="2654"/>
                  </a:lnTo>
                  <a:lnTo>
                    <a:pt x="14262" y="2654"/>
                  </a:lnTo>
                  <a:lnTo>
                    <a:pt x="14262" y="977"/>
                  </a:lnTo>
                  <a:close/>
                </a:path>
                <a:path w="52069" h="3810">
                  <a:moveTo>
                    <a:pt x="17386" y="977"/>
                  </a:moveTo>
                  <a:lnTo>
                    <a:pt x="15697" y="977"/>
                  </a:lnTo>
                  <a:lnTo>
                    <a:pt x="15697" y="2654"/>
                  </a:lnTo>
                  <a:lnTo>
                    <a:pt x="17386" y="2654"/>
                  </a:lnTo>
                  <a:lnTo>
                    <a:pt x="17386" y="977"/>
                  </a:lnTo>
                  <a:close/>
                </a:path>
                <a:path w="52069" h="3810">
                  <a:moveTo>
                    <a:pt x="20497" y="977"/>
                  </a:moveTo>
                  <a:lnTo>
                    <a:pt x="18808" y="977"/>
                  </a:lnTo>
                  <a:lnTo>
                    <a:pt x="18808" y="2654"/>
                  </a:lnTo>
                  <a:lnTo>
                    <a:pt x="20497" y="2654"/>
                  </a:lnTo>
                  <a:lnTo>
                    <a:pt x="20497" y="977"/>
                  </a:lnTo>
                  <a:close/>
                </a:path>
                <a:path w="52069" h="3810">
                  <a:moveTo>
                    <a:pt x="23621" y="977"/>
                  </a:moveTo>
                  <a:lnTo>
                    <a:pt x="21920" y="977"/>
                  </a:lnTo>
                  <a:lnTo>
                    <a:pt x="21920" y="2654"/>
                  </a:lnTo>
                  <a:lnTo>
                    <a:pt x="23621" y="2654"/>
                  </a:lnTo>
                  <a:lnTo>
                    <a:pt x="23621" y="977"/>
                  </a:lnTo>
                  <a:close/>
                </a:path>
                <a:path w="52069" h="3810">
                  <a:moveTo>
                    <a:pt x="26746" y="977"/>
                  </a:moveTo>
                  <a:lnTo>
                    <a:pt x="25044" y="977"/>
                  </a:lnTo>
                  <a:lnTo>
                    <a:pt x="25044" y="2654"/>
                  </a:lnTo>
                  <a:lnTo>
                    <a:pt x="26746" y="2654"/>
                  </a:lnTo>
                  <a:lnTo>
                    <a:pt x="26746" y="977"/>
                  </a:lnTo>
                  <a:close/>
                </a:path>
                <a:path w="52069" h="3810">
                  <a:moveTo>
                    <a:pt x="29857" y="977"/>
                  </a:moveTo>
                  <a:lnTo>
                    <a:pt x="28181" y="977"/>
                  </a:lnTo>
                  <a:lnTo>
                    <a:pt x="28181" y="2654"/>
                  </a:lnTo>
                  <a:lnTo>
                    <a:pt x="29857" y="2654"/>
                  </a:lnTo>
                  <a:lnTo>
                    <a:pt x="29857" y="977"/>
                  </a:lnTo>
                  <a:close/>
                </a:path>
                <a:path w="52069" h="3810">
                  <a:moveTo>
                    <a:pt x="32981" y="977"/>
                  </a:moveTo>
                  <a:lnTo>
                    <a:pt x="31280" y="977"/>
                  </a:lnTo>
                  <a:lnTo>
                    <a:pt x="31280" y="2654"/>
                  </a:lnTo>
                  <a:lnTo>
                    <a:pt x="32981" y="2654"/>
                  </a:lnTo>
                  <a:lnTo>
                    <a:pt x="32981" y="977"/>
                  </a:lnTo>
                  <a:close/>
                </a:path>
                <a:path w="52069" h="3810">
                  <a:moveTo>
                    <a:pt x="36093" y="977"/>
                  </a:moveTo>
                  <a:lnTo>
                    <a:pt x="34404" y="977"/>
                  </a:lnTo>
                  <a:lnTo>
                    <a:pt x="34404" y="2654"/>
                  </a:lnTo>
                  <a:lnTo>
                    <a:pt x="36093" y="2654"/>
                  </a:lnTo>
                  <a:lnTo>
                    <a:pt x="36093" y="977"/>
                  </a:lnTo>
                  <a:close/>
                </a:path>
                <a:path w="52069" h="3810">
                  <a:moveTo>
                    <a:pt x="39217" y="977"/>
                  </a:moveTo>
                  <a:lnTo>
                    <a:pt x="37515" y="977"/>
                  </a:lnTo>
                  <a:lnTo>
                    <a:pt x="37515" y="2654"/>
                  </a:lnTo>
                  <a:lnTo>
                    <a:pt x="39217" y="2654"/>
                  </a:lnTo>
                  <a:lnTo>
                    <a:pt x="39217" y="977"/>
                  </a:lnTo>
                  <a:close/>
                </a:path>
                <a:path w="52069" h="3810">
                  <a:moveTo>
                    <a:pt x="42329" y="977"/>
                  </a:moveTo>
                  <a:lnTo>
                    <a:pt x="40639" y="977"/>
                  </a:lnTo>
                  <a:lnTo>
                    <a:pt x="40639" y="2654"/>
                  </a:lnTo>
                  <a:lnTo>
                    <a:pt x="42329" y="2654"/>
                  </a:lnTo>
                  <a:lnTo>
                    <a:pt x="42329" y="977"/>
                  </a:lnTo>
                  <a:close/>
                </a:path>
                <a:path w="52069" h="3810">
                  <a:moveTo>
                    <a:pt x="45453" y="977"/>
                  </a:moveTo>
                  <a:lnTo>
                    <a:pt x="43751" y="977"/>
                  </a:lnTo>
                  <a:lnTo>
                    <a:pt x="43751" y="2654"/>
                  </a:lnTo>
                  <a:lnTo>
                    <a:pt x="45453" y="2654"/>
                  </a:lnTo>
                  <a:lnTo>
                    <a:pt x="45453" y="977"/>
                  </a:lnTo>
                  <a:close/>
                </a:path>
                <a:path w="52069" h="3810">
                  <a:moveTo>
                    <a:pt x="48564" y="977"/>
                  </a:moveTo>
                  <a:lnTo>
                    <a:pt x="46875" y="977"/>
                  </a:lnTo>
                  <a:lnTo>
                    <a:pt x="46875" y="2654"/>
                  </a:lnTo>
                  <a:lnTo>
                    <a:pt x="48564" y="2654"/>
                  </a:lnTo>
                  <a:lnTo>
                    <a:pt x="48564" y="977"/>
                  </a:lnTo>
                  <a:close/>
                </a:path>
                <a:path w="52069" h="3810">
                  <a:moveTo>
                    <a:pt x="51943" y="977"/>
                  </a:moveTo>
                  <a:lnTo>
                    <a:pt x="49987" y="977"/>
                  </a:lnTo>
                  <a:lnTo>
                    <a:pt x="49987" y="2654"/>
                  </a:lnTo>
                  <a:lnTo>
                    <a:pt x="51943" y="2654"/>
                  </a:lnTo>
                  <a:lnTo>
                    <a:pt x="51943" y="2235"/>
                  </a:lnTo>
                  <a:lnTo>
                    <a:pt x="50876" y="2235"/>
                  </a:lnTo>
                  <a:lnTo>
                    <a:pt x="50876" y="1473"/>
                  </a:lnTo>
                  <a:lnTo>
                    <a:pt x="51943" y="1473"/>
                  </a:lnTo>
                  <a:lnTo>
                    <a:pt x="51943" y="977"/>
                  </a:lnTo>
                  <a:close/>
                </a:path>
                <a:path w="52069" h="3810">
                  <a:moveTo>
                    <a:pt x="51943" y="1473"/>
                  </a:moveTo>
                  <a:lnTo>
                    <a:pt x="51231" y="1473"/>
                  </a:lnTo>
                  <a:lnTo>
                    <a:pt x="51291" y="2159"/>
                  </a:lnTo>
                  <a:lnTo>
                    <a:pt x="51943" y="2235"/>
                  </a:lnTo>
                  <a:lnTo>
                    <a:pt x="51943" y="1473"/>
                  </a:lnTo>
                  <a:close/>
                </a:path>
                <a:path w="52069" h="3810">
                  <a:moveTo>
                    <a:pt x="1790" y="1409"/>
                  </a:moveTo>
                  <a:lnTo>
                    <a:pt x="1028" y="1409"/>
                  </a:lnTo>
                  <a:lnTo>
                    <a:pt x="1122" y="2057"/>
                  </a:lnTo>
                  <a:lnTo>
                    <a:pt x="1790" y="2159"/>
                  </a:lnTo>
                  <a:lnTo>
                    <a:pt x="1790" y="1409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2853601" y="4738522"/>
              <a:ext cx="52069" cy="3810"/>
            </a:xfrm>
            <a:custGeom>
              <a:avLst/>
              <a:gdLst/>
              <a:ahLst/>
              <a:cxnLst/>
              <a:rect l="l" t="t" r="r" b="b"/>
              <a:pathLst>
                <a:path w="52069" h="3810">
                  <a:moveTo>
                    <a:pt x="1790" y="2654"/>
                  </a:moveTo>
                  <a:lnTo>
                    <a:pt x="3225" y="2654"/>
                  </a:lnTo>
                  <a:lnTo>
                    <a:pt x="3225" y="977"/>
                  </a:lnTo>
                  <a:lnTo>
                    <a:pt x="1790" y="977"/>
                  </a:lnTo>
                  <a:lnTo>
                    <a:pt x="1790" y="2654"/>
                  </a:lnTo>
                  <a:close/>
                </a:path>
                <a:path w="52069" h="3810">
                  <a:moveTo>
                    <a:pt x="4914" y="2654"/>
                  </a:moveTo>
                  <a:lnTo>
                    <a:pt x="6337" y="2654"/>
                  </a:lnTo>
                  <a:lnTo>
                    <a:pt x="6337" y="977"/>
                  </a:lnTo>
                  <a:lnTo>
                    <a:pt x="4914" y="977"/>
                  </a:lnTo>
                  <a:lnTo>
                    <a:pt x="4914" y="2654"/>
                  </a:lnTo>
                  <a:close/>
                </a:path>
                <a:path w="52069" h="3810">
                  <a:moveTo>
                    <a:pt x="8026" y="2654"/>
                  </a:moveTo>
                  <a:lnTo>
                    <a:pt x="9448" y="2654"/>
                  </a:lnTo>
                  <a:lnTo>
                    <a:pt x="9448" y="977"/>
                  </a:lnTo>
                  <a:lnTo>
                    <a:pt x="8026" y="977"/>
                  </a:lnTo>
                  <a:lnTo>
                    <a:pt x="8026" y="2654"/>
                  </a:lnTo>
                  <a:close/>
                </a:path>
                <a:path w="52069" h="3810">
                  <a:moveTo>
                    <a:pt x="11150" y="2654"/>
                  </a:moveTo>
                  <a:lnTo>
                    <a:pt x="12572" y="2654"/>
                  </a:lnTo>
                  <a:lnTo>
                    <a:pt x="12572" y="977"/>
                  </a:lnTo>
                  <a:lnTo>
                    <a:pt x="11150" y="977"/>
                  </a:lnTo>
                  <a:lnTo>
                    <a:pt x="11150" y="2654"/>
                  </a:lnTo>
                  <a:close/>
                </a:path>
                <a:path w="52069" h="3810">
                  <a:moveTo>
                    <a:pt x="14262" y="2654"/>
                  </a:moveTo>
                  <a:lnTo>
                    <a:pt x="15697" y="2654"/>
                  </a:lnTo>
                  <a:lnTo>
                    <a:pt x="15697" y="977"/>
                  </a:lnTo>
                  <a:lnTo>
                    <a:pt x="14262" y="977"/>
                  </a:lnTo>
                  <a:lnTo>
                    <a:pt x="14262" y="2654"/>
                  </a:lnTo>
                  <a:close/>
                </a:path>
                <a:path w="52069" h="3810">
                  <a:moveTo>
                    <a:pt x="17386" y="2654"/>
                  </a:moveTo>
                  <a:lnTo>
                    <a:pt x="18808" y="2654"/>
                  </a:lnTo>
                  <a:lnTo>
                    <a:pt x="18808" y="977"/>
                  </a:lnTo>
                  <a:lnTo>
                    <a:pt x="17386" y="977"/>
                  </a:lnTo>
                  <a:lnTo>
                    <a:pt x="17386" y="2654"/>
                  </a:lnTo>
                  <a:close/>
                </a:path>
                <a:path w="52069" h="3810">
                  <a:moveTo>
                    <a:pt x="20497" y="2654"/>
                  </a:moveTo>
                  <a:lnTo>
                    <a:pt x="21920" y="2654"/>
                  </a:lnTo>
                  <a:lnTo>
                    <a:pt x="21920" y="977"/>
                  </a:lnTo>
                  <a:lnTo>
                    <a:pt x="20497" y="977"/>
                  </a:lnTo>
                  <a:lnTo>
                    <a:pt x="20497" y="2654"/>
                  </a:lnTo>
                  <a:close/>
                </a:path>
                <a:path w="52069" h="3810">
                  <a:moveTo>
                    <a:pt x="23621" y="2654"/>
                  </a:moveTo>
                  <a:lnTo>
                    <a:pt x="25044" y="2654"/>
                  </a:lnTo>
                  <a:lnTo>
                    <a:pt x="25044" y="977"/>
                  </a:lnTo>
                  <a:lnTo>
                    <a:pt x="23621" y="977"/>
                  </a:lnTo>
                  <a:lnTo>
                    <a:pt x="23621" y="2654"/>
                  </a:lnTo>
                  <a:close/>
                </a:path>
                <a:path w="52069" h="3810">
                  <a:moveTo>
                    <a:pt x="26746" y="2654"/>
                  </a:moveTo>
                  <a:lnTo>
                    <a:pt x="28181" y="2654"/>
                  </a:lnTo>
                  <a:lnTo>
                    <a:pt x="28181" y="977"/>
                  </a:lnTo>
                  <a:lnTo>
                    <a:pt x="26746" y="977"/>
                  </a:lnTo>
                  <a:lnTo>
                    <a:pt x="26746" y="2654"/>
                  </a:lnTo>
                  <a:close/>
                </a:path>
                <a:path w="52069" h="3810">
                  <a:moveTo>
                    <a:pt x="29857" y="2654"/>
                  </a:moveTo>
                  <a:lnTo>
                    <a:pt x="31280" y="2654"/>
                  </a:lnTo>
                  <a:lnTo>
                    <a:pt x="31280" y="977"/>
                  </a:lnTo>
                  <a:lnTo>
                    <a:pt x="29857" y="977"/>
                  </a:lnTo>
                  <a:lnTo>
                    <a:pt x="29857" y="2654"/>
                  </a:lnTo>
                  <a:close/>
                </a:path>
                <a:path w="52069" h="3810">
                  <a:moveTo>
                    <a:pt x="32981" y="2654"/>
                  </a:moveTo>
                  <a:lnTo>
                    <a:pt x="34404" y="2654"/>
                  </a:lnTo>
                  <a:lnTo>
                    <a:pt x="34404" y="977"/>
                  </a:lnTo>
                  <a:lnTo>
                    <a:pt x="32981" y="977"/>
                  </a:lnTo>
                  <a:lnTo>
                    <a:pt x="32981" y="2654"/>
                  </a:lnTo>
                  <a:close/>
                </a:path>
                <a:path w="52069" h="3810">
                  <a:moveTo>
                    <a:pt x="36093" y="2654"/>
                  </a:moveTo>
                  <a:lnTo>
                    <a:pt x="37515" y="2654"/>
                  </a:lnTo>
                  <a:lnTo>
                    <a:pt x="37515" y="977"/>
                  </a:lnTo>
                  <a:lnTo>
                    <a:pt x="36093" y="977"/>
                  </a:lnTo>
                  <a:lnTo>
                    <a:pt x="36093" y="2654"/>
                  </a:lnTo>
                  <a:close/>
                </a:path>
                <a:path w="52069" h="3810">
                  <a:moveTo>
                    <a:pt x="39217" y="2654"/>
                  </a:moveTo>
                  <a:lnTo>
                    <a:pt x="40639" y="2654"/>
                  </a:lnTo>
                  <a:lnTo>
                    <a:pt x="40639" y="977"/>
                  </a:lnTo>
                  <a:lnTo>
                    <a:pt x="39217" y="977"/>
                  </a:lnTo>
                  <a:lnTo>
                    <a:pt x="39217" y="2654"/>
                  </a:lnTo>
                  <a:close/>
                </a:path>
                <a:path w="52069" h="3810">
                  <a:moveTo>
                    <a:pt x="42329" y="2654"/>
                  </a:moveTo>
                  <a:lnTo>
                    <a:pt x="43751" y="2654"/>
                  </a:lnTo>
                  <a:lnTo>
                    <a:pt x="43751" y="977"/>
                  </a:lnTo>
                  <a:lnTo>
                    <a:pt x="42329" y="977"/>
                  </a:lnTo>
                  <a:lnTo>
                    <a:pt x="42329" y="2654"/>
                  </a:lnTo>
                  <a:close/>
                </a:path>
                <a:path w="52069" h="3810">
                  <a:moveTo>
                    <a:pt x="45453" y="2654"/>
                  </a:moveTo>
                  <a:lnTo>
                    <a:pt x="46875" y="2654"/>
                  </a:lnTo>
                  <a:lnTo>
                    <a:pt x="46875" y="977"/>
                  </a:lnTo>
                  <a:lnTo>
                    <a:pt x="45453" y="977"/>
                  </a:lnTo>
                  <a:lnTo>
                    <a:pt x="45453" y="2654"/>
                  </a:lnTo>
                  <a:close/>
                </a:path>
                <a:path w="52069" h="3810">
                  <a:moveTo>
                    <a:pt x="48564" y="2654"/>
                  </a:moveTo>
                  <a:lnTo>
                    <a:pt x="49987" y="2654"/>
                  </a:lnTo>
                  <a:lnTo>
                    <a:pt x="49987" y="977"/>
                  </a:lnTo>
                  <a:lnTo>
                    <a:pt x="48564" y="977"/>
                  </a:lnTo>
                  <a:lnTo>
                    <a:pt x="48564" y="2654"/>
                  </a:lnTo>
                  <a:close/>
                </a:path>
                <a:path w="52069" h="3810">
                  <a:moveTo>
                    <a:pt x="533" y="1790"/>
                  </a:moveTo>
                  <a:lnTo>
                    <a:pt x="533" y="1993"/>
                  </a:lnTo>
                  <a:lnTo>
                    <a:pt x="673" y="2159"/>
                  </a:lnTo>
                  <a:lnTo>
                    <a:pt x="850" y="2159"/>
                  </a:lnTo>
                  <a:lnTo>
                    <a:pt x="1028" y="2159"/>
                  </a:lnTo>
                  <a:lnTo>
                    <a:pt x="1181" y="1993"/>
                  </a:lnTo>
                  <a:lnTo>
                    <a:pt x="1181" y="1790"/>
                  </a:lnTo>
                  <a:lnTo>
                    <a:pt x="1181" y="1574"/>
                  </a:lnTo>
                  <a:lnTo>
                    <a:pt x="1028" y="1409"/>
                  </a:lnTo>
                  <a:lnTo>
                    <a:pt x="850" y="1409"/>
                  </a:lnTo>
                  <a:lnTo>
                    <a:pt x="673" y="1409"/>
                  </a:lnTo>
                  <a:lnTo>
                    <a:pt x="533" y="1574"/>
                  </a:lnTo>
                  <a:lnTo>
                    <a:pt x="533" y="1790"/>
                  </a:lnTo>
                  <a:close/>
                </a:path>
                <a:path w="52069" h="3810">
                  <a:moveTo>
                    <a:pt x="50723" y="1854"/>
                  </a:moveTo>
                  <a:lnTo>
                    <a:pt x="50723" y="2057"/>
                  </a:lnTo>
                  <a:lnTo>
                    <a:pt x="50876" y="2235"/>
                  </a:lnTo>
                  <a:lnTo>
                    <a:pt x="51041" y="2235"/>
                  </a:lnTo>
                  <a:lnTo>
                    <a:pt x="51231" y="2235"/>
                  </a:lnTo>
                  <a:lnTo>
                    <a:pt x="51371" y="2057"/>
                  </a:lnTo>
                  <a:lnTo>
                    <a:pt x="51371" y="1854"/>
                  </a:lnTo>
                  <a:lnTo>
                    <a:pt x="51371" y="1638"/>
                  </a:lnTo>
                  <a:lnTo>
                    <a:pt x="51231" y="1473"/>
                  </a:lnTo>
                  <a:lnTo>
                    <a:pt x="51041" y="1473"/>
                  </a:lnTo>
                  <a:lnTo>
                    <a:pt x="50876" y="1473"/>
                  </a:lnTo>
                  <a:lnTo>
                    <a:pt x="50723" y="1638"/>
                  </a:lnTo>
                  <a:lnTo>
                    <a:pt x="50723" y="1854"/>
                  </a:lnTo>
                  <a:close/>
                </a:path>
                <a:path w="52069" h="3810">
                  <a:moveTo>
                    <a:pt x="0" y="0"/>
                  </a:moveTo>
                  <a:lnTo>
                    <a:pt x="51943" y="0"/>
                  </a:lnTo>
                  <a:lnTo>
                    <a:pt x="51943" y="3505"/>
                  </a:lnTo>
                  <a:lnTo>
                    <a:pt x="0" y="350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2849956" y="4619396"/>
              <a:ext cx="59690" cy="3810"/>
            </a:xfrm>
            <a:custGeom>
              <a:avLst/>
              <a:gdLst/>
              <a:ahLst/>
              <a:cxnLst/>
              <a:rect l="l" t="t" r="r" b="b"/>
              <a:pathLst>
                <a:path w="59689" h="3810">
                  <a:moveTo>
                    <a:pt x="59296" y="0"/>
                  </a:moveTo>
                  <a:lnTo>
                    <a:pt x="0" y="0"/>
                  </a:lnTo>
                  <a:lnTo>
                    <a:pt x="0" y="3581"/>
                  </a:lnTo>
                  <a:lnTo>
                    <a:pt x="59296" y="3581"/>
                  </a:lnTo>
                  <a:lnTo>
                    <a:pt x="59296" y="0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2849956" y="4619396"/>
              <a:ext cx="59690" cy="3810"/>
            </a:xfrm>
            <a:custGeom>
              <a:avLst/>
              <a:gdLst/>
              <a:ahLst/>
              <a:cxnLst/>
              <a:rect l="l" t="t" r="r" b="b"/>
              <a:pathLst>
                <a:path w="59689" h="3810">
                  <a:moveTo>
                    <a:pt x="0" y="0"/>
                  </a:moveTo>
                  <a:lnTo>
                    <a:pt x="59296" y="0"/>
                  </a:lnTo>
                  <a:lnTo>
                    <a:pt x="59296" y="3581"/>
                  </a:lnTo>
                  <a:lnTo>
                    <a:pt x="0" y="358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853612" y="4712805"/>
              <a:ext cx="52069" cy="3810"/>
            </a:xfrm>
            <a:custGeom>
              <a:avLst/>
              <a:gdLst/>
              <a:ahLst/>
              <a:cxnLst/>
              <a:rect l="l" t="t" r="r" b="b"/>
              <a:pathLst>
                <a:path w="52069" h="3810">
                  <a:moveTo>
                    <a:pt x="51943" y="0"/>
                  </a:moveTo>
                  <a:lnTo>
                    <a:pt x="0" y="0"/>
                  </a:lnTo>
                  <a:lnTo>
                    <a:pt x="0" y="3505"/>
                  </a:lnTo>
                  <a:lnTo>
                    <a:pt x="51943" y="3505"/>
                  </a:lnTo>
                  <a:lnTo>
                    <a:pt x="51943" y="2959"/>
                  </a:lnTo>
                  <a:lnTo>
                    <a:pt x="4394" y="2959"/>
                  </a:lnTo>
                  <a:lnTo>
                    <a:pt x="4394" y="2260"/>
                  </a:lnTo>
                  <a:lnTo>
                    <a:pt x="3479" y="2260"/>
                  </a:lnTo>
                  <a:lnTo>
                    <a:pt x="673" y="2171"/>
                  </a:lnTo>
                  <a:lnTo>
                    <a:pt x="673" y="1409"/>
                  </a:lnTo>
                  <a:lnTo>
                    <a:pt x="3424" y="1409"/>
                  </a:lnTo>
                  <a:lnTo>
                    <a:pt x="4394" y="1346"/>
                  </a:lnTo>
                  <a:lnTo>
                    <a:pt x="4394" y="647"/>
                  </a:lnTo>
                  <a:lnTo>
                    <a:pt x="51943" y="647"/>
                  </a:lnTo>
                  <a:lnTo>
                    <a:pt x="51943" y="0"/>
                  </a:lnTo>
                  <a:close/>
                </a:path>
                <a:path w="52069" h="3810">
                  <a:moveTo>
                    <a:pt x="20396" y="647"/>
                  </a:moveTo>
                  <a:lnTo>
                    <a:pt x="15913" y="647"/>
                  </a:lnTo>
                  <a:lnTo>
                    <a:pt x="15913" y="2959"/>
                  </a:lnTo>
                  <a:lnTo>
                    <a:pt x="20396" y="2959"/>
                  </a:lnTo>
                  <a:lnTo>
                    <a:pt x="20396" y="2260"/>
                  </a:lnTo>
                  <a:lnTo>
                    <a:pt x="16332" y="2260"/>
                  </a:lnTo>
                  <a:lnTo>
                    <a:pt x="16332" y="1346"/>
                  </a:lnTo>
                  <a:lnTo>
                    <a:pt x="20396" y="1346"/>
                  </a:lnTo>
                  <a:lnTo>
                    <a:pt x="20396" y="647"/>
                  </a:lnTo>
                  <a:close/>
                </a:path>
                <a:path w="52069" h="3810">
                  <a:moveTo>
                    <a:pt x="36398" y="647"/>
                  </a:moveTo>
                  <a:lnTo>
                    <a:pt x="31915" y="647"/>
                  </a:lnTo>
                  <a:lnTo>
                    <a:pt x="31915" y="2959"/>
                  </a:lnTo>
                  <a:lnTo>
                    <a:pt x="36398" y="2959"/>
                  </a:lnTo>
                  <a:lnTo>
                    <a:pt x="36398" y="2260"/>
                  </a:lnTo>
                  <a:lnTo>
                    <a:pt x="32334" y="2260"/>
                  </a:lnTo>
                  <a:lnTo>
                    <a:pt x="32334" y="1346"/>
                  </a:lnTo>
                  <a:lnTo>
                    <a:pt x="36398" y="1346"/>
                  </a:lnTo>
                  <a:lnTo>
                    <a:pt x="36398" y="647"/>
                  </a:lnTo>
                  <a:close/>
                </a:path>
                <a:path w="52069" h="3810">
                  <a:moveTo>
                    <a:pt x="51943" y="647"/>
                  </a:moveTo>
                  <a:lnTo>
                    <a:pt x="47917" y="647"/>
                  </a:lnTo>
                  <a:lnTo>
                    <a:pt x="47917" y="2959"/>
                  </a:lnTo>
                  <a:lnTo>
                    <a:pt x="51943" y="2959"/>
                  </a:lnTo>
                  <a:lnTo>
                    <a:pt x="51943" y="2260"/>
                  </a:lnTo>
                  <a:lnTo>
                    <a:pt x="48323" y="2260"/>
                  </a:lnTo>
                  <a:lnTo>
                    <a:pt x="48323" y="1346"/>
                  </a:lnTo>
                  <a:lnTo>
                    <a:pt x="51943" y="1346"/>
                  </a:lnTo>
                  <a:lnTo>
                    <a:pt x="51943" y="647"/>
                  </a:lnTo>
                  <a:close/>
                </a:path>
                <a:path w="52069" h="3810">
                  <a:moveTo>
                    <a:pt x="4394" y="1346"/>
                  </a:moveTo>
                  <a:lnTo>
                    <a:pt x="3898" y="1346"/>
                  </a:lnTo>
                  <a:lnTo>
                    <a:pt x="3976" y="2171"/>
                  </a:lnTo>
                  <a:lnTo>
                    <a:pt x="4394" y="2260"/>
                  </a:lnTo>
                  <a:lnTo>
                    <a:pt x="4394" y="1346"/>
                  </a:lnTo>
                  <a:close/>
                </a:path>
                <a:path w="52069" h="3810">
                  <a:moveTo>
                    <a:pt x="19469" y="1346"/>
                  </a:moveTo>
                  <a:lnTo>
                    <a:pt x="16763" y="1346"/>
                  </a:lnTo>
                  <a:lnTo>
                    <a:pt x="16841" y="2171"/>
                  </a:lnTo>
                  <a:lnTo>
                    <a:pt x="19469" y="2260"/>
                  </a:lnTo>
                  <a:lnTo>
                    <a:pt x="19469" y="1346"/>
                  </a:lnTo>
                  <a:close/>
                </a:path>
                <a:path w="52069" h="3810">
                  <a:moveTo>
                    <a:pt x="20396" y="1346"/>
                  </a:moveTo>
                  <a:lnTo>
                    <a:pt x="19900" y="1346"/>
                  </a:lnTo>
                  <a:lnTo>
                    <a:pt x="19978" y="2171"/>
                  </a:lnTo>
                  <a:lnTo>
                    <a:pt x="20396" y="2260"/>
                  </a:lnTo>
                  <a:lnTo>
                    <a:pt x="20396" y="1346"/>
                  </a:lnTo>
                  <a:close/>
                </a:path>
                <a:path w="52069" h="3810">
                  <a:moveTo>
                    <a:pt x="35471" y="1346"/>
                  </a:moveTo>
                  <a:lnTo>
                    <a:pt x="32766" y="1346"/>
                  </a:lnTo>
                  <a:lnTo>
                    <a:pt x="32838" y="2171"/>
                  </a:lnTo>
                  <a:lnTo>
                    <a:pt x="35471" y="2260"/>
                  </a:lnTo>
                  <a:lnTo>
                    <a:pt x="35471" y="1346"/>
                  </a:lnTo>
                  <a:close/>
                </a:path>
                <a:path w="52069" h="3810">
                  <a:moveTo>
                    <a:pt x="36398" y="1346"/>
                  </a:moveTo>
                  <a:lnTo>
                    <a:pt x="35902" y="1346"/>
                  </a:lnTo>
                  <a:lnTo>
                    <a:pt x="35975" y="2171"/>
                  </a:lnTo>
                  <a:lnTo>
                    <a:pt x="36398" y="2260"/>
                  </a:lnTo>
                  <a:lnTo>
                    <a:pt x="36398" y="1346"/>
                  </a:lnTo>
                  <a:close/>
                </a:path>
                <a:path w="52069" h="3810">
                  <a:moveTo>
                    <a:pt x="51943" y="1346"/>
                  </a:moveTo>
                  <a:lnTo>
                    <a:pt x="48755" y="1346"/>
                  </a:lnTo>
                  <a:lnTo>
                    <a:pt x="48833" y="2171"/>
                  </a:lnTo>
                  <a:lnTo>
                    <a:pt x="51943" y="2260"/>
                  </a:lnTo>
                  <a:lnTo>
                    <a:pt x="50863" y="2235"/>
                  </a:lnTo>
                  <a:lnTo>
                    <a:pt x="50863" y="1473"/>
                  </a:lnTo>
                  <a:lnTo>
                    <a:pt x="51943" y="1473"/>
                  </a:lnTo>
                  <a:lnTo>
                    <a:pt x="51943" y="1346"/>
                  </a:lnTo>
                  <a:close/>
                </a:path>
                <a:path w="52069" h="3810">
                  <a:moveTo>
                    <a:pt x="51943" y="1473"/>
                  </a:moveTo>
                  <a:lnTo>
                    <a:pt x="51231" y="1473"/>
                  </a:lnTo>
                  <a:lnTo>
                    <a:pt x="51281" y="2171"/>
                  </a:lnTo>
                  <a:lnTo>
                    <a:pt x="51943" y="2235"/>
                  </a:lnTo>
                  <a:lnTo>
                    <a:pt x="51943" y="1473"/>
                  </a:lnTo>
                  <a:close/>
                </a:path>
                <a:path w="52069" h="3810">
                  <a:moveTo>
                    <a:pt x="3424" y="1409"/>
                  </a:moveTo>
                  <a:lnTo>
                    <a:pt x="1028" y="1409"/>
                  </a:lnTo>
                  <a:lnTo>
                    <a:pt x="1126" y="2057"/>
                  </a:lnTo>
                  <a:lnTo>
                    <a:pt x="3402" y="2171"/>
                  </a:lnTo>
                  <a:lnTo>
                    <a:pt x="3424" y="1409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853612" y="4712805"/>
              <a:ext cx="52069" cy="3810"/>
            </a:xfrm>
            <a:custGeom>
              <a:avLst/>
              <a:gdLst/>
              <a:ahLst/>
              <a:cxnLst/>
              <a:rect l="l" t="t" r="r" b="b"/>
              <a:pathLst>
                <a:path w="52069" h="3810">
                  <a:moveTo>
                    <a:pt x="50723" y="1854"/>
                  </a:moveTo>
                  <a:lnTo>
                    <a:pt x="50723" y="2057"/>
                  </a:lnTo>
                  <a:lnTo>
                    <a:pt x="50863" y="2235"/>
                  </a:lnTo>
                  <a:lnTo>
                    <a:pt x="51041" y="2235"/>
                  </a:lnTo>
                  <a:lnTo>
                    <a:pt x="51231" y="2235"/>
                  </a:lnTo>
                  <a:lnTo>
                    <a:pt x="51371" y="2057"/>
                  </a:lnTo>
                  <a:lnTo>
                    <a:pt x="51371" y="1854"/>
                  </a:lnTo>
                  <a:lnTo>
                    <a:pt x="51371" y="1651"/>
                  </a:lnTo>
                  <a:lnTo>
                    <a:pt x="51231" y="1473"/>
                  </a:lnTo>
                  <a:lnTo>
                    <a:pt x="51041" y="1473"/>
                  </a:lnTo>
                  <a:lnTo>
                    <a:pt x="50863" y="1473"/>
                  </a:lnTo>
                  <a:lnTo>
                    <a:pt x="50723" y="1651"/>
                  </a:lnTo>
                  <a:lnTo>
                    <a:pt x="50723" y="1854"/>
                  </a:lnTo>
                  <a:close/>
                </a:path>
                <a:path w="52069" h="3810">
                  <a:moveTo>
                    <a:pt x="533" y="1790"/>
                  </a:moveTo>
                  <a:lnTo>
                    <a:pt x="533" y="1993"/>
                  </a:lnTo>
                  <a:lnTo>
                    <a:pt x="673" y="2171"/>
                  </a:lnTo>
                  <a:lnTo>
                    <a:pt x="850" y="2171"/>
                  </a:lnTo>
                  <a:lnTo>
                    <a:pt x="1028" y="2171"/>
                  </a:lnTo>
                  <a:lnTo>
                    <a:pt x="1181" y="1993"/>
                  </a:lnTo>
                  <a:lnTo>
                    <a:pt x="1181" y="1790"/>
                  </a:lnTo>
                  <a:lnTo>
                    <a:pt x="1181" y="1574"/>
                  </a:lnTo>
                  <a:lnTo>
                    <a:pt x="1028" y="1409"/>
                  </a:lnTo>
                  <a:lnTo>
                    <a:pt x="850" y="1409"/>
                  </a:lnTo>
                  <a:lnTo>
                    <a:pt x="673" y="1409"/>
                  </a:lnTo>
                  <a:lnTo>
                    <a:pt x="533" y="1574"/>
                  </a:lnTo>
                  <a:lnTo>
                    <a:pt x="533" y="1790"/>
                  </a:lnTo>
                  <a:close/>
                </a:path>
                <a:path w="52069" h="3810">
                  <a:moveTo>
                    <a:pt x="48158" y="1803"/>
                  </a:moveTo>
                  <a:lnTo>
                    <a:pt x="48158" y="2057"/>
                  </a:lnTo>
                  <a:lnTo>
                    <a:pt x="48323" y="2260"/>
                  </a:lnTo>
                  <a:lnTo>
                    <a:pt x="48539" y="2260"/>
                  </a:lnTo>
                  <a:lnTo>
                    <a:pt x="48755" y="2260"/>
                  </a:lnTo>
                  <a:lnTo>
                    <a:pt x="48933" y="2057"/>
                  </a:lnTo>
                  <a:lnTo>
                    <a:pt x="48933" y="1803"/>
                  </a:lnTo>
                  <a:lnTo>
                    <a:pt x="48933" y="1549"/>
                  </a:lnTo>
                  <a:lnTo>
                    <a:pt x="48755" y="1346"/>
                  </a:lnTo>
                  <a:lnTo>
                    <a:pt x="48539" y="1346"/>
                  </a:lnTo>
                  <a:lnTo>
                    <a:pt x="48323" y="1346"/>
                  </a:lnTo>
                  <a:lnTo>
                    <a:pt x="48158" y="1549"/>
                  </a:lnTo>
                  <a:lnTo>
                    <a:pt x="48158" y="1803"/>
                  </a:lnTo>
                  <a:close/>
                </a:path>
                <a:path w="52069" h="3810">
                  <a:moveTo>
                    <a:pt x="4394" y="647"/>
                  </a:moveTo>
                  <a:lnTo>
                    <a:pt x="4394" y="2959"/>
                  </a:lnTo>
                  <a:lnTo>
                    <a:pt x="15913" y="2959"/>
                  </a:lnTo>
                  <a:lnTo>
                    <a:pt x="15913" y="647"/>
                  </a:lnTo>
                  <a:lnTo>
                    <a:pt x="4394" y="647"/>
                  </a:lnTo>
                  <a:close/>
                </a:path>
                <a:path w="52069" h="3810">
                  <a:moveTo>
                    <a:pt x="3301" y="1803"/>
                  </a:moveTo>
                  <a:lnTo>
                    <a:pt x="3301" y="2057"/>
                  </a:lnTo>
                  <a:lnTo>
                    <a:pt x="3479" y="2260"/>
                  </a:lnTo>
                  <a:lnTo>
                    <a:pt x="3683" y="2260"/>
                  </a:lnTo>
                  <a:lnTo>
                    <a:pt x="3898" y="2260"/>
                  </a:lnTo>
                  <a:lnTo>
                    <a:pt x="4076" y="2057"/>
                  </a:lnTo>
                  <a:lnTo>
                    <a:pt x="4076" y="1803"/>
                  </a:lnTo>
                  <a:lnTo>
                    <a:pt x="4076" y="1549"/>
                  </a:lnTo>
                  <a:lnTo>
                    <a:pt x="3898" y="1346"/>
                  </a:lnTo>
                  <a:lnTo>
                    <a:pt x="3683" y="1346"/>
                  </a:lnTo>
                  <a:lnTo>
                    <a:pt x="3479" y="1346"/>
                  </a:lnTo>
                  <a:lnTo>
                    <a:pt x="3301" y="1549"/>
                  </a:lnTo>
                  <a:lnTo>
                    <a:pt x="3301" y="1803"/>
                  </a:lnTo>
                  <a:close/>
                </a:path>
                <a:path w="52069" h="3810">
                  <a:moveTo>
                    <a:pt x="16154" y="1803"/>
                  </a:moveTo>
                  <a:lnTo>
                    <a:pt x="16154" y="2057"/>
                  </a:lnTo>
                  <a:lnTo>
                    <a:pt x="16332" y="2260"/>
                  </a:lnTo>
                  <a:lnTo>
                    <a:pt x="16548" y="2260"/>
                  </a:lnTo>
                  <a:lnTo>
                    <a:pt x="16763" y="2260"/>
                  </a:lnTo>
                  <a:lnTo>
                    <a:pt x="16941" y="2057"/>
                  </a:lnTo>
                  <a:lnTo>
                    <a:pt x="16941" y="1803"/>
                  </a:lnTo>
                  <a:lnTo>
                    <a:pt x="16941" y="1549"/>
                  </a:lnTo>
                  <a:lnTo>
                    <a:pt x="16763" y="1346"/>
                  </a:lnTo>
                  <a:lnTo>
                    <a:pt x="16548" y="1346"/>
                  </a:lnTo>
                  <a:lnTo>
                    <a:pt x="16332" y="1346"/>
                  </a:lnTo>
                  <a:lnTo>
                    <a:pt x="16154" y="1549"/>
                  </a:lnTo>
                  <a:lnTo>
                    <a:pt x="16154" y="1803"/>
                  </a:lnTo>
                  <a:close/>
                </a:path>
                <a:path w="52069" h="3810">
                  <a:moveTo>
                    <a:pt x="20396" y="647"/>
                  </a:moveTo>
                  <a:lnTo>
                    <a:pt x="20396" y="2959"/>
                  </a:lnTo>
                  <a:lnTo>
                    <a:pt x="31915" y="2959"/>
                  </a:lnTo>
                  <a:lnTo>
                    <a:pt x="31915" y="647"/>
                  </a:lnTo>
                  <a:lnTo>
                    <a:pt x="20396" y="647"/>
                  </a:lnTo>
                  <a:close/>
                </a:path>
                <a:path w="52069" h="3810">
                  <a:moveTo>
                    <a:pt x="19303" y="1803"/>
                  </a:moveTo>
                  <a:lnTo>
                    <a:pt x="19303" y="2057"/>
                  </a:lnTo>
                  <a:lnTo>
                    <a:pt x="19469" y="2260"/>
                  </a:lnTo>
                  <a:lnTo>
                    <a:pt x="19684" y="2260"/>
                  </a:lnTo>
                  <a:lnTo>
                    <a:pt x="19900" y="2260"/>
                  </a:lnTo>
                  <a:lnTo>
                    <a:pt x="20078" y="2057"/>
                  </a:lnTo>
                  <a:lnTo>
                    <a:pt x="20078" y="1803"/>
                  </a:lnTo>
                  <a:lnTo>
                    <a:pt x="20078" y="1549"/>
                  </a:lnTo>
                  <a:lnTo>
                    <a:pt x="19900" y="1346"/>
                  </a:lnTo>
                  <a:lnTo>
                    <a:pt x="19684" y="1346"/>
                  </a:lnTo>
                  <a:lnTo>
                    <a:pt x="19469" y="1346"/>
                  </a:lnTo>
                  <a:lnTo>
                    <a:pt x="19303" y="1549"/>
                  </a:lnTo>
                  <a:lnTo>
                    <a:pt x="19303" y="1803"/>
                  </a:lnTo>
                  <a:close/>
                </a:path>
                <a:path w="52069" h="3810">
                  <a:moveTo>
                    <a:pt x="32156" y="1803"/>
                  </a:moveTo>
                  <a:lnTo>
                    <a:pt x="32156" y="2057"/>
                  </a:lnTo>
                  <a:lnTo>
                    <a:pt x="32334" y="2260"/>
                  </a:lnTo>
                  <a:lnTo>
                    <a:pt x="32550" y="2260"/>
                  </a:lnTo>
                  <a:lnTo>
                    <a:pt x="32766" y="2260"/>
                  </a:lnTo>
                  <a:lnTo>
                    <a:pt x="32931" y="2057"/>
                  </a:lnTo>
                  <a:lnTo>
                    <a:pt x="32931" y="1803"/>
                  </a:lnTo>
                  <a:lnTo>
                    <a:pt x="32931" y="1549"/>
                  </a:lnTo>
                  <a:lnTo>
                    <a:pt x="32766" y="1346"/>
                  </a:lnTo>
                  <a:lnTo>
                    <a:pt x="32550" y="1346"/>
                  </a:lnTo>
                  <a:lnTo>
                    <a:pt x="32334" y="1346"/>
                  </a:lnTo>
                  <a:lnTo>
                    <a:pt x="32156" y="1549"/>
                  </a:lnTo>
                  <a:lnTo>
                    <a:pt x="32156" y="1803"/>
                  </a:lnTo>
                  <a:close/>
                </a:path>
                <a:path w="52069" h="3810">
                  <a:moveTo>
                    <a:pt x="36398" y="647"/>
                  </a:moveTo>
                  <a:lnTo>
                    <a:pt x="36398" y="2959"/>
                  </a:lnTo>
                  <a:lnTo>
                    <a:pt x="47917" y="2959"/>
                  </a:lnTo>
                  <a:lnTo>
                    <a:pt x="47917" y="647"/>
                  </a:lnTo>
                  <a:lnTo>
                    <a:pt x="36398" y="647"/>
                  </a:lnTo>
                  <a:close/>
                </a:path>
                <a:path w="52069" h="3810">
                  <a:moveTo>
                    <a:pt x="35293" y="1803"/>
                  </a:moveTo>
                  <a:lnTo>
                    <a:pt x="35293" y="2057"/>
                  </a:lnTo>
                  <a:lnTo>
                    <a:pt x="35471" y="2260"/>
                  </a:lnTo>
                  <a:lnTo>
                    <a:pt x="35686" y="2260"/>
                  </a:lnTo>
                  <a:lnTo>
                    <a:pt x="35902" y="2260"/>
                  </a:lnTo>
                  <a:lnTo>
                    <a:pt x="36068" y="2057"/>
                  </a:lnTo>
                  <a:lnTo>
                    <a:pt x="36068" y="1803"/>
                  </a:lnTo>
                  <a:lnTo>
                    <a:pt x="36068" y="1549"/>
                  </a:lnTo>
                  <a:lnTo>
                    <a:pt x="35902" y="1346"/>
                  </a:lnTo>
                  <a:lnTo>
                    <a:pt x="35686" y="1346"/>
                  </a:lnTo>
                  <a:lnTo>
                    <a:pt x="35471" y="1346"/>
                  </a:lnTo>
                  <a:lnTo>
                    <a:pt x="35293" y="1549"/>
                  </a:lnTo>
                  <a:lnTo>
                    <a:pt x="35293" y="1803"/>
                  </a:lnTo>
                  <a:close/>
                </a:path>
                <a:path w="52069" h="3810">
                  <a:moveTo>
                    <a:pt x="0" y="0"/>
                  </a:moveTo>
                  <a:lnTo>
                    <a:pt x="51943" y="0"/>
                  </a:lnTo>
                  <a:lnTo>
                    <a:pt x="51943" y="3505"/>
                  </a:lnTo>
                  <a:lnTo>
                    <a:pt x="0" y="350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856725" y="471322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141" y="0"/>
                  </a:moveTo>
                  <a:lnTo>
                    <a:pt x="342" y="0"/>
                  </a:lnTo>
                  <a:lnTo>
                    <a:pt x="0" y="381"/>
                  </a:lnTo>
                  <a:lnTo>
                    <a:pt x="0" y="2311"/>
                  </a:lnTo>
                  <a:lnTo>
                    <a:pt x="342" y="2705"/>
                  </a:lnTo>
                  <a:lnTo>
                    <a:pt x="2100" y="2705"/>
                  </a:lnTo>
                  <a:lnTo>
                    <a:pt x="2457" y="1777"/>
                  </a:lnTo>
                  <a:lnTo>
                    <a:pt x="1524" y="1777"/>
                  </a:lnTo>
                  <a:lnTo>
                    <a:pt x="1524" y="927"/>
                  </a:lnTo>
                  <a:lnTo>
                    <a:pt x="2784" y="927"/>
                  </a:lnTo>
                  <a:lnTo>
                    <a:pt x="31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858780" y="4713224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3482" y="927"/>
                  </a:moveTo>
                  <a:lnTo>
                    <a:pt x="2529" y="927"/>
                  </a:lnTo>
                  <a:lnTo>
                    <a:pt x="2529" y="1777"/>
                  </a:lnTo>
                  <a:lnTo>
                    <a:pt x="356" y="1777"/>
                  </a:lnTo>
                  <a:lnTo>
                    <a:pt x="0" y="2705"/>
                  </a:lnTo>
                  <a:lnTo>
                    <a:pt x="3014" y="2705"/>
                  </a:lnTo>
                  <a:lnTo>
                    <a:pt x="3371" y="1777"/>
                  </a:lnTo>
                  <a:lnTo>
                    <a:pt x="3482" y="927"/>
                  </a:lnTo>
                  <a:close/>
                </a:path>
                <a:path w="4444" h="3175">
                  <a:moveTo>
                    <a:pt x="4055" y="0"/>
                  </a:moveTo>
                  <a:lnTo>
                    <a:pt x="1040" y="0"/>
                  </a:lnTo>
                  <a:lnTo>
                    <a:pt x="684" y="927"/>
                  </a:lnTo>
                  <a:lnTo>
                    <a:pt x="3699" y="927"/>
                  </a:lnTo>
                  <a:lnTo>
                    <a:pt x="4055" y="0"/>
                  </a:lnTo>
                  <a:close/>
                </a:path>
              </a:pathLst>
            </a:custGeom>
            <a:solidFill>
              <a:srgbClr val="201F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861752" y="4713224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509" y="1380"/>
                  </a:moveTo>
                  <a:lnTo>
                    <a:pt x="0" y="2705"/>
                  </a:lnTo>
                  <a:lnTo>
                    <a:pt x="3014" y="2705"/>
                  </a:lnTo>
                  <a:lnTo>
                    <a:pt x="3371" y="1777"/>
                  </a:lnTo>
                  <a:lnTo>
                    <a:pt x="509" y="1777"/>
                  </a:lnTo>
                  <a:lnTo>
                    <a:pt x="509" y="1380"/>
                  </a:lnTo>
                  <a:close/>
                </a:path>
                <a:path w="4444" h="3175">
                  <a:moveTo>
                    <a:pt x="4055" y="0"/>
                  </a:moveTo>
                  <a:lnTo>
                    <a:pt x="1040" y="0"/>
                  </a:lnTo>
                  <a:lnTo>
                    <a:pt x="684" y="927"/>
                  </a:lnTo>
                  <a:lnTo>
                    <a:pt x="3570" y="927"/>
                  </a:lnTo>
                  <a:lnTo>
                    <a:pt x="3570" y="1261"/>
                  </a:lnTo>
                  <a:lnTo>
                    <a:pt x="4055" y="0"/>
                  </a:lnTo>
                  <a:close/>
                </a:path>
              </a:pathLst>
            </a:custGeom>
            <a:solidFill>
              <a:srgbClr val="383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864723" y="4713224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3371" y="1777"/>
                  </a:moveTo>
                  <a:lnTo>
                    <a:pt x="356" y="1777"/>
                  </a:lnTo>
                  <a:lnTo>
                    <a:pt x="0" y="2705"/>
                  </a:lnTo>
                  <a:lnTo>
                    <a:pt x="3014" y="2705"/>
                  </a:lnTo>
                  <a:lnTo>
                    <a:pt x="3371" y="1777"/>
                  </a:lnTo>
                  <a:close/>
                </a:path>
                <a:path w="4444" h="3175">
                  <a:moveTo>
                    <a:pt x="4055" y="0"/>
                  </a:moveTo>
                  <a:lnTo>
                    <a:pt x="1040" y="0"/>
                  </a:lnTo>
                  <a:lnTo>
                    <a:pt x="684" y="927"/>
                  </a:lnTo>
                  <a:lnTo>
                    <a:pt x="599" y="1777"/>
                  </a:lnTo>
                  <a:lnTo>
                    <a:pt x="1564" y="1777"/>
                  </a:lnTo>
                  <a:lnTo>
                    <a:pt x="1564" y="927"/>
                  </a:lnTo>
                  <a:lnTo>
                    <a:pt x="3699" y="927"/>
                  </a:lnTo>
                  <a:lnTo>
                    <a:pt x="4055" y="0"/>
                  </a:lnTo>
                  <a:close/>
                </a:path>
              </a:pathLst>
            </a:custGeom>
            <a:solidFill>
              <a:srgbClr val="464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867697" y="471322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689" y="0"/>
                  </a:moveTo>
                  <a:lnTo>
                    <a:pt x="1040" y="0"/>
                  </a:lnTo>
                  <a:lnTo>
                    <a:pt x="684" y="927"/>
                  </a:lnTo>
                  <a:lnTo>
                    <a:pt x="1639" y="927"/>
                  </a:lnTo>
                  <a:lnTo>
                    <a:pt x="1639" y="1778"/>
                  </a:lnTo>
                  <a:lnTo>
                    <a:pt x="356" y="1778"/>
                  </a:lnTo>
                  <a:lnTo>
                    <a:pt x="0" y="2705"/>
                  </a:lnTo>
                  <a:lnTo>
                    <a:pt x="2820" y="2705"/>
                  </a:lnTo>
                  <a:lnTo>
                    <a:pt x="3150" y="2311"/>
                  </a:lnTo>
                  <a:lnTo>
                    <a:pt x="3150" y="381"/>
                  </a:lnTo>
                  <a:lnTo>
                    <a:pt x="2884" y="74"/>
                  </a:lnTo>
                  <a:lnTo>
                    <a:pt x="2689" y="0"/>
                  </a:lnTo>
                  <a:close/>
                </a:path>
              </a:pathLst>
            </a:custGeom>
            <a:solidFill>
              <a:srgbClr val="5251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2856725" y="4713224"/>
              <a:ext cx="14604" cy="3175"/>
            </a:xfrm>
            <a:custGeom>
              <a:avLst/>
              <a:gdLst/>
              <a:ahLst/>
              <a:cxnLst/>
              <a:rect l="l" t="t" r="r" b="b"/>
              <a:pathLst>
                <a:path w="14605" h="3175">
                  <a:moveTo>
                    <a:pt x="1524" y="1765"/>
                  </a:moveTo>
                  <a:lnTo>
                    <a:pt x="4584" y="1765"/>
                  </a:lnTo>
                  <a:lnTo>
                    <a:pt x="4584" y="914"/>
                  </a:lnTo>
                  <a:lnTo>
                    <a:pt x="1524" y="914"/>
                  </a:lnTo>
                  <a:lnTo>
                    <a:pt x="1524" y="1765"/>
                  </a:lnTo>
                  <a:close/>
                </a:path>
                <a:path w="14605" h="3175">
                  <a:moveTo>
                    <a:pt x="9563" y="1765"/>
                  </a:moveTo>
                  <a:lnTo>
                    <a:pt x="12623" y="1765"/>
                  </a:lnTo>
                  <a:lnTo>
                    <a:pt x="12623" y="914"/>
                  </a:lnTo>
                  <a:lnTo>
                    <a:pt x="9563" y="914"/>
                  </a:lnTo>
                  <a:lnTo>
                    <a:pt x="9563" y="1765"/>
                  </a:lnTo>
                  <a:close/>
                </a:path>
                <a:path w="14605" h="3175">
                  <a:moveTo>
                    <a:pt x="5537" y="1765"/>
                  </a:moveTo>
                  <a:lnTo>
                    <a:pt x="8597" y="1765"/>
                  </a:lnTo>
                  <a:lnTo>
                    <a:pt x="8597" y="914"/>
                  </a:lnTo>
                  <a:lnTo>
                    <a:pt x="5537" y="914"/>
                  </a:lnTo>
                  <a:lnTo>
                    <a:pt x="5537" y="1765"/>
                  </a:lnTo>
                  <a:close/>
                </a:path>
                <a:path w="14605" h="3175">
                  <a:moveTo>
                    <a:pt x="330" y="0"/>
                  </a:moveTo>
                  <a:lnTo>
                    <a:pt x="13792" y="0"/>
                  </a:lnTo>
                  <a:lnTo>
                    <a:pt x="14122" y="393"/>
                  </a:lnTo>
                  <a:lnTo>
                    <a:pt x="14122" y="2311"/>
                  </a:lnTo>
                  <a:lnTo>
                    <a:pt x="13792" y="2705"/>
                  </a:lnTo>
                  <a:lnTo>
                    <a:pt x="330" y="2705"/>
                  </a:lnTo>
                  <a:lnTo>
                    <a:pt x="0" y="2298"/>
                  </a:lnTo>
                  <a:lnTo>
                    <a:pt x="0" y="393"/>
                  </a:lnTo>
                  <a:lnTo>
                    <a:pt x="33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2857016" y="471420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554" y="585"/>
                  </a:moveTo>
                  <a:lnTo>
                    <a:pt x="0" y="585"/>
                  </a:lnTo>
                  <a:lnTo>
                    <a:pt x="478" y="661"/>
                  </a:lnTo>
                  <a:close/>
                </a:path>
                <a:path w="1269" h="1270">
                  <a:moveTo>
                    <a:pt x="693" y="0"/>
                  </a:moveTo>
                  <a:lnTo>
                    <a:pt x="673" y="389"/>
                  </a:lnTo>
                  <a:lnTo>
                    <a:pt x="478" y="585"/>
                  </a:lnTo>
                  <a:lnTo>
                    <a:pt x="749" y="389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rgbClr val="504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2857079" y="471406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598" y="109"/>
                  </a:moveTo>
                  <a:lnTo>
                    <a:pt x="431" y="109"/>
                  </a:lnTo>
                  <a:lnTo>
                    <a:pt x="392" y="453"/>
                  </a:lnTo>
                  <a:lnTo>
                    <a:pt x="0" y="541"/>
                  </a:lnTo>
                  <a:lnTo>
                    <a:pt x="77" y="901"/>
                  </a:lnTo>
                  <a:lnTo>
                    <a:pt x="496" y="901"/>
                  </a:lnTo>
                  <a:lnTo>
                    <a:pt x="598" y="109"/>
                  </a:lnTo>
                  <a:close/>
                </a:path>
                <a:path w="635" h="1270">
                  <a:moveTo>
                    <a:pt x="335" y="0"/>
                  </a:moveTo>
                  <a:lnTo>
                    <a:pt x="77" y="0"/>
                  </a:lnTo>
                  <a:lnTo>
                    <a:pt x="0" y="541"/>
                  </a:lnTo>
                  <a:lnTo>
                    <a:pt x="121" y="203"/>
                  </a:lnTo>
                  <a:lnTo>
                    <a:pt x="431" y="109"/>
                  </a:lnTo>
                  <a:close/>
                </a:path>
              </a:pathLst>
            </a:custGeom>
            <a:solidFill>
              <a:srgbClr val="807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2856991" y="471406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15" y="0"/>
                  </a:moveTo>
                  <a:lnTo>
                    <a:pt x="165" y="0"/>
                  </a:lnTo>
                  <a:lnTo>
                    <a:pt x="47" y="144"/>
                  </a:lnTo>
                  <a:lnTo>
                    <a:pt x="0" y="424"/>
                  </a:lnTo>
                  <a:lnTo>
                    <a:pt x="288" y="424"/>
                  </a:lnTo>
                  <a:lnTo>
                    <a:pt x="186" y="157"/>
                  </a:lnTo>
                  <a:lnTo>
                    <a:pt x="415" y="157"/>
                  </a:lnTo>
                  <a:lnTo>
                    <a:pt x="415" y="0"/>
                  </a:lnTo>
                  <a:close/>
                </a:path>
                <a:path w="635" h="635">
                  <a:moveTo>
                    <a:pt x="415" y="157"/>
                  </a:moveTo>
                  <a:lnTo>
                    <a:pt x="288" y="157"/>
                  </a:lnTo>
                  <a:lnTo>
                    <a:pt x="288" y="348"/>
                  </a:lnTo>
                  <a:lnTo>
                    <a:pt x="415" y="157"/>
                  </a:lnTo>
                  <a:close/>
                </a:path>
              </a:pathLst>
            </a:custGeom>
            <a:solidFill>
              <a:srgbClr val="AD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2857075" y="47141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01" y="0"/>
                  </a:moveTo>
                  <a:lnTo>
                    <a:pt x="0" y="19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D8D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2856981" y="471405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457"/>
                  </a:moveTo>
                  <a:lnTo>
                    <a:pt x="0" y="203"/>
                  </a:lnTo>
                  <a:lnTo>
                    <a:pt x="177" y="0"/>
                  </a:lnTo>
                  <a:lnTo>
                    <a:pt x="393" y="0"/>
                  </a:lnTo>
                  <a:lnTo>
                    <a:pt x="596" y="0"/>
                  </a:lnTo>
                  <a:lnTo>
                    <a:pt x="774" y="203"/>
                  </a:lnTo>
                  <a:lnTo>
                    <a:pt x="774" y="457"/>
                  </a:lnTo>
                  <a:lnTo>
                    <a:pt x="774" y="711"/>
                  </a:lnTo>
                  <a:lnTo>
                    <a:pt x="596" y="914"/>
                  </a:lnTo>
                  <a:lnTo>
                    <a:pt x="393" y="914"/>
                  </a:lnTo>
                  <a:lnTo>
                    <a:pt x="177" y="914"/>
                  </a:lnTo>
                  <a:lnTo>
                    <a:pt x="0" y="711"/>
                  </a:lnTo>
                  <a:lnTo>
                    <a:pt x="0" y="45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2869871" y="471419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689" y="0"/>
                  </a:moveTo>
                  <a:lnTo>
                    <a:pt x="689" y="381"/>
                  </a:lnTo>
                  <a:lnTo>
                    <a:pt x="473" y="597"/>
                  </a:lnTo>
                  <a:lnTo>
                    <a:pt x="0" y="597"/>
                  </a:lnTo>
                  <a:lnTo>
                    <a:pt x="661" y="673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504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2869844" y="471406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84" y="541"/>
                  </a:moveTo>
                  <a:lnTo>
                    <a:pt x="0" y="541"/>
                  </a:lnTo>
                  <a:lnTo>
                    <a:pt x="0" y="698"/>
                  </a:lnTo>
                  <a:lnTo>
                    <a:pt x="177" y="901"/>
                  </a:lnTo>
                  <a:lnTo>
                    <a:pt x="325" y="901"/>
                  </a:lnTo>
                  <a:lnTo>
                    <a:pt x="384" y="541"/>
                  </a:lnTo>
                  <a:close/>
                </a:path>
                <a:path w="635" h="1270">
                  <a:moveTo>
                    <a:pt x="0" y="460"/>
                  </a:moveTo>
                  <a:close/>
                </a:path>
                <a:path w="635" h="1270">
                  <a:moveTo>
                    <a:pt x="428" y="0"/>
                  </a:moveTo>
                  <a:lnTo>
                    <a:pt x="177" y="0"/>
                  </a:lnTo>
                  <a:lnTo>
                    <a:pt x="262" y="203"/>
                  </a:lnTo>
                  <a:lnTo>
                    <a:pt x="384" y="541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rgbClr val="807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2869952" y="471406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20" y="157"/>
                  </a:moveTo>
                  <a:lnTo>
                    <a:pt x="177" y="157"/>
                  </a:lnTo>
                  <a:lnTo>
                    <a:pt x="177" y="348"/>
                  </a:lnTo>
                  <a:lnTo>
                    <a:pt x="393" y="424"/>
                  </a:lnTo>
                  <a:lnTo>
                    <a:pt x="520" y="157"/>
                  </a:lnTo>
                  <a:close/>
                </a:path>
                <a:path w="635" h="635">
                  <a:moveTo>
                    <a:pt x="501" y="0"/>
                  </a:moveTo>
                  <a:lnTo>
                    <a:pt x="69" y="0"/>
                  </a:lnTo>
                  <a:lnTo>
                    <a:pt x="0" y="348"/>
                  </a:lnTo>
                  <a:lnTo>
                    <a:pt x="76" y="157"/>
                  </a:lnTo>
                  <a:lnTo>
                    <a:pt x="520" y="157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rgbClr val="AD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2870094" y="47141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50"/>
                  </a:lnTo>
                  <a:lnTo>
                    <a:pt x="38" y="190"/>
                  </a:lnTo>
                  <a:lnTo>
                    <a:pt x="190" y="15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8D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2869843" y="471405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457"/>
                  </a:moveTo>
                  <a:lnTo>
                    <a:pt x="0" y="203"/>
                  </a:lnTo>
                  <a:lnTo>
                    <a:pt x="177" y="0"/>
                  </a:lnTo>
                  <a:lnTo>
                    <a:pt x="381" y="0"/>
                  </a:lnTo>
                  <a:lnTo>
                    <a:pt x="596" y="0"/>
                  </a:lnTo>
                  <a:lnTo>
                    <a:pt x="774" y="203"/>
                  </a:lnTo>
                  <a:lnTo>
                    <a:pt x="774" y="457"/>
                  </a:lnTo>
                  <a:lnTo>
                    <a:pt x="774" y="711"/>
                  </a:lnTo>
                  <a:lnTo>
                    <a:pt x="596" y="914"/>
                  </a:lnTo>
                  <a:lnTo>
                    <a:pt x="381" y="914"/>
                  </a:lnTo>
                  <a:lnTo>
                    <a:pt x="177" y="914"/>
                  </a:lnTo>
                  <a:lnTo>
                    <a:pt x="0" y="711"/>
                  </a:lnTo>
                  <a:lnTo>
                    <a:pt x="0" y="45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2888649" y="471322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121" y="0"/>
                  </a:moveTo>
                  <a:lnTo>
                    <a:pt x="320" y="0"/>
                  </a:lnTo>
                  <a:lnTo>
                    <a:pt x="0" y="368"/>
                  </a:lnTo>
                  <a:lnTo>
                    <a:pt x="33" y="2374"/>
                  </a:lnTo>
                  <a:lnTo>
                    <a:pt x="320" y="2705"/>
                  </a:lnTo>
                  <a:lnTo>
                    <a:pt x="2080" y="2705"/>
                  </a:lnTo>
                  <a:lnTo>
                    <a:pt x="2207" y="2374"/>
                  </a:lnTo>
                  <a:lnTo>
                    <a:pt x="1616" y="2374"/>
                  </a:lnTo>
                  <a:lnTo>
                    <a:pt x="1616" y="1739"/>
                  </a:lnTo>
                  <a:lnTo>
                    <a:pt x="409" y="1739"/>
                  </a:lnTo>
                  <a:lnTo>
                    <a:pt x="231" y="1549"/>
                  </a:lnTo>
                  <a:lnTo>
                    <a:pt x="231" y="1054"/>
                  </a:lnTo>
                  <a:lnTo>
                    <a:pt x="409" y="838"/>
                  </a:lnTo>
                  <a:lnTo>
                    <a:pt x="1616" y="838"/>
                  </a:lnTo>
                  <a:lnTo>
                    <a:pt x="1616" y="368"/>
                  </a:lnTo>
                  <a:lnTo>
                    <a:pt x="2979" y="368"/>
                  </a:lnTo>
                  <a:lnTo>
                    <a:pt x="3121" y="0"/>
                  </a:lnTo>
                  <a:close/>
                </a:path>
                <a:path w="3175" h="3175">
                  <a:moveTo>
                    <a:pt x="1616" y="838"/>
                  </a:moveTo>
                  <a:lnTo>
                    <a:pt x="841" y="838"/>
                  </a:lnTo>
                  <a:lnTo>
                    <a:pt x="1019" y="1054"/>
                  </a:lnTo>
                  <a:lnTo>
                    <a:pt x="1019" y="1549"/>
                  </a:lnTo>
                  <a:lnTo>
                    <a:pt x="841" y="1739"/>
                  </a:lnTo>
                  <a:lnTo>
                    <a:pt x="1616" y="1739"/>
                  </a:lnTo>
                  <a:lnTo>
                    <a:pt x="1616" y="1523"/>
                  </a:lnTo>
                  <a:lnTo>
                    <a:pt x="2534" y="1523"/>
                  </a:lnTo>
                  <a:lnTo>
                    <a:pt x="2652" y="1219"/>
                  </a:lnTo>
                  <a:lnTo>
                    <a:pt x="1616" y="1219"/>
                  </a:lnTo>
                  <a:lnTo>
                    <a:pt x="1616" y="8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2890686" y="4713224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3593" y="368"/>
                  </a:moveTo>
                  <a:lnTo>
                    <a:pt x="2640" y="368"/>
                  </a:lnTo>
                  <a:lnTo>
                    <a:pt x="2640" y="1219"/>
                  </a:lnTo>
                  <a:lnTo>
                    <a:pt x="571" y="1219"/>
                  </a:lnTo>
                  <a:lnTo>
                    <a:pt x="454" y="1524"/>
                  </a:lnTo>
                  <a:lnTo>
                    <a:pt x="2640" y="1524"/>
                  </a:lnTo>
                  <a:lnTo>
                    <a:pt x="2640" y="2374"/>
                  </a:lnTo>
                  <a:lnTo>
                    <a:pt x="127" y="2374"/>
                  </a:lnTo>
                  <a:lnTo>
                    <a:pt x="0" y="2705"/>
                  </a:lnTo>
                  <a:lnTo>
                    <a:pt x="3014" y="2705"/>
                  </a:lnTo>
                  <a:lnTo>
                    <a:pt x="3469" y="1524"/>
                  </a:lnTo>
                  <a:lnTo>
                    <a:pt x="3593" y="368"/>
                  </a:lnTo>
                  <a:close/>
                </a:path>
                <a:path w="4444" h="3175">
                  <a:moveTo>
                    <a:pt x="4055" y="0"/>
                  </a:moveTo>
                  <a:lnTo>
                    <a:pt x="1040" y="0"/>
                  </a:lnTo>
                  <a:lnTo>
                    <a:pt x="899" y="368"/>
                  </a:lnTo>
                  <a:lnTo>
                    <a:pt x="3914" y="368"/>
                  </a:lnTo>
                  <a:lnTo>
                    <a:pt x="4055" y="0"/>
                  </a:lnTo>
                  <a:close/>
                </a:path>
              </a:pathLst>
            </a:custGeom>
            <a:solidFill>
              <a:srgbClr val="201F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2893659" y="4713224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3586" y="1219"/>
                  </a:moveTo>
                  <a:lnTo>
                    <a:pt x="571" y="1219"/>
                  </a:lnTo>
                  <a:lnTo>
                    <a:pt x="0" y="2705"/>
                  </a:lnTo>
                  <a:lnTo>
                    <a:pt x="3014" y="2705"/>
                  </a:lnTo>
                  <a:lnTo>
                    <a:pt x="3141" y="2374"/>
                  </a:lnTo>
                  <a:lnTo>
                    <a:pt x="620" y="2374"/>
                  </a:lnTo>
                  <a:lnTo>
                    <a:pt x="620" y="1523"/>
                  </a:lnTo>
                  <a:lnTo>
                    <a:pt x="3469" y="1523"/>
                  </a:lnTo>
                  <a:lnTo>
                    <a:pt x="3586" y="1219"/>
                  </a:lnTo>
                  <a:close/>
                </a:path>
                <a:path w="4444" h="3175">
                  <a:moveTo>
                    <a:pt x="620" y="1093"/>
                  </a:moveTo>
                  <a:close/>
                </a:path>
                <a:path w="4444" h="3175">
                  <a:moveTo>
                    <a:pt x="4055" y="0"/>
                  </a:moveTo>
                  <a:lnTo>
                    <a:pt x="1040" y="0"/>
                  </a:lnTo>
                  <a:lnTo>
                    <a:pt x="899" y="368"/>
                  </a:lnTo>
                  <a:lnTo>
                    <a:pt x="3680" y="368"/>
                  </a:lnTo>
                  <a:lnTo>
                    <a:pt x="3680" y="974"/>
                  </a:lnTo>
                  <a:lnTo>
                    <a:pt x="4055" y="0"/>
                  </a:lnTo>
                  <a:close/>
                </a:path>
              </a:pathLst>
            </a:custGeom>
            <a:solidFill>
              <a:srgbClr val="383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2896629" y="4713224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3141" y="2374"/>
                  </a:moveTo>
                  <a:lnTo>
                    <a:pt x="127" y="2374"/>
                  </a:lnTo>
                  <a:lnTo>
                    <a:pt x="0" y="2705"/>
                  </a:lnTo>
                  <a:lnTo>
                    <a:pt x="3014" y="2705"/>
                  </a:lnTo>
                  <a:lnTo>
                    <a:pt x="3141" y="2374"/>
                  </a:lnTo>
                  <a:close/>
                </a:path>
                <a:path w="4444" h="3175">
                  <a:moveTo>
                    <a:pt x="1675" y="1523"/>
                  </a:moveTo>
                  <a:lnTo>
                    <a:pt x="710" y="1523"/>
                  </a:lnTo>
                  <a:lnTo>
                    <a:pt x="710" y="2374"/>
                  </a:lnTo>
                  <a:lnTo>
                    <a:pt x="1675" y="2374"/>
                  </a:lnTo>
                  <a:lnTo>
                    <a:pt x="1675" y="1523"/>
                  </a:lnTo>
                  <a:close/>
                </a:path>
                <a:path w="4444" h="3175">
                  <a:moveTo>
                    <a:pt x="3586" y="1219"/>
                  </a:moveTo>
                  <a:lnTo>
                    <a:pt x="571" y="1219"/>
                  </a:lnTo>
                  <a:lnTo>
                    <a:pt x="454" y="1523"/>
                  </a:lnTo>
                  <a:lnTo>
                    <a:pt x="3469" y="1523"/>
                  </a:lnTo>
                  <a:lnTo>
                    <a:pt x="3586" y="1219"/>
                  </a:lnTo>
                  <a:close/>
                </a:path>
                <a:path w="4444" h="3175">
                  <a:moveTo>
                    <a:pt x="4055" y="0"/>
                  </a:moveTo>
                  <a:lnTo>
                    <a:pt x="1040" y="0"/>
                  </a:lnTo>
                  <a:lnTo>
                    <a:pt x="710" y="858"/>
                  </a:lnTo>
                  <a:lnTo>
                    <a:pt x="710" y="1219"/>
                  </a:lnTo>
                  <a:lnTo>
                    <a:pt x="1675" y="1219"/>
                  </a:lnTo>
                  <a:lnTo>
                    <a:pt x="1675" y="368"/>
                  </a:lnTo>
                  <a:lnTo>
                    <a:pt x="3914" y="368"/>
                  </a:lnTo>
                  <a:lnTo>
                    <a:pt x="4055" y="0"/>
                  </a:lnTo>
                  <a:close/>
                </a:path>
              </a:pathLst>
            </a:custGeom>
            <a:solidFill>
              <a:srgbClr val="464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2899599" y="471322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689" y="0"/>
                  </a:moveTo>
                  <a:lnTo>
                    <a:pt x="1040" y="0"/>
                  </a:lnTo>
                  <a:lnTo>
                    <a:pt x="899" y="368"/>
                  </a:lnTo>
                  <a:lnTo>
                    <a:pt x="1766" y="368"/>
                  </a:lnTo>
                  <a:lnTo>
                    <a:pt x="1766" y="1219"/>
                  </a:lnTo>
                  <a:lnTo>
                    <a:pt x="571" y="1219"/>
                  </a:lnTo>
                  <a:lnTo>
                    <a:pt x="454" y="1524"/>
                  </a:lnTo>
                  <a:lnTo>
                    <a:pt x="1766" y="1524"/>
                  </a:lnTo>
                  <a:lnTo>
                    <a:pt x="1766" y="2374"/>
                  </a:lnTo>
                  <a:lnTo>
                    <a:pt x="127" y="2374"/>
                  </a:lnTo>
                  <a:lnTo>
                    <a:pt x="0" y="2705"/>
                  </a:lnTo>
                  <a:lnTo>
                    <a:pt x="2820" y="2705"/>
                  </a:lnTo>
                  <a:lnTo>
                    <a:pt x="3107" y="2374"/>
                  </a:lnTo>
                  <a:lnTo>
                    <a:pt x="3163" y="1739"/>
                  </a:lnTo>
                  <a:lnTo>
                    <a:pt x="2312" y="1739"/>
                  </a:lnTo>
                  <a:lnTo>
                    <a:pt x="2147" y="1549"/>
                  </a:lnTo>
                  <a:lnTo>
                    <a:pt x="2147" y="1054"/>
                  </a:lnTo>
                  <a:lnTo>
                    <a:pt x="2312" y="838"/>
                  </a:lnTo>
                  <a:lnTo>
                    <a:pt x="3163" y="838"/>
                  </a:lnTo>
                  <a:lnTo>
                    <a:pt x="3141" y="368"/>
                  </a:lnTo>
                  <a:lnTo>
                    <a:pt x="2885" y="74"/>
                  </a:lnTo>
                  <a:lnTo>
                    <a:pt x="2689" y="0"/>
                  </a:lnTo>
                  <a:close/>
                </a:path>
                <a:path w="3175" h="3175">
                  <a:moveTo>
                    <a:pt x="3163" y="838"/>
                  </a:moveTo>
                  <a:lnTo>
                    <a:pt x="2756" y="838"/>
                  </a:lnTo>
                  <a:lnTo>
                    <a:pt x="2921" y="1054"/>
                  </a:lnTo>
                  <a:lnTo>
                    <a:pt x="2921" y="1549"/>
                  </a:lnTo>
                  <a:lnTo>
                    <a:pt x="2756" y="1739"/>
                  </a:lnTo>
                  <a:lnTo>
                    <a:pt x="3163" y="1739"/>
                  </a:lnTo>
                  <a:lnTo>
                    <a:pt x="3163" y="838"/>
                  </a:lnTo>
                  <a:close/>
                </a:path>
              </a:pathLst>
            </a:custGeom>
            <a:solidFill>
              <a:srgbClr val="5251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2888627" y="4713224"/>
              <a:ext cx="14604" cy="3175"/>
            </a:xfrm>
            <a:custGeom>
              <a:avLst/>
              <a:gdLst/>
              <a:ahLst/>
              <a:cxnLst/>
              <a:rect l="l" t="t" r="r" b="b"/>
              <a:pathLst>
                <a:path w="14605" h="3175">
                  <a:moveTo>
                    <a:pt x="1638" y="2387"/>
                  </a:moveTo>
                  <a:lnTo>
                    <a:pt x="4699" y="2387"/>
                  </a:lnTo>
                  <a:lnTo>
                    <a:pt x="4699" y="1536"/>
                  </a:lnTo>
                  <a:lnTo>
                    <a:pt x="1638" y="1536"/>
                  </a:lnTo>
                  <a:lnTo>
                    <a:pt x="1638" y="2387"/>
                  </a:lnTo>
                  <a:close/>
                </a:path>
                <a:path w="14605" h="3175">
                  <a:moveTo>
                    <a:pt x="9677" y="1206"/>
                  </a:moveTo>
                  <a:lnTo>
                    <a:pt x="12738" y="1206"/>
                  </a:lnTo>
                  <a:lnTo>
                    <a:pt x="12738" y="355"/>
                  </a:lnTo>
                  <a:lnTo>
                    <a:pt x="9677" y="355"/>
                  </a:lnTo>
                  <a:lnTo>
                    <a:pt x="9677" y="1206"/>
                  </a:lnTo>
                  <a:close/>
                </a:path>
                <a:path w="14605" h="3175">
                  <a:moveTo>
                    <a:pt x="5664" y="1206"/>
                  </a:moveTo>
                  <a:lnTo>
                    <a:pt x="8724" y="1206"/>
                  </a:lnTo>
                  <a:lnTo>
                    <a:pt x="8724" y="355"/>
                  </a:lnTo>
                  <a:lnTo>
                    <a:pt x="5664" y="355"/>
                  </a:lnTo>
                  <a:lnTo>
                    <a:pt x="5664" y="1206"/>
                  </a:lnTo>
                  <a:close/>
                </a:path>
                <a:path w="14605" h="3175">
                  <a:moveTo>
                    <a:pt x="1638" y="1206"/>
                  </a:moveTo>
                  <a:lnTo>
                    <a:pt x="4699" y="1206"/>
                  </a:lnTo>
                  <a:lnTo>
                    <a:pt x="4699" y="355"/>
                  </a:lnTo>
                  <a:lnTo>
                    <a:pt x="1638" y="355"/>
                  </a:lnTo>
                  <a:lnTo>
                    <a:pt x="1638" y="1206"/>
                  </a:lnTo>
                  <a:close/>
                </a:path>
                <a:path w="14605" h="3175">
                  <a:moveTo>
                    <a:pt x="9677" y="2387"/>
                  </a:moveTo>
                  <a:lnTo>
                    <a:pt x="12738" y="2387"/>
                  </a:lnTo>
                  <a:lnTo>
                    <a:pt x="12738" y="1536"/>
                  </a:lnTo>
                  <a:lnTo>
                    <a:pt x="9677" y="1536"/>
                  </a:lnTo>
                  <a:lnTo>
                    <a:pt x="9677" y="2387"/>
                  </a:lnTo>
                  <a:close/>
                </a:path>
                <a:path w="14605" h="3175">
                  <a:moveTo>
                    <a:pt x="5664" y="2387"/>
                  </a:moveTo>
                  <a:lnTo>
                    <a:pt x="8724" y="2387"/>
                  </a:lnTo>
                  <a:lnTo>
                    <a:pt x="8724" y="1536"/>
                  </a:lnTo>
                  <a:lnTo>
                    <a:pt x="5664" y="1536"/>
                  </a:lnTo>
                  <a:lnTo>
                    <a:pt x="5664" y="2387"/>
                  </a:lnTo>
                  <a:close/>
                </a:path>
                <a:path w="14605" h="3175">
                  <a:moveTo>
                    <a:pt x="254" y="1295"/>
                  </a:moveTo>
                  <a:lnTo>
                    <a:pt x="254" y="1549"/>
                  </a:lnTo>
                  <a:lnTo>
                    <a:pt x="431" y="1752"/>
                  </a:lnTo>
                  <a:lnTo>
                    <a:pt x="647" y="1752"/>
                  </a:lnTo>
                  <a:lnTo>
                    <a:pt x="863" y="1752"/>
                  </a:lnTo>
                  <a:lnTo>
                    <a:pt x="1041" y="1549"/>
                  </a:lnTo>
                  <a:lnTo>
                    <a:pt x="1041" y="1295"/>
                  </a:lnTo>
                  <a:lnTo>
                    <a:pt x="1041" y="1041"/>
                  </a:lnTo>
                  <a:lnTo>
                    <a:pt x="863" y="838"/>
                  </a:lnTo>
                  <a:lnTo>
                    <a:pt x="647" y="838"/>
                  </a:lnTo>
                  <a:lnTo>
                    <a:pt x="431" y="838"/>
                  </a:lnTo>
                  <a:lnTo>
                    <a:pt x="254" y="1041"/>
                  </a:lnTo>
                  <a:lnTo>
                    <a:pt x="254" y="1295"/>
                  </a:lnTo>
                  <a:close/>
                </a:path>
                <a:path w="14605" h="3175">
                  <a:moveTo>
                    <a:pt x="13119" y="1295"/>
                  </a:moveTo>
                  <a:lnTo>
                    <a:pt x="13119" y="1549"/>
                  </a:lnTo>
                  <a:lnTo>
                    <a:pt x="13296" y="1752"/>
                  </a:lnTo>
                  <a:lnTo>
                    <a:pt x="13512" y="1752"/>
                  </a:lnTo>
                  <a:lnTo>
                    <a:pt x="13716" y="1752"/>
                  </a:lnTo>
                  <a:lnTo>
                    <a:pt x="13893" y="1549"/>
                  </a:lnTo>
                  <a:lnTo>
                    <a:pt x="13893" y="1295"/>
                  </a:lnTo>
                  <a:lnTo>
                    <a:pt x="13893" y="1041"/>
                  </a:lnTo>
                  <a:lnTo>
                    <a:pt x="13716" y="838"/>
                  </a:lnTo>
                  <a:lnTo>
                    <a:pt x="13512" y="838"/>
                  </a:lnTo>
                  <a:lnTo>
                    <a:pt x="13296" y="838"/>
                  </a:lnTo>
                  <a:lnTo>
                    <a:pt x="13119" y="1041"/>
                  </a:lnTo>
                  <a:lnTo>
                    <a:pt x="13119" y="1295"/>
                  </a:lnTo>
                  <a:close/>
                </a:path>
                <a:path w="14605" h="3175">
                  <a:moveTo>
                    <a:pt x="330" y="0"/>
                  </a:moveTo>
                  <a:lnTo>
                    <a:pt x="13792" y="0"/>
                  </a:lnTo>
                  <a:lnTo>
                    <a:pt x="14135" y="393"/>
                  </a:lnTo>
                  <a:lnTo>
                    <a:pt x="14135" y="2311"/>
                  </a:lnTo>
                  <a:lnTo>
                    <a:pt x="13792" y="2705"/>
                  </a:lnTo>
                  <a:lnTo>
                    <a:pt x="330" y="2705"/>
                  </a:lnTo>
                  <a:lnTo>
                    <a:pt x="0" y="2311"/>
                  </a:lnTo>
                  <a:lnTo>
                    <a:pt x="0" y="393"/>
                  </a:lnTo>
                  <a:lnTo>
                    <a:pt x="33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2888881" y="471421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731" y="0"/>
                  </a:moveTo>
                  <a:lnTo>
                    <a:pt x="731" y="365"/>
                  </a:lnTo>
                  <a:lnTo>
                    <a:pt x="515" y="581"/>
                  </a:lnTo>
                  <a:lnTo>
                    <a:pt x="29" y="581"/>
                  </a:lnTo>
                  <a:lnTo>
                    <a:pt x="699" y="657"/>
                  </a:lnTo>
                  <a:lnTo>
                    <a:pt x="731" y="0"/>
                  </a:lnTo>
                  <a:close/>
                </a:path>
                <a:path w="1269" h="1270">
                  <a:moveTo>
                    <a:pt x="0" y="552"/>
                  </a:moveTo>
                  <a:close/>
                </a:path>
              </a:pathLst>
            </a:custGeom>
            <a:solidFill>
              <a:srgbClr val="504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2888881" y="471406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510" y="541"/>
                  </a:moveTo>
                  <a:lnTo>
                    <a:pt x="0" y="541"/>
                  </a:lnTo>
                  <a:lnTo>
                    <a:pt x="125" y="845"/>
                  </a:lnTo>
                  <a:lnTo>
                    <a:pt x="454" y="901"/>
                  </a:lnTo>
                  <a:lnTo>
                    <a:pt x="510" y="541"/>
                  </a:lnTo>
                  <a:close/>
                </a:path>
                <a:path w="635" h="1270">
                  <a:moveTo>
                    <a:pt x="0" y="436"/>
                  </a:moveTo>
                  <a:close/>
                </a:path>
                <a:path w="635" h="1270">
                  <a:moveTo>
                    <a:pt x="510" y="439"/>
                  </a:moveTo>
                  <a:close/>
                </a:path>
                <a:path w="635" h="1270">
                  <a:moveTo>
                    <a:pt x="439" y="0"/>
                  </a:moveTo>
                  <a:lnTo>
                    <a:pt x="177" y="0"/>
                  </a:lnTo>
                  <a:lnTo>
                    <a:pt x="307" y="109"/>
                  </a:lnTo>
                  <a:lnTo>
                    <a:pt x="510" y="43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rgbClr val="807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2888881" y="471406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21" y="0"/>
                  </a:moveTo>
                  <a:lnTo>
                    <a:pt x="177" y="0"/>
                  </a:lnTo>
                  <a:lnTo>
                    <a:pt x="58" y="144"/>
                  </a:lnTo>
                  <a:lnTo>
                    <a:pt x="0" y="424"/>
                  </a:lnTo>
                  <a:lnTo>
                    <a:pt x="194" y="424"/>
                  </a:lnTo>
                  <a:lnTo>
                    <a:pt x="321" y="157"/>
                  </a:lnTo>
                  <a:lnTo>
                    <a:pt x="321" y="0"/>
                  </a:lnTo>
                  <a:close/>
                </a:path>
                <a:path w="635" h="635">
                  <a:moveTo>
                    <a:pt x="321" y="170"/>
                  </a:moveTo>
                  <a:lnTo>
                    <a:pt x="270" y="348"/>
                  </a:lnTo>
                  <a:lnTo>
                    <a:pt x="321" y="170"/>
                  </a:lnTo>
                  <a:close/>
                </a:path>
                <a:path w="635" h="635">
                  <a:moveTo>
                    <a:pt x="321" y="157"/>
                  </a:moveTo>
                  <a:close/>
                </a:path>
              </a:pathLst>
            </a:custGeom>
            <a:solidFill>
              <a:srgbClr val="AD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2889257" y="47141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50"/>
                  </a:lnTo>
                  <a:lnTo>
                    <a:pt x="50" y="190"/>
                  </a:lnTo>
                  <a:lnTo>
                    <a:pt x="190" y="15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8D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2888885" y="471406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457"/>
                  </a:moveTo>
                  <a:lnTo>
                    <a:pt x="0" y="203"/>
                  </a:lnTo>
                  <a:lnTo>
                    <a:pt x="177" y="0"/>
                  </a:lnTo>
                  <a:lnTo>
                    <a:pt x="393" y="0"/>
                  </a:lnTo>
                  <a:lnTo>
                    <a:pt x="609" y="0"/>
                  </a:lnTo>
                  <a:lnTo>
                    <a:pt x="774" y="203"/>
                  </a:lnTo>
                  <a:lnTo>
                    <a:pt x="774" y="457"/>
                  </a:lnTo>
                  <a:lnTo>
                    <a:pt x="774" y="711"/>
                  </a:lnTo>
                  <a:lnTo>
                    <a:pt x="609" y="914"/>
                  </a:lnTo>
                  <a:lnTo>
                    <a:pt x="393" y="914"/>
                  </a:lnTo>
                  <a:lnTo>
                    <a:pt x="177" y="914"/>
                  </a:lnTo>
                  <a:lnTo>
                    <a:pt x="0" y="711"/>
                  </a:lnTo>
                  <a:lnTo>
                    <a:pt x="0" y="45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2901762" y="471419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697" y="0"/>
                  </a:moveTo>
                  <a:lnTo>
                    <a:pt x="697" y="378"/>
                  </a:lnTo>
                  <a:lnTo>
                    <a:pt x="481" y="594"/>
                  </a:lnTo>
                  <a:lnTo>
                    <a:pt x="0" y="594"/>
                  </a:lnTo>
                  <a:lnTo>
                    <a:pt x="595" y="670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504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2901746" y="471406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524" y="134"/>
                  </a:moveTo>
                  <a:lnTo>
                    <a:pt x="477" y="461"/>
                  </a:lnTo>
                  <a:lnTo>
                    <a:pt x="0" y="541"/>
                  </a:lnTo>
                  <a:lnTo>
                    <a:pt x="59" y="780"/>
                  </a:lnTo>
                  <a:lnTo>
                    <a:pt x="609" y="901"/>
                  </a:lnTo>
                  <a:lnTo>
                    <a:pt x="524" y="134"/>
                  </a:lnTo>
                  <a:close/>
                </a:path>
                <a:path w="635" h="1270">
                  <a:moveTo>
                    <a:pt x="0" y="461"/>
                  </a:moveTo>
                  <a:close/>
                </a:path>
                <a:path w="635" h="1270">
                  <a:moveTo>
                    <a:pt x="427" y="0"/>
                  </a:moveTo>
                  <a:lnTo>
                    <a:pt x="165" y="0"/>
                  </a:lnTo>
                  <a:lnTo>
                    <a:pt x="499" y="109"/>
                  </a:lnTo>
                  <a:close/>
                </a:path>
              </a:pathLst>
            </a:custGeom>
            <a:solidFill>
              <a:srgbClr val="807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2901825" y="471406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44" y="0"/>
                  </a:moveTo>
                  <a:lnTo>
                    <a:pt x="86" y="0"/>
                  </a:lnTo>
                  <a:lnTo>
                    <a:pt x="0" y="424"/>
                  </a:lnTo>
                  <a:lnTo>
                    <a:pt x="317" y="424"/>
                  </a:lnTo>
                  <a:lnTo>
                    <a:pt x="101" y="348"/>
                  </a:lnTo>
                  <a:lnTo>
                    <a:pt x="101" y="157"/>
                  </a:lnTo>
                  <a:lnTo>
                    <a:pt x="444" y="157"/>
                  </a:lnTo>
                  <a:lnTo>
                    <a:pt x="444" y="0"/>
                  </a:lnTo>
                  <a:close/>
                </a:path>
                <a:path w="635" h="635">
                  <a:moveTo>
                    <a:pt x="444" y="157"/>
                  </a:moveTo>
                  <a:lnTo>
                    <a:pt x="215" y="157"/>
                  </a:lnTo>
                  <a:lnTo>
                    <a:pt x="215" y="348"/>
                  </a:lnTo>
                  <a:lnTo>
                    <a:pt x="393" y="348"/>
                  </a:lnTo>
                  <a:lnTo>
                    <a:pt x="444" y="157"/>
                  </a:lnTo>
                  <a:close/>
                </a:path>
              </a:pathLst>
            </a:custGeom>
            <a:solidFill>
              <a:srgbClr val="AD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2901891" y="47141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50"/>
                  </a:lnTo>
                  <a:lnTo>
                    <a:pt x="38" y="190"/>
                  </a:lnTo>
                  <a:lnTo>
                    <a:pt x="190" y="15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8D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2901745" y="471406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457"/>
                  </a:moveTo>
                  <a:lnTo>
                    <a:pt x="0" y="203"/>
                  </a:lnTo>
                  <a:lnTo>
                    <a:pt x="177" y="0"/>
                  </a:lnTo>
                  <a:lnTo>
                    <a:pt x="393" y="0"/>
                  </a:lnTo>
                  <a:lnTo>
                    <a:pt x="596" y="0"/>
                  </a:lnTo>
                  <a:lnTo>
                    <a:pt x="774" y="203"/>
                  </a:lnTo>
                  <a:lnTo>
                    <a:pt x="774" y="457"/>
                  </a:lnTo>
                  <a:lnTo>
                    <a:pt x="774" y="711"/>
                  </a:lnTo>
                  <a:lnTo>
                    <a:pt x="596" y="914"/>
                  </a:lnTo>
                  <a:lnTo>
                    <a:pt x="393" y="914"/>
                  </a:lnTo>
                  <a:lnTo>
                    <a:pt x="177" y="914"/>
                  </a:lnTo>
                  <a:lnTo>
                    <a:pt x="0" y="711"/>
                  </a:lnTo>
                  <a:lnTo>
                    <a:pt x="0" y="45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2872676" y="471323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122" y="0"/>
                  </a:moveTo>
                  <a:lnTo>
                    <a:pt x="342" y="0"/>
                  </a:lnTo>
                  <a:lnTo>
                    <a:pt x="0" y="381"/>
                  </a:lnTo>
                  <a:lnTo>
                    <a:pt x="0" y="2298"/>
                  </a:lnTo>
                  <a:lnTo>
                    <a:pt x="319" y="2677"/>
                  </a:lnTo>
                  <a:lnTo>
                    <a:pt x="2082" y="2705"/>
                  </a:lnTo>
                  <a:lnTo>
                    <a:pt x="31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2874725" y="4713236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4055" y="0"/>
                  </a:moveTo>
                  <a:lnTo>
                    <a:pt x="1040" y="0"/>
                  </a:lnTo>
                  <a:lnTo>
                    <a:pt x="0" y="2705"/>
                  </a:lnTo>
                  <a:lnTo>
                    <a:pt x="3014" y="2705"/>
                  </a:lnTo>
                  <a:lnTo>
                    <a:pt x="4055" y="0"/>
                  </a:lnTo>
                  <a:close/>
                </a:path>
              </a:pathLst>
            </a:custGeom>
            <a:solidFill>
              <a:srgbClr val="201F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2877704" y="4713236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4055" y="0"/>
                  </a:moveTo>
                  <a:lnTo>
                    <a:pt x="1040" y="0"/>
                  </a:lnTo>
                  <a:lnTo>
                    <a:pt x="0" y="2705"/>
                  </a:lnTo>
                  <a:lnTo>
                    <a:pt x="3014" y="2705"/>
                  </a:lnTo>
                  <a:lnTo>
                    <a:pt x="4055" y="0"/>
                  </a:lnTo>
                  <a:close/>
                </a:path>
              </a:pathLst>
            </a:custGeom>
            <a:solidFill>
              <a:srgbClr val="383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2880682" y="4713236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4055" y="0"/>
                  </a:moveTo>
                  <a:lnTo>
                    <a:pt x="1040" y="0"/>
                  </a:lnTo>
                  <a:lnTo>
                    <a:pt x="0" y="2705"/>
                  </a:lnTo>
                  <a:lnTo>
                    <a:pt x="3014" y="2705"/>
                  </a:lnTo>
                  <a:lnTo>
                    <a:pt x="4055" y="0"/>
                  </a:lnTo>
                  <a:close/>
                </a:path>
              </a:pathLst>
            </a:custGeom>
            <a:solidFill>
              <a:srgbClr val="464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2883664" y="471323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88" y="0"/>
                  </a:moveTo>
                  <a:lnTo>
                    <a:pt x="1040" y="0"/>
                  </a:lnTo>
                  <a:lnTo>
                    <a:pt x="0" y="2705"/>
                  </a:lnTo>
                  <a:lnTo>
                    <a:pt x="2803" y="2705"/>
                  </a:lnTo>
                  <a:lnTo>
                    <a:pt x="3159" y="2298"/>
                  </a:lnTo>
                  <a:lnTo>
                    <a:pt x="3159" y="381"/>
                  </a:lnTo>
                  <a:lnTo>
                    <a:pt x="2788" y="0"/>
                  </a:lnTo>
                  <a:close/>
                </a:path>
              </a:pathLst>
            </a:custGeom>
            <a:solidFill>
              <a:srgbClr val="5251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2872679" y="4713227"/>
              <a:ext cx="14604" cy="3175"/>
            </a:xfrm>
            <a:custGeom>
              <a:avLst/>
              <a:gdLst/>
              <a:ahLst/>
              <a:cxnLst/>
              <a:rect l="l" t="t" r="r" b="b"/>
              <a:pathLst>
                <a:path w="14605" h="3175">
                  <a:moveTo>
                    <a:pt x="342" y="0"/>
                  </a:moveTo>
                  <a:lnTo>
                    <a:pt x="13804" y="0"/>
                  </a:lnTo>
                  <a:lnTo>
                    <a:pt x="14135" y="393"/>
                  </a:lnTo>
                  <a:lnTo>
                    <a:pt x="14135" y="2311"/>
                  </a:lnTo>
                  <a:lnTo>
                    <a:pt x="13804" y="2717"/>
                  </a:lnTo>
                  <a:lnTo>
                    <a:pt x="342" y="2717"/>
                  </a:lnTo>
                  <a:lnTo>
                    <a:pt x="0" y="2311"/>
                  </a:lnTo>
                  <a:lnTo>
                    <a:pt x="0" y="393"/>
                  </a:lnTo>
                  <a:lnTo>
                    <a:pt x="34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2872943" y="471406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609" y="0"/>
                  </a:moveTo>
                  <a:lnTo>
                    <a:pt x="165" y="0"/>
                  </a:lnTo>
                  <a:lnTo>
                    <a:pt x="54" y="144"/>
                  </a:lnTo>
                  <a:lnTo>
                    <a:pt x="0" y="711"/>
                  </a:lnTo>
                  <a:lnTo>
                    <a:pt x="165" y="914"/>
                  </a:lnTo>
                  <a:lnTo>
                    <a:pt x="414" y="914"/>
                  </a:lnTo>
                  <a:lnTo>
                    <a:pt x="617" y="711"/>
                  </a:lnTo>
                  <a:lnTo>
                    <a:pt x="609" y="0"/>
                  </a:lnTo>
                  <a:close/>
                </a:path>
                <a:path w="1269" h="1270">
                  <a:moveTo>
                    <a:pt x="609" y="0"/>
                  </a:moveTo>
                  <a:lnTo>
                    <a:pt x="617" y="711"/>
                  </a:lnTo>
                  <a:lnTo>
                    <a:pt x="414" y="914"/>
                  </a:lnTo>
                  <a:lnTo>
                    <a:pt x="609" y="914"/>
                  </a:lnTo>
                  <a:lnTo>
                    <a:pt x="774" y="711"/>
                  </a:lnTo>
                  <a:lnTo>
                    <a:pt x="720" y="144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2872957" y="471421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714" y="0"/>
                  </a:moveTo>
                  <a:lnTo>
                    <a:pt x="714" y="357"/>
                  </a:lnTo>
                  <a:lnTo>
                    <a:pt x="511" y="572"/>
                  </a:lnTo>
                  <a:lnTo>
                    <a:pt x="0" y="572"/>
                  </a:lnTo>
                  <a:lnTo>
                    <a:pt x="650" y="64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rgbClr val="504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2872943" y="471406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553" y="109"/>
                  </a:moveTo>
                  <a:lnTo>
                    <a:pt x="513" y="441"/>
                  </a:lnTo>
                  <a:lnTo>
                    <a:pt x="0" y="541"/>
                  </a:lnTo>
                  <a:lnTo>
                    <a:pt x="5" y="717"/>
                  </a:lnTo>
                  <a:lnTo>
                    <a:pt x="165" y="914"/>
                  </a:lnTo>
                  <a:lnTo>
                    <a:pt x="609" y="914"/>
                  </a:lnTo>
                  <a:lnTo>
                    <a:pt x="769" y="717"/>
                  </a:lnTo>
                  <a:lnTo>
                    <a:pt x="660" y="215"/>
                  </a:lnTo>
                  <a:close/>
                </a:path>
                <a:path w="1269" h="1270">
                  <a:moveTo>
                    <a:pt x="0" y="441"/>
                  </a:moveTo>
                  <a:close/>
                </a:path>
                <a:path w="1269" h="1270">
                  <a:moveTo>
                    <a:pt x="444" y="0"/>
                  </a:moveTo>
                  <a:lnTo>
                    <a:pt x="165" y="0"/>
                  </a:lnTo>
                  <a:lnTo>
                    <a:pt x="540" y="109"/>
                  </a:lnTo>
                  <a:close/>
                </a:path>
              </a:pathLst>
            </a:custGeom>
            <a:solidFill>
              <a:srgbClr val="807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2873077" y="471406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44" y="0"/>
                  </a:moveTo>
                  <a:lnTo>
                    <a:pt x="30" y="0"/>
                  </a:lnTo>
                  <a:lnTo>
                    <a:pt x="0" y="424"/>
                  </a:lnTo>
                  <a:lnTo>
                    <a:pt x="317" y="424"/>
                  </a:lnTo>
                  <a:lnTo>
                    <a:pt x="76" y="348"/>
                  </a:lnTo>
                  <a:lnTo>
                    <a:pt x="76" y="157"/>
                  </a:lnTo>
                  <a:lnTo>
                    <a:pt x="444" y="157"/>
                  </a:lnTo>
                  <a:lnTo>
                    <a:pt x="444" y="0"/>
                  </a:lnTo>
                  <a:close/>
                </a:path>
                <a:path w="635" h="635">
                  <a:moveTo>
                    <a:pt x="444" y="157"/>
                  </a:moveTo>
                  <a:lnTo>
                    <a:pt x="177" y="157"/>
                  </a:lnTo>
                  <a:lnTo>
                    <a:pt x="177" y="348"/>
                  </a:lnTo>
                  <a:lnTo>
                    <a:pt x="393" y="348"/>
                  </a:lnTo>
                  <a:lnTo>
                    <a:pt x="444" y="157"/>
                  </a:lnTo>
                  <a:close/>
                </a:path>
              </a:pathLst>
            </a:custGeom>
            <a:solidFill>
              <a:srgbClr val="AD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2873143" y="47141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50"/>
                  </a:lnTo>
                  <a:lnTo>
                    <a:pt x="38" y="190"/>
                  </a:lnTo>
                  <a:lnTo>
                    <a:pt x="190" y="15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8D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2872944" y="471406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457"/>
                  </a:moveTo>
                  <a:lnTo>
                    <a:pt x="0" y="203"/>
                  </a:lnTo>
                  <a:lnTo>
                    <a:pt x="177" y="0"/>
                  </a:lnTo>
                  <a:lnTo>
                    <a:pt x="393" y="0"/>
                  </a:lnTo>
                  <a:lnTo>
                    <a:pt x="609" y="0"/>
                  </a:lnTo>
                  <a:lnTo>
                    <a:pt x="774" y="203"/>
                  </a:lnTo>
                  <a:lnTo>
                    <a:pt x="774" y="457"/>
                  </a:lnTo>
                  <a:lnTo>
                    <a:pt x="774" y="711"/>
                  </a:lnTo>
                  <a:lnTo>
                    <a:pt x="609" y="914"/>
                  </a:lnTo>
                  <a:lnTo>
                    <a:pt x="393" y="914"/>
                  </a:lnTo>
                  <a:lnTo>
                    <a:pt x="177" y="914"/>
                  </a:lnTo>
                  <a:lnTo>
                    <a:pt x="0" y="711"/>
                  </a:lnTo>
                  <a:lnTo>
                    <a:pt x="0" y="45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2885812" y="471420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506" y="587"/>
                  </a:moveTo>
                  <a:lnTo>
                    <a:pt x="0" y="587"/>
                  </a:lnTo>
                  <a:lnTo>
                    <a:pt x="430" y="663"/>
                  </a:lnTo>
                  <a:close/>
                </a:path>
                <a:path w="1269" h="1270">
                  <a:moveTo>
                    <a:pt x="709" y="0"/>
                  </a:moveTo>
                  <a:lnTo>
                    <a:pt x="709" y="371"/>
                  </a:lnTo>
                  <a:lnTo>
                    <a:pt x="506" y="587"/>
                  </a:lnTo>
                  <a:lnTo>
                    <a:pt x="722" y="371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504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2885827" y="471406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667" y="109"/>
                  </a:moveTo>
                  <a:lnTo>
                    <a:pt x="507" y="109"/>
                  </a:lnTo>
                  <a:lnTo>
                    <a:pt x="380" y="541"/>
                  </a:lnTo>
                  <a:lnTo>
                    <a:pt x="0" y="541"/>
                  </a:lnTo>
                  <a:lnTo>
                    <a:pt x="0" y="745"/>
                  </a:lnTo>
                  <a:lnTo>
                    <a:pt x="158" y="914"/>
                  </a:lnTo>
                  <a:lnTo>
                    <a:pt x="577" y="914"/>
                  </a:lnTo>
                  <a:lnTo>
                    <a:pt x="726" y="745"/>
                  </a:lnTo>
                  <a:lnTo>
                    <a:pt x="667" y="109"/>
                  </a:lnTo>
                  <a:close/>
                </a:path>
                <a:path w="1269" h="1270">
                  <a:moveTo>
                    <a:pt x="0" y="477"/>
                  </a:moveTo>
                  <a:close/>
                </a:path>
                <a:path w="1269" h="1270">
                  <a:moveTo>
                    <a:pt x="411" y="0"/>
                  </a:moveTo>
                  <a:lnTo>
                    <a:pt x="158" y="0"/>
                  </a:lnTo>
                  <a:lnTo>
                    <a:pt x="0" y="477"/>
                  </a:lnTo>
                  <a:lnTo>
                    <a:pt x="109" y="215"/>
                  </a:lnTo>
                  <a:lnTo>
                    <a:pt x="507" y="109"/>
                  </a:lnTo>
                  <a:close/>
                </a:path>
              </a:pathLst>
            </a:custGeom>
            <a:solidFill>
              <a:srgbClr val="807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2885993" y="471406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11" y="0"/>
                  </a:moveTo>
                  <a:lnTo>
                    <a:pt x="25" y="0"/>
                  </a:lnTo>
                  <a:lnTo>
                    <a:pt x="25" y="157"/>
                  </a:lnTo>
                  <a:lnTo>
                    <a:pt x="152" y="424"/>
                  </a:lnTo>
                  <a:lnTo>
                    <a:pt x="469" y="424"/>
                  </a:lnTo>
                  <a:lnTo>
                    <a:pt x="541" y="157"/>
                  </a:lnTo>
                  <a:lnTo>
                    <a:pt x="411" y="0"/>
                  </a:lnTo>
                  <a:close/>
                </a:path>
                <a:path w="635" h="635">
                  <a:moveTo>
                    <a:pt x="25" y="157"/>
                  </a:moveTo>
                  <a:lnTo>
                    <a:pt x="0" y="348"/>
                  </a:lnTo>
                  <a:lnTo>
                    <a:pt x="25" y="157"/>
                  </a:lnTo>
                  <a:close/>
                </a:path>
              </a:pathLst>
            </a:custGeom>
            <a:solidFill>
              <a:srgbClr val="AD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2885824" y="47141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11" y="0"/>
                  </a:moveTo>
                  <a:lnTo>
                    <a:pt x="0" y="177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D8D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2885804" y="471406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457"/>
                  </a:moveTo>
                  <a:lnTo>
                    <a:pt x="0" y="203"/>
                  </a:lnTo>
                  <a:lnTo>
                    <a:pt x="177" y="0"/>
                  </a:lnTo>
                  <a:lnTo>
                    <a:pt x="393" y="0"/>
                  </a:lnTo>
                  <a:lnTo>
                    <a:pt x="596" y="0"/>
                  </a:lnTo>
                  <a:lnTo>
                    <a:pt x="774" y="203"/>
                  </a:lnTo>
                  <a:lnTo>
                    <a:pt x="774" y="457"/>
                  </a:lnTo>
                  <a:lnTo>
                    <a:pt x="774" y="711"/>
                  </a:lnTo>
                  <a:lnTo>
                    <a:pt x="596" y="914"/>
                  </a:lnTo>
                  <a:lnTo>
                    <a:pt x="393" y="914"/>
                  </a:lnTo>
                  <a:lnTo>
                    <a:pt x="177" y="914"/>
                  </a:lnTo>
                  <a:lnTo>
                    <a:pt x="0" y="711"/>
                  </a:lnTo>
                  <a:lnTo>
                    <a:pt x="0" y="45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2853612" y="4716681"/>
              <a:ext cx="52069" cy="3810"/>
            </a:xfrm>
            <a:custGeom>
              <a:avLst/>
              <a:gdLst/>
              <a:ahLst/>
              <a:cxnLst/>
              <a:rect l="l" t="t" r="r" b="b"/>
              <a:pathLst>
                <a:path w="52069" h="3810">
                  <a:moveTo>
                    <a:pt x="51943" y="0"/>
                  </a:moveTo>
                  <a:lnTo>
                    <a:pt x="0" y="0"/>
                  </a:lnTo>
                  <a:lnTo>
                    <a:pt x="0" y="3505"/>
                  </a:lnTo>
                  <a:lnTo>
                    <a:pt x="51943" y="3505"/>
                  </a:lnTo>
                  <a:lnTo>
                    <a:pt x="51943" y="2971"/>
                  </a:lnTo>
                  <a:lnTo>
                    <a:pt x="4394" y="2959"/>
                  </a:lnTo>
                  <a:lnTo>
                    <a:pt x="4394" y="2273"/>
                  </a:lnTo>
                  <a:lnTo>
                    <a:pt x="3479" y="2273"/>
                  </a:lnTo>
                  <a:lnTo>
                    <a:pt x="673" y="2184"/>
                  </a:lnTo>
                  <a:lnTo>
                    <a:pt x="673" y="1422"/>
                  </a:lnTo>
                  <a:lnTo>
                    <a:pt x="3424" y="1422"/>
                  </a:lnTo>
                  <a:lnTo>
                    <a:pt x="4394" y="1358"/>
                  </a:lnTo>
                  <a:lnTo>
                    <a:pt x="4394" y="660"/>
                  </a:lnTo>
                  <a:lnTo>
                    <a:pt x="51943" y="660"/>
                  </a:lnTo>
                  <a:lnTo>
                    <a:pt x="51943" y="0"/>
                  </a:lnTo>
                  <a:close/>
                </a:path>
                <a:path w="52069" h="3810">
                  <a:moveTo>
                    <a:pt x="20396" y="660"/>
                  </a:moveTo>
                  <a:lnTo>
                    <a:pt x="15913" y="660"/>
                  </a:lnTo>
                  <a:lnTo>
                    <a:pt x="15913" y="2971"/>
                  </a:lnTo>
                  <a:lnTo>
                    <a:pt x="31915" y="2971"/>
                  </a:lnTo>
                  <a:lnTo>
                    <a:pt x="20396" y="2959"/>
                  </a:lnTo>
                  <a:lnTo>
                    <a:pt x="20396" y="2273"/>
                  </a:lnTo>
                  <a:lnTo>
                    <a:pt x="16332" y="2273"/>
                  </a:lnTo>
                  <a:lnTo>
                    <a:pt x="16332" y="1358"/>
                  </a:lnTo>
                  <a:lnTo>
                    <a:pt x="20396" y="1358"/>
                  </a:lnTo>
                  <a:lnTo>
                    <a:pt x="20396" y="660"/>
                  </a:lnTo>
                  <a:close/>
                </a:path>
                <a:path w="52069" h="3810">
                  <a:moveTo>
                    <a:pt x="36398" y="660"/>
                  </a:moveTo>
                  <a:lnTo>
                    <a:pt x="31915" y="660"/>
                  </a:lnTo>
                  <a:lnTo>
                    <a:pt x="31915" y="2971"/>
                  </a:lnTo>
                  <a:lnTo>
                    <a:pt x="47917" y="2971"/>
                  </a:lnTo>
                  <a:lnTo>
                    <a:pt x="36398" y="2959"/>
                  </a:lnTo>
                  <a:lnTo>
                    <a:pt x="36398" y="2273"/>
                  </a:lnTo>
                  <a:lnTo>
                    <a:pt x="32334" y="2273"/>
                  </a:lnTo>
                  <a:lnTo>
                    <a:pt x="32334" y="1358"/>
                  </a:lnTo>
                  <a:lnTo>
                    <a:pt x="36398" y="1358"/>
                  </a:lnTo>
                  <a:lnTo>
                    <a:pt x="36398" y="660"/>
                  </a:lnTo>
                  <a:close/>
                </a:path>
                <a:path w="52069" h="3810">
                  <a:moveTo>
                    <a:pt x="51943" y="660"/>
                  </a:moveTo>
                  <a:lnTo>
                    <a:pt x="47917" y="660"/>
                  </a:lnTo>
                  <a:lnTo>
                    <a:pt x="47917" y="2971"/>
                  </a:lnTo>
                  <a:lnTo>
                    <a:pt x="51943" y="2971"/>
                  </a:lnTo>
                  <a:lnTo>
                    <a:pt x="51943" y="2273"/>
                  </a:lnTo>
                  <a:lnTo>
                    <a:pt x="48323" y="2273"/>
                  </a:lnTo>
                  <a:lnTo>
                    <a:pt x="48323" y="1358"/>
                  </a:lnTo>
                  <a:lnTo>
                    <a:pt x="51943" y="1358"/>
                  </a:lnTo>
                  <a:lnTo>
                    <a:pt x="51943" y="660"/>
                  </a:lnTo>
                  <a:close/>
                </a:path>
                <a:path w="52069" h="3810">
                  <a:moveTo>
                    <a:pt x="4394" y="1358"/>
                  </a:moveTo>
                  <a:lnTo>
                    <a:pt x="3898" y="1358"/>
                  </a:lnTo>
                  <a:lnTo>
                    <a:pt x="3976" y="2184"/>
                  </a:lnTo>
                  <a:lnTo>
                    <a:pt x="4394" y="2273"/>
                  </a:lnTo>
                  <a:lnTo>
                    <a:pt x="4394" y="1358"/>
                  </a:lnTo>
                  <a:close/>
                </a:path>
                <a:path w="52069" h="3810">
                  <a:moveTo>
                    <a:pt x="19469" y="1358"/>
                  </a:moveTo>
                  <a:lnTo>
                    <a:pt x="16763" y="1358"/>
                  </a:lnTo>
                  <a:lnTo>
                    <a:pt x="16841" y="2184"/>
                  </a:lnTo>
                  <a:lnTo>
                    <a:pt x="19469" y="2273"/>
                  </a:lnTo>
                  <a:lnTo>
                    <a:pt x="19469" y="1358"/>
                  </a:lnTo>
                  <a:close/>
                </a:path>
                <a:path w="52069" h="3810">
                  <a:moveTo>
                    <a:pt x="20396" y="1358"/>
                  </a:moveTo>
                  <a:lnTo>
                    <a:pt x="19900" y="1358"/>
                  </a:lnTo>
                  <a:lnTo>
                    <a:pt x="19978" y="2184"/>
                  </a:lnTo>
                  <a:lnTo>
                    <a:pt x="20396" y="2273"/>
                  </a:lnTo>
                  <a:lnTo>
                    <a:pt x="20396" y="1358"/>
                  </a:lnTo>
                  <a:close/>
                </a:path>
                <a:path w="52069" h="3810">
                  <a:moveTo>
                    <a:pt x="35471" y="1358"/>
                  </a:moveTo>
                  <a:lnTo>
                    <a:pt x="32766" y="1358"/>
                  </a:lnTo>
                  <a:lnTo>
                    <a:pt x="32838" y="2184"/>
                  </a:lnTo>
                  <a:lnTo>
                    <a:pt x="35471" y="2273"/>
                  </a:lnTo>
                  <a:lnTo>
                    <a:pt x="35471" y="1358"/>
                  </a:lnTo>
                  <a:close/>
                </a:path>
                <a:path w="52069" h="3810">
                  <a:moveTo>
                    <a:pt x="36398" y="1358"/>
                  </a:moveTo>
                  <a:lnTo>
                    <a:pt x="35902" y="1358"/>
                  </a:lnTo>
                  <a:lnTo>
                    <a:pt x="35975" y="2184"/>
                  </a:lnTo>
                  <a:lnTo>
                    <a:pt x="36398" y="2273"/>
                  </a:lnTo>
                  <a:lnTo>
                    <a:pt x="36398" y="1358"/>
                  </a:lnTo>
                  <a:close/>
                </a:path>
                <a:path w="52069" h="3810">
                  <a:moveTo>
                    <a:pt x="51943" y="1358"/>
                  </a:moveTo>
                  <a:lnTo>
                    <a:pt x="48755" y="1358"/>
                  </a:lnTo>
                  <a:lnTo>
                    <a:pt x="48833" y="2184"/>
                  </a:lnTo>
                  <a:lnTo>
                    <a:pt x="51943" y="2273"/>
                  </a:lnTo>
                  <a:lnTo>
                    <a:pt x="50863" y="2247"/>
                  </a:lnTo>
                  <a:lnTo>
                    <a:pt x="50863" y="1485"/>
                  </a:lnTo>
                  <a:lnTo>
                    <a:pt x="51943" y="1485"/>
                  </a:lnTo>
                  <a:lnTo>
                    <a:pt x="51943" y="1358"/>
                  </a:lnTo>
                  <a:close/>
                </a:path>
                <a:path w="52069" h="3810">
                  <a:moveTo>
                    <a:pt x="51943" y="1485"/>
                  </a:moveTo>
                  <a:lnTo>
                    <a:pt x="51231" y="1485"/>
                  </a:lnTo>
                  <a:lnTo>
                    <a:pt x="51281" y="2184"/>
                  </a:lnTo>
                  <a:lnTo>
                    <a:pt x="51943" y="2247"/>
                  </a:lnTo>
                  <a:lnTo>
                    <a:pt x="51943" y="1485"/>
                  </a:lnTo>
                  <a:close/>
                </a:path>
                <a:path w="52069" h="3810">
                  <a:moveTo>
                    <a:pt x="3424" y="1422"/>
                  </a:moveTo>
                  <a:lnTo>
                    <a:pt x="1028" y="1422"/>
                  </a:lnTo>
                  <a:lnTo>
                    <a:pt x="1126" y="2070"/>
                  </a:lnTo>
                  <a:lnTo>
                    <a:pt x="3402" y="2184"/>
                  </a:lnTo>
                  <a:lnTo>
                    <a:pt x="3424" y="1422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2853612" y="4716681"/>
              <a:ext cx="52069" cy="3810"/>
            </a:xfrm>
            <a:custGeom>
              <a:avLst/>
              <a:gdLst/>
              <a:ahLst/>
              <a:cxnLst/>
              <a:rect l="l" t="t" r="r" b="b"/>
              <a:pathLst>
                <a:path w="52069" h="3810">
                  <a:moveTo>
                    <a:pt x="50723" y="1866"/>
                  </a:moveTo>
                  <a:lnTo>
                    <a:pt x="50723" y="2070"/>
                  </a:lnTo>
                  <a:lnTo>
                    <a:pt x="50863" y="2247"/>
                  </a:lnTo>
                  <a:lnTo>
                    <a:pt x="51041" y="2247"/>
                  </a:lnTo>
                  <a:lnTo>
                    <a:pt x="51231" y="2247"/>
                  </a:lnTo>
                  <a:lnTo>
                    <a:pt x="51371" y="2070"/>
                  </a:lnTo>
                  <a:lnTo>
                    <a:pt x="51371" y="1866"/>
                  </a:lnTo>
                  <a:lnTo>
                    <a:pt x="51371" y="1663"/>
                  </a:lnTo>
                  <a:lnTo>
                    <a:pt x="51231" y="1485"/>
                  </a:lnTo>
                  <a:lnTo>
                    <a:pt x="51041" y="1485"/>
                  </a:lnTo>
                  <a:lnTo>
                    <a:pt x="50863" y="1485"/>
                  </a:lnTo>
                  <a:lnTo>
                    <a:pt x="50723" y="1663"/>
                  </a:lnTo>
                  <a:lnTo>
                    <a:pt x="50723" y="1866"/>
                  </a:lnTo>
                  <a:close/>
                </a:path>
                <a:path w="52069" h="3810">
                  <a:moveTo>
                    <a:pt x="533" y="1803"/>
                  </a:moveTo>
                  <a:lnTo>
                    <a:pt x="533" y="2006"/>
                  </a:lnTo>
                  <a:lnTo>
                    <a:pt x="673" y="2184"/>
                  </a:lnTo>
                  <a:lnTo>
                    <a:pt x="850" y="2184"/>
                  </a:lnTo>
                  <a:lnTo>
                    <a:pt x="1028" y="2184"/>
                  </a:lnTo>
                  <a:lnTo>
                    <a:pt x="1181" y="2006"/>
                  </a:lnTo>
                  <a:lnTo>
                    <a:pt x="1181" y="1803"/>
                  </a:lnTo>
                  <a:lnTo>
                    <a:pt x="1181" y="1587"/>
                  </a:lnTo>
                  <a:lnTo>
                    <a:pt x="1028" y="1422"/>
                  </a:lnTo>
                  <a:lnTo>
                    <a:pt x="850" y="1422"/>
                  </a:lnTo>
                  <a:lnTo>
                    <a:pt x="673" y="1422"/>
                  </a:lnTo>
                  <a:lnTo>
                    <a:pt x="533" y="1587"/>
                  </a:lnTo>
                  <a:lnTo>
                    <a:pt x="533" y="1803"/>
                  </a:lnTo>
                  <a:close/>
                </a:path>
                <a:path w="52069" h="3810">
                  <a:moveTo>
                    <a:pt x="48158" y="1816"/>
                  </a:moveTo>
                  <a:lnTo>
                    <a:pt x="48158" y="2070"/>
                  </a:lnTo>
                  <a:lnTo>
                    <a:pt x="48323" y="2273"/>
                  </a:lnTo>
                  <a:lnTo>
                    <a:pt x="48539" y="2273"/>
                  </a:lnTo>
                  <a:lnTo>
                    <a:pt x="48755" y="2273"/>
                  </a:lnTo>
                  <a:lnTo>
                    <a:pt x="48933" y="2070"/>
                  </a:lnTo>
                  <a:lnTo>
                    <a:pt x="48933" y="1816"/>
                  </a:lnTo>
                  <a:lnTo>
                    <a:pt x="48933" y="1562"/>
                  </a:lnTo>
                  <a:lnTo>
                    <a:pt x="48755" y="1358"/>
                  </a:lnTo>
                  <a:lnTo>
                    <a:pt x="48539" y="1358"/>
                  </a:lnTo>
                  <a:lnTo>
                    <a:pt x="48323" y="1358"/>
                  </a:lnTo>
                  <a:lnTo>
                    <a:pt x="48158" y="1562"/>
                  </a:lnTo>
                  <a:lnTo>
                    <a:pt x="48158" y="1816"/>
                  </a:lnTo>
                  <a:close/>
                </a:path>
                <a:path w="52069" h="3810">
                  <a:moveTo>
                    <a:pt x="4394" y="660"/>
                  </a:moveTo>
                  <a:lnTo>
                    <a:pt x="4394" y="2959"/>
                  </a:lnTo>
                  <a:lnTo>
                    <a:pt x="15913" y="2971"/>
                  </a:lnTo>
                  <a:lnTo>
                    <a:pt x="15913" y="660"/>
                  </a:lnTo>
                  <a:lnTo>
                    <a:pt x="4394" y="660"/>
                  </a:lnTo>
                  <a:close/>
                </a:path>
                <a:path w="52069" h="3810">
                  <a:moveTo>
                    <a:pt x="3301" y="1816"/>
                  </a:moveTo>
                  <a:lnTo>
                    <a:pt x="3301" y="2070"/>
                  </a:lnTo>
                  <a:lnTo>
                    <a:pt x="3479" y="2273"/>
                  </a:lnTo>
                  <a:lnTo>
                    <a:pt x="3683" y="2273"/>
                  </a:lnTo>
                  <a:lnTo>
                    <a:pt x="3898" y="2273"/>
                  </a:lnTo>
                  <a:lnTo>
                    <a:pt x="4076" y="2070"/>
                  </a:lnTo>
                  <a:lnTo>
                    <a:pt x="4076" y="1816"/>
                  </a:lnTo>
                  <a:lnTo>
                    <a:pt x="4076" y="1562"/>
                  </a:lnTo>
                  <a:lnTo>
                    <a:pt x="3898" y="1358"/>
                  </a:lnTo>
                  <a:lnTo>
                    <a:pt x="3683" y="1358"/>
                  </a:lnTo>
                  <a:lnTo>
                    <a:pt x="3479" y="1358"/>
                  </a:lnTo>
                  <a:lnTo>
                    <a:pt x="3301" y="1562"/>
                  </a:lnTo>
                  <a:lnTo>
                    <a:pt x="3301" y="1816"/>
                  </a:lnTo>
                  <a:close/>
                </a:path>
                <a:path w="52069" h="3810">
                  <a:moveTo>
                    <a:pt x="16154" y="1816"/>
                  </a:moveTo>
                  <a:lnTo>
                    <a:pt x="16154" y="2070"/>
                  </a:lnTo>
                  <a:lnTo>
                    <a:pt x="16332" y="2273"/>
                  </a:lnTo>
                  <a:lnTo>
                    <a:pt x="16548" y="2273"/>
                  </a:lnTo>
                  <a:lnTo>
                    <a:pt x="16763" y="2273"/>
                  </a:lnTo>
                  <a:lnTo>
                    <a:pt x="16941" y="2070"/>
                  </a:lnTo>
                  <a:lnTo>
                    <a:pt x="16941" y="1816"/>
                  </a:lnTo>
                  <a:lnTo>
                    <a:pt x="16941" y="1562"/>
                  </a:lnTo>
                  <a:lnTo>
                    <a:pt x="16763" y="1358"/>
                  </a:lnTo>
                  <a:lnTo>
                    <a:pt x="16548" y="1358"/>
                  </a:lnTo>
                  <a:lnTo>
                    <a:pt x="16332" y="1358"/>
                  </a:lnTo>
                  <a:lnTo>
                    <a:pt x="16154" y="1562"/>
                  </a:lnTo>
                  <a:lnTo>
                    <a:pt x="16154" y="1816"/>
                  </a:lnTo>
                  <a:close/>
                </a:path>
                <a:path w="52069" h="3810">
                  <a:moveTo>
                    <a:pt x="20396" y="660"/>
                  </a:moveTo>
                  <a:lnTo>
                    <a:pt x="20396" y="2959"/>
                  </a:lnTo>
                  <a:lnTo>
                    <a:pt x="31915" y="2971"/>
                  </a:lnTo>
                  <a:lnTo>
                    <a:pt x="31915" y="660"/>
                  </a:lnTo>
                  <a:lnTo>
                    <a:pt x="20396" y="660"/>
                  </a:lnTo>
                  <a:close/>
                </a:path>
                <a:path w="52069" h="3810">
                  <a:moveTo>
                    <a:pt x="19303" y="1816"/>
                  </a:moveTo>
                  <a:lnTo>
                    <a:pt x="19303" y="2070"/>
                  </a:lnTo>
                  <a:lnTo>
                    <a:pt x="19469" y="2273"/>
                  </a:lnTo>
                  <a:lnTo>
                    <a:pt x="19684" y="2273"/>
                  </a:lnTo>
                  <a:lnTo>
                    <a:pt x="19900" y="2273"/>
                  </a:lnTo>
                  <a:lnTo>
                    <a:pt x="20078" y="2070"/>
                  </a:lnTo>
                  <a:lnTo>
                    <a:pt x="20078" y="1816"/>
                  </a:lnTo>
                  <a:lnTo>
                    <a:pt x="20078" y="1562"/>
                  </a:lnTo>
                  <a:lnTo>
                    <a:pt x="19900" y="1358"/>
                  </a:lnTo>
                  <a:lnTo>
                    <a:pt x="19684" y="1358"/>
                  </a:lnTo>
                  <a:lnTo>
                    <a:pt x="19469" y="1358"/>
                  </a:lnTo>
                  <a:lnTo>
                    <a:pt x="19303" y="1562"/>
                  </a:lnTo>
                  <a:lnTo>
                    <a:pt x="19303" y="1816"/>
                  </a:lnTo>
                  <a:close/>
                </a:path>
                <a:path w="52069" h="3810">
                  <a:moveTo>
                    <a:pt x="32156" y="1816"/>
                  </a:moveTo>
                  <a:lnTo>
                    <a:pt x="32156" y="2070"/>
                  </a:lnTo>
                  <a:lnTo>
                    <a:pt x="32334" y="2273"/>
                  </a:lnTo>
                  <a:lnTo>
                    <a:pt x="32550" y="2273"/>
                  </a:lnTo>
                  <a:lnTo>
                    <a:pt x="32766" y="2273"/>
                  </a:lnTo>
                  <a:lnTo>
                    <a:pt x="32931" y="2070"/>
                  </a:lnTo>
                  <a:lnTo>
                    <a:pt x="32931" y="1816"/>
                  </a:lnTo>
                  <a:lnTo>
                    <a:pt x="32931" y="1562"/>
                  </a:lnTo>
                  <a:lnTo>
                    <a:pt x="32766" y="1358"/>
                  </a:lnTo>
                  <a:lnTo>
                    <a:pt x="32550" y="1358"/>
                  </a:lnTo>
                  <a:lnTo>
                    <a:pt x="32334" y="1358"/>
                  </a:lnTo>
                  <a:lnTo>
                    <a:pt x="32156" y="1562"/>
                  </a:lnTo>
                  <a:lnTo>
                    <a:pt x="32156" y="1816"/>
                  </a:lnTo>
                  <a:close/>
                </a:path>
                <a:path w="52069" h="3810">
                  <a:moveTo>
                    <a:pt x="36398" y="660"/>
                  </a:moveTo>
                  <a:lnTo>
                    <a:pt x="36398" y="2959"/>
                  </a:lnTo>
                  <a:lnTo>
                    <a:pt x="47917" y="2971"/>
                  </a:lnTo>
                  <a:lnTo>
                    <a:pt x="47917" y="660"/>
                  </a:lnTo>
                  <a:lnTo>
                    <a:pt x="36398" y="660"/>
                  </a:lnTo>
                  <a:close/>
                </a:path>
                <a:path w="52069" h="3810">
                  <a:moveTo>
                    <a:pt x="35293" y="1816"/>
                  </a:moveTo>
                  <a:lnTo>
                    <a:pt x="35293" y="2070"/>
                  </a:lnTo>
                  <a:lnTo>
                    <a:pt x="35471" y="2273"/>
                  </a:lnTo>
                  <a:lnTo>
                    <a:pt x="35686" y="2273"/>
                  </a:lnTo>
                  <a:lnTo>
                    <a:pt x="35902" y="2273"/>
                  </a:lnTo>
                  <a:lnTo>
                    <a:pt x="36068" y="2070"/>
                  </a:lnTo>
                  <a:lnTo>
                    <a:pt x="36068" y="1816"/>
                  </a:lnTo>
                  <a:lnTo>
                    <a:pt x="36068" y="1562"/>
                  </a:lnTo>
                  <a:lnTo>
                    <a:pt x="35902" y="1358"/>
                  </a:lnTo>
                  <a:lnTo>
                    <a:pt x="35686" y="1358"/>
                  </a:lnTo>
                  <a:lnTo>
                    <a:pt x="35471" y="1358"/>
                  </a:lnTo>
                  <a:lnTo>
                    <a:pt x="35293" y="1562"/>
                  </a:lnTo>
                  <a:lnTo>
                    <a:pt x="35293" y="1816"/>
                  </a:lnTo>
                  <a:close/>
                </a:path>
                <a:path w="52069" h="3810">
                  <a:moveTo>
                    <a:pt x="0" y="0"/>
                  </a:moveTo>
                  <a:lnTo>
                    <a:pt x="51943" y="0"/>
                  </a:lnTo>
                  <a:lnTo>
                    <a:pt x="51943" y="3505"/>
                  </a:lnTo>
                  <a:lnTo>
                    <a:pt x="0" y="350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2856725" y="471711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140" y="0"/>
                  </a:moveTo>
                  <a:lnTo>
                    <a:pt x="342" y="0"/>
                  </a:lnTo>
                  <a:lnTo>
                    <a:pt x="0" y="393"/>
                  </a:lnTo>
                  <a:lnTo>
                    <a:pt x="0" y="2311"/>
                  </a:lnTo>
                  <a:lnTo>
                    <a:pt x="342" y="2705"/>
                  </a:lnTo>
                  <a:lnTo>
                    <a:pt x="2099" y="2705"/>
                  </a:lnTo>
                  <a:lnTo>
                    <a:pt x="2456" y="1777"/>
                  </a:lnTo>
                  <a:lnTo>
                    <a:pt x="1524" y="1777"/>
                  </a:lnTo>
                  <a:lnTo>
                    <a:pt x="1524" y="927"/>
                  </a:lnTo>
                  <a:lnTo>
                    <a:pt x="2783" y="927"/>
                  </a:lnTo>
                  <a:lnTo>
                    <a:pt x="31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2858779" y="4717110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3482" y="927"/>
                  </a:moveTo>
                  <a:lnTo>
                    <a:pt x="2530" y="927"/>
                  </a:lnTo>
                  <a:lnTo>
                    <a:pt x="2530" y="1778"/>
                  </a:lnTo>
                  <a:lnTo>
                    <a:pt x="356" y="1778"/>
                  </a:lnTo>
                  <a:lnTo>
                    <a:pt x="0" y="2705"/>
                  </a:lnTo>
                  <a:lnTo>
                    <a:pt x="3014" y="2705"/>
                  </a:lnTo>
                  <a:lnTo>
                    <a:pt x="3371" y="1778"/>
                  </a:lnTo>
                  <a:lnTo>
                    <a:pt x="3482" y="927"/>
                  </a:lnTo>
                  <a:close/>
                </a:path>
                <a:path w="4444" h="3175">
                  <a:moveTo>
                    <a:pt x="4055" y="0"/>
                  </a:moveTo>
                  <a:lnTo>
                    <a:pt x="1040" y="0"/>
                  </a:lnTo>
                  <a:lnTo>
                    <a:pt x="684" y="927"/>
                  </a:lnTo>
                  <a:lnTo>
                    <a:pt x="3699" y="927"/>
                  </a:lnTo>
                  <a:lnTo>
                    <a:pt x="4055" y="0"/>
                  </a:lnTo>
                  <a:close/>
                </a:path>
              </a:pathLst>
            </a:custGeom>
            <a:solidFill>
              <a:srgbClr val="201F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2861751" y="4717110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510" y="1377"/>
                  </a:moveTo>
                  <a:lnTo>
                    <a:pt x="0" y="2705"/>
                  </a:lnTo>
                  <a:lnTo>
                    <a:pt x="3014" y="2705"/>
                  </a:lnTo>
                  <a:lnTo>
                    <a:pt x="3371" y="1777"/>
                  </a:lnTo>
                  <a:lnTo>
                    <a:pt x="510" y="1777"/>
                  </a:lnTo>
                  <a:lnTo>
                    <a:pt x="510" y="1377"/>
                  </a:lnTo>
                  <a:close/>
                </a:path>
                <a:path w="4444" h="3175">
                  <a:moveTo>
                    <a:pt x="4055" y="0"/>
                  </a:moveTo>
                  <a:lnTo>
                    <a:pt x="1040" y="0"/>
                  </a:lnTo>
                  <a:lnTo>
                    <a:pt x="684" y="927"/>
                  </a:lnTo>
                  <a:lnTo>
                    <a:pt x="3571" y="927"/>
                  </a:lnTo>
                  <a:lnTo>
                    <a:pt x="3571" y="1259"/>
                  </a:lnTo>
                  <a:lnTo>
                    <a:pt x="4055" y="0"/>
                  </a:lnTo>
                  <a:close/>
                </a:path>
              </a:pathLst>
            </a:custGeom>
            <a:solidFill>
              <a:srgbClr val="383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2864722" y="4717110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3371" y="1778"/>
                  </a:moveTo>
                  <a:lnTo>
                    <a:pt x="356" y="1778"/>
                  </a:lnTo>
                  <a:lnTo>
                    <a:pt x="0" y="2705"/>
                  </a:lnTo>
                  <a:lnTo>
                    <a:pt x="3014" y="2705"/>
                  </a:lnTo>
                  <a:lnTo>
                    <a:pt x="3371" y="1778"/>
                  </a:lnTo>
                  <a:close/>
                </a:path>
                <a:path w="4444" h="3175">
                  <a:moveTo>
                    <a:pt x="4055" y="0"/>
                  </a:moveTo>
                  <a:lnTo>
                    <a:pt x="1040" y="0"/>
                  </a:lnTo>
                  <a:lnTo>
                    <a:pt x="684" y="927"/>
                  </a:lnTo>
                  <a:lnTo>
                    <a:pt x="600" y="1778"/>
                  </a:lnTo>
                  <a:lnTo>
                    <a:pt x="1565" y="1778"/>
                  </a:lnTo>
                  <a:lnTo>
                    <a:pt x="1565" y="927"/>
                  </a:lnTo>
                  <a:lnTo>
                    <a:pt x="3699" y="927"/>
                  </a:lnTo>
                  <a:lnTo>
                    <a:pt x="4055" y="0"/>
                  </a:lnTo>
                  <a:close/>
                </a:path>
              </a:pathLst>
            </a:custGeom>
            <a:solidFill>
              <a:srgbClr val="464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2867696" y="471711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697" y="0"/>
                  </a:moveTo>
                  <a:lnTo>
                    <a:pt x="1040" y="0"/>
                  </a:lnTo>
                  <a:lnTo>
                    <a:pt x="684" y="927"/>
                  </a:lnTo>
                  <a:lnTo>
                    <a:pt x="1640" y="927"/>
                  </a:lnTo>
                  <a:lnTo>
                    <a:pt x="1640" y="1777"/>
                  </a:lnTo>
                  <a:lnTo>
                    <a:pt x="356" y="1777"/>
                  </a:lnTo>
                  <a:lnTo>
                    <a:pt x="0" y="2705"/>
                  </a:lnTo>
                  <a:lnTo>
                    <a:pt x="2821" y="2705"/>
                  </a:lnTo>
                  <a:lnTo>
                    <a:pt x="3151" y="2311"/>
                  </a:lnTo>
                  <a:lnTo>
                    <a:pt x="3151" y="393"/>
                  </a:lnTo>
                  <a:lnTo>
                    <a:pt x="2879" y="6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5251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2856725" y="4717110"/>
              <a:ext cx="14604" cy="3175"/>
            </a:xfrm>
            <a:custGeom>
              <a:avLst/>
              <a:gdLst/>
              <a:ahLst/>
              <a:cxnLst/>
              <a:rect l="l" t="t" r="r" b="b"/>
              <a:pathLst>
                <a:path w="14605" h="3175">
                  <a:moveTo>
                    <a:pt x="1524" y="1778"/>
                  </a:moveTo>
                  <a:lnTo>
                    <a:pt x="4584" y="1778"/>
                  </a:lnTo>
                  <a:lnTo>
                    <a:pt x="4584" y="927"/>
                  </a:lnTo>
                  <a:lnTo>
                    <a:pt x="1524" y="927"/>
                  </a:lnTo>
                  <a:lnTo>
                    <a:pt x="1524" y="1778"/>
                  </a:lnTo>
                  <a:close/>
                </a:path>
                <a:path w="14605" h="3175">
                  <a:moveTo>
                    <a:pt x="9563" y="1778"/>
                  </a:moveTo>
                  <a:lnTo>
                    <a:pt x="12623" y="1778"/>
                  </a:lnTo>
                  <a:lnTo>
                    <a:pt x="12623" y="927"/>
                  </a:lnTo>
                  <a:lnTo>
                    <a:pt x="9563" y="927"/>
                  </a:lnTo>
                  <a:lnTo>
                    <a:pt x="9563" y="1778"/>
                  </a:lnTo>
                  <a:close/>
                </a:path>
                <a:path w="14605" h="3175">
                  <a:moveTo>
                    <a:pt x="5537" y="1778"/>
                  </a:moveTo>
                  <a:lnTo>
                    <a:pt x="8597" y="1778"/>
                  </a:lnTo>
                  <a:lnTo>
                    <a:pt x="8597" y="927"/>
                  </a:lnTo>
                  <a:lnTo>
                    <a:pt x="5537" y="927"/>
                  </a:lnTo>
                  <a:lnTo>
                    <a:pt x="5537" y="1778"/>
                  </a:lnTo>
                  <a:close/>
                </a:path>
                <a:path w="14605" h="3175">
                  <a:moveTo>
                    <a:pt x="330" y="0"/>
                  </a:moveTo>
                  <a:lnTo>
                    <a:pt x="13792" y="0"/>
                  </a:lnTo>
                  <a:lnTo>
                    <a:pt x="14122" y="393"/>
                  </a:lnTo>
                  <a:lnTo>
                    <a:pt x="14122" y="2311"/>
                  </a:lnTo>
                  <a:lnTo>
                    <a:pt x="13792" y="2705"/>
                  </a:lnTo>
                  <a:lnTo>
                    <a:pt x="330" y="2705"/>
                  </a:lnTo>
                  <a:lnTo>
                    <a:pt x="0" y="2298"/>
                  </a:lnTo>
                  <a:lnTo>
                    <a:pt x="0" y="393"/>
                  </a:lnTo>
                  <a:lnTo>
                    <a:pt x="33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2857012" y="471809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596" y="580"/>
                  </a:moveTo>
                  <a:lnTo>
                    <a:pt x="0" y="580"/>
                  </a:lnTo>
                  <a:lnTo>
                    <a:pt x="482" y="694"/>
                  </a:lnTo>
                  <a:close/>
                </a:path>
                <a:path w="1269" h="1270">
                  <a:moveTo>
                    <a:pt x="698" y="0"/>
                  </a:moveTo>
                  <a:lnTo>
                    <a:pt x="639" y="422"/>
                  </a:lnTo>
                  <a:lnTo>
                    <a:pt x="482" y="580"/>
                  </a:lnTo>
                  <a:lnTo>
                    <a:pt x="754" y="422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504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2857079" y="471794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496" y="0"/>
                  </a:moveTo>
                  <a:lnTo>
                    <a:pt x="342" y="0"/>
                  </a:lnTo>
                  <a:lnTo>
                    <a:pt x="304" y="533"/>
                  </a:lnTo>
                  <a:lnTo>
                    <a:pt x="687" y="647"/>
                  </a:lnTo>
                  <a:lnTo>
                    <a:pt x="579" y="88"/>
                  </a:lnTo>
                  <a:close/>
                </a:path>
                <a:path w="1269" h="1270">
                  <a:moveTo>
                    <a:pt x="0" y="95"/>
                  </a:moveTo>
                  <a:lnTo>
                    <a:pt x="0" y="533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807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2856991" y="47179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90" y="0"/>
                  </a:moveTo>
                  <a:lnTo>
                    <a:pt x="165" y="0"/>
                  </a:lnTo>
                  <a:lnTo>
                    <a:pt x="41" y="152"/>
                  </a:lnTo>
                  <a:lnTo>
                    <a:pt x="0" y="457"/>
                  </a:lnTo>
                  <a:lnTo>
                    <a:pt x="288" y="457"/>
                  </a:lnTo>
                  <a:lnTo>
                    <a:pt x="186" y="152"/>
                  </a:lnTo>
                  <a:lnTo>
                    <a:pt x="415" y="152"/>
                  </a:lnTo>
                  <a:lnTo>
                    <a:pt x="390" y="0"/>
                  </a:lnTo>
                  <a:close/>
                </a:path>
                <a:path w="635" h="635">
                  <a:moveTo>
                    <a:pt x="415" y="152"/>
                  </a:moveTo>
                  <a:lnTo>
                    <a:pt x="288" y="152"/>
                  </a:lnTo>
                  <a:lnTo>
                    <a:pt x="288" y="342"/>
                  </a:lnTo>
                  <a:lnTo>
                    <a:pt x="415" y="152"/>
                  </a:lnTo>
                  <a:close/>
                </a:path>
              </a:pathLst>
            </a:custGeom>
            <a:solidFill>
              <a:srgbClr val="AD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2857075" y="47180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01" y="0"/>
                  </a:moveTo>
                  <a:lnTo>
                    <a:pt x="0" y="19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D8D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2856981" y="471794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457"/>
                  </a:moveTo>
                  <a:lnTo>
                    <a:pt x="0" y="203"/>
                  </a:lnTo>
                  <a:lnTo>
                    <a:pt x="177" y="0"/>
                  </a:lnTo>
                  <a:lnTo>
                    <a:pt x="393" y="0"/>
                  </a:lnTo>
                  <a:lnTo>
                    <a:pt x="596" y="0"/>
                  </a:lnTo>
                  <a:lnTo>
                    <a:pt x="774" y="203"/>
                  </a:lnTo>
                  <a:lnTo>
                    <a:pt x="774" y="457"/>
                  </a:lnTo>
                  <a:lnTo>
                    <a:pt x="774" y="711"/>
                  </a:lnTo>
                  <a:lnTo>
                    <a:pt x="596" y="914"/>
                  </a:lnTo>
                  <a:lnTo>
                    <a:pt x="393" y="914"/>
                  </a:lnTo>
                  <a:lnTo>
                    <a:pt x="177" y="914"/>
                  </a:lnTo>
                  <a:lnTo>
                    <a:pt x="0" y="711"/>
                  </a:lnTo>
                  <a:lnTo>
                    <a:pt x="0" y="45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2869866" y="47180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694" y="0"/>
                  </a:moveTo>
                  <a:lnTo>
                    <a:pt x="694" y="376"/>
                  </a:lnTo>
                  <a:lnTo>
                    <a:pt x="478" y="592"/>
                  </a:lnTo>
                  <a:lnTo>
                    <a:pt x="0" y="592"/>
                  </a:lnTo>
                  <a:lnTo>
                    <a:pt x="639" y="706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504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2869844" y="471794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290" y="533"/>
                  </a:moveTo>
                  <a:lnTo>
                    <a:pt x="0" y="533"/>
                  </a:lnTo>
                  <a:lnTo>
                    <a:pt x="168" y="647"/>
                  </a:lnTo>
                  <a:close/>
                </a:path>
                <a:path w="635" h="1270">
                  <a:moveTo>
                    <a:pt x="0" y="453"/>
                  </a:moveTo>
                  <a:close/>
                </a:path>
                <a:path w="635" h="1270">
                  <a:moveTo>
                    <a:pt x="435" y="0"/>
                  </a:moveTo>
                  <a:lnTo>
                    <a:pt x="290" y="533"/>
                  </a:lnTo>
                  <a:lnTo>
                    <a:pt x="486" y="444"/>
                  </a:lnTo>
                  <a:lnTo>
                    <a:pt x="435" y="0"/>
                  </a:lnTo>
                  <a:close/>
                </a:path>
              </a:pathLst>
            </a:custGeom>
            <a:solidFill>
              <a:srgbClr val="807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2869914" y="47179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558" y="152"/>
                  </a:moveTo>
                  <a:lnTo>
                    <a:pt x="215" y="152"/>
                  </a:lnTo>
                  <a:lnTo>
                    <a:pt x="215" y="342"/>
                  </a:lnTo>
                  <a:lnTo>
                    <a:pt x="431" y="457"/>
                  </a:lnTo>
                  <a:lnTo>
                    <a:pt x="558" y="152"/>
                  </a:lnTo>
                  <a:close/>
                </a:path>
                <a:path w="635" h="635">
                  <a:moveTo>
                    <a:pt x="533" y="0"/>
                  </a:moveTo>
                  <a:lnTo>
                    <a:pt x="107" y="0"/>
                  </a:lnTo>
                  <a:lnTo>
                    <a:pt x="0" y="342"/>
                  </a:lnTo>
                  <a:lnTo>
                    <a:pt x="114" y="152"/>
                  </a:lnTo>
                  <a:lnTo>
                    <a:pt x="558" y="152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AD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2870094" y="47180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38"/>
                  </a:lnTo>
                  <a:lnTo>
                    <a:pt x="38" y="190"/>
                  </a:lnTo>
                  <a:lnTo>
                    <a:pt x="190" y="139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8D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2869843" y="471794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457"/>
                  </a:moveTo>
                  <a:lnTo>
                    <a:pt x="0" y="203"/>
                  </a:lnTo>
                  <a:lnTo>
                    <a:pt x="177" y="0"/>
                  </a:lnTo>
                  <a:lnTo>
                    <a:pt x="381" y="0"/>
                  </a:lnTo>
                  <a:lnTo>
                    <a:pt x="596" y="0"/>
                  </a:lnTo>
                  <a:lnTo>
                    <a:pt x="774" y="203"/>
                  </a:lnTo>
                  <a:lnTo>
                    <a:pt x="774" y="457"/>
                  </a:lnTo>
                  <a:lnTo>
                    <a:pt x="774" y="711"/>
                  </a:lnTo>
                  <a:lnTo>
                    <a:pt x="596" y="914"/>
                  </a:lnTo>
                  <a:lnTo>
                    <a:pt x="381" y="914"/>
                  </a:lnTo>
                  <a:lnTo>
                    <a:pt x="177" y="914"/>
                  </a:lnTo>
                  <a:lnTo>
                    <a:pt x="0" y="711"/>
                  </a:lnTo>
                  <a:lnTo>
                    <a:pt x="0" y="45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2888649" y="471711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129" y="0"/>
                  </a:moveTo>
                  <a:lnTo>
                    <a:pt x="320" y="0"/>
                  </a:lnTo>
                  <a:lnTo>
                    <a:pt x="0" y="368"/>
                  </a:lnTo>
                  <a:lnTo>
                    <a:pt x="44" y="2387"/>
                  </a:lnTo>
                  <a:lnTo>
                    <a:pt x="320" y="2705"/>
                  </a:lnTo>
                  <a:lnTo>
                    <a:pt x="2088" y="2705"/>
                  </a:lnTo>
                  <a:lnTo>
                    <a:pt x="2210" y="2387"/>
                  </a:lnTo>
                  <a:lnTo>
                    <a:pt x="1616" y="2387"/>
                  </a:lnTo>
                  <a:lnTo>
                    <a:pt x="1616" y="1752"/>
                  </a:lnTo>
                  <a:lnTo>
                    <a:pt x="409" y="1752"/>
                  </a:lnTo>
                  <a:lnTo>
                    <a:pt x="231" y="1549"/>
                  </a:lnTo>
                  <a:lnTo>
                    <a:pt x="231" y="1054"/>
                  </a:lnTo>
                  <a:lnTo>
                    <a:pt x="409" y="838"/>
                  </a:lnTo>
                  <a:lnTo>
                    <a:pt x="1616" y="838"/>
                  </a:lnTo>
                  <a:lnTo>
                    <a:pt x="1616" y="368"/>
                  </a:lnTo>
                  <a:lnTo>
                    <a:pt x="2987" y="368"/>
                  </a:lnTo>
                  <a:lnTo>
                    <a:pt x="3129" y="0"/>
                  </a:lnTo>
                  <a:close/>
                </a:path>
                <a:path w="3175" h="3175">
                  <a:moveTo>
                    <a:pt x="1616" y="838"/>
                  </a:moveTo>
                  <a:lnTo>
                    <a:pt x="841" y="838"/>
                  </a:lnTo>
                  <a:lnTo>
                    <a:pt x="1019" y="1054"/>
                  </a:lnTo>
                  <a:lnTo>
                    <a:pt x="1019" y="1549"/>
                  </a:lnTo>
                  <a:lnTo>
                    <a:pt x="841" y="1752"/>
                  </a:lnTo>
                  <a:lnTo>
                    <a:pt x="1616" y="1752"/>
                  </a:lnTo>
                  <a:lnTo>
                    <a:pt x="1616" y="1536"/>
                  </a:lnTo>
                  <a:lnTo>
                    <a:pt x="2538" y="1536"/>
                  </a:lnTo>
                  <a:lnTo>
                    <a:pt x="2660" y="1219"/>
                  </a:lnTo>
                  <a:lnTo>
                    <a:pt x="1616" y="1219"/>
                  </a:lnTo>
                  <a:lnTo>
                    <a:pt x="1616" y="8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2890701" y="4717110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3586" y="1219"/>
                  </a:moveTo>
                  <a:lnTo>
                    <a:pt x="571" y="1219"/>
                  </a:lnTo>
                  <a:lnTo>
                    <a:pt x="449" y="1536"/>
                  </a:lnTo>
                  <a:lnTo>
                    <a:pt x="2625" y="1536"/>
                  </a:lnTo>
                  <a:lnTo>
                    <a:pt x="2625" y="2387"/>
                  </a:lnTo>
                  <a:lnTo>
                    <a:pt x="122" y="2387"/>
                  </a:lnTo>
                  <a:lnTo>
                    <a:pt x="0" y="2705"/>
                  </a:lnTo>
                  <a:lnTo>
                    <a:pt x="3014" y="2705"/>
                  </a:lnTo>
                  <a:lnTo>
                    <a:pt x="3586" y="1219"/>
                  </a:lnTo>
                  <a:close/>
                </a:path>
                <a:path w="4444" h="3175">
                  <a:moveTo>
                    <a:pt x="3577" y="368"/>
                  </a:moveTo>
                  <a:lnTo>
                    <a:pt x="2625" y="368"/>
                  </a:lnTo>
                  <a:lnTo>
                    <a:pt x="2625" y="1219"/>
                  </a:lnTo>
                  <a:lnTo>
                    <a:pt x="3577" y="1219"/>
                  </a:lnTo>
                  <a:lnTo>
                    <a:pt x="3577" y="368"/>
                  </a:lnTo>
                  <a:close/>
                </a:path>
                <a:path w="4444" h="3175">
                  <a:moveTo>
                    <a:pt x="4055" y="0"/>
                  </a:moveTo>
                  <a:lnTo>
                    <a:pt x="1040" y="0"/>
                  </a:lnTo>
                  <a:lnTo>
                    <a:pt x="899" y="368"/>
                  </a:lnTo>
                  <a:lnTo>
                    <a:pt x="3914" y="368"/>
                  </a:lnTo>
                  <a:lnTo>
                    <a:pt x="4055" y="0"/>
                  </a:lnTo>
                  <a:close/>
                </a:path>
              </a:pathLst>
            </a:custGeom>
            <a:solidFill>
              <a:srgbClr val="201F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2893679" y="4717110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3586" y="1219"/>
                  </a:moveTo>
                  <a:lnTo>
                    <a:pt x="571" y="1219"/>
                  </a:lnTo>
                  <a:lnTo>
                    <a:pt x="0" y="2705"/>
                  </a:lnTo>
                  <a:lnTo>
                    <a:pt x="3014" y="2705"/>
                  </a:lnTo>
                  <a:lnTo>
                    <a:pt x="3137" y="2387"/>
                  </a:lnTo>
                  <a:lnTo>
                    <a:pt x="599" y="2387"/>
                  </a:lnTo>
                  <a:lnTo>
                    <a:pt x="599" y="1536"/>
                  </a:lnTo>
                  <a:lnTo>
                    <a:pt x="3464" y="1536"/>
                  </a:lnTo>
                  <a:lnTo>
                    <a:pt x="3586" y="1219"/>
                  </a:lnTo>
                  <a:close/>
                </a:path>
                <a:path w="4444" h="3175">
                  <a:moveTo>
                    <a:pt x="599" y="1145"/>
                  </a:moveTo>
                  <a:close/>
                </a:path>
                <a:path w="4444" h="3175">
                  <a:moveTo>
                    <a:pt x="4055" y="0"/>
                  </a:moveTo>
                  <a:lnTo>
                    <a:pt x="1040" y="0"/>
                  </a:lnTo>
                  <a:lnTo>
                    <a:pt x="899" y="368"/>
                  </a:lnTo>
                  <a:lnTo>
                    <a:pt x="3660" y="368"/>
                  </a:lnTo>
                  <a:lnTo>
                    <a:pt x="3660" y="1026"/>
                  </a:lnTo>
                  <a:lnTo>
                    <a:pt x="4055" y="0"/>
                  </a:lnTo>
                  <a:close/>
                </a:path>
              </a:pathLst>
            </a:custGeom>
            <a:solidFill>
              <a:srgbClr val="383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2896661" y="4717110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3137" y="2387"/>
                  </a:moveTo>
                  <a:lnTo>
                    <a:pt x="122" y="2387"/>
                  </a:lnTo>
                  <a:lnTo>
                    <a:pt x="0" y="2705"/>
                  </a:lnTo>
                  <a:lnTo>
                    <a:pt x="3014" y="2705"/>
                  </a:lnTo>
                  <a:lnTo>
                    <a:pt x="3137" y="2387"/>
                  </a:lnTo>
                  <a:close/>
                </a:path>
                <a:path w="4444" h="3175">
                  <a:moveTo>
                    <a:pt x="1643" y="1536"/>
                  </a:moveTo>
                  <a:lnTo>
                    <a:pt x="678" y="1536"/>
                  </a:lnTo>
                  <a:lnTo>
                    <a:pt x="678" y="2387"/>
                  </a:lnTo>
                  <a:lnTo>
                    <a:pt x="1643" y="2387"/>
                  </a:lnTo>
                  <a:lnTo>
                    <a:pt x="1643" y="1536"/>
                  </a:lnTo>
                  <a:close/>
                </a:path>
                <a:path w="4444" h="3175">
                  <a:moveTo>
                    <a:pt x="3586" y="1219"/>
                  </a:moveTo>
                  <a:lnTo>
                    <a:pt x="571" y="1219"/>
                  </a:lnTo>
                  <a:lnTo>
                    <a:pt x="449" y="1536"/>
                  </a:lnTo>
                  <a:lnTo>
                    <a:pt x="3464" y="1536"/>
                  </a:lnTo>
                  <a:lnTo>
                    <a:pt x="3586" y="1219"/>
                  </a:lnTo>
                  <a:close/>
                </a:path>
                <a:path w="4444" h="3175">
                  <a:moveTo>
                    <a:pt x="4055" y="0"/>
                  </a:moveTo>
                  <a:lnTo>
                    <a:pt x="1040" y="0"/>
                  </a:lnTo>
                  <a:lnTo>
                    <a:pt x="678" y="941"/>
                  </a:lnTo>
                  <a:lnTo>
                    <a:pt x="678" y="1219"/>
                  </a:lnTo>
                  <a:lnTo>
                    <a:pt x="1643" y="1219"/>
                  </a:lnTo>
                  <a:lnTo>
                    <a:pt x="1643" y="368"/>
                  </a:lnTo>
                  <a:lnTo>
                    <a:pt x="3914" y="368"/>
                  </a:lnTo>
                  <a:lnTo>
                    <a:pt x="4055" y="0"/>
                  </a:lnTo>
                  <a:close/>
                </a:path>
              </a:pathLst>
            </a:custGeom>
            <a:solidFill>
              <a:srgbClr val="464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2899639" y="471711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658" y="0"/>
                  </a:moveTo>
                  <a:lnTo>
                    <a:pt x="1040" y="0"/>
                  </a:lnTo>
                  <a:lnTo>
                    <a:pt x="899" y="368"/>
                  </a:lnTo>
                  <a:lnTo>
                    <a:pt x="1726" y="368"/>
                  </a:lnTo>
                  <a:lnTo>
                    <a:pt x="1726" y="1219"/>
                  </a:lnTo>
                  <a:lnTo>
                    <a:pt x="571" y="1219"/>
                  </a:lnTo>
                  <a:lnTo>
                    <a:pt x="449" y="1536"/>
                  </a:lnTo>
                  <a:lnTo>
                    <a:pt x="1726" y="1536"/>
                  </a:lnTo>
                  <a:lnTo>
                    <a:pt x="1726" y="2387"/>
                  </a:lnTo>
                  <a:lnTo>
                    <a:pt x="122" y="2387"/>
                  </a:lnTo>
                  <a:lnTo>
                    <a:pt x="0" y="2705"/>
                  </a:lnTo>
                  <a:lnTo>
                    <a:pt x="2780" y="2705"/>
                  </a:lnTo>
                  <a:lnTo>
                    <a:pt x="3057" y="2387"/>
                  </a:lnTo>
                  <a:lnTo>
                    <a:pt x="3123" y="1752"/>
                  </a:lnTo>
                  <a:lnTo>
                    <a:pt x="2272" y="1752"/>
                  </a:lnTo>
                  <a:lnTo>
                    <a:pt x="2107" y="1549"/>
                  </a:lnTo>
                  <a:lnTo>
                    <a:pt x="2107" y="1054"/>
                  </a:lnTo>
                  <a:lnTo>
                    <a:pt x="2272" y="838"/>
                  </a:lnTo>
                  <a:lnTo>
                    <a:pt x="3123" y="838"/>
                  </a:lnTo>
                  <a:lnTo>
                    <a:pt x="3101" y="368"/>
                  </a:lnTo>
                  <a:lnTo>
                    <a:pt x="2841" y="69"/>
                  </a:lnTo>
                  <a:lnTo>
                    <a:pt x="2658" y="0"/>
                  </a:lnTo>
                  <a:close/>
                </a:path>
                <a:path w="3175" h="3175">
                  <a:moveTo>
                    <a:pt x="3123" y="838"/>
                  </a:moveTo>
                  <a:lnTo>
                    <a:pt x="2717" y="838"/>
                  </a:lnTo>
                  <a:lnTo>
                    <a:pt x="2882" y="1054"/>
                  </a:lnTo>
                  <a:lnTo>
                    <a:pt x="2882" y="1549"/>
                  </a:lnTo>
                  <a:lnTo>
                    <a:pt x="2717" y="1752"/>
                  </a:lnTo>
                  <a:lnTo>
                    <a:pt x="3123" y="1752"/>
                  </a:lnTo>
                  <a:lnTo>
                    <a:pt x="3123" y="838"/>
                  </a:lnTo>
                  <a:close/>
                </a:path>
              </a:pathLst>
            </a:custGeom>
            <a:solidFill>
              <a:srgbClr val="5251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2888627" y="4717110"/>
              <a:ext cx="14604" cy="3175"/>
            </a:xfrm>
            <a:custGeom>
              <a:avLst/>
              <a:gdLst/>
              <a:ahLst/>
              <a:cxnLst/>
              <a:rect l="l" t="t" r="r" b="b"/>
              <a:pathLst>
                <a:path w="14605" h="3175">
                  <a:moveTo>
                    <a:pt x="1638" y="2387"/>
                  </a:moveTo>
                  <a:lnTo>
                    <a:pt x="4699" y="2387"/>
                  </a:lnTo>
                  <a:lnTo>
                    <a:pt x="4699" y="1536"/>
                  </a:lnTo>
                  <a:lnTo>
                    <a:pt x="1638" y="1536"/>
                  </a:lnTo>
                  <a:lnTo>
                    <a:pt x="1638" y="2387"/>
                  </a:lnTo>
                  <a:close/>
                </a:path>
                <a:path w="14605" h="3175">
                  <a:moveTo>
                    <a:pt x="9677" y="1206"/>
                  </a:moveTo>
                  <a:lnTo>
                    <a:pt x="12738" y="1206"/>
                  </a:lnTo>
                  <a:lnTo>
                    <a:pt x="12738" y="355"/>
                  </a:lnTo>
                  <a:lnTo>
                    <a:pt x="9677" y="355"/>
                  </a:lnTo>
                  <a:lnTo>
                    <a:pt x="9677" y="1206"/>
                  </a:lnTo>
                  <a:close/>
                </a:path>
                <a:path w="14605" h="3175">
                  <a:moveTo>
                    <a:pt x="5664" y="1206"/>
                  </a:moveTo>
                  <a:lnTo>
                    <a:pt x="8724" y="1206"/>
                  </a:lnTo>
                  <a:lnTo>
                    <a:pt x="8724" y="355"/>
                  </a:lnTo>
                  <a:lnTo>
                    <a:pt x="5664" y="355"/>
                  </a:lnTo>
                  <a:lnTo>
                    <a:pt x="5664" y="1206"/>
                  </a:lnTo>
                  <a:close/>
                </a:path>
                <a:path w="14605" h="3175">
                  <a:moveTo>
                    <a:pt x="1638" y="1206"/>
                  </a:moveTo>
                  <a:lnTo>
                    <a:pt x="4699" y="1206"/>
                  </a:lnTo>
                  <a:lnTo>
                    <a:pt x="4699" y="355"/>
                  </a:lnTo>
                  <a:lnTo>
                    <a:pt x="1638" y="355"/>
                  </a:lnTo>
                  <a:lnTo>
                    <a:pt x="1638" y="1206"/>
                  </a:lnTo>
                  <a:close/>
                </a:path>
                <a:path w="14605" h="3175">
                  <a:moveTo>
                    <a:pt x="9677" y="2387"/>
                  </a:moveTo>
                  <a:lnTo>
                    <a:pt x="12738" y="2387"/>
                  </a:lnTo>
                  <a:lnTo>
                    <a:pt x="12738" y="1536"/>
                  </a:lnTo>
                  <a:lnTo>
                    <a:pt x="9677" y="1536"/>
                  </a:lnTo>
                  <a:lnTo>
                    <a:pt x="9677" y="2387"/>
                  </a:lnTo>
                  <a:close/>
                </a:path>
                <a:path w="14605" h="3175">
                  <a:moveTo>
                    <a:pt x="5664" y="2387"/>
                  </a:moveTo>
                  <a:lnTo>
                    <a:pt x="8724" y="2387"/>
                  </a:lnTo>
                  <a:lnTo>
                    <a:pt x="8724" y="1536"/>
                  </a:lnTo>
                  <a:lnTo>
                    <a:pt x="5664" y="1536"/>
                  </a:lnTo>
                  <a:lnTo>
                    <a:pt x="5664" y="2387"/>
                  </a:lnTo>
                  <a:close/>
                </a:path>
                <a:path w="14605" h="3175">
                  <a:moveTo>
                    <a:pt x="254" y="1295"/>
                  </a:moveTo>
                  <a:lnTo>
                    <a:pt x="254" y="1549"/>
                  </a:lnTo>
                  <a:lnTo>
                    <a:pt x="431" y="1752"/>
                  </a:lnTo>
                  <a:lnTo>
                    <a:pt x="647" y="1752"/>
                  </a:lnTo>
                  <a:lnTo>
                    <a:pt x="863" y="1752"/>
                  </a:lnTo>
                  <a:lnTo>
                    <a:pt x="1041" y="1549"/>
                  </a:lnTo>
                  <a:lnTo>
                    <a:pt x="1041" y="1295"/>
                  </a:lnTo>
                  <a:lnTo>
                    <a:pt x="1041" y="1041"/>
                  </a:lnTo>
                  <a:lnTo>
                    <a:pt x="863" y="838"/>
                  </a:lnTo>
                  <a:lnTo>
                    <a:pt x="647" y="838"/>
                  </a:lnTo>
                  <a:lnTo>
                    <a:pt x="431" y="838"/>
                  </a:lnTo>
                  <a:lnTo>
                    <a:pt x="254" y="1041"/>
                  </a:lnTo>
                  <a:lnTo>
                    <a:pt x="254" y="1295"/>
                  </a:lnTo>
                  <a:close/>
                </a:path>
                <a:path w="14605" h="3175">
                  <a:moveTo>
                    <a:pt x="13119" y="1295"/>
                  </a:moveTo>
                  <a:lnTo>
                    <a:pt x="13119" y="1549"/>
                  </a:lnTo>
                  <a:lnTo>
                    <a:pt x="13296" y="1752"/>
                  </a:lnTo>
                  <a:lnTo>
                    <a:pt x="13512" y="1752"/>
                  </a:lnTo>
                  <a:lnTo>
                    <a:pt x="13716" y="1752"/>
                  </a:lnTo>
                  <a:lnTo>
                    <a:pt x="13893" y="1549"/>
                  </a:lnTo>
                  <a:lnTo>
                    <a:pt x="13893" y="1295"/>
                  </a:lnTo>
                  <a:lnTo>
                    <a:pt x="13893" y="1041"/>
                  </a:lnTo>
                  <a:lnTo>
                    <a:pt x="13716" y="838"/>
                  </a:lnTo>
                  <a:lnTo>
                    <a:pt x="13512" y="838"/>
                  </a:lnTo>
                  <a:lnTo>
                    <a:pt x="13296" y="838"/>
                  </a:lnTo>
                  <a:lnTo>
                    <a:pt x="13119" y="1041"/>
                  </a:lnTo>
                  <a:lnTo>
                    <a:pt x="13119" y="1295"/>
                  </a:lnTo>
                  <a:close/>
                </a:path>
                <a:path w="14605" h="3175">
                  <a:moveTo>
                    <a:pt x="330" y="0"/>
                  </a:moveTo>
                  <a:lnTo>
                    <a:pt x="13792" y="0"/>
                  </a:lnTo>
                  <a:lnTo>
                    <a:pt x="14135" y="393"/>
                  </a:lnTo>
                  <a:lnTo>
                    <a:pt x="14135" y="2311"/>
                  </a:lnTo>
                  <a:lnTo>
                    <a:pt x="13792" y="2705"/>
                  </a:lnTo>
                  <a:lnTo>
                    <a:pt x="330" y="2705"/>
                  </a:lnTo>
                  <a:lnTo>
                    <a:pt x="0" y="2311"/>
                  </a:lnTo>
                  <a:lnTo>
                    <a:pt x="0" y="393"/>
                  </a:lnTo>
                  <a:lnTo>
                    <a:pt x="33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2888881" y="471809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563"/>
                  </a:moveTo>
                  <a:lnTo>
                    <a:pt x="676" y="690"/>
                  </a:lnTo>
                  <a:lnTo>
                    <a:pt x="0" y="563"/>
                  </a:lnTo>
                  <a:close/>
                </a:path>
                <a:path w="1269" h="1270">
                  <a:moveTo>
                    <a:pt x="731" y="0"/>
                  </a:moveTo>
                  <a:lnTo>
                    <a:pt x="731" y="360"/>
                  </a:lnTo>
                  <a:lnTo>
                    <a:pt x="515" y="575"/>
                  </a:lnTo>
                  <a:lnTo>
                    <a:pt x="776" y="575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rgbClr val="504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2888881" y="471794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421" y="533"/>
                  </a:moveTo>
                  <a:lnTo>
                    <a:pt x="0" y="533"/>
                  </a:lnTo>
                  <a:lnTo>
                    <a:pt x="307" y="647"/>
                  </a:lnTo>
                  <a:close/>
                </a:path>
                <a:path w="635" h="1270">
                  <a:moveTo>
                    <a:pt x="0" y="429"/>
                  </a:moveTo>
                  <a:close/>
                </a:path>
                <a:path w="635" h="1270">
                  <a:moveTo>
                    <a:pt x="510" y="0"/>
                  </a:moveTo>
                  <a:close/>
                </a:path>
              </a:pathLst>
            </a:custGeom>
            <a:solidFill>
              <a:srgbClr val="807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2888881" y="47179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96" y="0"/>
                  </a:moveTo>
                  <a:lnTo>
                    <a:pt x="52" y="152"/>
                  </a:lnTo>
                  <a:lnTo>
                    <a:pt x="0" y="457"/>
                  </a:lnTo>
                  <a:lnTo>
                    <a:pt x="194" y="457"/>
                  </a:lnTo>
                  <a:lnTo>
                    <a:pt x="321" y="152"/>
                  </a:lnTo>
                  <a:lnTo>
                    <a:pt x="296" y="0"/>
                  </a:lnTo>
                  <a:close/>
                </a:path>
                <a:path w="635" h="635">
                  <a:moveTo>
                    <a:pt x="321" y="152"/>
                  </a:moveTo>
                  <a:close/>
                </a:path>
              </a:pathLst>
            </a:custGeom>
            <a:solidFill>
              <a:srgbClr val="AD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2889257" y="47180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38"/>
                  </a:lnTo>
                  <a:lnTo>
                    <a:pt x="50" y="190"/>
                  </a:lnTo>
                  <a:lnTo>
                    <a:pt x="190" y="139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8D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2888885" y="471795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457"/>
                  </a:moveTo>
                  <a:lnTo>
                    <a:pt x="0" y="203"/>
                  </a:lnTo>
                  <a:lnTo>
                    <a:pt x="177" y="0"/>
                  </a:lnTo>
                  <a:lnTo>
                    <a:pt x="393" y="0"/>
                  </a:lnTo>
                  <a:lnTo>
                    <a:pt x="609" y="0"/>
                  </a:lnTo>
                  <a:lnTo>
                    <a:pt x="774" y="203"/>
                  </a:lnTo>
                  <a:lnTo>
                    <a:pt x="774" y="457"/>
                  </a:lnTo>
                  <a:lnTo>
                    <a:pt x="774" y="711"/>
                  </a:lnTo>
                  <a:lnTo>
                    <a:pt x="609" y="914"/>
                  </a:lnTo>
                  <a:lnTo>
                    <a:pt x="393" y="914"/>
                  </a:lnTo>
                  <a:lnTo>
                    <a:pt x="177" y="914"/>
                  </a:lnTo>
                  <a:lnTo>
                    <a:pt x="0" y="711"/>
                  </a:lnTo>
                  <a:lnTo>
                    <a:pt x="0" y="45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2901746" y="471808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576"/>
                  </a:moveTo>
                  <a:lnTo>
                    <a:pt x="610" y="703"/>
                  </a:lnTo>
                  <a:lnTo>
                    <a:pt x="0" y="576"/>
                  </a:lnTo>
                  <a:close/>
                </a:path>
                <a:path w="1269" h="1270">
                  <a:moveTo>
                    <a:pt x="712" y="0"/>
                  </a:moveTo>
                  <a:lnTo>
                    <a:pt x="712" y="373"/>
                  </a:lnTo>
                  <a:lnTo>
                    <a:pt x="496" y="589"/>
                  </a:lnTo>
                  <a:lnTo>
                    <a:pt x="725" y="589"/>
                  </a:lnTo>
                  <a:lnTo>
                    <a:pt x="712" y="0"/>
                  </a:lnTo>
                  <a:close/>
                </a:path>
              </a:pathLst>
            </a:custGeom>
            <a:solidFill>
              <a:srgbClr val="504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2901746" y="471794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609" y="0"/>
                  </a:moveTo>
                  <a:lnTo>
                    <a:pt x="435" y="0"/>
                  </a:lnTo>
                  <a:lnTo>
                    <a:pt x="486" y="444"/>
                  </a:lnTo>
                  <a:lnTo>
                    <a:pt x="0" y="533"/>
                  </a:lnTo>
                  <a:lnTo>
                    <a:pt x="499" y="647"/>
                  </a:lnTo>
                  <a:lnTo>
                    <a:pt x="609" y="0"/>
                  </a:lnTo>
                  <a:close/>
                </a:path>
                <a:path w="635" h="1270">
                  <a:moveTo>
                    <a:pt x="0" y="453"/>
                  </a:moveTo>
                  <a:close/>
                </a:path>
              </a:pathLst>
            </a:custGeom>
            <a:solidFill>
              <a:srgbClr val="807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2901825" y="47179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19" y="0"/>
                  </a:moveTo>
                  <a:lnTo>
                    <a:pt x="86" y="0"/>
                  </a:lnTo>
                  <a:lnTo>
                    <a:pt x="0" y="457"/>
                  </a:lnTo>
                  <a:lnTo>
                    <a:pt x="317" y="457"/>
                  </a:lnTo>
                  <a:lnTo>
                    <a:pt x="101" y="342"/>
                  </a:lnTo>
                  <a:lnTo>
                    <a:pt x="101" y="152"/>
                  </a:lnTo>
                  <a:lnTo>
                    <a:pt x="444" y="152"/>
                  </a:lnTo>
                  <a:lnTo>
                    <a:pt x="419" y="0"/>
                  </a:lnTo>
                  <a:close/>
                </a:path>
                <a:path w="635" h="635">
                  <a:moveTo>
                    <a:pt x="444" y="152"/>
                  </a:moveTo>
                  <a:lnTo>
                    <a:pt x="215" y="152"/>
                  </a:lnTo>
                  <a:lnTo>
                    <a:pt x="215" y="342"/>
                  </a:lnTo>
                  <a:lnTo>
                    <a:pt x="431" y="342"/>
                  </a:lnTo>
                  <a:lnTo>
                    <a:pt x="444" y="152"/>
                  </a:lnTo>
                  <a:close/>
                </a:path>
              </a:pathLst>
            </a:custGeom>
            <a:solidFill>
              <a:srgbClr val="AD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2901891" y="47180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38"/>
                  </a:lnTo>
                  <a:lnTo>
                    <a:pt x="38" y="190"/>
                  </a:lnTo>
                  <a:lnTo>
                    <a:pt x="190" y="139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8D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2901745" y="471795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457"/>
                  </a:moveTo>
                  <a:lnTo>
                    <a:pt x="0" y="203"/>
                  </a:lnTo>
                  <a:lnTo>
                    <a:pt x="177" y="0"/>
                  </a:lnTo>
                  <a:lnTo>
                    <a:pt x="393" y="0"/>
                  </a:lnTo>
                  <a:lnTo>
                    <a:pt x="596" y="0"/>
                  </a:lnTo>
                  <a:lnTo>
                    <a:pt x="774" y="203"/>
                  </a:lnTo>
                  <a:lnTo>
                    <a:pt x="774" y="457"/>
                  </a:lnTo>
                  <a:lnTo>
                    <a:pt x="774" y="711"/>
                  </a:lnTo>
                  <a:lnTo>
                    <a:pt x="596" y="914"/>
                  </a:lnTo>
                  <a:lnTo>
                    <a:pt x="393" y="914"/>
                  </a:lnTo>
                  <a:lnTo>
                    <a:pt x="177" y="914"/>
                  </a:lnTo>
                  <a:lnTo>
                    <a:pt x="0" y="711"/>
                  </a:lnTo>
                  <a:lnTo>
                    <a:pt x="0" y="45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2872676" y="471712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125" y="0"/>
                  </a:moveTo>
                  <a:lnTo>
                    <a:pt x="342" y="0"/>
                  </a:lnTo>
                  <a:lnTo>
                    <a:pt x="0" y="381"/>
                  </a:lnTo>
                  <a:lnTo>
                    <a:pt x="0" y="2298"/>
                  </a:lnTo>
                  <a:lnTo>
                    <a:pt x="314" y="2671"/>
                  </a:lnTo>
                  <a:lnTo>
                    <a:pt x="2084" y="2705"/>
                  </a:lnTo>
                  <a:lnTo>
                    <a:pt x="31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2874724" y="4717123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4055" y="0"/>
                  </a:moveTo>
                  <a:lnTo>
                    <a:pt x="1040" y="0"/>
                  </a:lnTo>
                  <a:lnTo>
                    <a:pt x="0" y="2705"/>
                  </a:lnTo>
                  <a:lnTo>
                    <a:pt x="3014" y="2705"/>
                  </a:lnTo>
                  <a:lnTo>
                    <a:pt x="4055" y="0"/>
                  </a:lnTo>
                  <a:close/>
                </a:path>
              </a:pathLst>
            </a:custGeom>
            <a:solidFill>
              <a:srgbClr val="201F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2877703" y="4717123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4055" y="0"/>
                  </a:moveTo>
                  <a:lnTo>
                    <a:pt x="1040" y="0"/>
                  </a:lnTo>
                  <a:lnTo>
                    <a:pt x="0" y="2705"/>
                  </a:lnTo>
                  <a:lnTo>
                    <a:pt x="3014" y="2705"/>
                  </a:lnTo>
                  <a:lnTo>
                    <a:pt x="4055" y="0"/>
                  </a:lnTo>
                  <a:close/>
                </a:path>
              </a:pathLst>
            </a:custGeom>
            <a:solidFill>
              <a:srgbClr val="383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2880681" y="4717123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4055" y="0"/>
                  </a:moveTo>
                  <a:lnTo>
                    <a:pt x="1040" y="0"/>
                  </a:lnTo>
                  <a:lnTo>
                    <a:pt x="0" y="2705"/>
                  </a:lnTo>
                  <a:lnTo>
                    <a:pt x="3014" y="2705"/>
                  </a:lnTo>
                  <a:lnTo>
                    <a:pt x="4055" y="0"/>
                  </a:lnTo>
                  <a:close/>
                </a:path>
              </a:pathLst>
            </a:custGeom>
            <a:solidFill>
              <a:srgbClr val="4644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2883663" y="471712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800" y="0"/>
                  </a:moveTo>
                  <a:lnTo>
                    <a:pt x="1040" y="0"/>
                  </a:lnTo>
                  <a:lnTo>
                    <a:pt x="0" y="2705"/>
                  </a:lnTo>
                  <a:lnTo>
                    <a:pt x="2805" y="2705"/>
                  </a:lnTo>
                  <a:lnTo>
                    <a:pt x="3160" y="2298"/>
                  </a:lnTo>
                  <a:lnTo>
                    <a:pt x="3160" y="380"/>
                  </a:lnTo>
                  <a:lnTo>
                    <a:pt x="2800" y="0"/>
                  </a:lnTo>
                  <a:close/>
                </a:path>
              </a:pathLst>
            </a:custGeom>
            <a:solidFill>
              <a:srgbClr val="5251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2872679" y="4717115"/>
              <a:ext cx="14604" cy="3175"/>
            </a:xfrm>
            <a:custGeom>
              <a:avLst/>
              <a:gdLst/>
              <a:ahLst/>
              <a:cxnLst/>
              <a:rect l="l" t="t" r="r" b="b"/>
              <a:pathLst>
                <a:path w="14605" h="3175">
                  <a:moveTo>
                    <a:pt x="342" y="0"/>
                  </a:moveTo>
                  <a:lnTo>
                    <a:pt x="13804" y="0"/>
                  </a:lnTo>
                  <a:lnTo>
                    <a:pt x="14135" y="393"/>
                  </a:lnTo>
                  <a:lnTo>
                    <a:pt x="14135" y="2311"/>
                  </a:lnTo>
                  <a:lnTo>
                    <a:pt x="13804" y="2705"/>
                  </a:lnTo>
                  <a:lnTo>
                    <a:pt x="342" y="2705"/>
                  </a:lnTo>
                  <a:lnTo>
                    <a:pt x="0" y="2311"/>
                  </a:lnTo>
                  <a:lnTo>
                    <a:pt x="0" y="393"/>
                  </a:lnTo>
                  <a:lnTo>
                    <a:pt x="34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2873004" y="471794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509" y="0"/>
                  </a:moveTo>
                  <a:lnTo>
                    <a:pt x="104" y="0"/>
                  </a:lnTo>
                  <a:lnTo>
                    <a:pt x="0" y="786"/>
                  </a:lnTo>
                  <a:lnTo>
                    <a:pt x="104" y="914"/>
                  </a:lnTo>
                  <a:lnTo>
                    <a:pt x="548" y="914"/>
                  </a:lnTo>
                  <a:lnTo>
                    <a:pt x="652" y="143"/>
                  </a:lnTo>
                  <a:lnTo>
                    <a:pt x="509" y="0"/>
                  </a:lnTo>
                  <a:close/>
                </a:path>
                <a:path w="1269" h="1270">
                  <a:moveTo>
                    <a:pt x="548" y="0"/>
                  </a:moveTo>
                  <a:lnTo>
                    <a:pt x="652" y="143"/>
                  </a:lnTo>
                  <a:lnTo>
                    <a:pt x="652" y="786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2872943" y="471810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555"/>
                  </a:moveTo>
                  <a:lnTo>
                    <a:pt x="665" y="682"/>
                  </a:lnTo>
                  <a:lnTo>
                    <a:pt x="0" y="555"/>
                  </a:lnTo>
                  <a:close/>
                </a:path>
                <a:path w="1269" h="1270">
                  <a:moveTo>
                    <a:pt x="728" y="0"/>
                  </a:moveTo>
                  <a:lnTo>
                    <a:pt x="728" y="351"/>
                  </a:lnTo>
                  <a:lnTo>
                    <a:pt x="525" y="567"/>
                  </a:lnTo>
                  <a:lnTo>
                    <a:pt x="763" y="567"/>
                  </a:lnTo>
                  <a:lnTo>
                    <a:pt x="728" y="0"/>
                  </a:lnTo>
                  <a:close/>
                </a:path>
              </a:pathLst>
            </a:custGeom>
            <a:solidFill>
              <a:srgbClr val="504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2872943" y="471794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609" y="0"/>
                  </a:moveTo>
                  <a:lnTo>
                    <a:pt x="452" y="0"/>
                  </a:lnTo>
                  <a:lnTo>
                    <a:pt x="513" y="434"/>
                  </a:lnTo>
                  <a:lnTo>
                    <a:pt x="0" y="533"/>
                  </a:lnTo>
                  <a:lnTo>
                    <a:pt x="553" y="647"/>
                  </a:lnTo>
                  <a:lnTo>
                    <a:pt x="609" y="0"/>
                  </a:lnTo>
                  <a:close/>
                </a:path>
                <a:path w="1269" h="1270">
                  <a:moveTo>
                    <a:pt x="0" y="434"/>
                  </a:moveTo>
                  <a:close/>
                </a:path>
              </a:pathLst>
            </a:custGeom>
            <a:solidFill>
              <a:srgbClr val="807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2873077" y="47179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19" y="0"/>
                  </a:moveTo>
                  <a:lnTo>
                    <a:pt x="30" y="0"/>
                  </a:lnTo>
                  <a:lnTo>
                    <a:pt x="0" y="457"/>
                  </a:lnTo>
                  <a:lnTo>
                    <a:pt x="317" y="457"/>
                  </a:lnTo>
                  <a:lnTo>
                    <a:pt x="76" y="342"/>
                  </a:lnTo>
                  <a:lnTo>
                    <a:pt x="76" y="152"/>
                  </a:lnTo>
                  <a:lnTo>
                    <a:pt x="444" y="152"/>
                  </a:lnTo>
                  <a:lnTo>
                    <a:pt x="419" y="0"/>
                  </a:lnTo>
                  <a:close/>
                </a:path>
                <a:path w="635" h="635">
                  <a:moveTo>
                    <a:pt x="444" y="152"/>
                  </a:moveTo>
                  <a:lnTo>
                    <a:pt x="177" y="152"/>
                  </a:lnTo>
                  <a:lnTo>
                    <a:pt x="177" y="342"/>
                  </a:lnTo>
                  <a:lnTo>
                    <a:pt x="431" y="342"/>
                  </a:lnTo>
                  <a:lnTo>
                    <a:pt x="444" y="152"/>
                  </a:lnTo>
                  <a:close/>
                </a:path>
              </a:pathLst>
            </a:custGeom>
            <a:solidFill>
              <a:srgbClr val="AD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2873143" y="47180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38"/>
                  </a:lnTo>
                  <a:lnTo>
                    <a:pt x="38" y="190"/>
                  </a:lnTo>
                  <a:lnTo>
                    <a:pt x="190" y="139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8D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2872944" y="471795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457"/>
                  </a:moveTo>
                  <a:lnTo>
                    <a:pt x="0" y="203"/>
                  </a:lnTo>
                  <a:lnTo>
                    <a:pt x="177" y="0"/>
                  </a:lnTo>
                  <a:lnTo>
                    <a:pt x="393" y="0"/>
                  </a:lnTo>
                  <a:lnTo>
                    <a:pt x="609" y="0"/>
                  </a:lnTo>
                  <a:lnTo>
                    <a:pt x="774" y="203"/>
                  </a:lnTo>
                  <a:lnTo>
                    <a:pt x="774" y="457"/>
                  </a:lnTo>
                  <a:lnTo>
                    <a:pt x="774" y="711"/>
                  </a:lnTo>
                  <a:lnTo>
                    <a:pt x="609" y="914"/>
                  </a:lnTo>
                  <a:lnTo>
                    <a:pt x="393" y="914"/>
                  </a:lnTo>
                  <a:lnTo>
                    <a:pt x="177" y="914"/>
                  </a:lnTo>
                  <a:lnTo>
                    <a:pt x="0" y="711"/>
                  </a:lnTo>
                  <a:lnTo>
                    <a:pt x="0" y="45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2885795" y="471810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550"/>
                  </a:moveTo>
                  <a:lnTo>
                    <a:pt x="446" y="677"/>
                  </a:lnTo>
                  <a:lnTo>
                    <a:pt x="0" y="550"/>
                  </a:lnTo>
                  <a:close/>
                </a:path>
                <a:path w="1269" h="1270">
                  <a:moveTo>
                    <a:pt x="726" y="0"/>
                  </a:moveTo>
                  <a:lnTo>
                    <a:pt x="690" y="385"/>
                  </a:lnTo>
                  <a:lnTo>
                    <a:pt x="523" y="563"/>
                  </a:lnTo>
                  <a:lnTo>
                    <a:pt x="739" y="385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504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2885827" y="471794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577" y="0"/>
                  </a:moveTo>
                  <a:lnTo>
                    <a:pt x="419" y="0"/>
                  </a:lnTo>
                  <a:lnTo>
                    <a:pt x="380" y="533"/>
                  </a:lnTo>
                  <a:lnTo>
                    <a:pt x="94" y="533"/>
                  </a:lnTo>
                  <a:lnTo>
                    <a:pt x="736" y="647"/>
                  </a:lnTo>
                  <a:lnTo>
                    <a:pt x="651" y="88"/>
                  </a:lnTo>
                  <a:close/>
                </a:path>
                <a:path w="1269" h="1270">
                  <a:moveTo>
                    <a:pt x="0" y="179"/>
                  </a:moveTo>
                  <a:lnTo>
                    <a:pt x="63" y="533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807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2885993" y="47179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11" y="0"/>
                  </a:moveTo>
                  <a:lnTo>
                    <a:pt x="50" y="0"/>
                  </a:lnTo>
                  <a:lnTo>
                    <a:pt x="25" y="152"/>
                  </a:lnTo>
                  <a:lnTo>
                    <a:pt x="152" y="457"/>
                  </a:lnTo>
                  <a:lnTo>
                    <a:pt x="469" y="457"/>
                  </a:lnTo>
                  <a:lnTo>
                    <a:pt x="411" y="0"/>
                  </a:lnTo>
                  <a:close/>
                </a:path>
                <a:path w="635" h="635">
                  <a:moveTo>
                    <a:pt x="25" y="152"/>
                  </a:moveTo>
                  <a:lnTo>
                    <a:pt x="0" y="342"/>
                  </a:lnTo>
                  <a:lnTo>
                    <a:pt x="25" y="152"/>
                  </a:lnTo>
                  <a:close/>
                </a:path>
              </a:pathLst>
            </a:custGeom>
            <a:solidFill>
              <a:srgbClr val="AD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2885824" y="47180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01" y="0"/>
                  </a:moveTo>
                  <a:lnTo>
                    <a:pt x="0" y="19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D8D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2885804" y="471795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457"/>
                  </a:moveTo>
                  <a:lnTo>
                    <a:pt x="0" y="203"/>
                  </a:lnTo>
                  <a:lnTo>
                    <a:pt x="177" y="0"/>
                  </a:lnTo>
                  <a:lnTo>
                    <a:pt x="393" y="0"/>
                  </a:lnTo>
                  <a:lnTo>
                    <a:pt x="596" y="0"/>
                  </a:lnTo>
                  <a:lnTo>
                    <a:pt x="774" y="203"/>
                  </a:lnTo>
                  <a:lnTo>
                    <a:pt x="774" y="457"/>
                  </a:lnTo>
                  <a:lnTo>
                    <a:pt x="774" y="711"/>
                  </a:lnTo>
                  <a:lnTo>
                    <a:pt x="596" y="914"/>
                  </a:lnTo>
                  <a:lnTo>
                    <a:pt x="393" y="914"/>
                  </a:lnTo>
                  <a:lnTo>
                    <a:pt x="177" y="914"/>
                  </a:lnTo>
                  <a:lnTo>
                    <a:pt x="0" y="711"/>
                  </a:lnTo>
                  <a:lnTo>
                    <a:pt x="0" y="45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1426248" y="4594402"/>
              <a:ext cx="10795" cy="783590"/>
            </a:xfrm>
            <a:custGeom>
              <a:avLst/>
              <a:gdLst/>
              <a:ahLst/>
              <a:cxnLst/>
              <a:rect l="l" t="t" r="r" b="b"/>
              <a:pathLst>
                <a:path w="10794" h="783589">
                  <a:moveTo>
                    <a:pt x="0" y="783399"/>
                  </a:moveTo>
                  <a:lnTo>
                    <a:pt x="10490" y="783399"/>
                  </a:lnTo>
                  <a:lnTo>
                    <a:pt x="10490" y="0"/>
                  </a:lnTo>
                  <a:lnTo>
                    <a:pt x="0" y="0"/>
                  </a:lnTo>
                  <a:lnTo>
                    <a:pt x="0" y="783399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1426248" y="4594402"/>
              <a:ext cx="42545" cy="783590"/>
            </a:xfrm>
            <a:custGeom>
              <a:avLst/>
              <a:gdLst/>
              <a:ahLst/>
              <a:cxnLst/>
              <a:rect l="l" t="t" r="r" b="b"/>
              <a:pathLst>
                <a:path w="42544" h="783589">
                  <a:moveTo>
                    <a:pt x="42481" y="783399"/>
                  </a:moveTo>
                  <a:lnTo>
                    <a:pt x="42481" y="0"/>
                  </a:lnTo>
                  <a:lnTo>
                    <a:pt x="0" y="0"/>
                  </a:lnTo>
                  <a:lnTo>
                    <a:pt x="0" y="783399"/>
                  </a:lnTo>
                  <a:lnTo>
                    <a:pt x="42481" y="783399"/>
                  </a:lnTo>
                </a:path>
              </a:pathLst>
            </a:custGeom>
            <a:ln w="41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1436738" y="4596625"/>
              <a:ext cx="1010285" cy="781685"/>
            </a:xfrm>
            <a:custGeom>
              <a:avLst/>
              <a:gdLst/>
              <a:ahLst/>
              <a:cxnLst/>
              <a:rect l="l" t="t" r="r" b="b"/>
              <a:pathLst>
                <a:path w="1010285" h="781685">
                  <a:moveTo>
                    <a:pt x="1010005" y="0"/>
                  </a:moveTo>
                  <a:lnTo>
                    <a:pt x="0" y="0"/>
                  </a:lnTo>
                  <a:lnTo>
                    <a:pt x="0" y="754113"/>
                  </a:lnTo>
                  <a:lnTo>
                    <a:pt x="0" y="781177"/>
                  </a:lnTo>
                  <a:lnTo>
                    <a:pt x="1010005" y="781177"/>
                  </a:lnTo>
                  <a:lnTo>
                    <a:pt x="1010005" y="754113"/>
                  </a:lnTo>
                  <a:lnTo>
                    <a:pt x="1010005" y="0"/>
                  </a:lnTo>
                  <a:close/>
                </a:path>
              </a:pathLst>
            </a:custGeom>
            <a:solidFill>
              <a:srgbClr val="F6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1423517" y="4594402"/>
              <a:ext cx="42545" cy="783590"/>
            </a:xfrm>
            <a:custGeom>
              <a:avLst/>
              <a:gdLst/>
              <a:ahLst/>
              <a:cxnLst/>
              <a:rect l="l" t="t" r="r" b="b"/>
              <a:pathLst>
                <a:path w="42544" h="783589">
                  <a:moveTo>
                    <a:pt x="42494" y="0"/>
                  </a:moveTo>
                  <a:lnTo>
                    <a:pt x="0" y="0"/>
                  </a:lnTo>
                  <a:lnTo>
                    <a:pt x="0" y="783399"/>
                  </a:lnTo>
                  <a:lnTo>
                    <a:pt x="42494" y="783399"/>
                  </a:lnTo>
                  <a:lnTo>
                    <a:pt x="42494" y="0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1423517" y="4594402"/>
              <a:ext cx="42545" cy="783590"/>
            </a:xfrm>
            <a:custGeom>
              <a:avLst/>
              <a:gdLst/>
              <a:ahLst/>
              <a:cxnLst/>
              <a:rect l="l" t="t" r="r" b="b"/>
              <a:pathLst>
                <a:path w="42544" h="783589">
                  <a:moveTo>
                    <a:pt x="42494" y="783399"/>
                  </a:moveTo>
                  <a:lnTo>
                    <a:pt x="42494" y="0"/>
                  </a:lnTo>
                  <a:lnTo>
                    <a:pt x="0" y="0"/>
                  </a:lnTo>
                  <a:lnTo>
                    <a:pt x="0" y="783399"/>
                  </a:lnTo>
                  <a:lnTo>
                    <a:pt x="42494" y="783399"/>
                  </a:lnTo>
                </a:path>
              </a:pathLst>
            </a:custGeom>
            <a:ln w="41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1477302" y="4612043"/>
              <a:ext cx="34925" cy="765810"/>
            </a:xfrm>
            <a:custGeom>
              <a:avLst/>
              <a:gdLst/>
              <a:ahLst/>
              <a:cxnLst/>
              <a:rect l="l" t="t" r="r" b="b"/>
              <a:pathLst>
                <a:path w="34925" h="765810">
                  <a:moveTo>
                    <a:pt x="34416" y="0"/>
                  </a:moveTo>
                  <a:lnTo>
                    <a:pt x="0" y="0"/>
                  </a:lnTo>
                  <a:lnTo>
                    <a:pt x="0" y="765759"/>
                  </a:lnTo>
                  <a:lnTo>
                    <a:pt x="34416" y="765759"/>
                  </a:lnTo>
                  <a:lnTo>
                    <a:pt x="34416" y="0"/>
                  </a:lnTo>
                  <a:close/>
                </a:path>
              </a:pathLst>
            </a:custGeom>
            <a:solidFill>
              <a:srgbClr val="D3DA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1477302" y="4612043"/>
              <a:ext cx="34925" cy="765810"/>
            </a:xfrm>
            <a:custGeom>
              <a:avLst/>
              <a:gdLst/>
              <a:ahLst/>
              <a:cxnLst/>
              <a:rect l="l" t="t" r="r" b="b"/>
              <a:pathLst>
                <a:path w="34925" h="765810">
                  <a:moveTo>
                    <a:pt x="34416" y="765759"/>
                  </a:moveTo>
                  <a:lnTo>
                    <a:pt x="34416" y="0"/>
                  </a:lnTo>
                  <a:lnTo>
                    <a:pt x="0" y="0"/>
                  </a:lnTo>
                  <a:lnTo>
                    <a:pt x="0" y="765759"/>
                  </a:lnTo>
                  <a:lnTo>
                    <a:pt x="34416" y="765759"/>
                  </a:lnTo>
                </a:path>
              </a:pathLst>
            </a:custGeom>
            <a:ln w="37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2382088" y="4612043"/>
              <a:ext cx="34925" cy="739140"/>
            </a:xfrm>
            <a:custGeom>
              <a:avLst/>
              <a:gdLst/>
              <a:ahLst/>
              <a:cxnLst/>
              <a:rect l="l" t="t" r="r" b="b"/>
              <a:pathLst>
                <a:path w="34925" h="739139">
                  <a:moveTo>
                    <a:pt x="0" y="738695"/>
                  </a:moveTo>
                  <a:lnTo>
                    <a:pt x="34417" y="738695"/>
                  </a:lnTo>
                  <a:lnTo>
                    <a:pt x="34417" y="0"/>
                  </a:lnTo>
                  <a:lnTo>
                    <a:pt x="0" y="0"/>
                  </a:lnTo>
                  <a:lnTo>
                    <a:pt x="0" y="738695"/>
                  </a:lnTo>
                  <a:close/>
                </a:path>
              </a:pathLst>
            </a:custGeom>
            <a:solidFill>
              <a:srgbClr val="D3DA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2382088" y="4612043"/>
              <a:ext cx="34925" cy="765810"/>
            </a:xfrm>
            <a:custGeom>
              <a:avLst/>
              <a:gdLst/>
              <a:ahLst/>
              <a:cxnLst/>
              <a:rect l="l" t="t" r="r" b="b"/>
              <a:pathLst>
                <a:path w="34925" h="765810">
                  <a:moveTo>
                    <a:pt x="34417" y="765759"/>
                  </a:moveTo>
                  <a:lnTo>
                    <a:pt x="34417" y="0"/>
                  </a:lnTo>
                  <a:lnTo>
                    <a:pt x="0" y="0"/>
                  </a:lnTo>
                  <a:lnTo>
                    <a:pt x="0" y="765759"/>
                  </a:lnTo>
                  <a:lnTo>
                    <a:pt x="34417" y="765759"/>
                  </a:lnTo>
                </a:path>
              </a:pathLst>
            </a:custGeom>
            <a:ln w="37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2428024" y="4594402"/>
              <a:ext cx="42545" cy="756920"/>
            </a:xfrm>
            <a:custGeom>
              <a:avLst/>
              <a:gdLst/>
              <a:ahLst/>
              <a:cxnLst/>
              <a:rect l="l" t="t" r="r" b="b"/>
              <a:pathLst>
                <a:path w="42544" h="756920">
                  <a:moveTo>
                    <a:pt x="0" y="756335"/>
                  </a:moveTo>
                  <a:lnTo>
                    <a:pt x="42494" y="756335"/>
                  </a:lnTo>
                  <a:lnTo>
                    <a:pt x="42494" y="0"/>
                  </a:lnTo>
                  <a:lnTo>
                    <a:pt x="0" y="0"/>
                  </a:lnTo>
                  <a:lnTo>
                    <a:pt x="0" y="756335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2428024" y="4594402"/>
              <a:ext cx="42545" cy="783590"/>
            </a:xfrm>
            <a:custGeom>
              <a:avLst/>
              <a:gdLst/>
              <a:ahLst/>
              <a:cxnLst/>
              <a:rect l="l" t="t" r="r" b="b"/>
              <a:pathLst>
                <a:path w="42544" h="783589">
                  <a:moveTo>
                    <a:pt x="42494" y="783399"/>
                  </a:moveTo>
                  <a:lnTo>
                    <a:pt x="42494" y="0"/>
                  </a:lnTo>
                  <a:lnTo>
                    <a:pt x="0" y="0"/>
                  </a:lnTo>
                  <a:lnTo>
                    <a:pt x="0" y="783399"/>
                  </a:lnTo>
                  <a:lnTo>
                    <a:pt x="42494" y="783399"/>
                  </a:lnTo>
                </a:path>
              </a:pathLst>
            </a:custGeom>
            <a:ln w="41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1420114" y="4542256"/>
              <a:ext cx="1054100" cy="54610"/>
            </a:xfrm>
            <a:custGeom>
              <a:avLst/>
              <a:gdLst/>
              <a:ahLst/>
              <a:cxnLst/>
              <a:rect l="l" t="t" r="r" b="b"/>
              <a:pathLst>
                <a:path w="1054100" h="54610">
                  <a:moveTo>
                    <a:pt x="1053985" y="0"/>
                  </a:moveTo>
                  <a:lnTo>
                    <a:pt x="0" y="0"/>
                  </a:lnTo>
                  <a:lnTo>
                    <a:pt x="0" y="54368"/>
                  </a:lnTo>
                  <a:lnTo>
                    <a:pt x="1053985" y="54368"/>
                  </a:lnTo>
                  <a:lnTo>
                    <a:pt x="1053985" y="0"/>
                  </a:lnTo>
                  <a:close/>
                </a:path>
              </a:pathLst>
            </a:custGeom>
            <a:solidFill>
              <a:srgbClr val="EDE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1420114" y="4542256"/>
              <a:ext cx="1054100" cy="54610"/>
            </a:xfrm>
            <a:custGeom>
              <a:avLst/>
              <a:gdLst/>
              <a:ahLst/>
              <a:cxnLst/>
              <a:rect l="l" t="t" r="r" b="b"/>
              <a:pathLst>
                <a:path w="1054100" h="54610">
                  <a:moveTo>
                    <a:pt x="1053985" y="54368"/>
                  </a:moveTo>
                  <a:lnTo>
                    <a:pt x="0" y="54368"/>
                  </a:lnTo>
                  <a:lnTo>
                    <a:pt x="0" y="0"/>
                  </a:lnTo>
                  <a:lnTo>
                    <a:pt x="1053985" y="0"/>
                  </a:lnTo>
                  <a:lnTo>
                    <a:pt x="1053985" y="54368"/>
                  </a:lnTo>
                  <a:close/>
                </a:path>
              </a:pathLst>
            </a:custGeom>
            <a:ln w="41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1489913" y="4644567"/>
              <a:ext cx="914400" cy="165100"/>
            </a:xfrm>
            <a:custGeom>
              <a:avLst/>
              <a:gdLst/>
              <a:ahLst/>
              <a:cxnLst/>
              <a:rect l="l" t="t" r="r" b="b"/>
              <a:pathLst>
                <a:path w="914400" h="165100">
                  <a:moveTo>
                    <a:pt x="914222" y="0"/>
                  </a:moveTo>
                  <a:lnTo>
                    <a:pt x="0" y="0"/>
                  </a:lnTo>
                  <a:lnTo>
                    <a:pt x="0" y="164972"/>
                  </a:lnTo>
                  <a:lnTo>
                    <a:pt x="914222" y="164972"/>
                  </a:lnTo>
                  <a:lnTo>
                    <a:pt x="914222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1489913" y="4644567"/>
              <a:ext cx="914400" cy="165100"/>
            </a:xfrm>
            <a:custGeom>
              <a:avLst/>
              <a:gdLst/>
              <a:ahLst/>
              <a:cxnLst/>
              <a:rect l="l" t="t" r="r" b="b"/>
              <a:pathLst>
                <a:path w="914400" h="165100">
                  <a:moveTo>
                    <a:pt x="0" y="164972"/>
                  </a:moveTo>
                  <a:lnTo>
                    <a:pt x="914222" y="164972"/>
                  </a:lnTo>
                  <a:lnTo>
                    <a:pt x="914222" y="0"/>
                  </a:lnTo>
                  <a:lnTo>
                    <a:pt x="0" y="0"/>
                  </a:lnTo>
                  <a:lnTo>
                    <a:pt x="0" y="164972"/>
                  </a:lnTo>
                  <a:close/>
                </a:path>
              </a:pathLst>
            </a:custGeom>
            <a:ln w="36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1538059" y="4655693"/>
              <a:ext cx="819785" cy="126364"/>
            </a:xfrm>
            <a:custGeom>
              <a:avLst/>
              <a:gdLst/>
              <a:ahLst/>
              <a:cxnLst/>
              <a:rect l="l" t="t" r="r" b="b"/>
              <a:pathLst>
                <a:path w="819785" h="126364">
                  <a:moveTo>
                    <a:pt x="29781" y="83045"/>
                  </a:moveTo>
                  <a:lnTo>
                    <a:pt x="26098" y="82994"/>
                  </a:lnTo>
                  <a:lnTo>
                    <a:pt x="26098" y="91948"/>
                  </a:lnTo>
                  <a:lnTo>
                    <a:pt x="20078" y="91948"/>
                  </a:lnTo>
                  <a:lnTo>
                    <a:pt x="20078" y="94957"/>
                  </a:lnTo>
                  <a:lnTo>
                    <a:pt x="9702" y="94957"/>
                  </a:lnTo>
                  <a:lnTo>
                    <a:pt x="9702" y="91948"/>
                  </a:lnTo>
                  <a:lnTo>
                    <a:pt x="3683" y="91948"/>
                  </a:lnTo>
                  <a:lnTo>
                    <a:pt x="3683" y="82994"/>
                  </a:lnTo>
                  <a:lnTo>
                    <a:pt x="0" y="83045"/>
                  </a:lnTo>
                  <a:lnTo>
                    <a:pt x="0" y="122732"/>
                  </a:lnTo>
                  <a:lnTo>
                    <a:pt x="3022" y="122732"/>
                  </a:lnTo>
                  <a:lnTo>
                    <a:pt x="3022" y="125742"/>
                  </a:lnTo>
                  <a:lnTo>
                    <a:pt x="26771" y="125742"/>
                  </a:lnTo>
                  <a:lnTo>
                    <a:pt x="26771" y="122732"/>
                  </a:lnTo>
                  <a:lnTo>
                    <a:pt x="29781" y="122732"/>
                  </a:lnTo>
                  <a:lnTo>
                    <a:pt x="29781" y="83045"/>
                  </a:lnTo>
                  <a:close/>
                </a:path>
                <a:path w="819785" h="126364">
                  <a:moveTo>
                    <a:pt x="29781" y="50"/>
                  </a:moveTo>
                  <a:lnTo>
                    <a:pt x="26098" y="0"/>
                  </a:lnTo>
                  <a:lnTo>
                    <a:pt x="26098" y="8953"/>
                  </a:lnTo>
                  <a:lnTo>
                    <a:pt x="20078" y="8953"/>
                  </a:lnTo>
                  <a:lnTo>
                    <a:pt x="20078" y="11976"/>
                  </a:lnTo>
                  <a:lnTo>
                    <a:pt x="9702" y="11976"/>
                  </a:lnTo>
                  <a:lnTo>
                    <a:pt x="9702" y="8953"/>
                  </a:lnTo>
                  <a:lnTo>
                    <a:pt x="3683" y="8953"/>
                  </a:lnTo>
                  <a:lnTo>
                    <a:pt x="3683" y="0"/>
                  </a:lnTo>
                  <a:lnTo>
                    <a:pt x="0" y="50"/>
                  </a:lnTo>
                  <a:lnTo>
                    <a:pt x="0" y="39751"/>
                  </a:lnTo>
                  <a:lnTo>
                    <a:pt x="3022" y="39751"/>
                  </a:lnTo>
                  <a:lnTo>
                    <a:pt x="3022" y="42760"/>
                  </a:lnTo>
                  <a:lnTo>
                    <a:pt x="26771" y="42760"/>
                  </a:lnTo>
                  <a:lnTo>
                    <a:pt x="26771" y="39751"/>
                  </a:lnTo>
                  <a:lnTo>
                    <a:pt x="29781" y="39751"/>
                  </a:lnTo>
                  <a:lnTo>
                    <a:pt x="29781" y="50"/>
                  </a:lnTo>
                  <a:close/>
                </a:path>
                <a:path w="819785" h="126364">
                  <a:moveTo>
                    <a:pt x="64122" y="83045"/>
                  </a:moveTo>
                  <a:lnTo>
                    <a:pt x="60439" y="82994"/>
                  </a:lnTo>
                  <a:lnTo>
                    <a:pt x="60439" y="91948"/>
                  </a:lnTo>
                  <a:lnTo>
                    <a:pt x="54419" y="91948"/>
                  </a:lnTo>
                  <a:lnTo>
                    <a:pt x="54419" y="94957"/>
                  </a:lnTo>
                  <a:lnTo>
                    <a:pt x="44043" y="94957"/>
                  </a:lnTo>
                  <a:lnTo>
                    <a:pt x="44043" y="91948"/>
                  </a:lnTo>
                  <a:lnTo>
                    <a:pt x="38023" y="91948"/>
                  </a:lnTo>
                  <a:lnTo>
                    <a:pt x="38023" y="82994"/>
                  </a:lnTo>
                  <a:lnTo>
                    <a:pt x="34340" y="83045"/>
                  </a:lnTo>
                  <a:lnTo>
                    <a:pt x="34340" y="85928"/>
                  </a:lnTo>
                  <a:lnTo>
                    <a:pt x="34340" y="122732"/>
                  </a:lnTo>
                  <a:lnTo>
                    <a:pt x="37350" y="122732"/>
                  </a:lnTo>
                  <a:lnTo>
                    <a:pt x="37350" y="125755"/>
                  </a:lnTo>
                  <a:lnTo>
                    <a:pt x="61112" y="125755"/>
                  </a:lnTo>
                  <a:lnTo>
                    <a:pt x="61112" y="122732"/>
                  </a:lnTo>
                  <a:lnTo>
                    <a:pt x="64122" y="122732"/>
                  </a:lnTo>
                  <a:lnTo>
                    <a:pt x="64122" y="83045"/>
                  </a:lnTo>
                  <a:close/>
                </a:path>
                <a:path w="819785" h="126364">
                  <a:moveTo>
                    <a:pt x="64122" y="50"/>
                  </a:moveTo>
                  <a:lnTo>
                    <a:pt x="60439" y="12"/>
                  </a:lnTo>
                  <a:lnTo>
                    <a:pt x="60439" y="8966"/>
                  </a:lnTo>
                  <a:lnTo>
                    <a:pt x="54419" y="8966"/>
                  </a:lnTo>
                  <a:lnTo>
                    <a:pt x="54419" y="11976"/>
                  </a:lnTo>
                  <a:lnTo>
                    <a:pt x="44043" y="11976"/>
                  </a:lnTo>
                  <a:lnTo>
                    <a:pt x="44043" y="8966"/>
                  </a:lnTo>
                  <a:lnTo>
                    <a:pt x="38023" y="8966"/>
                  </a:lnTo>
                  <a:lnTo>
                    <a:pt x="38023" y="12"/>
                  </a:lnTo>
                  <a:lnTo>
                    <a:pt x="34340" y="50"/>
                  </a:lnTo>
                  <a:lnTo>
                    <a:pt x="34340" y="2946"/>
                  </a:lnTo>
                  <a:lnTo>
                    <a:pt x="34340" y="39763"/>
                  </a:lnTo>
                  <a:lnTo>
                    <a:pt x="37350" y="39763"/>
                  </a:lnTo>
                  <a:lnTo>
                    <a:pt x="37350" y="42760"/>
                  </a:lnTo>
                  <a:lnTo>
                    <a:pt x="61112" y="42760"/>
                  </a:lnTo>
                  <a:lnTo>
                    <a:pt x="61112" y="39763"/>
                  </a:lnTo>
                  <a:lnTo>
                    <a:pt x="64122" y="39763"/>
                  </a:lnTo>
                  <a:lnTo>
                    <a:pt x="64122" y="50"/>
                  </a:lnTo>
                  <a:close/>
                </a:path>
                <a:path w="819785" h="126364">
                  <a:moveTo>
                    <a:pt x="98463" y="83045"/>
                  </a:moveTo>
                  <a:lnTo>
                    <a:pt x="94780" y="82994"/>
                  </a:lnTo>
                  <a:lnTo>
                    <a:pt x="94780" y="91948"/>
                  </a:lnTo>
                  <a:lnTo>
                    <a:pt x="88760" y="91948"/>
                  </a:lnTo>
                  <a:lnTo>
                    <a:pt x="88760" y="94957"/>
                  </a:lnTo>
                  <a:lnTo>
                    <a:pt x="78384" y="94957"/>
                  </a:lnTo>
                  <a:lnTo>
                    <a:pt x="78384" y="91948"/>
                  </a:lnTo>
                  <a:lnTo>
                    <a:pt x="72364" y="91948"/>
                  </a:lnTo>
                  <a:lnTo>
                    <a:pt x="72364" y="82994"/>
                  </a:lnTo>
                  <a:lnTo>
                    <a:pt x="68681" y="83045"/>
                  </a:lnTo>
                  <a:lnTo>
                    <a:pt x="68681" y="85928"/>
                  </a:lnTo>
                  <a:lnTo>
                    <a:pt x="68681" y="122732"/>
                  </a:lnTo>
                  <a:lnTo>
                    <a:pt x="71691" y="122732"/>
                  </a:lnTo>
                  <a:lnTo>
                    <a:pt x="71691" y="125755"/>
                  </a:lnTo>
                  <a:lnTo>
                    <a:pt x="95453" y="125755"/>
                  </a:lnTo>
                  <a:lnTo>
                    <a:pt x="95453" y="122732"/>
                  </a:lnTo>
                  <a:lnTo>
                    <a:pt x="98463" y="122732"/>
                  </a:lnTo>
                  <a:lnTo>
                    <a:pt x="98463" y="83045"/>
                  </a:lnTo>
                  <a:close/>
                </a:path>
                <a:path w="819785" h="126364">
                  <a:moveTo>
                    <a:pt x="98463" y="50"/>
                  </a:moveTo>
                  <a:lnTo>
                    <a:pt x="94780" y="12"/>
                  </a:lnTo>
                  <a:lnTo>
                    <a:pt x="94780" y="8966"/>
                  </a:lnTo>
                  <a:lnTo>
                    <a:pt x="88760" y="8966"/>
                  </a:lnTo>
                  <a:lnTo>
                    <a:pt x="88760" y="11976"/>
                  </a:lnTo>
                  <a:lnTo>
                    <a:pt x="78384" y="11976"/>
                  </a:lnTo>
                  <a:lnTo>
                    <a:pt x="78384" y="8966"/>
                  </a:lnTo>
                  <a:lnTo>
                    <a:pt x="72364" y="8966"/>
                  </a:lnTo>
                  <a:lnTo>
                    <a:pt x="72364" y="12"/>
                  </a:lnTo>
                  <a:lnTo>
                    <a:pt x="68681" y="50"/>
                  </a:lnTo>
                  <a:lnTo>
                    <a:pt x="68681" y="2946"/>
                  </a:lnTo>
                  <a:lnTo>
                    <a:pt x="68681" y="39763"/>
                  </a:lnTo>
                  <a:lnTo>
                    <a:pt x="71691" y="39763"/>
                  </a:lnTo>
                  <a:lnTo>
                    <a:pt x="71691" y="42760"/>
                  </a:lnTo>
                  <a:lnTo>
                    <a:pt x="95453" y="42760"/>
                  </a:lnTo>
                  <a:lnTo>
                    <a:pt x="95453" y="39763"/>
                  </a:lnTo>
                  <a:lnTo>
                    <a:pt x="98463" y="39763"/>
                  </a:lnTo>
                  <a:lnTo>
                    <a:pt x="98463" y="50"/>
                  </a:lnTo>
                  <a:close/>
                </a:path>
                <a:path w="819785" h="126364">
                  <a:moveTo>
                    <a:pt x="132803" y="83045"/>
                  </a:moveTo>
                  <a:lnTo>
                    <a:pt x="129120" y="82994"/>
                  </a:lnTo>
                  <a:lnTo>
                    <a:pt x="129120" y="91948"/>
                  </a:lnTo>
                  <a:lnTo>
                    <a:pt x="123101" y="91948"/>
                  </a:lnTo>
                  <a:lnTo>
                    <a:pt x="123101" y="94957"/>
                  </a:lnTo>
                  <a:lnTo>
                    <a:pt x="112725" y="94957"/>
                  </a:lnTo>
                  <a:lnTo>
                    <a:pt x="112725" y="91948"/>
                  </a:lnTo>
                  <a:lnTo>
                    <a:pt x="106705" y="91948"/>
                  </a:lnTo>
                  <a:lnTo>
                    <a:pt x="106705" y="82994"/>
                  </a:lnTo>
                  <a:lnTo>
                    <a:pt x="103022" y="83045"/>
                  </a:lnTo>
                  <a:lnTo>
                    <a:pt x="103022" y="85928"/>
                  </a:lnTo>
                  <a:lnTo>
                    <a:pt x="103022" y="122732"/>
                  </a:lnTo>
                  <a:lnTo>
                    <a:pt x="106032" y="122732"/>
                  </a:lnTo>
                  <a:lnTo>
                    <a:pt x="106032" y="125755"/>
                  </a:lnTo>
                  <a:lnTo>
                    <a:pt x="129794" y="125755"/>
                  </a:lnTo>
                  <a:lnTo>
                    <a:pt x="129794" y="122732"/>
                  </a:lnTo>
                  <a:lnTo>
                    <a:pt x="132803" y="122732"/>
                  </a:lnTo>
                  <a:lnTo>
                    <a:pt x="132803" y="83045"/>
                  </a:lnTo>
                  <a:close/>
                </a:path>
                <a:path w="819785" h="126364">
                  <a:moveTo>
                    <a:pt x="132803" y="50"/>
                  </a:moveTo>
                  <a:lnTo>
                    <a:pt x="129120" y="12"/>
                  </a:lnTo>
                  <a:lnTo>
                    <a:pt x="129120" y="8966"/>
                  </a:lnTo>
                  <a:lnTo>
                    <a:pt x="123101" y="8966"/>
                  </a:lnTo>
                  <a:lnTo>
                    <a:pt x="123101" y="11976"/>
                  </a:lnTo>
                  <a:lnTo>
                    <a:pt x="112725" y="11976"/>
                  </a:lnTo>
                  <a:lnTo>
                    <a:pt x="112725" y="8966"/>
                  </a:lnTo>
                  <a:lnTo>
                    <a:pt x="106705" y="8966"/>
                  </a:lnTo>
                  <a:lnTo>
                    <a:pt x="106705" y="12"/>
                  </a:lnTo>
                  <a:lnTo>
                    <a:pt x="103022" y="50"/>
                  </a:lnTo>
                  <a:lnTo>
                    <a:pt x="103022" y="2946"/>
                  </a:lnTo>
                  <a:lnTo>
                    <a:pt x="103022" y="39763"/>
                  </a:lnTo>
                  <a:lnTo>
                    <a:pt x="106032" y="39763"/>
                  </a:lnTo>
                  <a:lnTo>
                    <a:pt x="106032" y="42760"/>
                  </a:lnTo>
                  <a:lnTo>
                    <a:pt x="129794" y="42760"/>
                  </a:lnTo>
                  <a:lnTo>
                    <a:pt x="129794" y="39763"/>
                  </a:lnTo>
                  <a:lnTo>
                    <a:pt x="132803" y="39763"/>
                  </a:lnTo>
                  <a:lnTo>
                    <a:pt x="132803" y="50"/>
                  </a:lnTo>
                  <a:close/>
                </a:path>
                <a:path w="819785" h="126364">
                  <a:moveTo>
                    <a:pt x="167132" y="83045"/>
                  </a:moveTo>
                  <a:lnTo>
                    <a:pt x="163449" y="82994"/>
                  </a:lnTo>
                  <a:lnTo>
                    <a:pt x="163449" y="91948"/>
                  </a:lnTo>
                  <a:lnTo>
                    <a:pt x="157429" y="91948"/>
                  </a:lnTo>
                  <a:lnTo>
                    <a:pt x="157429" y="94957"/>
                  </a:lnTo>
                  <a:lnTo>
                    <a:pt x="147053" y="94957"/>
                  </a:lnTo>
                  <a:lnTo>
                    <a:pt x="147053" y="91948"/>
                  </a:lnTo>
                  <a:lnTo>
                    <a:pt x="141033" y="91948"/>
                  </a:lnTo>
                  <a:lnTo>
                    <a:pt x="141033" y="82994"/>
                  </a:lnTo>
                  <a:lnTo>
                    <a:pt x="137350" y="83045"/>
                  </a:lnTo>
                  <a:lnTo>
                    <a:pt x="137350" y="85928"/>
                  </a:lnTo>
                  <a:lnTo>
                    <a:pt x="137350" y="122732"/>
                  </a:lnTo>
                  <a:lnTo>
                    <a:pt x="140360" y="122732"/>
                  </a:lnTo>
                  <a:lnTo>
                    <a:pt x="140360" y="125755"/>
                  </a:lnTo>
                  <a:lnTo>
                    <a:pt x="164122" y="125755"/>
                  </a:lnTo>
                  <a:lnTo>
                    <a:pt x="164122" y="122732"/>
                  </a:lnTo>
                  <a:lnTo>
                    <a:pt x="167132" y="122732"/>
                  </a:lnTo>
                  <a:lnTo>
                    <a:pt x="167132" y="83045"/>
                  </a:lnTo>
                  <a:close/>
                </a:path>
                <a:path w="819785" h="126364">
                  <a:moveTo>
                    <a:pt x="167132" y="50"/>
                  </a:moveTo>
                  <a:lnTo>
                    <a:pt x="163449" y="12"/>
                  </a:lnTo>
                  <a:lnTo>
                    <a:pt x="163449" y="8966"/>
                  </a:lnTo>
                  <a:lnTo>
                    <a:pt x="157429" y="8966"/>
                  </a:lnTo>
                  <a:lnTo>
                    <a:pt x="157429" y="11976"/>
                  </a:lnTo>
                  <a:lnTo>
                    <a:pt x="147053" y="11976"/>
                  </a:lnTo>
                  <a:lnTo>
                    <a:pt x="147053" y="8966"/>
                  </a:lnTo>
                  <a:lnTo>
                    <a:pt x="141033" y="8966"/>
                  </a:lnTo>
                  <a:lnTo>
                    <a:pt x="141033" y="12"/>
                  </a:lnTo>
                  <a:lnTo>
                    <a:pt x="137350" y="50"/>
                  </a:lnTo>
                  <a:lnTo>
                    <a:pt x="137350" y="2946"/>
                  </a:lnTo>
                  <a:lnTo>
                    <a:pt x="137350" y="39763"/>
                  </a:lnTo>
                  <a:lnTo>
                    <a:pt x="140360" y="39763"/>
                  </a:lnTo>
                  <a:lnTo>
                    <a:pt x="140360" y="42760"/>
                  </a:lnTo>
                  <a:lnTo>
                    <a:pt x="164122" y="42760"/>
                  </a:lnTo>
                  <a:lnTo>
                    <a:pt x="164122" y="39763"/>
                  </a:lnTo>
                  <a:lnTo>
                    <a:pt x="167132" y="39763"/>
                  </a:lnTo>
                  <a:lnTo>
                    <a:pt x="167132" y="50"/>
                  </a:lnTo>
                  <a:close/>
                </a:path>
                <a:path w="819785" h="126364">
                  <a:moveTo>
                    <a:pt x="201485" y="83045"/>
                  </a:moveTo>
                  <a:lnTo>
                    <a:pt x="197802" y="82994"/>
                  </a:lnTo>
                  <a:lnTo>
                    <a:pt x="197802" y="91948"/>
                  </a:lnTo>
                  <a:lnTo>
                    <a:pt x="191782" y="91948"/>
                  </a:lnTo>
                  <a:lnTo>
                    <a:pt x="191782" y="94957"/>
                  </a:lnTo>
                  <a:lnTo>
                    <a:pt x="181406" y="94957"/>
                  </a:lnTo>
                  <a:lnTo>
                    <a:pt x="181406" y="91948"/>
                  </a:lnTo>
                  <a:lnTo>
                    <a:pt x="175374" y="91948"/>
                  </a:lnTo>
                  <a:lnTo>
                    <a:pt x="175374" y="82994"/>
                  </a:lnTo>
                  <a:lnTo>
                    <a:pt x="171704" y="83045"/>
                  </a:lnTo>
                  <a:lnTo>
                    <a:pt x="171704" y="85928"/>
                  </a:lnTo>
                  <a:lnTo>
                    <a:pt x="171704" y="122732"/>
                  </a:lnTo>
                  <a:lnTo>
                    <a:pt x="174713" y="122732"/>
                  </a:lnTo>
                  <a:lnTo>
                    <a:pt x="174713" y="125755"/>
                  </a:lnTo>
                  <a:lnTo>
                    <a:pt x="198475" y="125755"/>
                  </a:lnTo>
                  <a:lnTo>
                    <a:pt x="198475" y="122732"/>
                  </a:lnTo>
                  <a:lnTo>
                    <a:pt x="201485" y="122732"/>
                  </a:lnTo>
                  <a:lnTo>
                    <a:pt x="201485" y="83045"/>
                  </a:lnTo>
                  <a:close/>
                </a:path>
                <a:path w="819785" h="126364">
                  <a:moveTo>
                    <a:pt x="201485" y="50"/>
                  </a:moveTo>
                  <a:lnTo>
                    <a:pt x="197802" y="12"/>
                  </a:lnTo>
                  <a:lnTo>
                    <a:pt x="197802" y="8966"/>
                  </a:lnTo>
                  <a:lnTo>
                    <a:pt x="191782" y="8966"/>
                  </a:lnTo>
                  <a:lnTo>
                    <a:pt x="191782" y="11976"/>
                  </a:lnTo>
                  <a:lnTo>
                    <a:pt x="181406" y="11976"/>
                  </a:lnTo>
                  <a:lnTo>
                    <a:pt x="181406" y="8966"/>
                  </a:lnTo>
                  <a:lnTo>
                    <a:pt x="175374" y="8966"/>
                  </a:lnTo>
                  <a:lnTo>
                    <a:pt x="175374" y="12"/>
                  </a:lnTo>
                  <a:lnTo>
                    <a:pt x="171704" y="50"/>
                  </a:lnTo>
                  <a:lnTo>
                    <a:pt x="171704" y="2946"/>
                  </a:lnTo>
                  <a:lnTo>
                    <a:pt x="171704" y="39763"/>
                  </a:lnTo>
                  <a:lnTo>
                    <a:pt x="174713" y="39763"/>
                  </a:lnTo>
                  <a:lnTo>
                    <a:pt x="174713" y="42760"/>
                  </a:lnTo>
                  <a:lnTo>
                    <a:pt x="198475" y="42760"/>
                  </a:lnTo>
                  <a:lnTo>
                    <a:pt x="198475" y="39763"/>
                  </a:lnTo>
                  <a:lnTo>
                    <a:pt x="201485" y="39763"/>
                  </a:lnTo>
                  <a:lnTo>
                    <a:pt x="201485" y="50"/>
                  </a:lnTo>
                  <a:close/>
                </a:path>
                <a:path w="819785" h="126364">
                  <a:moveTo>
                    <a:pt x="235813" y="83045"/>
                  </a:moveTo>
                  <a:lnTo>
                    <a:pt x="232130" y="82994"/>
                  </a:lnTo>
                  <a:lnTo>
                    <a:pt x="232130" y="91948"/>
                  </a:lnTo>
                  <a:lnTo>
                    <a:pt x="226110" y="91948"/>
                  </a:lnTo>
                  <a:lnTo>
                    <a:pt x="226110" y="94957"/>
                  </a:lnTo>
                  <a:lnTo>
                    <a:pt x="215734" y="94957"/>
                  </a:lnTo>
                  <a:lnTo>
                    <a:pt x="215734" y="91948"/>
                  </a:lnTo>
                  <a:lnTo>
                    <a:pt x="209702" y="91948"/>
                  </a:lnTo>
                  <a:lnTo>
                    <a:pt x="209702" y="82994"/>
                  </a:lnTo>
                  <a:lnTo>
                    <a:pt x="206032" y="83045"/>
                  </a:lnTo>
                  <a:lnTo>
                    <a:pt x="206032" y="85928"/>
                  </a:lnTo>
                  <a:lnTo>
                    <a:pt x="206032" y="122732"/>
                  </a:lnTo>
                  <a:lnTo>
                    <a:pt x="209042" y="122732"/>
                  </a:lnTo>
                  <a:lnTo>
                    <a:pt x="209042" y="125755"/>
                  </a:lnTo>
                  <a:lnTo>
                    <a:pt x="232803" y="125755"/>
                  </a:lnTo>
                  <a:lnTo>
                    <a:pt x="232803" y="122732"/>
                  </a:lnTo>
                  <a:lnTo>
                    <a:pt x="235813" y="122732"/>
                  </a:lnTo>
                  <a:lnTo>
                    <a:pt x="235813" y="83045"/>
                  </a:lnTo>
                  <a:close/>
                </a:path>
                <a:path w="819785" h="126364">
                  <a:moveTo>
                    <a:pt x="235813" y="50"/>
                  </a:moveTo>
                  <a:lnTo>
                    <a:pt x="232130" y="12"/>
                  </a:lnTo>
                  <a:lnTo>
                    <a:pt x="232130" y="8966"/>
                  </a:lnTo>
                  <a:lnTo>
                    <a:pt x="226110" y="8966"/>
                  </a:lnTo>
                  <a:lnTo>
                    <a:pt x="226110" y="11976"/>
                  </a:lnTo>
                  <a:lnTo>
                    <a:pt x="215734" y="11976"/>
                  </a:lnTo>
                  <a:lnTo>
                    <a:pt x="215734" y="8966"/>
                  </a:lnTo>
                  <a:lnTo>
                    <a:pt x="209702" y="8966"/>
                  </a:lnTo>
                  <a:lnTo>
                    <a:pt x="209702" y="12"/>
                  </a:lnTo>
                  <a:lnTo>
                    <a:pt x="206032" y="50"/>
                  </a:lnTo>
                  <a:lnTo>
                    <a:pt x="206032" y="2946"/>
                  </a:lnTo>
                  <a:lnTo>
                    <a:pt x="206032" y="39763"/>
                  </a:lnTo>
                  <a:lnTo>
                    <a:pt x="209042" y="39763"/>
                  </a:lnTo>
                  <a:lnTo>
                    <a:pt x="209042" y="42760"/>
                  </a:lnTo>
                  <a:lnTo>
                    <a:pt x="232803" y="42760"/>
                  </a:lnTo>
                  <a:lnTo>
                    <a:pt x="232803" y="39763"/>
                  </a:lnTo>
                  <a:lnTo>
                    <a:pt x="235813" y="39763"/>
                  </a:lnTo>
                  <a:lnTo>
                    <a:pt x="235813" y="50"/>
                  </a:lnTo>
                  <a:close/>
                </a:path>
                <a:path w="819785" h="126364">
                  <a:moveTo>
                    <a:pt x="270141" y="83045"/>
                  </a:moveTo>
                  <a:lnTo>
                    <a:pt x="266458" y="82994"/>
                  </a:lnTo>
                  <a:lnTo>
                    <a:pt x="266458" y="91948"/>
                  </a:lnTo>
                  <a:lnTo>
                    <a:pt x="260438" y="91948"/>
                  </a:lnTo>
                  <a:lnTo>
                    <a:pt x="260438" y="94957"/>
                  </a:lnTo>
                  <a:lnTo>
                    <a:pt x="250063" y="94957"/>
                  </a:lnTo>
                  <a:lnTo>
                    <a:pt x="250063" y="91948"/>
                  </a:lnTo>
                  <a:lnTo>
                    <a:pt x="244043" y="91948"/>
                  </a:lnTo>
                  <a:lnTo>
                    <a:pt x="244043" y="82994"/>
                  </a:lnTo>
                  <a:lnTo>
                    <a:pt x="240360" y="83045"/>
                  </a:lnTo>
                  <a:lnTo>
                    <a:pt x="240360" y="85928"/>
                  </a:lnTo>
                  <a:lnTo>
                    <a:pt x="240360" y="122732"/>
                  </a:lnTo>
                  <a:lnTo>
                    <a:pt x="243370" y="122732"/>
                  </a:lnTo>
                  <a:lnTo>
                    <a:pt x="243370" y="125755"/>
                  </a:lnTo>
                  <a:lnTo>
                    <a:pt x="267131" y="125755"/>
                  </a:lnTo>
                  <a:lnTo>
                    <a:pt x="267131" y="122732"/>
                  </a:lnTo>
                  <a:lnTo>
                    <a:pt x="270141" y="122732"/>
                  </a:lnTo>
                  <a:lnTo>
                    <a:pt x="270141" y="83045"/>
                  </a:lnTo>
                  <a:close/>
                </a:path>
                <a:path w="819785" h="126364">
                  <a:moveTo>
                    <a:pt x="270141" y="50"/>
                  </a:moveTo>
                  <a:lnTo>
                    <a:pt x="266458" y="12"/>
                  </a:lnTo>
                  <a:lnTo>
                    <a:pt x="266458" y="8966"/>
                  </a:lnTo>
                  <a:lnTo>
                    <a:pt x="260438" y="8966"/>
                  </a:lnTo>
                  <a:lnTo>
                    <a:pt x="260438" y="11976"/>
                  </a:lnTo>
                  <a:lnTo>
                    <a:pt x="250063" y="11976"/>
                  </a:lnTo>
                  <a:lnTo>
                    <a:pt x="250063" y="8966"/>
                  </a:lnTo>
                  <a:lnTo>
                    <a:pt x="244043" y="8966"/>
                  </a:lnTo>
                  <a:lnTo>
                    <a:pt x="244043" y="12"/>
                  </a:lnTo>
                  <a:lnTo>
                    <a:pt x="240360" y="50"/>
                  </a:lnTo>
                  <a:lnTo>
                    <a:pt x="240360" y="2946"/>
                  </a:lnTo>
                  <a:lnTo>
                    <a:pt x="240360" y="39763"/>
                  </a:lnTo>
                  <a:lnTo>
                    <a:pt x="243370" y="39763"/>
                  </a:lnTo>
                  <a:lnTo>
                    <a:pt x="243370" y="42760"/>
                  </a:lnTo>
                  <a:lnTo>
                    <a:pt x="267131" y="42760"/>
                  </a:lnTo>
                  <a:lnTo>
                    <a:pt x="267131" y="39763"/>
                  </a:lnTo>
                  <a:lnTo>
                    <a:pt x="270141" y="39763"/>
                  </a:lnTo>
                  <a:lnTo>
                    <a:pt x="270141" y="50"/>
                  </a:lnTo>
                  <a:close/>
                </a:path>
                <a:path w="819785" h="126364">
                  <a:moveTo>
                    <a:pt x="304482" y="83045"/>
                  </a:moveTo>
                  <a:lnTo>
                    <a:pt x="300799" y="82994"/>
                  </a:lnTo>
                  <a:lnTo>
                    <a:pt x="300799" y="91948"/>
                  </a:lnTo>
                  <a:lnTo>
                    <a:pt x="294779" y="91948"/>
                  </a:lnTo>
                  <a:lnTo>
                    <a:pt x="294779" y="94957"/>
                  </a:lnTo>
                  <a:lnTo>
                    <a:pt x="284403" y="94957"/>
                  </a:lnTo>
                  <a:lnTo>
                    <a:pt x="284403" y="91948"/>
                  </a:lnTo>
                  <a:lnTo>
                    <a:pt x="278384" y="91948"/>
                  </a:lnTo>
                  <a:lnTo>
                    <a:pt x="278384" y="82994"/>
                  </a:lnTo>
                  <a:lnTo>
                    <a:pt x="274701" y="83045"/>
                  </a:lnTo>
                  <a:lnTo>
                    <a:pt x="274701" y="85928"/>
                  </a:lnTo>
                  <a:lnTo>
                    <a:pt x="274701" y="122732"/>
                  </a:lnTo>
                  <a:lnTo>
                    <a:pt x="277710" y="122732"/>
                  </a:lnTo>
                  <a:lnTo>
                    <a:pt x="277710" y="125755"/>
                  </a:lnTo>
                  <a:lnTo>
                    <a:pt x="301472" y="125755"/>
                  </a:lnTo>
                  <a:lnTo>
                    <a:pt x="301472" y="122732"/>
                  </a:lnTo>
                  <a:lnTo>
                    <a:pt x="304482" y="122732"/>
                  </a:lnTo>
                  <a:lnTo>
                    <a:pt x="304482" y="83045"/>
                  </a:lnTo>
                  <a:close/>
                </a:path>
                <a:path w="819785" h="126364">
                  <a:moveTo>
                    <a:pt x="304482" y="50"/>
                  </a:moveTo>
                  <a:lnTo>
                    <a:pt x="300799" y="12"/>
                  </a:lnTo>
                  <a:lnTo>
                    <a:pt x="300799" y="8966"/>
                  </a:lnTo>
                  <a:lnTo>
                    <a:pt x="294779" y="8966"/>
                  </a:lnTo>
                  <a:lnTo>
                    <a:pt x="294779" y="11976"/>
                  </a:lnTo>
                  <a:lnTo>
                    <a:pt x="284403" y="11976"/>
                  </a:lnTo>
                  <a:lnTo>
                    <a:pt x="284403" y="8966"/>
                  </a:lnTo>
                  <a:lnTo>
                    <a:pt x="278384" y="8966"/>
                  </a:lnTo>
                  <a:lnTo>
                    <a:pt x="278384" y="12"/>
                  </a:lnTo>
                  <a:lnTo>
                    <a:pt x="274701" y="50"/>
                  </a:lnTo>
                  <a:lnTo>
                    <a:pt x="274701" y="2946"/>
                  </a:lnTo>
                  <a:lnTo>
                    <a:pt x="274701" y="39763"/>
                  </a:lnTo>
                  <a:lnTo>
                    <a:pt x="277710" y="39763"/>
                  </a:lnTo>
                  <a:lnTo>
                    <a:pt x="277710" y="42760"/>
                  </a:lnTo>
                  <a:lnTo>
                    <a:pt x="301472" y="42760"/>
                  </a:lnTo>
                  <a:lnTo>
                    <a:pt x="301472" y="39763"/>
                  </a:lnTo>
                  <a:lnTo>
                    <a:pt x="304482" y="39763"/>
                  </a:lnTo>
                  <a:lnTo>
                    <a:pt x="304482" y="50"/>
                  </a:lnTo>
                  <a:close/>
                </a:path>
                <a:path w="819785" h="126364">
                  <a:moveTo>
                    <a:pt x="338810" y="83045"/>
                  </a:moveTo>
                  <a:lnTo>
                    <a:pt x="335127" y="82994"/>
                  </a:lnTo>
                  <a:lnTo>
                    <a:pt x="335127" y="91948"/>
                  </a:lnTo>
                  <a:lnTo>
                    <a:pt x="329107" y="91948"/>
                  </a:lnTo>
                  <a:lnTo>
                    <a:pt x="329107" y="94957"/>
                  </a:lnTo>
                  <a:lnTo>
                    <a:pt x="318731" y="94957"/>
                  </a:lnTo>
                  <a:lnTo>
                    <a:pt x="318731" y="91948"/>
                  </a:lnTo>
                  <a:lnTo>
                    <a:pt x="312712" y="91948"/>
                  </a:lnTo>
                  <a:lnTo>
                    <a:pt x="312712" y="82994"/>
                  </a:lnTo>
                  <a:lnTo>
                    <a:pt x="309029" y="83045"/>
                  </a:lnTo>
                  <a:lnTo>
                    <a:pt x="309029" y="85928"/>
                  </a:lnTo>
                  <a:lnTo>
                    <a:pt x="309029" y="122732"/>
                  </a:lnTo>
                  <a:lnTo>
                    <a:pt x="312039" y="122732"/>
                  </a:lnTo>
                  <a:lnTo>
                    <a:pt x="312039" y="125755"/>
                  </a:lnTo>
                  <a:lnTo>
                    <a:pt x="335800" y="125755"/>
                  </a:lnTo>
                  <a:lnTo>
                    <a:pt x="335800" y="122732"/>
                  </a:lnTo>
                  <a:lnTo>
                    <a:pt x="338810" y="122732"/>
                  </a:lnTo>
                  <a:lnTo>
                    <a:pt x="338810" y="83045"/>
                  </a:lnTo>
                  <a:close/>
                </a:path>
                <a:path w="819785" h="126364">
                  <a:moveTo>
                    <a:pt x="338810" y="50"/>
                  </a:moveTo>
                  <a:lnTo>
                    <a:pt x="335127" y="12"/>
                  </a:lnTo>
                  <a:lnTo>
                    <a:pt x="335127" y="8966"/>
                  </a:lnTo>
                  <a:lnTo>
                    <a:pt x="329107" y="8966"/>
                  </a:lnTo>
                  <a:lnTo>
                    <a:pt x="329107" y="11976"/>
                  </a:lnTo>
                  <a:lnTo>
                    <a:pt x="318731" y="11976"/>
                  </a:lnTo>
                  <a:lnTo>
                    <a:pt x="318731" y="8966"/>
                  </a:lnTo>
                  <a:lnTo>
                    <a:pt x="312712" y="8966"/>
                  </a:lnTo>
                  <a:lnTo>
                    <a:pt x="312712" y="12"/>
                  </a:lnTo>
                  <a:lnTo>
                    <a:pt x="309029" y="50"/>
                  </a:lnTo>
                  <a:lnTo>
                    <a:pt x="309029" y="2946"/>
                  </a:lnTo>
                  <a:lnTo>
                    <a:pt x="309029" y="39763"/>
                  </a:lnTo>
                  <a:lnTo>
                    <a:pt x="312039" y="39763"/>
                  </a:lnTo>
                  <a:lnTo>
                    <a:pt x="312039" y="42760"/>
                  </a:lnTo>
                  <a:lnTo>
                    <a:pt x="335800" y="42760"/>
                  </a:lnTo>
                  <a:lnTo>
                    <a:pt x="335800" y="39763"/>
                  </a:lnTo>
                  <a:lnTo>
                    <a:pt x="338810" y="39763"/>
                  </a:lnTo>
                  <a:lnTo>
                    <a:pt x="338810" y="50"/>
                  </a:lnTo>
                  <a:close/>
                </a:path>
                <a:path w="819785" h="126364">
                  <a:moveTo>
                    <a:pt x="373138" y="83045"/>
                  </a:moveTo>
                  <a:lnTo>
                    <a:pt x="369455" y="82994"/>
                  </a:lnTo>
                  <a:lnTo>
                    <a:pt x="369455" y="91948"/>
                  </a:lnTo>
                  <a:lnTo>
                    <a:pt x="363435" y="91948"/>
                  </a:lnTo>
                  <a:lnTo>
                    <a:pt x="363435" y="94957"/>
                  </a:lnTo>
                  <a:lnTo>
                    <a:pt x="353072" y="94957"/>
                  </a:lnTo>
                  <a:lnTo>
                    <a:pt x="353072" y="91948"/>
                  </a:lnTo>
                  <a:lnTo>
                    <a:pt x="347040" y="91948"/>
                  </a:lnTo>
                  <a:lnTo>
                    <a:pt x="347040" y="82994"/>
                  </a:lnTo>
                  <a:lnTo>
                    <a:pt x="343357" y="83045"/>
                  </a:lnTo>
                  <a:lnTo>
                    <a:pt x="343357" y="85928"/>
                  </a:lnTo>
                  <a:lnTo>
                    <a:pt x="343357" y="122732"/>
                  </a:lnTo>
                  <a:lnTo>
                    <a:pt x="346367" y="122732"/>
                  </a:lnTo>
                  <a:lnTo>
                    <a:pt x="346367" y="125755"/>
                  </a:lnTo>
                  <a:lnTo>
                    <a:pt x="370128" y="125755"/>
                  </a:lnTo>
                  <a:lnTo>
                    <a:pt x="370128" y="122732"/>
                  </a:lnTo>
                  <a:lnTo>
                    <a:pt x="373138" y="122732"/>
                  </a:lnTo>
                  <a:lnTo>
                    <a:pt x="373138" y="83045"/>
                  </a:lnTo>
                  <a:close/>
                </a:path>
                <a:path w="819785" h="126364">
                  <a:moveTo>
                    <a:pt x="373138" y="50"/>
                  </a:moveTo>
                  <a:lnTo>
                    <a:pt x="369455" y="12"/>
                  </a:lnTo>
                  <a:lnTo>
                    <a:pt x="369455" y="8966"/>
                  </a:lnTo>
                  <a:lnTo>
                    <a:pt x="363435" y="8966"/>
                  </a:lnTo>
                  <a:lnTo>
                    <a:pt x="363435" y="11976"/>
                  </a:lnTo>
                  <a:lnTo>
                    <a:pt x="353072" y="11976"/>
                  </a:lnTo>
                  <a:lnTo>
                    <a:pt x="353072" y="8966"/>
                  </a:lnTo>
                  <a:lnTo>
                    <a:pt x="347040" y="8966"/>
                  </a:lnTo>
                  <a:lnTo>
                    <a:pt x="347040" y="12"/>
                  </a:lnTo>
                  <a:lnTo>
                    <a:pt x="343357" y="50"/>
                  </a:lnTo>
                  <a:lnTo>
                    <a:pt x="343357" y="2946"/>
                  </a:lnTo>
                  <a:lnTo>
                    <a:pt x="343357" y="39763"/>
                  </a:lnTo>
                  <a:lnTo>
                    <a:pt x="346367" y="39763"/>
                  </a:lnTo>
                  <a:lnTo>
                    <a:pt x="346367" y="42760"/>
                  </a:lnTo>
                  <a:lnTo>
                    <a:pt x="370128" y="42760"/>
                  </a:lnTo>
                  <a:lnTo>
                    <a:pt x="370128" y="39763"/>
                  </a:lnTo>
                  <a:lnTo>
                    <a:pt x="373138" y="39763"/>
                  </a:lnTo>
                  <a:lnTo>
                    <a:pt x="373138" y="50"/>
                  </a:lnTo>
                  <a:close/>
                </a:path>
                <a:path w="819785" h="126364">
                  <a:moveTo>
                    <a:pt x="407492" y="83045"/>
                  </a:moveTo>
                  <a:lnTo>
                    <a:pt x="403796" y="82994"/>
                  </a:lnTo>
                  <a:lnTo>
                    <a:pt x="403796" y="91948"/>
                  </a:lnTo>
                  <a:lnTo>
                    <a:pt x="397776" y="91948"/>
                  </a:lnTo>
                  <a:lnTo>
                    <a:pt x="397776" y="94957"/>
                  </a:lnTo>
                  <a:lnTo>
                    <a:pt x="387413" y="94957"/>
                  </a:lnTo>
                  <a:lnTo>
                    <a:pt x="387413" y="91948"/>
                  </a:lnTo>
                  <a:lnTo>
                    <a:pt x="381393" y="91948"/>
                  </a:lnTo>
                  <a:lnTo>
                    <a:pt x="381393" y="82994"/>
                  </a:lnTo>
                  <a:lnTo>
                    <a:pt x="377698" y="83045"/>
                  </a:lnTo>
                  <a:lnTo>
                    <a:pt x="377698" y="85928"/>
                  </a:lnTo>
                  <a:lnTo>
                    <a:pt x="377698" y="122732"/>
                  </a:lnTo>
                  <a:lnTo>
                    <a:pt x="380707" y="122732"/>
                  </a:lnTo>
                  <a:lnTo>
                    <a:pt x="380707" y="125755"/>
                  </a:lnTo>
                  <a:lnTo>
                    <a:pt x="404482" y="125755"/>
                  </a:lnTo>
                  <a:lnTo>
                    <a:pt x="404482" y="122732"/>
                  </a:lnTo>
                  <a:lnTo>
                    <a:pt x="407492" y="122732"/>
                  </a:lnTo>
                  <a:lnTo>
                    <a:pt x="407492" y="83045"/>
                  </a:lnTo>
                  <a:close/>
                </a:path>
                <a:path w="819785" h="126364">
                  <a:moveTo>
                    <a:pt x="407492" y="50"/>
                  </a:moveTo>
                  <a:lnTo>
                    <a:pt x="403796" y="12"/>
                  </a:lnTo>
                  <a:lnTo>
                    <a:pt x="403796" y="8966"/>
                  </a:lnTo>
                  <a:lnTo>
                    <a:pt x="397776" y="8966"/>
                  </a:lnTo>
                  <a:lnTo>
                    <a:pt x="397776" y="11976"/>
                  </a:lnTo>
                  <a:lnTo>
                    <a:pt x="387413" y="11976"/>
                  </a:lnTo>
                  <a:lnTo>
                    <a:pt x="387413" y="8966"/>
                  </a:lnTo>
                  <a:lnTo>
                    <a:pt x="381393" y="8966"/>
                  </a:lnTo>
                  <a:lnTo>
                    <a:pt x="381393" y="12"/>
                  </a:lnTo>
                  <a:lnTo>
                    <a:pt x="377698" y="50"/>
                  </a:lnTo>
                  <a:lnTo>
                    <a:pt x="377698" y="2946"/>
                  </a:lnTo>
                  <a:lnTo>
                    <a:pt x="377698" y="39763"/>
                  </a:lnTo>
                  <a:lnTo>
                    <a:pt x="380707" y="39763"/>
                  </a:lnTo>
                  <a:lnTo>
                    <a:pt x="380707" y="42760"/>
                  </a:lnTo>
                  <a:lnTo>
                    <a:pt x="404482" y="42760"/>
                  </a:lnTo>
                  <a:lnTo>
                    <a:pt x="404482" y="39763"/>
                  </a:lnTo>
                  <a:lnTo>
                    <a:pt x="407492" y="39763"/>
                  </a:lnTo>
                  <a:lnTo>
                    <a:pt x="407492" y="50"/>
                  </a:lnTo>
                  <a:close/>
                </a:path>
                <a:path w="819785" h="126364">
                  <a:moveTo>
                    <a:pt x="441820" y="83045"/>
                  </a:moveTo>
                  <a:lnTo>
                    <a:pt x="438137" y="82994"/>
                  </a:lnTo>
                  <a:lnTo>
                    <a:pt x="438137" y="91948"/>
                  </a:lnTo>
                  <a:lnTo>
                    <a:pt x="432117" y="91948"/>
                  </a:lnTo>
                  <a:lnTo>
                    <a:pt x="432117" y="94957"/>
                  </a:lnTo>
                  <a:lnTo>
                    <a:pt x="421741" y="94957"/>
                  </a:lnTo>
                  <a:lnTo>
                    <a:pt x="421741" y="91948"/>
                  </a:lnTo>
                  <a:lnTo>
                    <a:pt x="415721" y="91948"/>
                  </a:lnTo>
                  <a:lnTo>
                    <a:pt x="415721" y="82994"/>
                  </a:lnTo>
                  <a:lnTo>
                    <a:pt x="412026" y="83045"/>
                  </a:lnTo>
                  <a:lnTo>
                    <a:pt x="412026" y="85928"/>
                  </a:lnTo>
                  <a:lnTo>
                    <a:pt x="412026" y="122732"/>
                  </a:lnTo>
                  <a:lnTo>
                    <a:pt x="415036" y="122732"/>
                  </a:lnTo>
                  <a:lnTo>
                    <a:pt x="415036" y="125755"/>
                  </a:lnTo>
                  <a:lnTo>
                    <a:pt x="438810" y="125755"/>
                  </a:lnTo>
                  <a:lnTo>
                    <a:pt x="438810" y="122732"/>
                  </a:lnTo>
                  <a:lnTo>
                    <a:pt x="441820" y="122732"/>
                  </a:lnTo>
                  <a:lnTo>
                    <a:pt x="441820" y="83045"/>
                  </a:lnTo>
                  <a:close/>
                </a:path>
                <a:path w="819785" h="126364">
                  <a:moveTo>
                    <a:pt x="441820" y="50"/>
                  </a:moveTo>
                  <a:lnTo>
                    <a:pt x="438137" y="12"/>
                  </a:lnTo>
                  <a:lnTo>
                    <a:pt x="438137" y="8966"/>
                  </a:lnTo>
                  <a:lnTo>
                    <a:pt x="432117" y="8966"/>
                  </a:lnTo>
                  <a:lnTo>
                    <a:pt x="432117" y="11976"/>
                  </a:lnTo>
                  <a:lnTo>
                    <a:pt x="421741" y="11976"/>
                  </a:lnTo>
                  <a:lnTo>
                    <a:pt x="421741" y="8966"/>
                  </a:lnTo>
                  <a:lnTo>
                    <a:pt x="415721" y="8966"/>
                  </a:lnTo>
                  <a:lnTo>
                    <a:pt x="415721" y="12"/>
                  </a:lnTo>
                  <a:lnTo>
                    <a:pt x="412026" y="50"/>
                  </a:lnTo>
                  <a:lnTo>
                    <a:pt x="412026" y="2946"/>
                  </a:lnTo>
                  <a:lnTo>
                    <a:pt x="412026" y="39763"/>
                  </a:lnTo>
                  <a:lnTo>
                    <a:pt x="415036" y="39763"/>
                  </a:lnTo>
                  <a:lnTo>
                    <a:pt x="415036" y="42760"/>
                  </a:lnTo>
                  <a:lnTo>
                    <a:pt x="438810" y="42760"/>
                  </a:lnTo>
                  <a:lnTo>
                    <a:pt x="438810" y="39763"/>
                  </a:lnTo>
                  <a:lnTo>
                    <a:pt x="441820" y="39763"/>
                  </a:lnTo>
                  <a:lnTo>
                    <a:pt x="441820" y="50"/>
                  </a:lnTo>
                  <a:close/>
                </a:path>
                <a:path w="819785" h="126364">
                  <a:moveTo>
                    <a:pt x="476161" y="83045"/>
                  </a:moveTo>
                  <a:lnTo>
                    <a:pt x="472465" y="82994"/>
                  </a:lnTo>
                  <a:lnTo>
                    <a:pt x="472465" y="91948"/>
                  </a:lnTo>
                  <a:lnTo>
                    <a:pt x="466445" y="91948"/>
                  </a:lnTo>
                  <a:lnTo>
                    <a:pt x="466445" y="94957"/>
                  </a:lnTo>
                  <a:lnTo>
                    <a:pt x="456069" y="94957"/>
                  </a:lnTo>
                  <a:lnTo>
                    <a:pt x="456069" y="91948"/>
                  </a:lnTo>
                  <a:lnTo>
                    <a:pt x="450062" y="91948"/>
                  </a:lnTo>
                  <a:lnTo>
                    <a:pt x="450062" y="82994"/>
                  </a:lnTo>
                  <a:lnTo>
                    <a:pt x="446366" y="83045"/>
                  </a:lnTo>
                  <a:lnTo>
                    <a:pt x="446366" y="85928"/>
                  </a:lnTo>
                  <a:lnTo>
                    <a:pt x="446366" y="122732"/>
                  </a:lnTo>
                  <a:lnTo>
                    <a:pt x="449376" y="122732"/>
                  </a:lnTo>
                  <a:lnTo>
                    <a:pt x="449376" y="125755"/>
                  </a:lnTo>
                  <a:lnTo>
                    <a:pt x="473138" y="125755"/>
                  </a:lnTo>
                  <a:lnTo>
                    <a:pt x="473138" y="122732"/>
                  </a:lnTo>
                  <a:lnTo>
                    <a:pt x="476161" y="122732"/>
                  </a:lnTo>
                  <a:lnTo>
                    <a:pt x="476161" y="83045"/>
                  </a:lnTo>
                  <a:close/>
                </a:path>
                <a:path w="819785" h="126364">
                  <a:moveTo>
                    <a:pt x="476161" y="50"/>
                  </a:moveTo>
                  <a:lnTo>
                    <a:pt x="472465" y="12"/>
                  </a:lnTo>
                  <a:lnTo>
                    <a:pt x="472465" y="8966"/>
                  </a:lnTo>
                  <a:lnTo>
                    <a:pt x="466445" y="8966"/>
                  </a:lnTo>
                  <a:lnTo>
                    <a:pt x="466445" y="11976"/>
                  </a:lnTo>
                  <a:lnTo>
                    <a:pt x="456069" y="11976"/>
                  </a:lnTo>
                  <a:lnTo>
                    <a:pt x="456069" y="8966"/>
                  </a:lnTo>
                  <a:lnTo>
                    <a:pt x="450062" y="8966"/>
                  </a:lnTo>
                  <a:lnTo>
                    <a:pt x="450062" y="12"/>
                  </a:lnTo>
                  <a:lnTo>
                    <a:pt x="446366" y="50"/>
                  </a:lnTo>
                  <a:lnTo>
                    <a:pt x="446366" y="2946"/>
                  </a:lnTo>
                  <a:lnTo>
                    <a:pt x="446366" y="39763"/>
                  </a:lnTo>
                  <a:lnTo>
                    <a:pt x="449376" y="39763"/>
                  </a:lnTo>
                  <a:lnTo>
                    <a:pt x="449376" y="42760"/>
                  </a:lnTo>
                  <a:lnTo>
                    <a:pt x="473138" y="42760"/>
                  </a:lnTo>
                  <a:lnTo>
                    <a:pt x="473138" y="39763"/>
                  </a:lnTo>
                  <a:lnTo>
                    <a:pt x="476161" y="39763"/>
                  </a:lnTo>
                  <a:lnTo>
                    <a:pt x="476161" y="50"/>
                  </a:lnTo>
                  <a:close/>
                </a:path>
                <a:path w="819785" h="126364">
                  <a:moveTo>
                    <a:pt x="510489" y="83045"/>
                  </a:moveTo>
                  <a:lnTo>
                    <a:pt x="506806" y="82994"/>
                  </a:lnTo>
                  <a:lnTo>
                    <a:pt x="506806" y="91948"/>
                  </a:lnTo>
                  <a:lnTo>
                    <a:pt x="500786" y="91948"/>
                  </a:lnTo>
                  <a:lnTo>
                    <a:pt x="500786" y="94957"/>
                  </a:lnTo>
                  <a:lnTo>
                    <a:pt x="490410" y="94957"/>
                  </a:lnTo>
                  <a:lnTo>
                    <a:pt x="490410" y="91948"/>
                  </a:lnTo>
                  <a:lnTo>
                    <a:pt x="484390" y="91948"/>
                  </a:lnTo>
                  <a:lnTo>
                    <a:pt x="484390" y="82994"/>
                  </a:lnTo>
                  <a:lnTo>
                    <a:pt x="480707" y="83045"/>
                  </a:lnTo>
                  <a:lnTo>
                    <a:pt x="480707" y="85928"/>
                  </a:lnTo>
                  <a:lnTo>
                    <a:pt x="480707" y="122732"/>
                  </a:lnTo>
                  <a:lnTo>
                    <a:pt x="483717" y="122732"/>
                  </a:lnTo>
                  <a:lnTo>
                    <a:pt x="483717" y="125755"/>
                  </a:lnTo>
                  <a:lnTo>
                    <a:pt x="507479" y="125755"/>
                  </a:lnTo>
                  <a:lnTo>
                    <a:pt x="507479" y="122732"/>
                  </a:lnTo>
                  <a:lnTo>
                    <a:pt x="510489" y="122732"/>
                  </a:lnTo>
                  <a:lnTo>
                    <a:pt x="510489" y="83045"/>
                  </a:lnTo>
                  <a:close/>
                </a:path>
                <a:path w="819785" h="126364">
                  <a:moveTo>
                    <a:pt x="510489" y="50"/>
                  </a:moveTo>
                  <a:lnTo>
                    <a:pt x="506806" y="12"/>
                  </a:lnTo>
                  <a:lnTo>
                    <a:pt x="506806" y="8966"/>
                  </a:lnTo>
                  <a:lnTo>
                    <a:pt x="500786" y="8966"/>
                  </a:lnTo>
                  <a:lnTo>
                    <a:pt x="500786" y="11976"/>
                  </a:lnTo>
                  <a:lnTo>
                    <a:pt x="490410" y="11976"/>
                  </a:lnTo>
                  <a:lnTo>
                    <a:pt x="490410" y="8966"/>
                  </a:lnTo>
                  <a:lnTo>
                    <a:pt x="484390" y="8966"/>
                  </a:lnTo>
                  <a:lnTo>
                    <a:pt x="484390" y="12"/>
                  </a:lnTo>
                  <a:lnTo>
                    <a:pt x="480707" y="50"/>
                  </a:lnTo>
                  <a:lnTo>
                    <a:pt x="480707" y="2946"/>
                  </a:lnTo>
                  <a:lnTo>
                    <a:pt x="480707" y="39763"/>
                  </a:lnTo>
                  <a:lnTo>
                    <a:pt x="483717" y="39763"/>
                  </a:lnTo>
                  <a:lnTo>
                    <a:pt x="483717" y="42760"/>
                  </a:lnTo>
                  <a:lnTo>
                    <a:pt x="507479" y="42760"/>
                  </a:lnTo>
                  <a:lnTo>
                    <a:pt x="507479" y="39763"/>
                  </a:lnTo>
                  <a:lnTo>
                    <a:pt x="510489" y="39763"/>
                  </a:lnTo>
                  <a:lnTo>
                    <a:pt x="510489" y="50"/>
                  </a:lnTo>
                  <a:close/>
                </a:path>
                <a:path w="819785" h="126364">
                  <a:moveTo>
                    <a:pt x="544817" y="83045"/>
                  </a:moveTo>
                  <a:lnTo>
                    <a:pt x="541134" y="82994"/>
                  </a:lnTo>
                  <a:lnTo>
                    <a:pt x="541134" y="91948"/>
                  </a:lnTo>
                  <a:lnTo>
                    <a:pt x="535114" y="91948"/>
                  </a:lnTo>
                  <a:lnTo>
                    <a:pt x="535114" y="94957"/>
                  </a:lnTo>
                  <a:lnTo>
                    <a:pt x="524738" y="94957"/>
                  </a:lnTo>
                  <a:lnTo>
                    <a:pt x="524738" y="91948"/>
                  </a:lnTo>
                  <a:lnTo>
                    <a:pt x="518706" y="91948"/>
                  </a:lnTo>
                  <a:lnTo>
                    <a:pt x="518706" y="82994"/>
                  </a:lnTo>
                  <a:lnTo>
                    <a:pt x="515035" y="83045"/>
                  </a:lnTo>
                  <a:lnTo>
                    <a:pt x="515035" y="85928"/>
                  </a:lnTo>
                  <a:lnTo>
                    <a:pt x="515035" y="122732"/>
                  </a:lnTo>
                  <a:lnTo>
                    <a:pt x="518045" y="122732"/>
                  </a:lnTo>
                  <a:lnTo>
                    <a:pt x="518045" y="125755"/>
                  </a:lnTo>
                  <a:lnTo>
                    <a:pt x="541794" y="125755"/>
                  </a:lnTo>
                  <a:lnTo>
                    <a:pt x="541794" y="122732"/>
                  </a:lnTo>
                  <a:lnTo>
                    <a:pt x="544817" y="122732"/>
                  </a:lnTo>
                  <a:lnTo>
                    <a:pt x="544817" y="83045"/>
                  </a:lnTo>
                  <a:close/>
                </a:path>
                <a:path w="819785" h="126364">
                  <a:moveTo>
                    <a:pt x="544817" y="50"/>
                  </a:moveTo>
                  <a:lnTo>
                    <a:pt x="541134" y="12"/>
                  </a:lnTo>
                  <a:lnTo>
                    <a:pt x="541134" y="8966"/>
                  </a:lnTo>
                  <a:lnTo>
                    <a:pt x="535114" y="8966"/>
                  </a:lnTo>
                  <a:lnTo>
                    <a:pt x="535114" y="11976"/>
                  </a:lnTo>
                  <a:lnTo>
                    <a:pt x="524738" y="11976"/>
                  </a:lnTo>
                  <a:lnTo>
                    <a:pt x="524738" y="8966"/>
                  </a:lnTo>
                  <a:lnTo>
                    <a:pt x="518706" y="8966"/>
                  </a:lnTo>
                  <a:lnTo>
                    <a:pt x="518706" y="12"/>
                  </a:lnTo>
                  <a:lnTo>
                    <a:pt x="515035" y="50"/>
                  </a:lnTo>
                  <a:lnTo>
                    <a:pt x="515035" y="2946"/>
                  </a:lnTo>
                  <a:lnTo>
                    <a:pt x="515035" y="39763"/>
                  </a:lnTo>
                  <a:lnTo>
                    <a:pt x="518045" y="39763"/>
                  </a:lnTo>
                  <a:lnTo>
                    <a:pt x="518045" y="42760"/>
                  </a:lnTo>
                  <a:lnTo>
                    <a:pt x="541794" y="42760"/>
                  </a:lnTo>
                  <a:lnTo>
                    <a:pt x="541794" y="39763"/>
                  </a:lnTo>
                  <a:lnTo>
                    <a:pt x="544817" y="39763"/>
                  </a:lnTo>
                  <a:lnTo>
                    <a:pt x="544817" y="50"/>
                  </a:lnTo>
                  <a:close/>
                </a:path>
                <a:path w="819785" h="126364">
                  <a:moveTo>
                    <a:pt x="579158" y="83045"/>
                  </a:moveTo>
                  <a:lnTo>
                    <a:pt x="575487" y="82994"/>
                  </a:lnTo>
                  <a:lnTo>
                    <a:pt x="575487" y="91948"/>
                  </a:lnTo>
                  <a:lnTo>
                    <a:pt x="569468" y="91948"/>
                  </a:lnTo>
                  <a:lnTo>
                    <a:pt x="569468" y="94957"/>
                  </a:lnTo>
                  <a:lnTo>
                    <a:pt x="559092" y="94957"/>
                  </a:lnTo>
                  <a:lnTo>
                    <a:pt x="559092" y="91948"/>
                  </a:lnTo>
                  <a:lnTo>
                    <a:pt x="553059" y="91948"/>
                  </a:lnTo>
                  <a:lnTo>
                    <a:pt x="553059" y="82994"/>
                  </a:lnTo>
                  <a:lnTo>
                    <a:pt x="549389" y="83045"/>
                  </a:lnTo>
                  <a:lnTo>
                    <a:pt x="549389" y="85928"/>
                  </a:lnTo>
                  <a:lnTo>
                    <a:pt x="549389" y="122732"/>
                  </a:lnTo>
                  <a:lnTo>
                    <a:pt x="552399" y="122732"/>
                  </a:lnTo>
                  <a:lnTo>
                    <a:pt x="552399" y="125755"/>
                  </a:lnTo>
                  <a:lnTo>
                    <a:pt x="576148" y="125755"/>
                  </a:lnTo>
                  <a:lnTo>
                    <a:pt x="576148" y="122732"/>
                  </a:lnTo>
                  <a:lnTo>
                    <a:pt x="579158" y="122732"/>
                  </a:lnTo>
                  <a:lnTo>
                    <a:pt x="579158" y="83045"/>
                  </a:lnTo>
                  <a:close/>
                </a:path>
                <a:path w="819785" h="126364">
                  <a:moveTo>
                    <a:pt x="579158" y="50"/>
                  </a:moveTo>
                  <a:lnTo>
                    <a:pt x="575487" y="12"/>
                  </a:lnTo>
                  <a:lnTo>
                    <a:pt x="575487" y="8966"/>
                  </a:lnTo>
                  <a:lnTo>
                    <a:pt x="569468" y="8966"/>
                  </a:lnTo>
                  <a:lnTo>
                    <a:pt x="569468" y="11976"/>
                  </a:lnTo>
                  <a:lnTo>
                    <a:pt x="559092" y="11976"/>
                  </a:lnTo>
                  <a:lnTo>
                    <a:pt x="559092" y="8966"/>
                  </a:lnTo>
                  <a:lnTo>
                    <a:pt x="553059" y="8966"/>
                  </a:lnTo>
                  <a:lnTo>
                    <a:pt x="553059" y="12"/>
                  </a:lnTo>
                  <a:lnTo>
                    <a:pt x="549389" y="50"/>
                  </a:lnTo>
                  <a:lnTo>
                    <a:pt x="549389" y="2946"/>
                  </a:lnTo>
                  <a:lnTo>
                    <a:pt x="549389" y="39763"/>
                  </a:lnTo>
                  <a:lnTo>
                    <a:pt x="552399" y="39763"/>
                  </a:lnTo>
                  <a:lnTo>
                    <a:pt x="552399" y="42760"/>
                  </a:lnTo>
                  <a:lnTo>
                    <a:pt x="576148" y="42760"/>
                  </a:lnTo>
                  <a:lnTo>
                    <a:pt x="576148" y="39763"/>
                  </a:lnTo>
                  <a:lnTo>
                    <a:pt x="579158" y="39763"/>
                  </a:lnTo>
                  <a:lnTo>
                    <a:pt x="579158" y="50"/>
                  </a:lnTo>
                  <a:close/>
                </a:path>
                <a:path w="819785" h="126364">
                  <a:moveTo>
                    <a:pt x="613498" y="83045"/>
                  </a:moveTo>
                  <a:lnTo>
                    <a:pt x="609815" y="82994"/>
                  </a:lnTo>
                  <a:lnTo>
                    <a:pt x="609815" y="91948"/>
                  </a:lnTo>
                  <a:lnTo>
                    <a:pt x="603796" y="91948"/>
                  </a:lnTo>
                  <a:lnTo>
                    <a:pt x="603796" y="94957"/>
                  </a:lnTo>
                  <a:lnTo>
                    <a:pt x="593420" y="94957"/>
                  </a:lnTo>
                  <a:lnTo>
                    <a:pt x="593420" y="91948"/>
                  </a:lnTo>
                  <a:lnTo>
                    <a:pt x="587387" y="91948"/>
                  </a:lnTo>
                  <a:lnTo>
                    <a:pt x="587387" y="82994"/>
                  </a:lnTo>
                  <a:lnTo>
                    <a:pt x="583717" y="83045"/>
                  </a:lnTo>
                  <a:lnTo>
                    <a:pt x="583717" y="85928"/>
                  </a:lnTo>
                  <a:lnTo>
                    <a:pt x="583717" y="122732"/>
                  </a:lnTo>
                  <a:lnTo>
                    <a:pt x="586727" y="122732"/>
                  </a:lnTo>
                  <a:lnTo>
                    <a:pt x="586727" y="125755"/>
                  </a:lnTo>
                  <a:lnTo>
                    <a:pt x="610489" y="125755"/>
                  </a:lnTo>
                  <a:lnTo>
                    <a:pt x="610489" y="122732"/>
                  </a:lnTo>
                  <a:lnTo>
                    <a:pt x="613498" y="122732"/>
                  </a:lnTo>
                  <a:lnTo>
                    <a:pt x="613498" y="83045"/>
                  </a:lnTo>
                  <a:close/>
                </a:path>
                <a:path w="819785" h="126364">
                  <a:moveTo>
                    <a:pt x="613498" y="50"/>
                  </a:moveTo>
                  <a:lnTo>
                    <a:pt x="609815" y="12"/>
                  </a:lnTo>
                  <a:lnTo>
                    <a:pt x="609815" y="8966"/>
                  </a:lnTo>
                  <a:lnTo>
                    <a:pt x="603796" y="8966"/>
                  </a:lnTo>
                  <a:lnTo>
                    <a:pt x="603796" y="11976"/>
                  </a:lnTo>
                  <a:lnTo>
                    <a:pt x="593420" y="11976"/>
                  </a:lnTo>
                  <a:lnTo>
                    <a:pt x="593420" y="8966"/>
                  </a:lnTo>
                  <a:lnTo>
                    <a:pt x="587387" y="8966"/>
                  </a:lnTo>
                  <a:lnTo>
                    <a:pt x="587387" y="12"/>
                  </a:lnTo>
                  <a:lnTo>
                    <a:pt x="583717" y="50"/>
                  </a:lnTo>
                  <a:lnTo>
                    <a:pt x="583717" y="2946"/>
                  </a:lnTo>
                  <a:lnTo>
                    <a:pt x="583717" y="39763"/>
                  </a:lnTo>
                  <a:lnTo>
                    <a:pt x="586727" y="39763"/>
                  </a:lnTo>
                  <a:lnTo>
                    <a:pt x="586727" y="42760"/>
                  </a:lnTo>
                  <a:lnTo>
                    <a:pt x="610489" y="42760"/>
                  </a:lnTo>
                  <a:lnTo>
                    <a:pt x="610489" y="39763"/>
                  </a:lnTo>
                  <a:lnTo>
                    <a:pt x="613498" y="39763"/>
                  </a:lnTo>
                  <a:lnTo>
                    <a:pt x="613498" y="50"/>
                  </a:lnTo>
                  <a:close/>
                </a:path>
                <a:path w="819785" h="126364">
                  <a:moveTo>
                    <a:pt x="647827" y="83045"/>
                  </a:moveTo>
                  <a:lnTo>
                    <a:pt x="644144" y="82994"/>
                  </a:lnTo>
                  <a:lnTo>
                    <a:pt x="644144" y="91948"/>
                  </a:lnTo>
                  <a:lnTo>
                    <a:pt x="638124" y="91948"/>
                  </a:lnTo>
                  <a:lnTo>
                    <a:pt x="638124" y="94957"/>
                  </a:lnTo>
                  <a:lnTo>
                    <a:pt x="627735" y="94957"/>
                  </a:lnTo>
                  <a:lnTo>
                    <a:pt x="627735" y="91948"/>
                  </a:lnTo>
                  <a:lnTo>
                    <a:pt x="621715" y="91948"/>
                  </a:lnTo>
                  <a:lnTo>
                    <a:pt x="621715" y="82994"/>
                  </a:lnTo>
                  <a:lnTo>
                    <a:pt x="618045" y="83045"/>
                  </a:lnTo>
                  <a:lnTo>
                    <a:pt x="618045" y="85928"/>
                  </a:lnTo>
                  <a:lnTo>
                    <a:pt x="618045" y="122732"/>
                  </a:lnTo>
                  <a:lnTo>
                    <a:pt x="621055" y="122732"/>
                  </a:lnTo>
                  <a:lnTo>
                    <a:pt x="621055" y="125755"/>
                  </a:lnTo>
                  <a:lnTo>
                    <a:pt x="644817" y="125755"/>
                  </a:lnTo>
                  <a:lnTo>
                    <a:pt x="644817" y="122732"/>
                  </a:lnTo>
                  <a:lnTo>
                    <a:pt x="647827" y="122732"/>
                  </a:lnTo>
                  <a:lnTo>
                    <a:pt x="647827" y="83045"/>
                  </a:lnTo>
                  <a:close/>
                </a:path>
                <a:path w="819785" h="126364">
                  <a:moveTo>
                    <a:pt x="647827" y="50"/>
                  </a:moveTo>
                  <a:lnTo>
                    <a:pt x="644144" y="12"/>
                  </a:lnTo>
                  <a:lnTo>
                    <a:pt x="644144" y="8966"/>
                  </a:lnTo>
                  <a:lnTo>
                    <a:pt x="638124" y="8966"/>
                  </a:lnTo>
                  <a:lnTo>
                    <a:pt x="638124" y="11976"/>
                  </a:lnTo>
                  <a:lnTo>
                    <a:pt x="627735" y="11976"/>
                  </a:lnTo>
                  <a:lnTo>
                    <a:pt x="627735" y="8966"/>
                  </a:lnTo>
                  <a:lnTo>
                    <a:pt x="621715" y="8966"/>
                  </a:lnTo>
                  <a:lnTo>
                    <a:pt x="621715" y="12"/>
                  </a:lnTo>
                  <a:lnTo>
                    <a:pt x="618045" y="50"/>
                  </a:lnTo>
                  <a:lnTo>
                    <a:pt x="618045" y="2946"/>
                  </a:lnTo>
                  <a:lnTo>
                    <a:pt x="618045" y="39763"/>
                  </a:lnTo>
                  <a:lnTo>
                    <a:pt x="621055" y="39763"/>
                  </a:lnTo>
                  <a:lnTo>
                    <a:pt x="621055" y="42760"/>
                  </a:lnTo>
                  <a:lnTo>
                    <a:pt x="644817" y="42760"/>
                  </a:lnTo>
                  <a:lnTo>
                    <a:pt x="644817" y="39763"/>
                  </a:lnTo>
                  <a:lnTo>
                    <a:pt x="647827" y="39763"/>
                  </a:lnTo>
                  <a:lnTo>
                    <a:pt x="647827" y="50"/>
                  </a:lnTo>
                  <a:close/>
                </a:path>
                <a:path w="819785" h="126364">
                  <a:moveTo>
                    <a:pt x="682180" y="83045"/>
                  </a:moveTo>
                  <a:lnTo>
                    <a:pt x="678484" y="82994"/>
                  </a:lnTo>
                  <a:lnTo>
                    <a:pt x="678484" y="91948"/>
                  </a:lnTo>
                  <a:lnTo>
                    <a:pt x="672465" y="91948"/>
                  </a:lnTo>
                  <a:lnTo>
                    <a:pt x="672465" y="94957"/>
                  </a:lnTo>
                  <a:lnTo>
                    <a:pt x="662089" y="94957"/>
                  </a:lnTo>
                  <a:lnTo>
                    <a:pt x="662089" y="91948"/>
                  </a:lnTo>
                  <a:lnTo>
                    <a:pt x="656069" y="91948"/>
                  </a:lnTo>
                  <a:lnTo>
                    <a:pt x="656069" y="82994"/>
                  </a:lnTo>
                  <a:lnTo>
                    <a:pt x="652386" y="83045"/>
                  </a:lnTo>
                  <a:lnTo>
                    <a:pt x="652386" y="85928"/>
                  </a:lnTo>
                  <a:lnTo>
                    <a:pt x="652386" y="122732"/>
                  </a:lnTo>
                  <a:lnTo>
                    <a:pt x="655396" y="122732"/>
                  </a:lnTo>
                  <a:lnTo>
                    <a:pt x="655396" y="125755"/>
                  </a:lnTo>
                  <a:lnTo>
                    <a:pt x="679170" y="125755"/>
                  </a:lnTo>
                  <a:lnTo>
                    <a:pt x="679170" y="122732"/>
                  </a:lnTo>
                  <a:lnTo>
                    <a:pt x="682180" y="122732"/>
                  </a:lnTo>
                  <a:lnTo>
                    <a:pt x="682180" y="83045"/>
                  </a:lnTo>
                  <a:close/>
                </a:path>
                <a:path w="819785" h="126364">
                  <a:moveTo>
                    <a:pt x="682180" y="50"/>
                  </a:moveTo>
                  <a:lnTo>
                    <a:pt x="678484" y="12"/>
                  </a:lnTo>
                  <a:lnTo>
                    <a:pt x="678484" y="8966"/>
                  </a:lnTo>
                  <a:lnTo>
                    <a:pt x="672465" y="8966"/>
                  </a:lnTo>
                  <a:lnTo>
                    <a:pt x="672465" y="11976"/>
                  </a:lnTo>
                  <a:lnTo>
                    <a:pt x="662089" y="11976"/>
                  </a:lnTo>
                  <a:lnTo>
                    <a:pt x="662089" y="8966"/>
                  </a:lnTo>
                  <a:lnTo>
                    <a:pt x="656069" y="8966"/>
                  </a:lnTo>
                  <a:lnTo>
                    <a:pt x="656069" y="12"/>
                  </a:lnTo>
                  <a:lnTo>
                    <a:pt x="652386" y="50"/>
                  </a:lnTo>
                  <a:lnTo>
                    <a:pt x="652386" y="2946"/>
                  </a:lnTo>
                  <a:lnTo>
                    <a:pt x="652386" y="39763"/>
                  </a:lnTo>
                  <a:lnTo>
                    <a:pt x="655396" y="39763"/>
                  </a:lnTo>
                  <a:lnTo>
                    <a:pt x="655396" y="42760"/>
                  </a:lnTo>
                  <a:lnTo>
                    <a:pt x="679170" y="42760"/>
                  </a:lnTo>
                  <a:lnTo>
                    <a:pt x="679170" y="39763"/>
                  </a:lnTo>
                  <a:lnTo>
                    <a:pt x="682180" y="39763"/>
                  </a:lnTo>
                  <a:lnTo>
                    <a:pt x="682180" y="50"/>
                  </a:lnTo>
                  <a:close/>
                </a:path>
                <a:path w="819785" h="126364">
                  <a:moveTo>
                    <a:pt x="716495" y="83045"/>
                  </a:moveTo>
                  <a:lnTo>
                    <a:pt x="712812" y="82994"/>
                  </a:lnTo>
                  <a:lnTo>
                    <a:pt x="712812" y="91948"/>
                  </a:lnTo>
                  <a:lnTo>
                    <a:pt x="706793" y="91948"/>
                  </a:lnTo>
                  <a:lnTo>
                    <a:pt x="706793" y="94957"/>
                  </a:lnTo>
                  <a:lnTo>
                    <a:pt x="696417" y="94957"/>
                  </a:lnTo>
                  <a:lnTo>
                    <a:pt x="696417" y="91948"/>
                  </a:lnTo>
                  <a:lnTo>
                    <a:pt x="690397" y="91948"/>
                  </a:lnTo>
                  <a:lnTo>
                    <a:pt x="690397" y="82994"/>
                  </a:lnTo>
                  <a:lnTo>
                    <a:pt x="686714" y="83045"/>
                  </a:lnTo>
                  <a:lnTo>
                    <a:pt x="686714" y="85928"/>
                  </a:lnTo>
                  <a:lnTo>
                    <a:pt x="686714" y="122732"/>
                  </a:lnTo>
                  <a:lnTo>
                    <a:pt x="689724" y="122732"/>
                  </a:lnTo>
                  <a:lnTo>
                    <a:pt x="689724" y="125755"/>
                  </a:lnTo>
                  <a:lnTo>
                    <a:pt x="713486" y="125755"/>
                  </a:lnTo>
                  <a:lnTo>
                    <a:pt x="713486" y="122732"/>
                  </a:lnTo>
                  <a:lnTo>
                    <a:pt x="716495" y="122732"/>
                  </a:lnTo>
                  <a:lnTo>
                    <a:pt x="716495" y="83045"/>
                  </a:lnTo>
                  <a:close/>
                </a:path>
                <a:path w="819785" h="126364">
                  <a:moveTo>
                    <a:pt x="716495" y="50"/>
                  </a:moveTo>
                  <a:lnTo>
                    <a:pt x="712812" y="12"/>
                  </a:lnTo>
                  <a:lnTo>
                    <a:pt x="712812" y="8966"/>
                  </a:lnTo>
                  <a:lnTo>
                    <a:pt x="706793" y="8966"/>
                  </a:lnTo>
                  <a:lnTo>
                    <a:pt x="706793" y="11976"/>
                  </a:lnTo>
                  <a:lnTo>
                    <a:pt x="696417" y="11976"/>
                  </a:lnTo>
                  <a:lnTo>
                    <a:pt x="696417" y="8966"/>
                  </a:lnTo>
                  <a:lnTo>
                    <a:pt x="690397" y="8966"/>
                  </a:lnTo>
                  <a:lnTo>
                    <a:pt x="690397" y="12"/>
                  </a:lnTo>
                  <a:lnTo>
                    <a:pt x="686714" y="50"/>
                  </a:lnTo>
                  <a:lnTo>
                    <a:pt x="686714" y="2946"/>
                  </a:lnTo>
                  <a:lnTo>
                    <a:pt x="686714" y="39763"/>
                  </a:lnTo>
                  <a:lnTo>
                    <a:pt x="689724" y="39763"/>
                  </a:lnTo>
                  <a:lnTo>
                    <a:pt x="689724" y="42760"/>
                  </a:lnTo>
                  <a:lnTo>
                    <a:pt x="713486" y="42760"/>
                  </a:lnTo>
                  <a:lnTo>
                    <a:pt x="713486" y="39763"/>
                  </a:lnTo>
                  <a:lnTo>
                    <a:pt x="716495" y="39763"/>
                  </a:lnTo>
                  <a:lnTo>
                    <a:pt x="716495" y="50"/>
                  </a:lnTo>
                  <a:close/>
                </a:path>
                <a:path w="819785" h="126364">
                  <a:moveTo>
                    <a:pt x="750849" y="83045"/>
                  </a:moveTo>
                  <a:lnTo>
                    <a:pt x="747166" y="82994"/>
                  </a:lnTo>
                  <a:lnTo>
                    <a:pt x="747166" y="91948"/>
                  </a:lnTo>
                  <a:lnTo>
                    <a:pt x="741133" y="91948"/>
                  </a:lnTo>
                  <a:lnTo>
                    <a:pt x="741133" y="94957"/>
                  </a:lnTo>
                  <a:lnTo>
                    <a:pt x="730758" y="94957"/>
                  </a:lnTo>
                  <a:lnTo>
                    <a:pt x="730758" y="91948"/>
                  </a:lnTo>
                  <a:lnTo>
                    <a:pt x="724750" y="91948"/>
                  </a:lnTo>
                  <a:lnTo>
                    <a:pt x="724750" y="82994"/>
                  </a:lnTo>
                  <a:lnTo>
                    <a:pt x="721055" y="83045"/>
                  </a:lnTo>
                  <a:lnTo>
                    <a:pt x="721055" y="85928"/>
                  </a:lnTo>
                  <a:lnTo>
                    <a:pt x="721055" y="122732"/>
                  </a:lnTo>
                  <a:lnTo>
                    <a:pt x="724065" y="122732"/>
                  </a:lnTo>
                  <a:lnTo>
                    <a:pt x="724065" y="125755"/>
                  </a:lnTo>
                  <a:lnTo>
                    <a:pt x="747839" y="125755"/>
                  </a:lnTo>
                  <a:lnTo>
                    <a:pt x="747839" y="122732"/>
                  </a:lnTo>
                  <a:lnTo>
                    <a:pt x="750849" y="122732"/>
                  </a:lnTo>
                  <a:lnTo>
                    <a:pt x="750849" y="83045"/>
                  </a:lnTo>
                  <a:close/>
                </a:path>
                <a:path w="819785" h="126364">
                  <a:moveTo>
                    <a:pt x="750849" y="50"/>
                  </a:moveTo>
                  <a:lnTo>
                    <a:pt x="747166" y="12"/>
                  </a:lnTo>
                  <a:lnTo>
                    <a:pt x="747166" y="8966"/>
                  </a:lnTo>
                  <a:lnTo>
                    <a:pt x="741133" y="8966"/>
                  </a:lnTo>
                  <a:lnTo>
                    <a:pt x="741133" y="11976"/>
                  </a:lnTo>
                  <a:lnTo>
                    <a:pt x="730758" y="11976"/>
                  </a:lnTo>
                  <a:lnTo>
                    <a:pt x="730758" y="8966"/>
                  </a:lnTo>
                  <a:lnTo>
                    <a:pt x="724750" y="8966"/>
                  </a:lnTo>
                  <a:lnTo>
                    <a:pt x="724750" y="12"/>
                  </a:lnTo>
                  <a:lnTo>
                    <a:pt x="721055" y="50"/>
                  </a:lnTo>
                  <a:lnTo>
                    <a:pt x="721055" y="2946"/>
                  </a:lnTo>
                  <a:lnTo>
                    <a:pt x="721055" y="39763"/>
                  </a:lnTo>
                  <a:lnTo>
                    <a:pt x="724065" y="39763"/>
                  </a:lnTo>
                  <a:lnTo>
                    <a:pt x="724065" y="42760"/>
                  </a:lnTo>
                  <a:lnTo>
                    <a:pt x="747839" y="42760"/>
                  </a:lnTo>
                  <a:lnTo>
                    <a:pt x="747839" y="39763"/>
                  </a:lnTo>
                  <a:lnTo>
                    <a:pt x="750849" y="39763"/>
                  </a:lnTo>
                  <a:lnTo>
                    <a:pt x="750849" y="50"/>
                  </a:lnTo>
                  <a:close/>
                </a:path>
                <a:path w="819785" h="126364">
                  <a:moveTo>
                    <a:pt x="785152" y="83045"/>
                  </a:moveTo>
                  <a:lnTo>
                    <a:pt x="781481" y="82994"/>
                  </a:lnTo>
                  <a:lnTo>
                    <a:pt x="781481" y="91948"/>
                  </a:lnTo>
                  <a:lnTo>
                    <a:pt x="775449" y="91948"/>
                  </a:lnTo>
                  <a:lnTo>
                    <a:pt x="775449" y="94957"/>
                  </a:lnTo>
                  <a:lnTo>
                    <a:pt x="765073" y="94957"/>
                  </a:lnTo>
                  <a:lnTo>
                    <a:pt x="765073" y="91948"/>
                  </a:lnTo>
                  <a:lnTo>
                    <a:pt x="759053" y="91948"/>
                  </a:lnTo>
                  <a:lnTo>
                    <a:pt x="759053" y="82994"/>
                  </a:lnTo>
                  <a:lnTo>
                    <a:pt x="755370" y="83045"/>
                  </a:lnTo>
                  <a:lnTo>
                    <a:pt x="755370" y="85928"/>
                  </a:lnTo>
                  <a:lnTo>
                    <a:pt x="755370" y="122732"/>
                  </a:lnTo>
                  <a:lnTo>
                    <a:pt x="758380" y="122732"/>
                  </a:lnTo>
                  <a:lnTo>
                    <a:pt x="758380" y="125755"/>
                  </a:lnTo>
                  <a:lnTo>
                    <a:pt x="782142" y="125755"/>
                  </a:lnTo>
                  <a:lnTo>
                    <a:pt x="782142" y="122732"/>
                  </a:lnTo>
                  <a:lnTo>
                    <a:pt x="785152" y="122732"/>
                  </a:lnTo>
                  <a:lnTo>
                    <a:pt x="785152" y="83045"/>
                  </a:lnTo>
                  <a:close/>
                </a:path>
                <a:path w="819785" h="126364">
                  <a:moveTo>
                    <a:pt x="785152" y="50"/>
                  </a:moveTo>
                  <a:lnTo>
                    <a:pt x="781481" y="12"/>
                  </a:lnTo>
                  <a:lnTo>
                    <a:pt x="781481" y="8966"/>
                  </a:lnTo>
                  <a:lnTo>
                    <a:pt x="775449" y="8966"/>
                  </a:lnTo>
                  <a:lnTo>
                    <a:pt x="775449" y="11976"/>
                  </a:lnTo>
                  <a:lnTo>
                    <a:pt x="765073" y="11976"/>
                  </a:lnTo>
                  <a:lnTo>
                    <a:pt x="765073" y="8966"/>
                  </a:lnTo>
                  <a:lnTo>
                    <a:pt x="759053" y="8966"/>
                  </a:lnTo>
                  <a:lnTo>
                    <a:pt x="759053" y="12"/>
                  </a:lnTo>
                  <a:lnTo>
                    <a:pt x="755370" y="50"/>
                  </a:lnTo>
                  <a:lnTo>
                    <a:pt x="755370" y="2946"/>
                  </a:lnTo>
                  <a:lnTo>
                    <a:pt x="755370" y="39763"/>
                  </a:lnTo>
                  <a:lnTo>
                    <a:pt x="758380" y="39763"/>
                  </a:lnTo>
                  <a:lnTo>
                    <a:pt x="758380" y="42760"/>
                  </a:lnTo>
                  <a:lnTo>
                    <a:pt x="782142" y="42760"/>
                  </a:lnTo>
                  <a:lnTo>
                    <a:pt x="782142" y="39763"/>
                  </a:lnTo>
                  <a:lnTo>
                    <a:pt x="785152" y="39763"/>
                  </a:lnTo>
                  <a:lnTo>
                    <a:pt x="785152" y="50"/>
                  </a:lnTo>
                  <a:close/>
                </a:path>
                <a:path w="819785" h="126364">
                  <a:moveTo>
                    <a:pt x="819492" y="83045"/>
                  </a:moveTo>
                  <a:lnTo>
                    <a:pt x="815822" y="82994"/>
                  </a:lnTo>
                  <a:lnTo>
                    <a:pt x="815822" y="91948"/>
                  </a:lnTo>
                  <a:lnTo>
                    <a:pt x="809802" y="91948"/>
                  </a:lnTo>
                  <a:lnTo>
                    <a:pt x="809802" y="94957"/>
                  </a:lnTo>
                  <a:lnTo>
                    <a:pt x="799426" y="94957"/>
                  </a:lnTo>
                  <a:lnTo>
                    <a:pt x="799426" y="91948"/>
                  </a:lnTo>
                  <a:lnTo>
                    <a:pt x="793407" y="91948"/>
                  </a:lnTo>
                  <a:lnTo>
                    <a:pt x="793407" y="82994"/>
                  </a:lnTo>
                  <a:lnTo>
                    <a:pt x="789724" y="83045"/>
                  </a:lnTo>
                  <a:lnTo>
                    <a:pt x="789724" y="122732"/>
                  </a:lnTo>
                  <a:lnTo>
                    <a:pt x="792734" y="122732"/>
                  </a:lnTo>
                  <a:lnTo>
                    <a:pt x="792734" y="125742"/>
                  </a:lnTo>
                  <a:lnTo>
                    <a:pt x="816483" y="125742"/>
                  </a:lnTo>
                  <a:lnTo>
                    <a:pt x="816483" y="122732"/>
                  </a:lnTo>
                  <a:lnTo>
                    <a:pt x="819492" y="122732"/>
                  </a:lnTo>
                  <a:lnTo>
                    <a:pt x="819492" y="83045"/>
                  </a:lnTo>
                  <a:close/>
                </a:path>
                <a:path w="819785" h="126364">
                  <a:moveTo>
                    <a:pt x="819492" y="50"/>
                  </a:moveTo>
                  <a:lnTo>
                    <a:pt x="815822" y="0"/>
                  </a:lnTo>
                  <a:lnTo>
                    <a:pt x="815822" y="8953"/>
                  </a:lnTo>
                  <a:lnTo>
                    <a:pt x="809802" y="8953"/>
                  </a:lnTo>
                  <a:lnTo>
                    <a:pt x="809802" y="11976"/>
                  </a:lnTo>
                  <a:lnTo>
                    <a:pt x="799426" y="11976"/>
                  </a:lnTo>
                  <a:lnTo>
                    <a:pt x="799426" y="8953"/>
                  </a:lnTo>
                  <a:lnTo>
                    <a:pt x="793407" y="8953"/>
                  </a:lnTo>
                  <a:lnTo>
                    <a:pt x="793407" y="0"/>
                  </a:lnTo>
                  <a:lnTo>
                    <a:pt x="789724" y="50"/>
                  </a:lnTo>
                  <a:lnTo>
                    <a:pt x="789724" y="39751"/>
                  </a:lnTo>
                  <a:lnTo>
                    <a:pt x="792734" y="39751"/>
                  </a:lnTo>
                  <a:lnTo>
                    <a:pt x="792734" y="42760"/>
                  </a:lnTo>
                  <a:lnTo>
                    <a:pt x="816483" y="42760"/>
                  </a:lnTo>
                  <a:lnTo>
                    <a:pt x="816483" y="39751"/>
                  </a:lnTo>
                  <a:lnTo>
                    <a:pt x="819492" y="39751"/>
                  </a:lnTo>
                  <a:lnTo>
                    <a:pt x="819492" y="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1498602" y="4730596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2509" y="0"/>
                  </a:moveTo>
                  <a:lnTo>
                    <a:pt x="3606" y="0"/>
                  </a:lnTo>
                  <a:lnTo>
                    <a:pt x="0" y="3594"/>
                  </a:lnTo>
                  <a:lnTo>
                    <a:pt x="0" y="8051"/>
                  </a:lnTo>
                  <a:lnTo>
                    <a:pt x="0" y="12509"/>
                  </a:lnTo>
                  <a:lnTo>
                    <a:pt x="3606" y="16103"/>
                  </a:lnTo>
                  <a:lnTo>
                    <a:pt x="12509" y="16103"/>
                  </a:lnTo>
                  <a:lnTo>
                    <a:pt x="16116" y="12509"/>
                  </a:lnTo>
                  <a:lnTo>
                    <a:pt x="16116" y="3594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1498602" y="4730596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0" y="8051"/>
                  </a:moveTo>
                  <a:lnTo>
                    <a:pt x="0" y="3594"/>
                  </a:lnTo>
                  <a:lnTo>
                    <a:pt x="3606" y="0"/>
                  </a:lnTo>
                  <a:lnTo>
                    <a:pt x="8064" y="0"/>
                  </a:lnTo>
                  <a:lnTo>
                    <a:pt x="12509" y="0"/>
                  </a:lnTo>
                  <a:lnTo>
                    <a:pt x="16116" y="3594"/>
                  </a:lnTo>
                  <a:lnTo>
                    <a:pt x="16116" y="8051"/>
                  </a:lnTo>
                  <a:lnTo>
                    <a:pt x="16116" y="12509"/>
                  </a:lnTo>
                  <a:lnTo>
                    <a:pt x="12509" y="16103"/>
                  </a:lnTo>
                  <a:lnTo>
                    <a:pt x="8064" y="16103"/>
                  </a:lnTo>
                  <a:lnTo>
                    <a:pt x="3606" y="16103"/>
                  </a:lnTo>
                  <a:lnTo>
                    <a:pt x="0" y="12509"/>
                  </a:lnTo>
                  <a:lnTo>
                    <a:pt x="0" y="80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1506667" y="473864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1501485" y="4733473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81" y="0"/>
                  </a:moveTo>
                  <a:lnTo>
                    <a:pt x="5181" y="10363"/>
                  </a:lnTo>
                </a:path>
                <a:path w="10794" h="10795">
                  <a:moveTo>
                    <a:pt x="0" y="5181"/>
                  </a:moveTo>
                  <a:lnTo>
                    <a:pt x="10363" y="51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1498602" y="4653296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2509" y="0"/>
                  </a:moveTo>
                  <a:lnTo>
                    <a:pt x="3606" y="0"/>
                  </a:lnTo>
                  <a:lnTo>
                    <a:pt x="0" y="3606"/>
                  </a:lnTo>
                  <a:lnTo>
                    <a:pt x="0" y="8051"/>
                  </a:lnTo>
                  <a:lnTo>
                    <a:pt x="0" y="12496"/>
                  </a:lnTo>
                  <a:lnTo>
                    <a:pt x="3606" y="16116"/>
                  </a:lnTo>
                  <a:lnTo>
                    <a:pt x="12509" y="16116"/>
                  </a:lnTo>
                  <a:lnTo>
                    <a:pt x="16116" y="12496"/>
                  </a:lnTo>
                  <a:lnTo>
                    <a:pt x="16116" y="3606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1498602" y="4653296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0" y="8051"/>
                  </a:moveTo>
                  <a:lnTo>
                    <a:pt x="0" y="3606"/>
                  </a:lnTo>
                  <a:lnTo>
                    <a:pt x="3606" y="0"/>
                  </a:lnTo>
                  <a:lnTo>
                    <a:pt x="8064" y="0"/>
                  </a:lnTo>
                  <a:lnTo>
                    <a:pt x="12509" y="0"/>
                  </a:lnTo>
                  <a:lnTo>
                    <a:pt x="16116" y="3606"/>
                  </a:lnTo>
                  <a:lnTo>
                    <a:pt x="16116" y="8051"/>
                  </a:lnTo>
                  <a:lnTo>
                    <a:pt x="16116" y="12496"/>
                  </a:lnTo>
                  <a:lnTo>
                    <a:pt x="12509" y="16116"/>
                  </a:lnTo>
                  <a:lnTo>
                    <a:pt x="8064" y="16116"/>
                  </a:lnTo>
                  <a:lnTo>
                    <a:pt x="3606" y="16116"/>
                  </a:lnTo>
                  <a:lnTo>
                    <a:pt x="0" y="12496"/>
                  </a:lnTo>
                  <a:lnTo>
                    <a:pt x="0" y="80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1506667" y="466134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1501485" y="4656177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81" y="0"/>
                  </a:moveTo>
                  <a:lnTo>
                    <a:pt x="5181" y="10363"/>
                  </a:lnTo>
                </a:path>
                <a:path w="10794" h="10795">
                  <a:moveTo>
                    <a:pt x="0" y="5168"/>
                  </a:moveTo>
                  <a:lnTo>
                    <a:pt x="10363" y="51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2379323" y="4730596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2509" y="0"/>
                  </a:moveTo>
                  <a:lnTo>
                    <a:pt x="3619" y="0"/>
                  </a:lnTo>
                  <a:lnTo>
                    <a:pt x="0" y="3594"/>
                  </a:lnTo>
                  <a:lnTo>
                    <a:pt x="0" y="8051"/>
                  </a:lnTo>
                  <a:lnTo>
                    <a:pt x="0" y="12509"/>
                  </a:lnTo>
                  <a:lnTo>
                    <a:pt x="3619" y="16103"/>
                  </a:lnTo>
                  <a:lnTo>
                    <a:pt x="12509" y="16103"/>
                  </a:lnTo>
                  <a:lnTo>
                    <a:pt x="16129" y="12509"/>
                  </a:lnTo>
                  <a:lnTo>
                    <a:pt x="16129" y="3594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2379323" y="4730596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0" y="8051"/>
                  </a:moveTo>
                  <a:lnTo>
                    <a:pt x="0" y="3594"/>
                  </a:lnTo>
                  <a:lnTo>
                    <a:pt x="3619" y="0"/>
                  </a:lnTo>
                  <a:lnTo>
                    <a:pt x="8051" y="0"/>
                  </a:lnTo>
                  <a:lnTo>
                    <a:pt x="12509" y="0"/>
                  </a:lnTo>
                  <a:lnTo>
                    <a:pt x="16129" y="3594"/>
                  </a:lnTo>
                  <a:lnTo>
                    <a:pt x="16129" y="8051"/>
                  </a:lnTo>
                  <a:lnTo>
                    <a:pt x="16129" y="12509"/>
                  </a:lnTo>
                  <a:lnTo>
                    <a:pt x="12509" y="16103"/>
                  </a:lnTo>
                  <a:lnTo>
                    <a:pt x="8051" y="16103"/>
                  </a:lnTo>
                  <a:lnTo>
                    <a:pt x="3619" y="16103"/>
                  </a:lnTo>
                  <a:lnTo>
                    <a:pt x="0" y="12509"/>
                  </a:lnTo>
                  <a:lnTo>
                    <a:pt x="0" y="80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2387381" y="473864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2382200" y="4733473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81" y="0"/>
                  </a:moveTo>
                  <a:lnTo>
                    <a:pt x="5181" y="10363"/>
                  </a:lnTo>
                </a:path>
                <a:path w="10794" h="10795">
                  <a:moveTo>
                    <a:pt x="0" y="5181"/>
                  </a:moveTo>
                  <a:lnTo>
                    <a:pt x="10375" y="51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2379323" y="4653296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2509" y="0"/>
                  </a:moveTo>
                  <a:lnTo>
                    <a:pt x="3619" y="0"/>
                  </a:lnTo>
                  <a:lnTo>
                    <a:pt x="0" y="3606"/>
                  </a:lnTo>
                  <a:lnTo>
                    <a:pt x="0" y="8051"/>
                  </a:lnTo>
                  <a:lnTo>
                    <a:pt x="0" y="12496"/>
                  </a:lnTo>
                  <a:lnTo>
                    <a:pt x="3619" y="16116"/>
                  </a:lnTo>
                  <a:lnTo>
                    <a:pt x="12509" y="16116"/>
                  </a:lnTo>
                  <a:lnTo>
                    <a:pt x="16129" y="12496"/>
                  </a:lnTo>
                  <a:lnTo>
                    <a:pt x="16129" y="3606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2379323" y="4653296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0" y="8051"/>
                  </a:moveTo>
                  <a:lnTo>
                    <a:pt x="0" y="3606"/>
                  </a:lnTo>
                  <a:lnTo>
                    <a:pt x="3619" y="0"/>
                  </a:lnTo>
                  <a:lnTo>
                    <a:pt x="8051" y="0"/>
                  </a:lnTo>
                  <a:lnTo>
                    <a:pt x="12509" y="0"/>
                  </a:lnTo>
                  <a:lnTo>
                    <a:pt x="16129" y="3606"/>
                  </a:lnTo>
                  <a:lnTo>
                    <a:pt x="16129" y="8051"/>
                  </a:lnTo>
                  <a:lnTo>
                    <a:pt x="16129" y="12496"/>
                  </a:lnTo>
                  <a:lnTo>
                    <a:pt x="12509" y="16116"/>
                  </a:lnTo>
                  <a:lnTo>
                    <a:pt x="8051" y="16116"/>
                  </a:lnTo>
                  <a:lnTo>
                    <a:pt x="3619" y="16116"/>
                  </a:lnTo>
                  <a:lnTo>
                    <a:pt x="0" y="12496"/>
                  </a:lnTo>
                  <a:lnTo>
                    <a:pt x="0" y="80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2387381" y="466134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2382200" y="4656177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81" y="0"/>
                  </a:moveTo>
                  <a:lnTo>
                    <a:pt x="5181" y="10363"/>
                  </a:lnTo>
                </a:path>
                <a:path w="10794" h="10795">
                  <a:moveTo>
                    <a:pt x="0" y="5168"/>
                  </a:moveTo>
                  <a:lnTo>
                    <a:pt x="10375" y="51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1489735" y="4813947"/>
              <a:ext cx="914400" cy="82550"/>
            </a:xfrm>
            <a:custGeom>
              <a:avLst/>
              <a:gdLst/>
              <a:ahLst/>
              <a:cxnLst/>
              <a:rect l="l" t="t" r="r" b="b"/>
              <a:pathLst>
                <a:path w="914400" h="82550">
                  <a:moveTo>
                    <a:pt x="914209" y="0"/>
                  </a:moveTo>
                  <a:lnTo>
                    <a:pt x="0" y="0"/>
                  </a:lnTo>
                  <a:lnTo>
                    <a:pt x="0" y="81978"/>
                  </a:lnTo>
                  <a:lnTo>
                    <a:pt x="914209" y="81978"/>
                  </a:lnTo>
                  <a:lnTo>
                    <a:pt x="914209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1489735" y="4813947"/>
              <a:ext cx="914400" cy="82550"/>
            </a:xfrm>
            <a:custGeom>
              <a:avLst/>
              <a:gdLst/>
              <a:ahLst/>
              <a:cxnLst/>
              <a:rect l="l" t="t" r="r" b="b"/>
              <a:pathLst>
                <a:path w="914400" h="82550">
                  <a:moveTo>
                    <a:pt x="0" y="81978"/>
                  </a:moveTo>
                  <a:lnTo>
                    <a:pt x="914209" y="81978"/>
                  </a:lnTo>
                  <a:lnTo>
                    <a:pt x="914209" y="0"/>
                  </a:lnTo>
                  <a:lnTo>
                    <a:pt x="0" y="0"/>
                  </a:lnTo>
                  <a:lnTo>
                    <a:pt x="0" y="81978"/>
                  </a:lnTo>
                  <a:close/>
                </a:path>
              </a:pathLst>
            </a:custGeom>
            <a:ln w="36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1537893" y="4825073"/>
              <a:ext cx="819785" cy="43180"/>
            </a:xfrm>
            <a:custGeom>
              <a:avLst/>
              <a:gdLst/>
              <a:ahLst/>
              <a:cxnLst/>
              <a:rect l="l" t="t" r="r" b="b"/>
              <a:pathLst>
                <a:path w="819785" h="43179">
                  <a:moveTo>
                    <a:pt x="29781" y="38"/>
                  </a:moveTo>
                  <a:lnTo>
                    <a:pt x="26098" y="0"/>
                  </a:lnTo>
                  <a:lnTo>
                    <a:pt x="26098" y="8953"/>
                  </a:lnTo>
                  <a:lnTo>
                    <a:pt x="20078" y="8953"/>
                  </a:lnTo>
                  <a:lnTo>
                    <a:pt x="20078" y="11963"/>
                  </a:lnTo>
                  <a:lnTo>
                    <a:pt x="9702" y="11963"/>
                  </a:lnTo>
                  <a:lnTo>
                    <a:pt x="9702" y="8953"/>
                  </a:lnTo>
                  <a:lnTo>
                    <a:pt x="3683" y="8953"/>
                  </a:lnTo>
                  <a:lnTo>
                    <a:pt x="3683" y="0"/>
                  </a:lnTo>
                  <a:lnTo>
                    <a:pt x="0" y="38"/>
                  </a:lnTo>
                  <a:lnTo>
                    <a:pt x="0" y="39738"/>
                  </a:lnTo>
                  <a:lnTo>
                    <a:pt x="3009" y="39738"/>
                  </a:lnTo>
                  <a:lnTo>
                    <a:pt x="3009" y="42748"/>
                  </a:lnTo>
                  <a:lnTo>
                    <a:pt x="26771" y="42748"/>
                  </a:lnTo>
                  <a:lnTo>
                    <a:pt x="26771" y="39738"/>
                  </a:lnTo>
                  <a:lnTo>
                    <a:pt x="29781" y="39738"/>
                  </a:lnTo>
                  <a:lnTo>
                    <a:pt x="29781" y="38"/>
                  </a:lnTo>
                  <a:close/>
                </a:path>
                <a:path w="819785" h="43179">
                  <a:moveTo>
                    <a:pt x="64122" y="50"/>
                  </a:moveTo>
                  <a:lnTo>
                    <a:pt x="60426" y="0"/>
                  </a:lnTo>
                  <a:lnTo>
                    <a:pt x="60426" y="8953"/>
                  </a:lnTo>
                  <a:lnTo>
                    <a:pt x="54406" y="8953"/>
                  </a:lnTo>
                  <a:lnTo>
                    <a:pt x="54406" y="11976"/>
                  </a:lnTo>
                  <a:lnTo>
                    <a:pt x="44030" y="11976"/>
                  </a:lnTo>
                  <a:lnTo>
                    <a:pt x="44030" y="8953"/>
                  </a:lnTo>
                  <a:lnTo>
                    <a:pt x="38011" y="8953"/>
                  </a:lnTo>
                  <a:lnTo>
                    <a:pt x="38011" y="0"/>
                  </a:lnTo>
                  <a:lnTo>
                    <a:pt x="34328" y="50"/>
                  </a:lnTo>
                  <a:lnTo>
                    <a:pt x="34328" y="2933"/>
                  </a:lnTo>
                  <a:lnTo>
                    <a:pt x="34328" y="39738"/>
                  </a:lnTo>
                  <a:lnTo>
                    <a:pt x="37350" y="39738"/>
                  </a:lnTo>
                  <a:lnTo>
                    <a:pt x="37350" y="42760"/>
                  </a:lnTo>
                  <a:lnTo>
                    <a:pt x="61099" y="42760"/>
                  </a:lnTo>
                  <a:lnTo>
                    <a:pt x="61099" y="39738"/>
                  </a:lnTo>
                  <a:lnTo>
                    <a:pt x="64122" y="39738"/>
                  </a:lnTo>
                  <a:lnTo>
                    <a:pt x="64122" y="50"/>
                  </a:lnTo>
                  <a:close/>
                </a:path>
                <a:path w="819785" h="43179">
                  <a:moveTo>
                    <a:pt x="98450" y="50"/>
                  </a:moveTo>
                  <a:lnTo>
                    <a:pt x="94780" y="0"/>
                  </a:lnTo>
                  <a:lnTo>
                    <a:pt x="94780" y="8953"/>
                  </a:lnTo>
                  <a:lnTo>
                    <a:pt x="88747" y="8953"/>
                  </a:lnTo>
                  <a:lnTo>
                    <a:pt x="88747" y="11976"/>
                  </a:lnTo>
                  <a:lnTo>
                    <a:pt x="78371" y="11976"/>
                  </a:lnTo>
                  <a:lnTo>
                    <a:pt x="78371" y="8953"/>
                  </a:lnTo>
                  <a:lnTo>
                    <a:pt x="72351" y="8953"/>
                  </a:lnTo>
                  <a:lnTo>
                    <a:pt x="72351" y="0"/>
                  </a:lnTo>
                  <a:lnTo>
                    <a:pt x="68668" y="50"/>
                  </a:lnTo>
                  <a:lnTo>
                    <a:pt x="68668" y="2933"/>
                  </a:lnTo>
                  <a:lnTo>
                    <a:pt x="68668" y="39738"/>
                  </a:lnTo>
                  <a:lnTo>
                    <a:pt x="71678" y="39738"/>
                  </a:lnTo>
                  <a:lnTo>
                    <a:pt x="71678" y="42760"/>
                  </a:lnTo>
                  <a:lnTo>
                    <a:pt x="95440" y="42760"/>
                  </a:lnTo>
                  <a:lnTo>
                    <a:pt x="95440" y="39738"/>
                  </a:lnTo>
                  <a:lnTo>
                    <a:pt x="98450" y="39738"/>
                  </a:lnTo>
                  <a:lnTo>
                    <a:pt x="98450" y="50"/>
                  </a:lnTo>
                  <a:close/>
                </a:path>
                <a:path w="819785" h="43179">
                  <a:moveTo>
                    <a:pt x="132791" y="50"/>
                  </a:moveTo>
                  <a:lnTo>
                    <a:pt x="129108" y="0"/>
                  </a:lnTo>
                  <a:lnTo>
                    <a:pt x="129108" y="8953"/>
                  </a:lnTo>
                  <a:lnTo>
                    <a:pt x="123088" y="8953"/>
                  </a:lnTo>
                  <a:lnTo>
                    <a:pt x="123088" y="11976"/>
                  </a:lnTo>
                  <a:lnTo>
                    <a:pt x="112712" y="11976"/>
                  </a:lnTo>
                  <a:lnTo>
                    <a:pt x="112712" y="8953"/>
                  </a:lnTo>
                  <a:lnTo>
                    <a:pt x="106692" y="8953"/>
                  </a:lnTo>
                  <a:lnTo>
                    <a:pt x="106692" y="0"/>
                  </a:lnTo>
                  <a:lnTo>
                    <a:pt x="103009" y="50"/>
                  </a:lnTo>
                  <a:lnTo>
                    <a:pt x="103009" y="2933"/>
                  </a:lnTo>
                  <a:lnTo>
                    <a:pt x="103009" y="39738"/>
                  </a:lnTo>
                  <a:lnTo>
                    <a:pt x="106019" y="39738"/>
                  </a:lnTo>
                  <a:lnTo>
                    <a:pt x="106019" y="42760"/>
                  </a:lnTo>
                  <a:lnTo>
                    <a:pt x="129781" y="42760"/>
                  </a:lnTo>
                  <a:lnTo>
                    <a:pt x="129781" y="39738"/>
                  </a:lnTo>
                  <a:lnTo>
                    <a:pt x="132791" y="39738"/>
                  </a:lnTo>
                  <a:lnTo>
                    <a:pt x="132791" y="50"/>
                  </a:lnTo>
                  <a:close/>
                </a:path>
                <a:path w="819785" h="43179">
                  <a:moveTo>
                    <a:pt x="167119" y="50"/>
                  </a:moveTo>
                  <a:lnTo>
                    <a:pt x="163449" y="0"/>
                  </a:lnTo>
                  <a:lnTo>
                    <a:pt x="163449" y="8953"/>
                  </a:lnTo>
                  <a:lnTo>
                    <a:pt x="157416" y="8953"/>
                  </a:lnTo>
                  <a:lnTo>
                    <a:pt x="157416" y="11976"/>
                  </a:lnTo>
                  <a:lnTo>
                    <a:pt x="147040" y="11976"/>
                  </a:lnTo>
                  <a:lnTo>
                    <a:pt x="147040" y="8953"/>
                  </a:lnTo>
                  <a:lnTo>
                    <a:pt x="141020" y="8953"/>
                  </a:lnTo>
                  <a:lnTo>
                    <a:pt x="141020" y="0"/>
                  </a:lnTo>
                  <a:lnTo>
                    <a:pt x="137337" y="50"/>
                  </a:lnTo>
                  <a:lnTo>
                    <a:pt x="137337" y="2933"/>
                  </a:lnTo>
                  <a:lnTo>
                    <a:pt x="137337" y="39738"/>
                  </a:lnTo>
                  <a:lnTo>
                    <a:pt x="140347" y="39738"/>
                  </a:lnTo>
                  <a:lnTo>
                    <a:pt x="140347" y="42760"/>
                  </a:lnTo>
                  <a:lnTo>
                    <a:pt x="164109" y="42760"/>
                  </a:lnTo>
                  <a:lnTo>
                    <a:pt x="164109" y="39738"/>
                  </a:lnTo>
                  <a:lnTo>
                    <a:pt x="167119" y="39738"/>
                  </a:lnTo>
                  <a:lnTo>
                    <a:pt x="167119" y="50"/>
                  </a:lnTo>
                  <a:close/>
                </a:path>
                <a:path w="819785" h="43179">
                  <a:moveTo>
                    <a:pt x="201472" y="50"/>
                  </a:moveTo>
                  <a:lnTo>
                    <a:pt x="197789" y="0"/>
                  </a:lnTo>
                  <a:lnTo>
                    <a:pt x="197789" y="8953"/>
                  </a:lnTo>
                  <a:lnTo>
                    <a:pt x="191770" y="8953"/>
                  </a:lnTo>
                  <a:lnTo>
                    <a:pt x="191770" y="11976"/>
                  </a:lnTo>
                  <a:lnTo>
                    <a:pt x="181394" y="11976"/>
                  </a:lnTo>
                  <a:lnTo>
                    <a:pt x="181394" y="8953"/>
                  </a:lnTo>
                  <a:lnTo>
                    <a:pt x="175361" y="8953"/>
                  </a:lnTo>
                  <a:lnTo>
                    <a:pt x="175361" y="0"/>
                  </a:lnTo>
                  <a:lnTo>
                    <a:pt x="171691" y="50"/>
                  </a:lnTo>
                  <a:lnTo>
                    <a:pt x="171691" y="2933"/>
                  </a:lnTo>
                  <a:lnTo>
                    <a:pt x="171691" y="39738"/>
                  </a:lnTo>
                  <a:lnTo>
                    <a:pt x="174701" y="39738"/>
                  </a:lnTo>
                  <a:lnTo>
                    <a:pt x="174701" y="42760"/>
                  </a:lnTo>
                  <a:lnTo>
                    <a:pt x="198462" y="42760"/>
                  </a:lnTo>
                  <a:lnTo>
                    <a:pt x="198462" y="39738"/>
                  </a:lnTo>
                  <a:lnTo>
                    <a:pt x="201472" y="39738"/>
                  </a:lnTo>
                  <a:lnTo>
                    <a:pt x="201472" y="50"/>
                  </a:lnTo>
                  <a:close/>
                </a:path>
                <a:path w="819785" h="43179">
                  <a:moveTo>
                    <a:pt x="235800" y="50"/>
                  </a:moveTo>
                  <a:lnTo>
                    <a:pt x="232117" y="0"/>
                  </a:lnTo>
                  <a:lnTo>
                    <a:pt x="232117" y="8953"/>
                  </a:lnTo>
                  <a:lnTo>
                    <a:pt x="226098" y="8953"/>
                  </a:lnTo>
                  <a:lnTo>
                    <a:pt x="226098" y="11976"/>
                  </a:lnTo>
                  <a:lnTo>
                    <a:pt x="215722" y="11976"/>
                  </a:lnTo>
                  <a:lnTo>
                    <a:pt x="215722" y="8953"/>
                  </a:lnTo>
                  <a:lnTo>
                    <a:pt x="209702" y="8953"/>
                  </a:lnTo>
                  <a:lnTo>
                    <a:pt x="209702" y="0"/>
                  </a:lnTo>
                  <a:lnTo>
                    <a:pt x="206019" y="50"/>
                  </a:lnTo>
                  <a:lnTo>
                    <a:pt x="206019" y="2933"/>
                  </a:lnTo>
                  <a:lnTo>
                    <a:pt x="206019" y="39738"/>
                  </a:lnTo>
                  <a:lnTo>
                    <a:pt x="209029" y="39738"/>
                  </a:lnTo>
                  <a:lnTo>
                    <a:pt x="209029" y="42760"/>
                  </a:lnTo>
                  <a:lnTo>
                    <a:pt x="232791" y="42760"/>
                  </a:lnTo>
                  <a:lnTo>
                    <a:pt x="232791" y="39738"/>
                  </a:lnTo>
                  <a:lnTo>
                    <a:pt x="235800" y="39738"/>
                  </a:lnTo>
                  <a:lnTo>
                    <a:pt x="235800" y="50"/>
                  </a:lnTo>
                  <a:close/>
                </a:path>
                <a:path w="819785" h="43179">
                  <a:moveTo>
                    <a:pt x="270129" y="50"/>
                  </a:moveTo>
                  <a:lnTo>
                    <a:pt x="266446" y="0"/>
                  </a:lnTo>
                  <a:lnTo>
                    <a:pt x="266446" y="8953"/>
                  </a:lnTo>
                  <a:lnTo>
                    <a:pt x="260426" y="8953"/>
                  </a:lnTo>
                  <a:lnTo>
                    <a:pt x="260426" y="11976"/>
                  </a:lnTo>
                  <a:lnTo>
                    <a:pt x="250050" y="11976"/>
                  </a:lnTo>
                  <a:lnTo>
                    <a:pt x="250050" y="8953"/>
                  </a:lnTo>
                  <a:lnTo>
                    <a:pt x="244030" y="8953"/>
                  </a:lnTo>
                  <a:lnTo>
                    <a:pt x="244030" y="0"/>
                  </a:lnTo>
                  <a:lnTo>
                    <a:pt x="240347" y="50"/>
                  </a:lnTo>
                  <a:lnTo>
                    <a:pt x="240347" y="2933"/>
                  </a:lnTo>
                  <a:lnTo>
                    <a:pt x="240347" y="39738"/>
                  </a:lnTo>
                  <a:lnTo>
                    <a:pt x="243357" y="39738"/>
                  </a:lnTo>
                  <a:lnTo>
                    <a:pt x="243357" y="42760"/>
                  </a:lnTo>
                  <a:lnTo>
                    <a:pt x="267119" y="42760"/>
                  </a:lnTo>
                  <a:lnTo>
                    <a:pt x="267119" y="39738"/>
                  </a:lnTo>
                  <a:lnTo>
                    <a:pt x="270129" y="39738"/>
                  </a:lnTo>
                  <a:lnTo>
                    <a:pt x="270129" y="50"/>
                  </a:lnTo>
                  <a:close/>
                </a:path>
                <a:path w="819785" h="43179">
                  <a:moveTo>
                    <a:pt x="304469" y="50"/>
                  </a:moveTo>
                  <a:lnTo>
                    <a:pt x="300786" y="0"/>
                  </a:lnTo>
                  <a:lnTo>
                    <a:pt x="300786" y="8953"/>
                  </a:lnTo>
                  <a:lnTo>
                    <a:pt x="294754" y="8953"/>
                  </a:lnTo>
                  <a:lnTo>
                    <a:pt x="294754" y="11976"/>
                  </a:lnTo>
                  <a:lnTo>
                    <a:pt x="284391" y="11976"/>
                  </a:lnTo>
                  <a:lnTo>
                    <a:pt x="284391" y="8953"/>
                  </a:lnTo>
                  <a:lnTo>
                    <a:pt x="278371" y="8953"/>
                  </a:lnTo>
                  <a:lnTo>
                    <a:pt x="278371" y="0"/>
                  </a:lnTo>
                  <a:lnTo>
                    <a:pt x="274688" y="50"/>
                  </a:lnTo>
                  <a:lnTo>
                    <a:pt x="274688" y="2933"/>
                  </a:lnTo>
                  <a:lnTo>
                    <a:pt x="274688" y="39738"/>
                  </a:lnTo>
                  <a:lnTo>
                    <a:pt x="277698" y="39738"/>
                  </a:lnTo>
                  <a:lnTo>
                    <a:pt x="277698" y="42760"/>
                  </a:lnTo>
                  <a:lnTo>
                    <a:pt x="301459" y="42760"/>
                  </a:lnTo>
                  <a:lnTo>
                    <a:pt x="301459" y="39738"/>
                  </a:lnTo>
                  <a:lnTo>
                    <a:pt x="304469" y="39738"/>
                  </a:lnTo>
                  <a:lnTo>
                    <a:pt x="304469" y="50"/>
                  </a:lnTo>
                  <a:close/>
                </a:path>
                <a:path w="819785" h="43179">
                  <a:moveTo>
                    <a:pt x="338797" y="50"/>
                  </a:moveTo>
                  <a:lnTo>
                    <a:pt x="335114" y="0"/>
                  </a:lnTo>
                  <a:lnTo>
                    <a:pt x="335114" y="8953"/>
                  </a:lnTo>
                  <a:lnTo>
                    <a:pt x="329095" y="8953"/>
                  </a:lnTo>
                  <a:lnTo>
                    <a:pt x="329095" y="11976"/>
                  </a:lnTo>
                  <a:lnTo>
                    <a:pt x="318719" y="11976"/>
                  </a:lnTo>
                  <a:lnTo>
                    <a:pt x="318719" y="8953"/>
                  </a:lnTo>
                  <a:lnTo>
                    <a:pt x="312699" y="8953"/>
                  </a:lnTo>
                  <a:lnTo>
                    <a:pt x="312699" y="0"/>
                  </a:lnTo>
                  <a:lnTo>
                    <a:pt x="309016" y="50"/>
                  </a:lnTo>
                  <a:lnTo>
                    <a:pt x="309016" y="2933"/>
                  </a:lnTo>
                  <a:lnTo>
                    <a:pt x="309016" y="39738"/>
                  </a:lnTo>
                  <a:lnTo>
                    <a:pt x="312026" y="39738"/>
                  </a:lnTo>
                  <a:lnTo>
                    <a:pt x="312026" y="42760"/>
                  </a:lnTo>
                  <a:lnTo>
                    <a:pt x="335788" y="42760"/>
                  </a:lnTo>
                  <a:lnTo>
                    <a:pt x="335788" y="39738"/>
                  </a:lnTo>
                  <a:lnTo>
                    <a:pt x="338797" y="39738"/>
                  </a:lnTo>
                  <a:lnTo>
                    <a:pt x="338797" y="50"/>
                  </a:lnTo>
                  <a:close/>
                </a:path>
                <a:path w="819785" h="43179">
                  <a:moveTo>
                    <a:pt x="373126" y="50"/>
                  </a:moveTo>
                  <a:lnTo>
                    <a:pt x="369443" y="0"/>
                  </a:lnTo>
                  <a:lnTo>
                    <a:pt x="369443" y="8953"/>
                  </a:lnTo>
                  <a:lnTo>
                    <a:pt x="363423" y="8953"/>
                  </a:lnTo>
                  <a:lnTo>
                    <a:pt x="363423" y="11976"/>
                  </a:lnTo>
                  <a:lnTo>
                    <a:pt x="353047" y="11976"/>
                  </a:lnTo>
                  <a:lnTo>
                    <a:pt x="353047" y="8953"/>
                  </a:lnTo>
                  <a:lnTo>
                    <a:pt x="347014" y="8953"/>
                  </a:lnTo>
                  <a:lnTo>
                    <a:pt x="347014" y="0"/>
                  </a:lnTo>
                  <a:lnTo>
                    <a:pt x="343344" y="50"/>
                  </a:lnTo>
                  <a:lnTo>
                    <a:pt x="343344" y="2933"/>
                  </a:lnTo>
                  <a:lnTo>
                    <a:pt x="343344" y="39738"/>
                  </a:lnTo>
                  <a:lnTo>
                    <a:pt x="346354" y="39738"/>
                  </a:lnTo>
                  <a:lnTo>
                    <a:pt x="346354" y="42760"/>
                  </a:lnTo>
                  <a:lnTo>
                    <a:pt x="370116" y="42760"/>
                  </a:lnTo>
                  <a:lnTo>
                    <a:pt x="370116" y="39738"/>
                  </a:lnTo>
                  <a:lnTo>
                    <a:pt x="373126" y="39738"/>
                  </a:lnTo>
                  <a:lnTo>
                    <a:pt x="373126" y="50"/>
                  </a:lnTo>
                  <a:close/>
                </a:path>
                <a:path w="819785" h="43179">
                  <a:moveTo>
                    <a:pt x="407479" y="50"/>
                  </a:moveTo>
                  <a:lnTo>
                    <a:pt x="403796" y="0"/>
                  </a:lnTo>
                  <a:lnTo>
                    <a:pt x="403796" y="8953"/>
                  </a:lnTo>
                  <a:lnTo>
                    <a:pt x="397776" y="8953"/>
                  </a:lnTo>
                  <a:lnTo>
                    <a:pt x="397776" y="11976"/>
                  </a:lnTo>
                  <a:lnTo>
                    <a:pt x="387400" y="11976"/>
                  </a:lnTo>
                  <a:lnTo>
                    <a:pt x="387400" y="8953"/>
                  </a:lnTo>
                  <a:lnTo>
                    <a:pt x="381381" y="8953"/>
                  </a:lnTo>
                  <a:lnTo>
                    <a:pt x="381381" y="0"/>
                  </a:lnTo>
                  <a:lnTo>
                    <a:pt x="377698" y="50"/>
                  </a:lnTo>
                  <a:lnTo>
                    <a:pt x="377698" y="2933"/>
                  </a:lnTo>
                  <a:lnTo>
                    <a:pt x="377698" y="39738"/>
                  </a:lnTo>
                  <a:lnTo>
                    <a:pt x="380707" y="39738"/>
                  </a:lnTo>
                  <a:lnTo>
                    <a:pt x="380707" y="42760"/>
                  </a:lnTo>
                  <a:lnTo>
                    <a:pt x="404469" y="42760"/>
                  </a:lnTo>
                  <a:lnTo>
                    <a:pt x="404469" y="39738"/>
                  </a:lnTo>
                  <a:lnTo>
                    <a:pt x="407479" y="39738"/>
                  </a:lnTo>
                  <a:lnTo>
                    <a:pt x="407479" y="50"/>
                  </a:lnTo>
                  <a:close/>
                </a:path>
                <a:path w="819785" h="43179">
                  <a:moveTo>
                    <a:pt x="441807" y="50"/>
                  </a:moveTo>
                  <a:lnTo>
                    <a:pt x="438124" y="0"/>
                  </a:lnTo>
                  <a:lnTo>
                    <a:pt x="438124" y="8953"/>
                  </a:lnTo>
                  <a:lnTo>
                    <a:pt x="432104" y="8953"/>
                  </a:lnTo>
                  <a:lnTo>
                    <a:pt x="432104" y="11976"/>
                  </a:lnTo>
                  <a:lnTo>
                    <a:pt x="421728" y="11976"/>
                  </a:lnTo>
                  <a:lnTo>
                    <a:pt x="421728" y="8953"/>
                  </a:lnTo>
                  <a:lnTo>
                    <a:pt x="415709" y="8953"/>
                  </a:lnTo>
                  <a:lnTo>
                    <a:pt x="415709" y="0"/>
                  </a:lnTo>
                  <a:lnTo>
                    <a:pt x="412026" y="50"/>
                  </a:lnTo>
                  <a:lnTo>
                    <a:pt x="412026" y="2933"/>
                  </a:lnTo>
                  <a:lnTo>
                    <a:pt x="412026" y="39738"/>
                  </a:lnTo>
                  <a:lnTo>
                    <a:pt x="415036" y="39738"/>
                  </a:lnTo>
                  <a:lnTo>
                    <a:pt x="415036" y="42760"/>
                  </a:lnTo>
                  <a:lnTo>
                    <a:pt x="438797" y="42760"/>
                  </a:lnTo>
                  <a:lnTo>
                    <a:pt x="438797" y="39738"/>
                  </a:lnTo>
                  <a:lnTo>
                    <a:pt x="441807" y="39738"/>
                  </a:lnTo>
                  <a:lnTo>
                    <a:pt x="441807" y="50"/>
                  </a:lnTo>
                  <a:close/>
                </a:path>
                <a:path w="819785" h="43179">
                  <a:moveTo>
                    <a:pt x="476148" y="50"/>
                  </a:moveTo>
                  <a:lnTo>
                    <a:pt x="472465" y="0"/>
                  </a:lnTo>
                  <a:lnTo>
                    <a:pt x="472465" y="8953"/>
                  </a:lnTo>
                  <a:lnTo>
                    <a:pt x="466432" y="8953"/>
                  </a:lnTo>
                  <a:lnTo>
                    <a:pt x="466432" y="11976"/>
                  </a:lnTo>
                  <a:lnTo>
                    <a:pt x="456069" y="11976"/>
                  </a:lnTo>
                  <a:lnTo>
                    <a:pt x="456069" y="8953"/>
                  </a:lnTo>
                  <a:lnTo>
                    <a:pt x="450049" y="8953"/>
                  </a:lnTo>
                  <a:lnTo>
                    <a:pt x="450049" y="0"/>
                  </a:lnTo>
                  <a:lnTo>
                    <a:pt x="446366" y="50"/>
                  </a:lnTo>
                  <a:lnTo>
                    <a:pt x="446366" y="2933"/>
                  </a:lnTo>
                  <a:lnTo>
                    <a:pt x="446366" y="39738"/>
                  </a:lnTo>
                  <a:lnTo>
                    <a:pt x="449376" y="39738"/>
                  </a:lnTo>
                  <a:lnTo>
                    <a:pt x="449376" y="42760"/>
                  </a:lnTo>
                  <a:lnTo>
                    <a:pt x="473138" y="42760"/>
                  </a:lnTo>
                  <a:lnTo>
                    <a:pt x="473138" y="39738"/>
                  </a:lnTo>
                  <a:lnTo>
                    <a:pt x="476148" y="39738"/>
                  </a:lnTo>
                  <a:lnTo>
                    <a:pt x="476148" y="50"/>
                  </a:lnTo>
                  <a:close/>
                </a:path>
                <a:path w="819785" h="43179">
                  <a:moveTo>
                    <a:pt x="510489" y="50"/>
                  </a:moveTo>
                  <a:lnTo>
                    <a:pt x="506793" y="0"/>
                  </a:lnTo>
                  <a:lnTo>
                    <a:pt x="506793" y="8953"/>
                  </a:lnTo>
                  <a:lnTo>
                    <a:pt x="500773" y="8953"/>
                  </a:lnTo>
                  <a:lnTo>
                    <a:pt x="500773" y="11976"/>
                  </a:lnTo>
                  <a:lnTo>
                    <a:pt x="490410" y="11976"/>
                  </a:lnTo>
                  <a:lnTo>
                    <a:pt x="490410" y="8953"/>
                  </a:lnTo>
                  <a:lnTo>
                    <a:pt x="484378" y="8953"/>
                  </a:lnTo>
                  <a:lnTo>
                    <a:pt x="484378" y="0"/>
                  </a:lnTo>
                  <a:lnTo>
                    <a:pt x="480695" y="50"/>
                  </a:lnTo>
                  <a:lnTo>
                    <a:pt x="480695" y="2933"/>
                  </a:lnTo>
                  <a:lnTo>
                    <a:pt x="480695" y="39738"/>
                  </a:lnTo>
                  <a:lnTo>
                    <a:pt x="483717" y="39738"/>
                  </a:lnTo>
                  <a:lnTo>
                    <a:pt x="483717" y="42760"/>
                  </a:lnTo>
                  <a:lnTo>
                    <a:pt x="507479" y="42760"/>
                  </a:lnTo>
                  <a:lnTo>
                    <a:pt x="507479" y="39738"/>
                  </a:lnTo>
                  <a:lnTo>
                    <a:pt x="510489" y="39738"/>
                  </a:lnTo>
                  <a:lnTo>
                    <a:pt x="510489" y="50"/>
                  </a:lnTo>
                  <a:close/>
                </a:path>
                <a:path w="819785" h="43179">
                  <a:moveTo>
                    <a:pt x="544804" y="50"/>
                  </a:moveTo>
                  <a:lnTo>
                    <a:pt x="541121" y="0"/>
                  </a:lnTo>
                  <a:lnTo>
                    <a:pt x="541121" y="8953"/>
                  </a:lnTo>
                  <a:lnTo>
                    <a:pt x="535101" y="8953"/>
                  </a:lnTo>
                  <a:lnTo>
                    <a:pt x="535101" y="11976"/>
                  </a:lnTo>
                  <a:lnTo>
                    <a:pt x="524725" y="11976"/>
                  </a:lnTo>
                  <a:lnTo>
                    <a:pt x="524725" y="8953"/>
                  </a:lnTo>
                  <a:lnTo>
                    <a:pt x="518706" y="8953"/>
                  </a:lnTo>
                  <a:lnTo>
                    <a:pt x="518706" y="0"/>
                  </a:lnTo>
                  <a:lnTo>
                    <a:pt x="515023" y="50"/>
                  </a:lnTo>
                  <a:lnTo>
                    <a:pt x="515023" y="2933"/>
                  </a:lnTo>
                  <a:lnTo>
                    <a:pt x="515023" y="39738"/>
                  </a:lnTo>
                  <a:lnTo>
                    <a:pt x="518033" y="39738"/>
                  </a:lnTo>
                  <a:lnTo>
                    <a:pt x="518033" y="42760"/>
                  </a:lnTo>
                  <a:lnTo>
                    <a:pt x="541794" y="42760"/>
                  </a:lnTo>
                  <a:lnTo>
                    <a:pt x="541794" y="39738"/>
                  </a:lnTo>
                  <a:lnTo>
                    <a:pt x="544804" y="39738"/>
                  </a:lnTo>
                  <a:lnTo>
                    <a:pt x="544804" y="50"/>
                  </a:lnTo>
                  <a:close/>
                </a:path>
                <a:path w="819785" h="43179">
                  <a:moveTo>
                    <a:pt x="579158" y="50"/>
                  </a:moveTo>
                  <a:lnTo>
                    <a:pt x="575475" y="0"/>
                  </a:lnTo>
                  <a:lnTo>
                    <a:pt x="575475" y="8953"/>
                  </a:lnTo>
                  <a:lnTo>
                    <a:pt x="569455" y="8953"/>
                  </a:lnTo>
                  <a:lnTo>
                    <a:pt x="569455" y="11976"/>
                  </a:lnTo>
                  <a:lnTo>
                    <a:pt x="559079" y="11976"/>
                  </a:lnTo>
                  <a:lnTo>
                    <a:pt x="559079" y="8953"/>
                  </a:lnTo>
                  <a:lnTo>
                    <a:pt x="553059" y="8953"/>
                  </a:lnTo>
                  <a:lnTo>
                    <a:pt x="553059" y="0"/>
                  </a:lnTo>
                  <a:lnTo>
                    <a:pt x="549376" y="50"/>
                  </a:lnTo>
                  <a:lnTo>
                    <a:pt x="549376" y="2933"/>
                  </a:lnTo>
                  <a:lnTo>
                    <a:pt x="549376" y="39738"/>
                  </a:lnTo>
                  <a:lnTo>
                    <a:pt x="552386" y="39738"/>
                  </a:lnTo>
                  <a:lnTo>
                    <a:pt x="552386" y="42760"/>
                  </a:lnTo>
                  <a:lnTo>
                    <a:pt x="576148" y="42760"/>
                  </a:lnTo>
                  <a:lnTo>
                    <a:pt x="576148" y="39738"/>
                  </a:lnTo>
                  <a:lnTo>
                    <a:pt x="579158" y="39738"/>
                  </a:lnTo>
                  <a:lnTo>
                    <a:pt x="579158" y="50"/>
                  </a:lnTo>
                  <a:close/>
                </a:path>
                <a:path w="819785" h="43179">
                  <a:moveTo>
                    <a:pt x="613486" y="50"/>
                  </a:moveTo>
                  <a:lnTo>
                    <a:pt x="609803" y="0"/>
                  </a:lnTo>
                  <a:lnTo>
                    <a:pt x="609803" y="8953"/>
                  </a:lnTo>
                  <a:lnTo>
                    <a:pt x="603783" y="8953"/>
                  </a:lnTo>
                  <a:lnTo>
                    <a:pt x="603783" y="11976"/>
                  </a:lnTo>
                  <a:lnTo>
                    <a:pt x="593407" y="11976"/>
                  </a:lnTo>
                  <a:lnTo>
                    <a:pt x="593407" y="8953"/>
                  </a:lnTo>
                  <a:lnTo>
                    <a:pt x="587387" y="8953"/>
                  </a:lnTo>
                  <a:lnTo>
                    <a:pt x="587387" y="0"/>
                  </a:lnTo>
                  <a:lnTo>
                    <a:pt x="583704" y="50"/>
                  </a:lnTo>
                  <a:lnTo>
                    <a:pt x="583704" y="2933"/>
                  </a:lnTo>
                  <a:lnTo>
                    <a:pt x="583704" y="39738"/>
                  </a:lnTo>
                  <a:lnTo>
                    <a:pt x="586714" y="39738"/>
                  </a:lnTo>
                  <a:lnTo>
                    <a:pt x="586714" y="42760"/>
                  </a:lnTo>
                  <a:lnTo>
                    <a:pt x="610476" y="42760"/>
                  </a:lnTo>
                  <a:lnTo>
                    <a:pt x="610476" y="39738"/>
                  </a:lnTo>
                  <a:lnTo>
                    <a:pt x="613486" y="39738"/>
                  </a:lnTo>
                  <a:lnTo>
                    <a:pt x="613486" y="50"/>
                  </a:lnTo>
                  <a:close/>
                </a:path>
                <a:path w="819785" h="43179">
                  <a:moveTo>
                    <a:pt x="647814" y="50"/>
                  </a:moveTo>
                  <a:lnTo>
                    <a:pt x="644144" y="0"/>
                  </a:lnTo>
                  <a:lnTo>
                    <a:pt x="644144" y="8953"/>
                  </a:lnTo>
                  <a:lnTo>
                    <a:pt x="638111" y="8953"/>
                  </a:lnTo>
                  <a:lnTo>
                    <a:pt x="638111" y="11976"/>
                  </a:lnTo>
                  <a:lnTo>
                    <a:pt x="627735" y="11976"/>
                  </a:lnTo>
                  <a:lnTo>
                    <a:pt x="627735" y="8953"/>
                  </a:lnTo>
                  <a:lnTo>
                    <a:pt x="621715" y="8953"/>
                  </a:lnTo>
                  <a:lnTo>
                    <a:pt x="621715" y="0"/>
                  </a:lnTo>
                  <a:lnTo>
                    <a:pt x="618032" y="50"/>
                  </a:lnTo>
                  <a:lnTo>
                    <a:pt x="618032" y="2933"/>
                  </a:lnTo>
                  <a:lnTo>
                    <a:pt x="618032" y="39738"/>
                  </a:lnTo>
                  <a:lnTo>
                    <a:pt x="621055" y="39738"/>
                  </a:lnTo>
                  <a:lnTo>
                    <a:pt x="621055" y="42760"/>
                  </a:lnTo>
                  <a:lnTo>
                    <a:pt x="644804" y="42760"/>
                  </a:lnTo>
                  <a:lnTo>
                    <a:pt x="644804" y="39738"/>
                  </a:lnTo>
                  <a:lnTo>
                    <a:pt x="647814" y="39738"/>
                  </a:lnTo>
                  <a:lnTo>
                    <a:pt x="647814" y="50"/>
                  </a:lnTo>
                  <a:close/>
                </a:path>
                <a:path w="819785" h="43179">
                  <a:moveTo>
                    <a:pt x="682155" y="50"/>
                  </a:moveTo>
                  <a:lnTo>
                    <a:pt x="678472" y="0"/>
                  </a:lnTo>
                  <a:lnTo>
                    <a:pt x="678472" y="8953"/>
                  </a:lnTo>
                  <a:lnTo>
                    <a:pt x="672452" y="8953"/>
                  </a:lnTo>
                  <a:lnTo>
                    <a:pt x="672452" y="11976"/>
                  </a:lnTo>
                  <a:lnTo>
                    <a:pt x="662076" y="11976"/>
                  </a:lnTo>
                  <a:lnTo>
                    <a:pt x="662076" y="8953"/>
                  </a:lnTo>
                  <a:lnTo>
                    <a:pt x="656043" y="8953"/>
                  </a:lnTo>
                  <a:lnTo>
                    <a:pt x="656043" y="0"/>
                  </a:lnTo>
                  <a:lnTo>
                    <a:pt x="652373" y="50"/>
                  </a:lnTo>
                  <a:lnTo>
                    <a:pt x="652373" y="2933"/>
                  </a:lnTo>
                  <a:lnTo>
                    <a:pt x="652373" y="39738"/>
                  </a:lnTo>
                  <a:lnTo>
                    <a:pt x="655383" y="39738"/>
                  </a:lnTo>
                  <a:lnTo>
                    <a:pt x="655383" y="42760"/>
                  </a:lnTo>
                  <a:lnTo>
                    <a:pt x="679145" y="42760"/>
                  </a:lnTo>
                  <a:lnTo>
                    <a:pt x="679145" y="39738"/>
                  </a:lnTo>
                  <a:lnTo>
                    <a:pt x="682155" y="39738"/>
                  </a:lnTo>
                  <a:lnTo>
                    <a:pt x="682155" y="50"/>
                  </a:lnTo>
                  <a:close/>
                </a:path>
                <a:path w="819785" h="43179">
                  <a:moveTo>
                    <a:pt x="716483" y="50"/>
                  </a:moveTo>
                  <a:lnTo>
                    <a:pt x="712800" y="0"/>
                  </a:lnTo>
                  <a:lnTo>
                    <a:pt x="712800" y="8953"/>
                  </a:lnTo>
                  <a:lnTo>
                    <a:pt x="706780" y="8953"/>
                  </a:lnTo>
                  <a:lnTo>
                    <a:pt x="706780" y="11976"/>
                  </a:lnTo>
                  <a:lnTo>
                    <a:pt x="696404" y="11976"/>
                  </a:lnTo>
                  <a:lnTo>
                    <a:pt x="696404" y="8953"/>
                  </a:lnTo>
                  <a:lnTo>
                    <a:pt x="690384" y="8953"/>
                  </a:lnTo>
                  <a:lnTo>
                    <a:pt x="690384" y="0"/>
                  </a:lnTo>
                  <a:lnTo>
                    <a:pt x="686701" y="50"/>
                  </a:lnTo>
                  <a:lnTo>
                    <a:pt x="686701" y="2933"/>
                  </a:lnTo>
                  <a:lnTo>
                    <a:pt x="686701" y="39738"/>
                  </a:lnTo>
                  <a:lnTo>
                    <a:pt x="689724" y="39738"/>
                  </a:lnTo>
                  <a:lnTo>
                    <a:pt x="689724" y="42760"/>
                  </a:lnTo>
                  <a:lnTo>
                    <a:pt x="713473" y="42760"/>
                  </a:lnTo>
                  <a:lnTo>
                    <a:pt x="713473" y="39738"/>
                  </a:lnTo>
                  <a:lnTo>
                    <a:pt x="716483" y="39738"/>
                  </a:lnTo>
                  <a:lnTo>
                    <a:pt x="716483" y="50"/>
                  </a:lnTo>
                  <a:close/>
                </a:path>
                <a:path w="819785" h="43179">
                  <a:moveTo>
                    <a:pt x="750824" y="50"/>
                  </a:moveTo>
                  <a:lnTo>
                    <a:pt x="747141" y="0"/>
                  </a:lnTo>
                  <a:lnTo>
                    <a:pt x="747141" y="8953"/>
                  </a:lnTo>
                  <a:lnTo>
                    <a:pt x="741121" y="8953"/>
                  </a:lnTo>
                  <a:lnTo>
                    <a:pt x="741121" y="11976"/>
                  </a:lnTo>
                  <a:lnTo>
                    <a:pt x="730745" y="11976"/>
                  </a:lnTo>
                  <a:lnTo>
                    <a:pt x="730745" y="8953"/>
                  </a:lnTo>
                  <a:lnTo>
                    <a:pt x="724712" y="8953"/>
                  </a:lnTo>
                  <a:lnTo>
                    <a:pt x="724712" y="0"/>
                  </a:lnTo>
                  <a:lnTo>
                    <a:pt x="721042" y="50"/>
                  </a:lnTo>
                  <a:lnTo>
                    <a:pt x="721042" y="2933"/>
                  </a:lnTo>
                  <a:lnTo>
                    <a:pt x="721042" y="39738"/>
                  </a:lnTo>
                  <a:lnTo>
                    <a:pt x="724052" y="39738"/>
                  </a:lnTo>
                  <a:lnTo>
                    <a:pt x="724052" y="42760"/>
                  </a:lnTo>
                  <a:lnTo>
                    <a:pt x="747814" y="42760"/>
                  </a:lnTo>
                  <a:lnTo>
                    <a:pt x="747814" y="39738"/>
                  </a:lnTo>
                  <a:lnTo>
                    <a:pt x="750824" y="39738"/>
                  </a:lnTo>
                  <a:lnTo>
                    <a:pt x="750824" y="50"/>
                  </a:lnTo>
                  <a:close/>
                </a:path>
                <a:path w="819785" h="43179">
                  <a:moveTo>
                    <a:pt x="785139" y="50"/>
                  </a:moveTo>
                  <a:lnTo>
                    <a:pt x="781469" y="0"/>
                  </a:lnTo>
                  <a:lnTo>
                    <a:pt x="781469" y="8953"/>
                  </a:lnTo>
                  <a:lnTo>
                    <a:pt x="775436" y="8953"/>
                  </a:lnTo>
                  <a:lnTo>
                    <a:pt x="775436" y="11976"/>
                  </a:lnTo>
                  <a:lnTo>
                    <a:pt x="765060" y="11976"/>
                  </a:lnTo>
                  <a:lnTo>
                    <a:pt x="765060" y="8953"/>
                  </a:lnTo>
                  <a:lnTo>
                    <a:pt x="759040" y="8953"/>
                  </a:lnTo>
                  <a:lnTo>
                    <a:pt x="759040" y="0"/>
                  </a:lnTo>
                  <a:lnTo>
                    <a:pt x="755357" y="50"/>
                  </a:lnTo>
                  <a:lnTo>
                    <a:pt x="755357" y="2933"/>
                  </a:lnTo>
                  <a:lnTo>
                    <a:pt x="755357" y="39738"/>
                  </a:lnTo>
                  <a:lnTo>
                    <a:pt x="758367" y="39738"/>
                  </a:lnTo>
                  <a:lnTo>
                    <a:pt x="758367" y="42760"/>
                  </a:lnTo>
                  <a:lnTo>
                    <a:pt x="782142" y="42760"/>
                  </a:lnTo>
                  <a:lnTo>
                    <a:pt x="782142" y="39738"/>
                  </a:lnTo>
                  <a:lnTo>
                    <a:pt x="785139" y="39738"/>
                  </a:lnTo>
                  <a:lnTo>
                    <a:pt x="785139" y="50"/>
                  </a:lnTo>
                  <a:close/>
                </a:path>
                <a:path w="819785" h="43179">
                  <a:moveTo>
                    <a:pt x="819492" y="38"/>
                  </a:moveTo>
                  <a:lnTo>
                    <a:pt x="815809" y="0"/>
                  </a:lnTo>
                  <a:lnTo>
                    <a:pt x="815809" y="8953"/>
                  </a:lnTo>
                  <a:lnTo>
                    <a:pt x="809790" y="8953"/>
                  </a:lnTo>
                  <a:lnTo>
                    <a:pt x="809790" y="11963"/>
                  </a:lnTo>
                  <a:lnTo>
                    <a:pt x="799414" y="11963"/>
                  </a:lnTo>
                  <a:lnTo>
                    <a:pt x="799414" y="8953"/>
                  </a:lnTo>
                  <a:lnTo>
                    <a:pt x="793394" y="8953"/>
                  </a:lnTo>
                  <a:lnTo>
                    <a:pt x="793394" y="0"/>
                  </a:lnTo>
                  <a:lnTo>
                    <a:pt x="789711" y="38"/>
                  </a:lnTo>
                  <a:lnTo>
                    <a:pt x="789711" y="39738"/>
                  </a:lnTo>
                  <a:lnTo>
                    <a:pt x="792721" y="39738"/>
                  </a:lnTo>
                  <a:lnTo>
                    <a:pt x="792721" y="42748"/>
                  </a:lnTo>
                  <a:lnTo>
                    <a:pt x="816483" y="42748"/>
                  </a:lnTo>
                  <a:lnTo>
                    <a:pt x="816483" y="39738"/>
                  </a:lnTo>
                  <a:lnTo>
                    <a:pt x="819492" y="39738"/>
                  </a:lnTo>
                  <a:lnTo>
                    <a:pt x="819492" y="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1498432" y="4862488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2509" y="0"/>
                  </a:moveTo>
                  <a:lnTo>
                    <a:pt x="3606" y="0"/>
                  </a:lnTo>
                  <a:lnTo>
                    <a:pt x="0" y="3594"/>
                  </a:lnTo>
                  <a:lnTo>
                    <a:pt x="0" y="8051"/>
                  </a:lnTo>
                  <a:lnTo>
                    <a:pt x="0" y="12509"/>
                  </a:lnTo>
                  <a:lnTo>
                    <a:pt x="3606" y="16116"/>
                  </a:lnTo>
                  <a:lnTo>
                    <a:pt x="12509" y="16116"/>
                  </a:lnTo>
                  <a:lnTo>
                    <a:pt x="16116" y="12509"/>
                  </a:lnTo>
                  <a:lnTo>
                    <a:pt x="16116" y="3594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1498432" y="4862488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0" y="8051"/>
                  </a:moveTo>
                  <a:lnTo>
                    <a:pt x="0" y="3594"/>
                  </a:lnTo>
                  <a:lnTo>
                    <a:pt x="3606" y="0"/>
                  </a:lnTo>
                  <a:lnTo>
                    <a:pt x="8051" y="0"/>
                  </a:lnTo>
                  <a:lnTo>
                    <a:pt x="12509" y="0"/>
                  </a:lnTo>
                  <a:lnTo>
                    <a:pt x="16116" y="3594"/>
                  </a:lnTo>
                  <a:lnTo>
                    <a:pt x="16116" y="8051"/>
                  </a:lnTo>
                  <a:lnTo>
                    <a:pt x="16116" y="12509"/>
                  </a:lnTo>
                  <a:lnTo>
                    <a:pt x="12509" y="16116"/>
                  </a:lnTo>
                  <a:lnTo>
                    <a:pt x="8051" y="16116"/>
                  </a:lnTo>
                  <a:lnTo>
                    <a:pt x="3606" y="16116"/>
                  </a:lnTo>
                  <a:lnTo>
                    <a:pt x="0" y="12509"/>
                  </a:lnTo>
                  <a:lnTo>
                    <a:pt x="0" y="80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1506489" y="487054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1501294" y="4865365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94" y="0"/>
                  </a:moveTo>
                  <a:lnTo>
                    <a:pt x="5194" y="10350"/>
                  </a:lnTo>
                </a:path>
                <a:path w="10794" h="10795">
                  <a:moveTo>
                    <a:pt x="0" y="5181"/>
                  </a:moveTo>
                  <a:lnTo>
                    <a:pt x="10375" y="51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1498432" y="4819987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2509" y="0"/>
                  </a:moveTo>
                  <a:lnTo>
                    <a:pt x="3606" y="0"/>
                  </a:lnTo>
                  <a:lnTo>
                    <a:pt x="0" y="3594"/>
                  </a:lnTo>
                  <a:lnTo>
                    <a:pt x="0" y="8051"/>
                  </a:lnTo>
                  <a:lnTo>
                    <a:pt x="0" y="12509"/>
                  </a:lnTo>
                  <a:lnTo>
                    <a:pt x="3606" y="16116"/>
                  </a:lnTo>
                  <a:lnTo>
                    <a:pt x="12509" y="16116"/>
                  </a:lnTo>
                  <a:lnTo>
                    <a:pt x="16116" y="12509"/>
                  </a:lnTo>
                  <a:lnTo>
                    <a:pt x="16116" y="3594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1498432" y="4819987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0" y="8051"/>
                  </a:moveTo>
                  <a:lnTo>
                    <a:pt x="0" y="3594"/>
                  </a:lnTo>
                  <a:lnTo>
                    <a:pt x="3606" y="0"/>
                  </a:lnTo>
                  <a:lnTo>
                    <a:pt x="8051" y="0"/>
                  </a:lnTo>
                  <a:lnTo>
                    <a:pt x="12509" y="0"/>
                  </a:lnTo>
                  <a:lnTo>
                    <a:pt x="16116" y="3594"/>
                  </a:lnTo>
                  <a:lnTo>
                    <a:pt x="16116" y="8051"/>
                  </a:lnTo>
                  <a:lnTo>
                    <a:pt x="16116" y="12509"/>
                  </a:lnTo>
                  <a:lnTo>
                    <a:pt x="12509" y="16116"/>
                  </a:lnTo>
                  <a:lnTo>
                    <a:pt x="8051" y="16116"/>
                  </a:lnTo>
                  <a:lnTo>
                    <a:pt x="3606" y="16116"/>
                  </a:lnTo>
                  <a:lnTo>
                    <a:pt x="0" y="12509"/>
                  </a:lnTo>
                  <a:lnTo>
                    <a:pt x="0" y="80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1506489" y="482803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1501294" y="4822864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94" y="0"/>
                  </a:moveTo>
                  <a:lnTo>
                    <a:pt x="5194" y="10363"/>
                  </a:lnTo>
                </a:path>
                <a:path w="10794" h="10795">
                  <a:moveTo>
                    <a:pt x="0" y="5181"/>
                  </a:moveTo>
                  <a:lnTo>
                    <a:pt x="10375" y="51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2379154" y="4862488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2509" y="0"/>
                  </a:moveTo>
                  <a:lnTo>
                    <a:pt x="3606" y="0"/>
                  </a:lnTo>
                  <a:lnTo>
                    <a:pt x="0" y="3594"/>
                  </a:lnTo>
                  <a:lnTo>
                    <a:pt x="0" y="8051"/>
                  </a:lnTo>
                  <a:lnTo>
                    <a:pt x="0" y="12509"/>
                  </a:lnTo>
                  <a:lnTo>
                    <a:pt x="3606" y="16116"/>
                  </a:lnTo>
                  <a:lnTo>
                    <a:pt x="12509" y="16116"/>
                  </a:lnTo>
                  <a:lnTo>
                    <a:pt x="16116" y="12509"/>
                  </a:lnTo>
                  <a:lnTo>
                    <a:pt x="16116" y="3594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2379154" y="4862488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0" y="8051"/>
                  </a:moveTo>
                  <a:lnTo>
                    <a:pt x="0" y="3594"/>
                  </a:lnTo>
                  <a:lnTo>
                    <a:pt x="3606" y="0"/>
                  </a:lnTo>
                  <a:lnTo>
                    <a:pt x="8064" y="0"/>
                  </a:lnTo>
                  <a:lnTo>
                    <a:pt x="12509" y="0"/>
                  </a:lnTo>
                  <a:lnTo>
                    <a:pt x="16116" y="3594"/>
                  </a:lnTo>
                  <a:lnTo>
                    <a:pt x="16116" y="8051"/>
                  </a:lnTo>
                  <a:lnTo>
                    <a:pt x="16116" y="12509"/>
                  </a:lnTo>
                  <a:lnTo>
                    <a:pt x="12509" y="16116"/>
                  </a:lnTo>
                  <a:lnTo>
                    <a:pt x="8064" y="16116"/>
                  </a:lnTo>
                  <a:lnTo>
                    <a:pt x="3606" y="16116"/>
                  </a:lnTo>
                  <a:lnTo>
                    <a:pt x="0" y="12509"/>
                  </a:lnTo>
                  <a:lnTo>
                    <a:pt x="0" y="80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2387215" y="487054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2382033" y="4865365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81" y="0"/>
                  </a:moveTo>
                  <a:lnTo>
                    <a:pt x="5181" y="10350"/>
                  </a:lnTo>
                </a:path>
                <a:path w="10794" h="10795">
                  <a:moveTo>
                    <a:pt x="0" y="5181"/>
                  </a:moveTo>
                  <a:lnTo>
                    <a:pt x="10363" y="51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2379154" y="4819987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2509" y="0"/>
                  </a:moveTo>
                  <a:lnTo>
                    <a:pt x="3606" y="0"/>
                  </a:lnTo>
                  <a:lnTo>
                    <a:pt x="0" y="3594"/>
                  </a:lnTo>
                  <a:lnTo>
                    <a:pt x="0" y="8051"/>
                  </a:lnTo>
                  <a:lnTo>
                    <a:pt x="0" y="12509"/>
                  </a:lnTo>
                  <a:lnTo>
                    <a:pt x="3606" y="16116"/>
                  </a:lnTo>
                  <a:lnTo>
                    <a:pt x="12509" y="16116"/>
                  </a:lnTo>
                  <a:lnTo>
                    <a:pt x="16116" y="12509"/>
                  </a:lnTo>
                  <a:lnTo>
                    <a:pt x="16116" y="3594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2379154" y="4819987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0" y="8051"/>
                  </a:moveTo>
                  <a:lnTo>
                    <a:pt x="0" y="3594"/>
                  </a:lnTo>
                  <a:lnTo>
                    <a:pt x="3606" y="0"/>
                  </a:lnTo>
                  <a:lnTo>
                    <a:pt x="8064" y="0"/>
                  </a:lnTo>
                  <a:lnTo>
                    <a:pt x="12509" y="0"/>
                  </a:lnTo>
                  <a:lnTo>
                    <a:pt x="16116" y="3594"/>
                  </a:lnTo>
                  <a:lnTo>
                    <a:pt x="16116" y="8051"/>
                  </a:lnTo>
                  <a:lnTo>
                    <a:pt x="16116" y="12509"/>
                  </a:lnTo>
                  <a:lnTo>
                    <a:pt x="12509" y="16116"/>
                  </a:lnTo>
                  <a:lnTo>
                    <a:pt x="8064" y="16116"/>
                  </a:lnTo>
                  <a:lnTo>
                    <a:pt x="3606" y="16116"/>
                  </a:lnTo>
                  <a:lnTo>
                    <a:pt x="0" y="12509"/>
                  </a:lnTo>
                  <a:lnTo>
                    <a:pt x="0" y="80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2387215" y="482803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2382033" y="4822864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81" y="0"/>
                  </a:moveTo>
                  <a:lnTo>
                    <a:pt x="5181" y="10363"/>
                  </a:lnTo>
                </a:path>
                <a:path w="10794" h="10795">
                  <a:moveTo>
                    <a:pt x="0" y="5181"/>
                  </a:moveTo>
                  <a:lnTo>
                    <a:pt x="10363" y="51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1489735" y="4900371"/>
              <a:ext cx="914400" cy="82550"/>
            </a:xfrm>
            <a:custGeom>
              <a:avLst/>
              <a:gdLst/>
              <a:ahLst/>
              <a:cxnLst/>
              <a:rect l="l" t="t" r="r" b="b"/>
              <a:pathLst>
                <a:path w="914400" h="82550">
                  <a:moveTo>
                    <a:pt x="914209" y="0"/>
                  </a:moveTo>
                  <a:lnTo>
                    <a:pt x="0" y="0"/>
                  </a:lnTo>
                  <a:lnTo>
                    <a:pt x="0" y="81978"/>
                  </a:lnTo>
                  <a:lnTo>
                    <a:pt x="914209" y="81978"/>
                  </a:lnTo>
                  <a:lnTo>
                    <a:pt x="914209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1489735" y="4900371"/>
              <a:ext cx="914400" cy="82550"/>
            </a:xfrm>
            <a:custGeom>
              <a:avLst/>
              <a:gdLst/>
              <a:ahLst/>
              <a:cxnLst/>
              <a:rect l="l" t="t" r="r" b="b"/>
              <a:pathLst>
                <a:path w="914400" h="82550">
                  <a:moveTo>
                    <a:pt x="0" y="81978"/>
                  </a:moveTo>
                  <a:lnTo>
                    <a:pt x="914209" y="81978"/>
                  </a:lnTo>
                  <a:lnTo>
                    <a:pt x="914209" y="0"/>
                  </a:lnTo>
                  <a:lnTo>
                    <a:pt x="0" y="0"/>
                  </a:lnTo>
                  <a:lnTo>
                    <a:pt x="0" y="81978"/>
                  </a:lnTo>
                  <a:close/>
                </a:path>
              </a:pathLst>
            </a:custGeom>
            <a:ln w="36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1537893" y="4911496"/>
              <a:ext cx="785495" cy="43180"/>
            </a:xfrm>
            <a:custGeom>
              <a:avLst/>
              <a:gdLst/>
              <a:ahLst/>
              <a:cxnLst/>
              <a:rect l="l" t="t" r="r" b="b"/>
              <a:pathLst>
                <a:path w="785494" h="43179">
                  <a:moveTo>
                    <a:pt x="29781" y="50"/>
                  </a:moveTo>
                  <a:lnTo>
                    <a:pt x="26098" y="12"/>
                  </a:lnTo>
                  <a:lnTo>
                    <a:pt x="26098" y="8966"/>
                  </a:lnTo>
                  <a:lnTo>
                    <a:pt x="20078" y="8966"/>
                  </a:lnTo>
                  <a:lnTo>
                    <a:pt x="20078" y="11976"/>
                  </a:lnTo>
                  <a:lnTo>
                    <a:pt x="9702" y="11976"/>
                  </a:lnTo>
                  <a:lnTo>
                    <a:pt x="9702" y="8966"/>
                  </a:lnTo>
                  <a:lnTo>
                    <a:pt x="3683" y="8966"/>
                  </a:lnTo>
                  <a:lnTo>
                    <a:pt x="3683" y="12"/>
                  </a:lnTo>
                  <a:lnTo>
                    <a:pt x="0" y="50"/>
                  </a:lnTo>
                  <a:lnTo>
                    <a:pt x="0" y="39751"/>
                  </a:lnTo>
                  <a:lnTo>
                    <a:pt x="3009" y="39751"/>
                  </a:lnTo>
                  <a:lnTo>
                    <a:pt x="3009" y="42760"/>
                  </a:lnTo>
                  <a:lnTo>
                    <a:pt x="26771" y="42760"/>
                  </a:lnTo>
                  <a:lnTo>
                    <a:pt x="26771" y="39751"/>
                  </a:lnTo>
                  <a:lnTo>
                    <a:pt x="29781" y="39751"/>
                  </a:lnTo>
                  <a:lnTo>
                    <a:pt x="29781" y="50"/>
                  </a:lnTo>
                  <a:close/>
                </a:path>
                <a:path w="785494" h="43179">
                  <a:moveTo>
                    <a:pt x="64122" y="50"/>
                  </a:moveTo>
                  <a:lnTo>
                    <a:pt x="60426" y="0"/>
                  </a:lnTo>
                  <a:lnTo>
                    <a:pt x="60426" y="8966"/>
                  </a:lnTo>
                  <a:lnTo>
                    <a:pt x="54406" y="8966"/>
                  </a:lnTo>
                  <a:lnTo>
                    <a:pt x="54406" y="11976"/>
                  </a:lnTo>
                  <a:lnTo>
                    <a:pt x="44030" y="11976"/>
                  </a:lnTo>
                  <a:lnTo>
                    <a:pt x="44030" y="8966"/>
                  </a:lnTo>
                  <a:lnTo>
                    <a:pt x="38011" y="8966"/>
                  </a:lnTo>
                  <a:lnTo>
                    <a:pt x="38011" y="0"/>
                  </a:lnTo>
                  <a:lnTo>
                    <a:pt x="34328" y="50"/>
                  </a:lnTo>
                  <a:lnTo>
                    <a:pt x="34328" y="2933"/>
                  </a:lnTo>
                  <a:lnTo>
                    <a:pt x="34328" y="39738"/>
                  </a:lnTo>
                  <a:lnTo>
                    <a:pt x="37350" y="39738"/>
                  </a:lnTo>
                  <a:lnTo>
                    <a:pt x="37350" y="42760"/>
                  </a:lnTo>
                  <a:lnTo>
                    <a:pt x="61099" y="42760"/>
                  </a:lnTo>
                  <a:lnTo>
                    <a:pt x="61099" y="39738"/>
                  </a:lnTo>
                  <a:lnTo>
                    <a:pt x="64122" y="39738"/>
                  </a:lnTo>
                  <a:lnTo>
                    <a:pt x="64122" y="50"/>
                  </a:lnTo>
                  <a:close/>
                </a:path>
                <a:path w="785494" h="43179">
                  <a:moveTo>
                    <a:pt x="98450" y="50"/>
                  </a:moveTo>
                  <a:lnTo>
                    <a:pt x="94780" y="0"/>
                  </a:lnTo>
                  <a:lnTo>
                    <a:pt x="94780" y="8966"/>
                  </a:lnTo>
                  <a:lnTo>
                    <a:pt x="88747" y="8966"/>
                  </a:lnTo>
                  <a:lnTo>
                    <a:pt x="88747" y="11976"/>
                  </a:lnTo>
                  <a:lnTo>
                    <a:pt x="78371" y="11976"/>
                  </a:lnTo>
                  <a:lnTo>
                    <a:pt x="78371" y="8966"/>
                  </a:lnTo>
                  <a:lnTo>
                    <a:pt x="72351" y="8966"/>
                  </a:lnTo>
                  <a:lnTo>
                    <a:pt x="72351" y="0"/>
                  </a:lnTo>
                  <a:lnTo>
                    <a:pt x="68668" y="50"/>
                  </a:lnTo>
                  <a:lnTo>
                    <a:pt x="68668" y="2933"/>
                  </a:lnTo>
                  <a:lnTo>
                    <a:pt x="68668" y="39738"/>
                  </a:lnTo>
                  <a:lnTo>
                    <a:pt x="71678" y="39738"/>
                  </a:lnTo>
                  <a:lnTo>
                    <a:pt x="71678" y="42760"/>
                  </a:lnTo>
                  <a:lnTo>
                    <a:pt x="95440" y="42760"/>
                  </a:lnTo>
                  <a:lnTo>
                    <a:pt x="95440" y="39738"/>
                  </a:lnTo>
                  <a:lnTo>
                    <a:pt x="98450" y="39738"/>
                  </a:lnTo>
                  <a:lnTo>
                    <a:pt x="98450" y="50"/>
                  </a:lnTo>
                  <a:close/>
                </a:path>
                <a:path w="785494" h="43179">
                  <a:moveTo>
                    <a:pt x="132791" y="50"/>
                  </a:moveTo>
                  <a:lnTo>
                    <a:pt x="129108" y="0"/>
                  </a:lnTo>
                  <a:lnTo>
                    <a:pt x="129108" y="8966"/>
                  </a:lnTo>
                  <a:lnTo>
                    <a:pt x="123088" y="8966"/>
                  </a:lnTo>
                  <a:lnTo>
                    <a:pt x="123088" y="11976"/>
                  </a:lnTo>
                  <a:lnTo>
                    <a:pt x="112712" y="11976"/>
                  </a:lnTo>
                  <a:lnTo>
                    <a:pt x="112712" y="8966"/>
                  </a:lnTo>
                  <a:lnTo>
                    <a:pt x="106692" y="8966"/>
                  </a:lnTo>
                  <a:lnTo>
                    <a:pt x="106692" y="0"/>
                  </a:lnTo>
                  <a:lnTo>
                    <a:pt x="103009" y="50"/>
                  </a:lnTo>
                  <a:lnTo>
                    <a:pt x="103009" y="2933"/>
                  </a:lnTo>
                  <a:lnTo>
                    <a:pt x="103009" y="39738"/>
                  </a:lnTo>
                  <a:lnTo>
                    <a:pt x="106019" y="39738"/>
                  </a:lnTo>
                  <a:lnTo>
                    <a:pt x="106019" y="42760"/>
                  </a:lnTo>
                  <a:lnTo>
                    <a:pt x="129781" y="42760"/>
                  </a:lnTo>
                  <a:lnTo>
                    <a:pt x="129781" y="39738"/>
                  </a:lnTo>
                  <a:lnTo>
                    <a:pt x="132791" y="39738"/>
                  </a:lnTo>
                  <a:lnTo>
                    <a:pt x="132791" y="50"/>
                  </a:lnTo>
                  <a:close/>
                </a:path>
                <a:path w="785494" h="43179">
                  <a:moveTo>
                    <a:pt x="167119" y="50"/>
                  </a:moveTo>
                  <a:lnTo>
                    <a:pt x="163449" y="0"/>
                  </a:lnTo>
                  <a:lnTo>
                    <a:pt x="163449" y="8966"/>
                  </a:lnTo>
                  <a:lnTo>
                    <a:pt x="157416" y="8966"/>
                  </a:lnTo>
                  <a:lnTo>
                    <a:pt x="157416" y="11976"/>
                  </a:lnTo>
                  <a:lnTo>
                    <a:pt x="147040" y="11976"/>
                  </a:lnTo>
                  <a:lnTo>
                    <a:pt x="147040" y="8966"/>
                  </a:lnTo>
                  <a:lnTo>
                    <a:pt x="141020" y="8966"/>
                  </a:lnTo>
                  <a:lnTo>
                    <a:pt x="141020" y="0"/>
                  </a:lnTo>
                  <a:lnTo>
                    <a:pt x="137337" y="50"/>
                  </a:lnTo>
                  <a:lnTo>
                    <a:pt x="137337" y="2933"/>
                  </a:lnTo>
                  <a:lnTo>
                    <a:pt x="137337" y="39738"/>
                  </a:lnTo>
                  <a:lnTo>
                    <a:pt x="140347" y="39738"/>
                  </a:lnTo>
                  <a:lnTo>
                    <a:pt x="140347" y="42760"/>
                  </a:lnTo>
                  <a:lnTo>
                    <a:pt x="164109" y="42760"/>
                  </a:lnTo>
                  <a:lnTo>
                    <a:pt x="164109" y="39738"/>
                  </a:lnTo>
                  <a:lnTo>
                    <a:pt x="167119" y="39738"/>
                  </a:lnTo>
                  <a:lnTo>
                    <a:pt x="167119" y="50"/>
                  </a:lnTo>
                  <a:close/>
                </a:path>
                <a:path w="785494" h="43179">
                  <a:moveTo>
                    <a:pt x="201472" y="50"/>
                  </a:moveTo>
                  <a:lnTo>
                    <a:pt x="197789" y="0"/>
                  </a:lnTo>
                  <a:lnTo>
                    <a:pt x="197789" y="8966"/>
                  </a:lnTo>
                  <a:lnTo>
                    <a:pt x="191770" y="8966"/>
                  </a:lnTo>
                  <a:lnTo>
                    <a:pt x="191770" y="11976"/>
                  </a:lnTo>
                  <a:lnTo>
                    <a:pt x="181394" y="11976"/>
                  </a:lnTo>
                  <a:lnTo>
                    <a:pt x="181394" y="8966"/>
                  </a:lnTo>
                  <a:lnTo>
                    <a:pt x="175361" y="8966"/>
                  </a:lnTo>
                  <a:lnTo>
                    <a:pt x="175361" y="0"/>
                  </a:lnTo>
                  <a:lnTo>
                    <a:pt x="171691" y="50"/>
                  </a:lnTo>
                  <a:lnTo>
                    <a:pt x="171691" y="2933"/>
                  </a:lnTo>
                  <a:lnTo>
                    <a:pt x="171691" y="39738"/>
                  </a:lnTo>
                  <a:lnTo>
                    <a:pt x="174701" y="39738"/>
                  </a:lnTo>
                  <a:lnTo>
                    <a:pt x="174701" y="42760"/>
                  </a:lnTo>
                  <a:lnTo>
                    <a:pt x="198462" y="42760"/>
                  </a:lnTo>
                  <a:lnTo>
                    <a:pt x="198462" y="39738"/>
                  </a:lnTo>
                  <a:lnTo>
                    <a:pt x="201472" y="39738"/>
                  </a:lnTo>
                  <a:lnTo>
                    <a:pt x="201472" y="50"/>
                  </a:lnTo>
                  <a:close/>
                </a:path>
                <a:path w="785494" h="43179">
                  <a:moveTo>
                    <a:pt x="235800" y="50"/>
                  </a:moveTo>
                  <a:lnTo>
                    <a:pt x="232117" y="0"/>
                  </a:lnTo>
                  <a:lnTo>
                    <a:pt x="232117" y="8966"/>
                  </a:lnTo>
                  <a:lnTo>
                    <a:pt x="226098" y="8966"/>
                  </a:lnTo>
                  <a:lnTo>
                    <a:pt x="226098" y="11976"/>
                  </a:lnTo>
                  <a:lnTo>
                    <a:pt x="215722" y="11976"/>
                  </a:lnTo>
                  <a:lnTo>
                    <a:pt x="215722" y="8966"/>
                  </a:lnTo>
                  <a:lnTo>
                    <a:pt x="209702" y="8966"/>
                  </a:lnTo>
                  <a:lnTo>
                    <a:pt x="209702" y="0"/>
                  </a:lnTo>
                  <a:lnTo>
                    <a:pt x="206019" y="50"/>
                  </a:lnTo>
                  <a:lnTo>
                    <a:pt x="206019" y="2933"/>
                  </a:lnTo>
                  <a:lnTo>
                    <a:pt x="206019" y="39738"/>
                  </a:lnTo>
                  <a:lnTo>
                    <a:pt x="209029" y="39738"/>
                  </a:lnTo>
                  <a:lnTo>
                    <a:pt x="209029" y="42760"/>
                  </a:lnTo>
                  <a:lnTo>
                    <a:pt x="232791" y="42760"/>
                  </a:lnTo>
                  <a:lnTo>
                    <a:pt x="232791" y="39738"/>
                  </a:lnTo>
                  <a:lnTo>
                    <a:pt x="235800" y="39738"/>
                  </a:lnTo>
                  <a:lnTo>
                    <a:pt x="235800" y="50"/>
                  </a:lnTo>
                  <a:close/>
                </a:path>
                <a:path w="785494" h="43179">
                  <a:moveTo>
                    <a:pt x="270129" y="50"/>
                  </a:moveTo>
                  <a:lnTo>
                    <a:pt x="266446" y="0"/>
                  </a:lnTo>
                  <a:lnTo>
                    <a:pt x="266446" y="8966"/>
                  </a:lnTo>
                  <a:lnTo>
                    <a:pt x="260426" y="8966"/>
                  </a:lnTo>
                  <a:lnTo>
                    <a:pt x="260426" y="11976"/>
                  </a:lnTo>
                  <a:lnTo>
                    <a:pt x="250050" y="11976"/>
                  </a:lnTo>
                  <a:lnTo>
                    <a:pt x="250050" y="8966"/>
                  </a:lnTo>
                  <a:lnTo>
                    <a:pt x="244030" y="8966"/>
                  </a:lnTo>
                  <a:lnTo>
                    <a:pt x="244030" y="0"/>
                  </a:lnTo>
                  <a:lnTo>
                    <a:pt x="240347" y="50"/>
                  </a:lnTo>
                  <a:lnTo>
                    <a:pt x="240347" y="2933"/>
                  </a:lnTo>
                  <a:lnTo>
                    <a:pt x="240347" y="39738"/>
                  </a:lnTo>
                  <a:lnTo>
                    <a:pt x="243357" y="39738"/>
                  </a:lnTo>
                  <a:lnTo>
                    <a:pt x="243357" y="42760"/>
                  </a:lnTo>
                  <a:lnTo>
                    <a:pt x="267119" y="42760"/>
                  </a:lnTo>
                  <a:lnTo>
                    <a:pt x="267119" y="39738"/>
                  </a:lnTo>
                  <a:lnTo>
                    <a:pt x="270129" y="39738"/>
                  </a:lnTo>
                  <a:lnTo>
                    <a:pt x="270129" y="50"/>
                  </a:lnTo>
                  <a:close/>
                </a:path>
                <a:path w="785494" h="43179">
                  <a:moveTo>
                    <a:pt x="304469" y="50"/>
                  </a:moveTo>
                  <a:lnTo>
                    <a:pt x="300786" y="0"/>
                  </a:lnTo>
                  <a:lnTo>
                    <a:pt x="300786" y="8966"/>
                  </a:lnTo>
                  <a:lnTo>
                    <a:pt x="294754" y="8966"/>
                  </a:lnTo>
                  <a:lnTo>
                    <a:pt x="294754" y="11976"/>
                  </a:lnTo>
                  <a:lnTo>
                    <a:pt x="284391" y="11976"/>
                  </a:lnTo>
                  <a:lnTo>
                    <a:pt x="284391" y="8966"/>
                  </a:lnTo>
                  <a:lnTo>
                    <a:pt x="278371" y="8966"/>
                  </a:lnTo>
                  <a:lnTo>
                    <a:pt x="278371" y="0"/>
                  </a:lnTo>
                  <a:lnTo>
                    <a:pt x="274688" y="50"/>
                  </a:lnTo>
                  <a:lnTo>
                    <a:pt x="274688" y="2933"/>
                  </a:lnTo>
                  <a:lnTo>
                    <a:pt x="274688" y="39738"/>
                  </a:lnTo>
                  <a:lnTo>
                    <a:pt x="277698" y="39738"/>
                  </a:lnTo>
                  <a:lnTo>
                    <a:pt x="277698" y="42760"/>
                  </a:lnTo>
                  <a:lnTo>
                    <a:pt x="301459" y="42760"/>
                  </a:lnTo>
                  <a:lnTo>
                    <a:pt x="301459" y="39738"/>
                  </a:lnTo>
                  <a:lnTo>
                    <a:pt x="304469" y="39738"/>
                  </a:lnTo>
                  <a:lnTo>
                    <a:pt x="304469" y="50"/>
                  </a:lnTo>
                  <a:close/>
                </a:path>
                <a:path w="785494" h="43179">
                  <a:moveTo>
                    <a:pt x="338797" y="50"/>
                  </a:moveTo>
                  <a:lnTo>
                    <a:pt x="335114" y="0"/>
                  </a:lnTo>
                  <a:lnTo>
                    <a:pt x="335114" y="8966"/>
                  </a:lnTo>
                  <a:lnTo>
                    <a:pt x="329095" y="8966"/>
                  </a:lnTo>
                  <a:lnTo>
                    <a:pt x="329095" y="11976"/>
                  </a:lnTo>
                  <a:lnTo>
                    <a:pt x="318719" y="11976"/>
                  </a:lnTo>
                  <a:lnTo>
                    <a:pt x="318719" y="8966"/>
                  </a:lnTo>
                  <a:lnTo>
                    <a:pt x="312699" y="8966"/>
                  </a:lnTo>
                  <a:lnTo>
                    <a:pt x="312699" y="0"/>
                  </a:lnTo>
                  <a:lnTo>
                    <a:pt x="309016" y="50"/>
                  </a:lnTo>
                  <a:lnTo>
                    <a:pt x="309016" y="2933"/>
                  </a:lnTo>
                  <a:lnTo>
                    <a:pt x="309016" y="39738"/>
                  </a:lnTo>
                  <a:lnTo>
                    <a:pt x="312026" y="39738"/>
                  </a:lnTo>
                  <a:lnTo>
                    <a:pt x="312026" y="42760"/>
                  </a:lnTo>
                  <a:lnTo>
                    <a:pt x="335788" y="42760"/>
                  </a:lnTo>
                  <a:lnTo>
                    <a:pt x="335788" y="39738"/>
                  </a:lnTo>
                  <a:lnTo>
                    <a:pt x="338797" y="39738"/>
                  </a:lnTo>
                  <a:lnTo>
                    <a:pt x="338797" y="50"/>
                  </a:lnTo>
                  <a:close/>
                </a:path>
                <a:path w="785494" h="43179">
                  <a:moveTo>
                    <a:pt x="373126" y="50"/>
                  </a:moveTo>
                  <a:lnTo>
                    <a:pt x="369443" y="0"/>
                  </a:lnTo>
                  <a:lnTo>
                    <a:pt x="369443" y="8966"/>
                  </a:lnTo>
                  <a:lnTo>
                    <a:pt x="363423" y="8966"/>
                  </a:lnTo>
                  <a:lnTo>
                    <a:pt x="363423" y="11976"/>
                  </a:lnTo>
                  <a:lnTo>
                    <a:pt x="353047" y="11976"/>
                  </a:lnTo>
                  <a:lnTo>
                    <a:pt x="353047" y="8966"/>
                  </a:lnTo>
                  <a:lnTo>
                    <a:pt x="347014" y="8966"/>
                  </a:lnTo>
                  <a:lnTo>
                    <a:pt x="347014" y="0"/>
                  </a:lnTo>
                  <a:lnTo>
                    <a:pt x="343344" y="50"/>
                  </a:lnTo>
                  <a:lnTo>
                    <a:pt x="343344" y="2933"/>
                  </a:lnTo>
                  <a:lnTo>
                    <a:pt x="343344" y="39738"/>
                  </a:lnTo>
                  <a:lnTo>
                    <a:pt x="346354" y="39738"/>
                  </a:lnTo>
                  <a:lnTo>
                    <a:pt x="346354" y="42760"/>
                  </a:lnTo>
                  <a:lnTo>
                    <a:pt x="370116" y="42760"/>
                  </a:lnTo>
                  <a:lnTo>
                    <a:pt x="370116" y="39738"/>
                  </a:lnTo>
                  <a:lnTo>
                    <a:pt x="373126" y="39738"/>
                  </a:lnTo>
                  <a:lnTo>
                    <a:pt x="373126" y="50"/>
                  </a:lnTo>
                  <a:close/>
                </a:path>
                <a:path w="785494" h="43179">
                  <a:moveTo>
                    <a:pt x="407479" y="50"/>
                  </a:moveTo>
                  <a:lnTo>
                    <a:pt x="403796" y="0"/>
                  </a:lnTo>
                  <a:lnTo>
                    <a:pt x="403796" y="8966"/>
                  </a:lnTo>
                  <a:lnTo>
                    <a:pt x="397776" y="8966"/>
                  </a:lnTo>
                  <a:lnTo>
                    <a:pt x="397776" y="11976"/>
                  </a:lnTo>
                  <a:lnTo>
                    <a:pt x="387400" y="11976"/>
                  </a:lnTo>
                  <a:lnTo>
                    <a:pt x="387400" y="8966"/>
                  </a:lnTo>
                  <a:lnTo>
                    <a:pt x="381381" y="8966"/>
                  </a:lnTo>
                  <a:lnTo>
                    <a:pt x="381381" y="0"/>
                  </a:lnTo>
                  <a:lnTo>
                    <a:pt x="377698" y="50"/>
                  </a:lnTo>
                  <a:lnTo>
                    <a:pt x="377698" y="2933"/>
                  </a:lnTo>
                  <a:lnTo>
                    <a:pt x="377698" y="39738"/>
                  </a:lnTo>
                  <a:lnTo>
                    <a:pt x="380707" y="39738"/>
                  </a:lnTo>
                  <a:lnTo>
                    <a:pt x="380707" y="42760"/>
                  </a:lnTo>
                  <a:lnTo>
                    <a:pt x="404469" y="42760"/>
                  </a:lnTo>
                  <a:lnTo>
                    <a:pt x="404469" y="39738"/>
                  </a:lnTo>
                  <a:lnTo>
                    <a:pt x="407479" y="39738"/>
                  </a:lnTo>
                  <a:lnTo>
                    <a:pt x="407479" y="50"/>
                  </a:lnTo>
                  <a:close/>
                </a:path>
                <a:path w="785494" h="43179">
                  <a:moveTo>
                    <a:pt x="441807" y="50"/>
                  </a:moveTo>
                  <a:lnTo>
                    <a:pt x="438124" y="0"/>
                  </a:lnTo>
                  <a:lnTo>
                    <a:pt x="438124" y="8966"/>
                  </a:lnTo>
                  <a:lnTo>
                    <a:pt x="432104" y="8966"/>
                  </a:lnTo>
                  <a:lnTo>
                    <a:pt x="432104" y="11976"/>
                  </a:lnTo>
                  <a:lnTo>
                    <a:pt x="421728" y="11976"/>
                  </a:lnTo>
                  <a:lnTo>
                    <a:pt x="421728" y="8966"/>
                  </a:lnTo>
                  <a:lnTo>
                    <a:pt x="415709" y="8966"/>
                  </a:lnTo>
                  <a:lnTo>
                    <a:pt x="415709" y="0"/>
                  </a:lnTo>
                  <a:lnTo>
                    <a:pt x="412026" y="50"/>
                  </a:lnTo>
                  <a:lnTo>
                    <a:pt x="412026" y="2933"/>
                  </a:lnTo>
                  <a:lnTo>
                    <a:pt x="412026" y="39738"/>
                  </a:lnTo>
                  <a:lnTo>
                    <a:pt x="415036" y="39738"/>
                  </a:lnTo>
                  <a:lnTo>
                    <a:pt x="415036" y="42760"/>
                  </a:lnTo>
                  <a:lnTo>
                    <a:pt x="438797" y="42760"/>
                  </a:lnTo>
                  <a:lnTo>
                    <a:pt x="438797" y="39738"/>
                  </a:lnTo>
                  <a:lnTo>
                    <a:pt x="441807" y="39738"/>
                  </a:lnTo>
                  <a:lnTo>
                    <a:pt x="441807" y="50"/>
                  </a:lnTo>
                  <a:close/>
                </a:path>
                <a:path w="785494" h="43179">
                  <a:moveTo>
                    <a:pt x="476148" y="50"/>
                  </a:moveTo>
                  <a:lnTo>
                    <a:pt x="472465" y="0"/>
                  </a:lnTo>
                  <a:lnTo>
                    <a:pt x="472465" y="8966"/>
                  </a:lnTo>
                  <a:lnTo>
                    <a:pt x="466432" y="8966"/>
                  </a:lnTo>
                  <a:lnTo>
                    <a:pt x="466432" y="11976"/>
                  </a:lnTo>
                  <a:lnTo>
                    <a:pt x="456069" y="11976"/>
                  </a:lnTo>
                  <a:lnTo>
                    <a:pt x="456069" y="8966"/>
                  </a:lnTo>
                  <a:lnTo>
                    <a:pt x="450049" y="8966"/>
                  </a:lnTo>
                  <a:lnTo>
                    <a:pt x="450049" y="0"/>
                  </a:lnTo>
                  <a:lnTo>
                    <a:pt x="446366" y="50"/>
                  </a:lnTo>
                  <a:lnTo>
                    <a:pt x="446366" y="2933"/>
                  </a:lnTo>
                  <a:lnTo>
                    <a:pt x="446366" y="39738"/>
                  </a:lnTo>
                  <a:lnTo>
                    <a:pt x="449376" y="39738"/>
                  </a:lnTo>
                  <a:lnTo>
                    <a:pt x="449376" y="42760"/>
                  </a:lnTo>
                  <a:lnTo>
                    <a:pt x="473138" y="42760"/>
                  </a:lnTo>
                  <a:lnTo>
                    <a:pt x="473138" y="39738"/>
                  </a:lnTo>
                  <a:lnTo>
                    <a:pt x="476148" y="39738"/>
                  </a:lnTo>
                  <a:lnTo>
                    <a:pt x="476148" y="50"/>
                  </a:lnTo>
                  <a:close/>
                </a:path>
                <a:path w="785494" h="43179">
                  <a:moveTo>
                    <a:pt x="510489" y="50"/>
                  </a:moveTo>
                  <a:lnTo>
                    <a:pt x="506793" y="0"/>
                  </a:lnTo>
                  <a:lnTo>
                    <a:pt x="506793" y="8966"/>
                  </a:lnTo>
                  <a:lnTo>
                    <a:pt x="500773" y="8966"/>
                  </a:lnTo>
                  <a:lnTo>
                    <a:pt x="500773" y="11976"/>
                  </a:lnTo>
                  <a:lnTo>
                    <a:pt x="490410" y="11976"/>
                  </a:lnTo>
                  <a:lnTo>
                    <a:pt x="490410" y="8966"/>
                  </a:lnTo>
                  <a:lnTo>
                    <a:pt x="484378" y="8966"/>
                  </a:lnTo>
                  <a:lnTo>
                    <a:pt x="484378" y="0"/>
                  </a:lnTo>
                  <a:lnTo>
                    <a:pt x="480695" y="50"/>
                  </a:lnTo>
                  <a:lnTo>
                    <a:pt x="480695" y="2933"/>
                  </a:lnTo>
                  <a:lnTo>
                    <a:pt x="480695" y="39738"/>
                  </a:lnTo>
                  <a:lnTo>
                    <a:pt x="483717" y="39738"/>
                  </a:lnTo>
                  <a:lnTo>
                    <a:pt x="483717" y="42760"/>
                  </a:lnTo>
                  <a:lnTo>
                    <a:pt x="507479" y="42760"/>
                  </a:lnTo>
                  <a:lnTo>
                    <a:pt x="507479" y="39738"/>
                  </a:lnTo>
                  <a:lnTo>
                    <a:pt x="510489" y="39738"/>
                  </a:lnTo>
                  <a:lnTo>
                    <a:pt x="510489" y="50"/>
                  </a:lnTo>
                  <a:close/>
                </a:path>
                <a:path w="785494" h="43179">
                  <a:moveTo>
                    <a:pt x="544804" y="50"/>
                  </a:moveTo>
                  <a:lnTo>
                    <a:pt x="541121" y="0"/>
                  </a:lnTo>
                  <a:lnTo>
                    <a:pt x="541121" y="8966"/>
                  </a:lnTo>
                  <a:lnTo>
                    <a:pt x="535101" y="8966"/>
                  </a:lnTo>
                  <a:lnTo>
                    <a:pt x="535101" y="11976"/>
                  </a:lnTo>
                  <a:lnTo>
                    <a:pt x="524725" y="11976"/>
                  </a:lnTo>
                  <a:lnTo>
                    <a:pt x="524725" y="8966"/>
                  </a:lnTo>
                  <a:lnTo>
                    <a:pt x="518706" y="8966"/>
                  </a:lnTo>
                  <a:lnTo>
                    <a:pt x="518706" y="0"/>
                  </a:lnTo>
                  <a:lnTo>
                    <a:pt x="515023" y="50"/>
                  </a:lnTo>
                  <a:lnTo>
                    <a:pt x="515023" y="2933"/>
                  </a:lnTo>
                  <a:lnTo>
                    <a:pt x="515023" y="39738"/>
                  </a:lnTo>
                  <a:lnTo>
                    <a:pt x="518033" y="39738"/>
                  </a:lnTo>
                  <a:lnTo>
                    <a:pt x="518033" y="42760"/>
                  </a:lnTo>
                  <a:lnTo>
                    <a:pt x="541794" y="42760"/>
                  </a:lnTo>
                  <a:lnTo>
                    <a:pt x="541794" y="39738"/>
                  </a:lnTo>
                  <a:lnTo>
                    <a:pt x="544804" y="39738"/>
                  </a:lnTo>
                  <a:lnTo>
                    <a:pt x="544804" y="50"/>
                  </a:lnTo>
                  <a:close/>
                </a:path>
                <a:path w="785494" h="43179">
                  <a:moveTo>
                    <a:pt x="579158" y="50"/>
                  </a:moveTo>
                  <a:lnTo>
                    <a:pt x="575475" y="0"/>
                  </a:lnTo>
                  <a:lnTo>
                    <a:pt x="575475" y="8966"/>
                  </a:lnTo>
                  <a:lnTo>
                    <a:pt x="569455" y="8966"/>
                  </a:lnTo>
                  <a:lnTo>
                    <a:pt x="569455" y="11976"/>
                  </a:lnTo>
                  <a:lnTo>
                    <a:pt x="559079" y="11976"/>
                  </a:lnTo>
                  <a:lnTo>
                    <a:pt x="559079" y="8966"/>
                  </a:lnTo>
                  <a:lnTo>
                    <a:pt x="553059" y="8966"/>
                  </a:lnTo>
                  <a:lnTo>
                    <a:pt x="553059" y="0"/>
                  </a:lnTo>
                  <a:lnTo>
                    <a:pt x="549376" y="50"/>
                  </a:lnTo>
                  <a:lnTo>
                    <a:pt x="549376" y="2933"/>
                  </a:lnTo>
                  <a:lnTo>
                    <a:pt x="549376" y="39738"/>
                  </a:lnTo>
                  <a:lnTo>
                    <a:pt x="552386" y="39738"/>
                  </a:lnTo>
                  <a:lnTo>
                    <a:pt x="552386" y="42760"/>
                  </a:lnTo>
                  <a:lnTo>
                    <a:pt x="576148" y="42760"/>
                  </a:lnTo>
                  <a:lnTo>
                    <a:pt x="576148" y="39738"/>
                  </a:lnTo>
                  <a:lnTo>
                    <a:pt x="579158" y="39738"/>
                  </a:lnTo>
                  <a:lnTo>
                    <a:pt x="579158" y="50"/>
                  </a:lnTo>
                  <a:close/>
                </a:path>
                <a:path w="785494" h="43179">
                  <a:moveTo>
                    <a:pt x="613486" y="50"/>
                  </a:moveTo>
                  <a:lnTo>
                    <a:pt x="609803" y="0"/>
                  </a:lnTo>
                  <a:lnTo>
                    <a:pt x="609803" y="8966"/>
                  </a:lnTo>
                  <a:lnTo>
                    <a:pt x="603783" y="8966"/>
                  </a:lnTo>
                  <a:lnTo>
                    <a:pt x="603783" y="11976"/>
                  </a:lnTo>
                  <a:lnTo>
                    <a:pt x="593407" y="11976"/>
                  </a:lnTo>
                  <a:lnTo>
                    <a:pt x="593407" y="8966"/>
                  </a:lnTo>
                  <a:lnTo>
                    <a:pt x="587387" y="8966"/>
                  </a:lnTo>
                  <a:lnTo>
                    <a:pt x="587387" y="0"/>
                  </a:lnTo>
                  <a:lnTo>
                    <a:pt x="583704" y="50"/>
                  </a:lnTo>
                  <a:lnTo>
                    <a:pt x="583704" y="2933"/>
                  </a:lnTo>
                  <a:lnTo>
                    <a:pt x="583704" y="39738"/>
                  </a:lnTo>
                  <a:lnTo>
                    <a:pt x="586714" y="39738"/>
                  </a:lnTo>
                  <a:lnTo>
                    <a:pt x="586714" y="42760"/>
                  </a:lnTo>
                  <a:lnTo>
                    <a:pt x="610476" y="42760"/>
                  </a:lnTo>
                  <a:lnTo>
                    <a:pt x="610476" y="39738"/>
                  </a:lnTo>
                  <a:lnTo>
                    <a:pt x="613486" y="39738"/>
                  </a:lnTo>
                  <a:lnTo>
                    <a:pt x="613486" y="50"/>
                  </a:lnTo>
                  <a:close/>
                </a:path>
                <a:path w="785494" h="43179">
                  <a:moveTo>
                    <a:pt x="647814" y="50"/>
                  </a:moveTo>
                  <a:lnTo>
                    <a:pt x="644144" y="0"/>
                  </a:lnTo>
                  <a:lnTo>
                    <a:pt x="644144" y="8966"/>
                  </a:lnTo>
                  <a:lnTo>
                    <a:pt x="638111" y="8966"/>
                  </a:lnTo>
                  <a:lnTo>
                    <a:pt x="638111" y="11976"/>
                  </a:lnTo>
                  <a:lnTo>
                    <a:pt x="627735" y="11976"/>
                  </a:lnTo>
                  <a:lnTo>
                    <a:pt x="627735" y="8966"/>
                  </a:lnTo>
                  <a:lnTo>
                    <a:pt x="621715" y="8966"/>
                  </a:lnTo>
                  <a:lnTo>
                    <a:pt x="621715" y="0"/>
                  </a:lnTo>
                  <a:lnTo>
                    <a:pt x="618032" y="50"/>
                  </a:lnTo>
                  <a:lnTo>
                    <a:pt x="618032" y="2933"/>
                  </a:lnTo>
                  <a:lnTo>
                    <a:pt x="618032" y="39738"/>
                  </a:lnTo>
                  <a:lnTo>
                    <a:pt x="621055" y="39738"/>
                  </a:lnTo>
                  <a:lnTo>
                    <a:pt x="621055" y="42760"/>
                  </a:lnTo>
                  <a:lnTo>
                    <a:pt x="644804" y="42760"/>
                  </a:lnTo>
                  <a:lnTo>
                    <a:pt x="644804" y="39738"/>
                  </a:lnTo>
                  <a:lnTo>
                    <a:pt x="647814" y="39738"/>
                  </a:lnTo>
                  <a:lnTo>
                    <a:pt x="647814" y="50"/>
                  </a:lnTo>
                  <a:close/>
                </a:path>
                <a:path w="785494" h="43179">
                  <a:moveTo>
                    <a:pt x="682155" y="50"/>
                  </a:moveTo>
                  <a:lnTo>
                    <a:pt x="678472" y="0"/>
                  </a:lnTo>
                  <a:lnTo>
                    <a:pt x="678472" y="8966"/>
                  </a:lnTo>
                  <a:lnTo>
                    <a:pt x="672452" y="8966"/>
                  </a:lnTo>
                  <a:lnTo>
                    <a:pt x="672452" y="11976"/>
                  </a:lnTo>
                  <a:lnTo>
                    <a:pt x="662076" y="11976"/>
                  </a:lnTo>
                  <a:lnTo>
                    <a:pt x="662076" y="8966"/>
                  </a:lnTo>
                  <a:lnTo>
                    <a:pt x="656043" y="8966"/>
                  </a:lnTo>
                  <a:lnTo>
                    <a:pt x="656043" y="0"/>
                  </a:lnTo>
                  <a:lnTo>
                    <a:pt x="652373" y="50"/>
                  </a:lnTo>
                  <a:lnTo>
                    <a:pt x="652373" y="2933"/>
                  </a:lnTo>
                  <a:lnTo>
                    <a:pt x="652373" y="39738"/>
                  </a:lnTo>
                  <a:lnTo>
                    <a:pt x="655383" y="39738"/>
                  </a:lnTo>
                  <a:lnTo>
                    <a:pt x="655383" y="42760"/>
                  </a:lnTo>
                  <a:lnTo>
                    <a:pt x="679145" y="42760"/>
                  </a:lnTo>
                  <a:lnTo>
                    <a:pt x="679145" y="39738"/>
                  </a:lnTo>
                  <a:lnTo>
                    <a:pt x="682155" y="39738"/>
                  </a:lnTo>
                  <a:lnTo>
                    <a:pt x="682155" y="50"/>
                  </a:lnTo>
                  <a:close/>
                </a:path>
                <a:path w="785494" h="43179">
                  <a:moveTo>
                    <a:pt x="716483" y="50"/>
                  </a:moveTo>
                  <a:lnTo>
                    <a:pt x="712800" y="0"/>
                  </a:lnTo>
                  <a:lnTo>
                    <a:pt x="712800" y="8966"/>
                  </a:lnTo>
                  <a:lnTo>
                    <a:pt x="706780" y="8966"/>
                  </a:lnTo>
                  <a:lnTo>
                    <a:pt x="706780" y="11976"/>
                  </a:lnTo>
                  <a:lnTo>
                    <a:pt x="696404" y="11976"/>
                  </a:lnTo>
                  <a:lnTo>
                    <a:pt x="696404" y="8966"/>
                  </a:lnTo>
                  <a:lnTo>
                    <a:pt x="690384" y="8966"/>
                  </a:lnTo>
                  <a:lnTo>
                    <a:pt x="690384" y="0"/>
                  </a:lnTo>
                  <a:lnTo>
                    <a:pt x="686701" y="50"/>
                  </a:lnTo>
                  <a:lnTo>
                    <a:pt x="686701" y="2933"/>
                  </a:lnTo>
                  <a:lnTo>
                    <a:pt x="686701" y="39738"/>
                  </a:lnTo>
                  <a:lnTo>
                    <a:pt x="689724" y="39738"/>
                  </a:lnTo>
                  <a:lnTo>
                    <a:pt x="689724" y="42760"/>
                  </a:lnTo>
                  <a:lnTo>
                    <a:pt x="713473" y="42760"/>
                  </a:lnTo>
                  <a:lnTo>
                    <a:pt x="713473" y="39738"/>
                  </a:lnTo>
                  <a:lnTo>
                    <a:pt x="716483" y="39738"/>
                  </a:lnTo>
                  <a:lnTo>
                    <a:pt x="716483" y="50"/>
                  </a:lnTo>
                  <a:close/>
                </a:path>
                <a:path w="785494" h="43179">
                  <a:moveTo>
                    <a:pt x="750824" y="50"/>
                  </a:moveTo>
                  <a:lnTo>
                    <a:pt x="747141" y="0"/>
                  </a:lnTo>
                  <a:lnTo>
                    <a:pt x="747141" y="8966"/>
                  </a:lnTo>
                  <a:lnTo>
                    <a:pt x="741121" y="8966"/>
                  </a:lnTo>
                  <a:lnTo>
                    <a:pt x="741121" y="11976"/>
                  </a:lnTo>
                  <a:lnTo>
                    <a:pt x="730745" y="11976"/>
                  </a:lnTo>
                  <a:lnTo>
                    <a:pt x="730745" y="8966"/>
                  </a:lnTo>
                  <a:lnTo>
                    <a:pt x="724712" y="8966"/>
                  </a:lnTo>
                  <a:lnTo>
                    <a:pt x="724712" y="0"/>
                  </a:lnTo>
                  <a:lnTo>
                    <a:pt x="721042" y="50"/>
                  </a:lnTo>
                  <a:lnTo>
                    <a:pt x="721042" y="2933"/>
                  </a:lnTo>
                  <a:lnTo>
                    <a:pt x="721042" y="39738"/>
                  </a:lnTo>
                  <a:lnTo>
                    <a:pt x="724052" y="39738"/>
                  </a:lnTo>
                  <a:lnTo>
                    <a:pt x="724052" y="42760"/>
                  </a:lnTo>
                  <a:lnTo>
                    <a:pt x="747814" y="42760"/>
                  </a:lnTo>
                  <a:lnTo>
                    <a:pt x="747814" y="39738"/>
                  </a:lnTo>
                  <a:lnTo>
                    <a:pt x="750824" y="39738"/>
                  </a:lnTo>
                  <a:lnTo>
                    <a:pt x="750824" y="50"/>
                  </a:lnTo>
                  <a:close/>
                </a:path>
                <a:path w="785494" h="43179">
                  <a:moveTo>
                    <a:pt x="785139" y="50"/>
                  </a:moveTo>
                  <a:lnTo>
                    <a:pt x="781469" y="0"/>
                  </a:lnTo>
                  <a:lnTo>
                    <a:pt x="781469" y="8966"/>
                  </a:lnTo>
                  <a:lnTo>
                    <a:pt x="775436" y="8966"/>
                  </a:lnTo>
                  <a:lnTo>
                    <a:pt x="775436" y="11976"/>
                  </a:lnTo>
                  <a:lnTo>
                    <a:pt x="765060" y="11976"/>
                  </a:lnTo>
                  <a:lnTo>
                    <a:pt x="765060" y="8966"/>
                  </a:lnTo>
                  <a:lnTo>
                    <a:pt x="759040" y="8966"/>
                  </a:lnTo>
                  <a:lnTo>
                    <a:pt x="759040" y="0"/>
                  </a:lnTo>
                  <a:lnTo>
                    <a:pt x="755357" y="50"/>
                  </a:lnTo>
                  <a:lnTo>
                    <a:pt x="755357" y="2933"/>
                  </a:lnTo>
                  <a:lnTo>
                    <a:pt x="755357" y="39738"/>
                  </a:lnTo>
                  <a:lnTo>
                    <a:pt x="758367" y="39738"/>
                  </a:lnTo>
                  <a:lnTo>
                    <a:pt x="758367" y="42760"/>
                  </a:lnTo>
                  <a:lnTo>
                    <a:pt x="782142" y="42760"/>
                  </a:lnTo>
                  <a:lnTo>
                    <a:pt x="782142" y="39738"/>
                  </a:lnTo>
                  <a:lnTo>
                    <a:pt x="785139" y="39738"/>
                  </a:lnTo>
                  <a:lnTo>
                    <a:pt x="785139" y="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2327609" y="4911500"/>
              <a:ext cx="29845" cy="43180"/>
            </a:xfrm>
            <a:custGeom>
              <a:avLst/>
              <a:gdLst/>
              <a:ahLst/>
              <a:cxnLst/>
              <a:rect l="l" t="t" r="r" b="b"/>
              <a:pathLst>
                <a:path w="29844" h="43179">
                  <a:moveTo>
                    <a:pt x="29781" y="38"/>
                  </a:moveTo>
                  <a:lnTo>
                    <a:pt x="26098" y="0"/>
                  </a:lnTo>
                  <a:lnTo>
                    <a:pt x="26098" y="8953"/>
                  </a:lnTo>
                  <a:lnTo>
                    <a:pt x="20078" y="8953"/>
                  </a:lnTo>
                  <a:lnTo>
                    <a:pt x="20078" y="11963"/>
                  </a:lnTo>
                  <a:lnTo>
                    <a:pt x="9702" y="11963"/>
                  </a:lnTo>
                  <a:lnTo>
                    <a:pt x="9702" y="8953"/>
                  </a:lnTo>
                  <a:lnTo>
                    <a:pt x="3682" y="8953"/>
                  </a:lnTo>
                  <a:lnTo>
                    <a:pt x="3682" y="0"/>
                  </a:lnTo>
                  <a:lnTo>
                    <a:pt x="0" y="38"/>
                  </a:lnTo>
                  <a:lnTo>
                    <a:pt x="0" y="39738"/>
                  </a:lnTo>
                  <a:lnTo>
                    <a:pt x="3009" y="39738"/>
                  </a:lnTo>
                  <a:lnTo>
                    <a:pt x="3009" y="42748"/>
                  </a:lnTo>
                  <a:lnTo>
                    <a:pt x="26771" y="42748"/>
                  </a:lnTo>
                  <a:lnTo>
                    <a:pt x="26771" y="39738"/>
                  </a:lnTo>
                  <a:lnTo>
                    <a:pt x="29781" y="39738"/>
                  </a:lnTo>
                  <a:lnTo>
                    <a:pt x="29781" y="38"/>
                  </a:lnTo>
                  <a:close/>
                </a:path>
              </a:pathLst>
            </a:custGeom>
            <a:solidFill>
              <a:srgbClr val="E40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1498432" y="4948904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2509" y="0"/>
                  </a:moveTo>
                  <a:lnTo>
                    <a:pt x="3606" y="0"/>
                  </a:lnTo>
                  <a:lnTo>
                    <a:pt x="0" y="3606"/>
                  </a:lnTo>
                  <a:lnTo>
                    <a:pt x="0" y="8064"/>
                  </a:lnTo>
                  <a:lnTo>
                    <a:pt x="0" y="12522"/>
                  </a:lnTo>
                  <a:lnTo>
                    <a:pt x="3606" y="16116"/>
                  </a:lnTo>
                  <a:lnTo>
                    <a:pt x="12509" y="16116"/>
                  </a:lnTo>
                  <a:lnTo>
                    <a:pt x="16116" y="12522"/>
                  </a:lnTo>
                  <a:lnTo>
                    <a:pt x="16116" y="3606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1498432" y="4948904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0" y="8064"/>
                  </a:moveTo>
                  <a:lnTo>
                    <a:pt x="0" y="3606"/>
                  </a:lnTo>
                  <a:lnTo>
                    <a:pt x="3606" y="0"/>
                  </a:lnTo>
                  <a:lnTo>
                    <a:pt x="8051" y="0"/>
                  </a:lnTo>
                  <a:lnTo>
                    <a:pt x="12509" y="0"/>
                  </a:lnTo>
                  <a:lnTo>
                    <a:pt x="16116" y="3606"/>
                  </a:lnTo>
                  <a:lnTo>
                    <a:pt x="16116" y="8064"/>
                  </a:lnTo>
                  <a:lnTo>
                    <a:pt x="16116" y="12522"/>
                  </a:lnTo>
                  <a:lnTo>
                    <a:pt x="12509" y="16116"/>
                  </a:lnTo>
                  <a:lnTo>
                    <a:pt x="8051" y="16116"/>
                  </a:lnTo>
                  <a:lnTo>
                    <a:pt x="3606" y="16116"/>
                  </a:lnTo>
                  <a:lnTo>
                    <a:pt x="0" y="12522"/>
                  </a:lnTo>
                  <a:lnTo>
                    <a:pt x="0" y="806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1506489" y="495696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1501294" y="4951786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94" y="0"/>
                  </a:moveTo>
                  <a:lnTo>
                    <a:pt x="5194" y="10363"/>
                  </a:lnTo>
                </a:path>
                <a:path w="10794" h="10795">
                  <a:moveTo>
                    <a:pt x="0" y="5181"/>
                  </a:moveTo>
                  <a:lnTo>
                    <a:pt x="10375" y="51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1498432" y="4906415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2509" y="0"/>
                  </a:moveTo>
                  <a:lnTo>
                    <a:pt x="3606" y="0"/>
                  </a:lnTo>
                  <a:lnTo>
                    <a:pt x="0" y="3594"/>
                  </a:lnTo>
                  <a:lnTo>
                    <a:pt x="0" y="8051"/>
                  </a:lnTo>
                  <a:lnTo>
                    <a:pt x="0" y="12509"/>
                  </a:lnTo>
                  <a:lnTo>
                    <a:pt x="3606" y="16116"/>
                  </a:lnTo>
                  <a:lnTo>
                    <a:pt x="12509" y="16116"/>
                  </a:lnTo>
                  <a:lnTo>
                    <a:pt x="16116" y="12509"/>
                  </a:lnTo>
                  <a:lnTo>
                    <a:pt x="16116" y="3594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1498432" y="4906415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0" y="8051"/>
                  </a:moveTo>
                  <a:lnTo>
                    <a:pt x="0" y="3594"/>
                  </a:lnTo>
                  <a:lnTo>
                    <a:pt x="3606" y="0"/>
                  </a:lnTo>
                  <a:lnTo>
                    <a:pt x="8051" y="0"/>
                  </a:lnTo>
                  <a:lnTo>
                    <a:pt x="12509" y="0"/>
                  </a:lnTo>
                  <a:lnTo>
                    <a:pt x="16116" y="3594"/>
                  </a:lnTo>
                  <a:lnTo>
                    <a:pt x="16116" y="8051"/>
                  </a:lnTo>
                  <a:lnTo>
                    <a:pt x="16116" y="12509"/>
                  </a:lnTo>
                  <a:lnTo>
                    <a:pt x="12509" y="16116"/>
                  </a:lnTo>
                  <a:lnTo>
                    <a:pt x="8051" y="16116"/>
                  </a:lnTo>
                  <a:lnTo>
                    <a:pt x="3606" y="16116"/>
                  </a:lnTo>
                  <a:lnTo>
                    <a:pt x="0" y="12509"/>
                  </a:lnTo>
                  <a:lnTo>
                    <a:pt x="0" y="80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1506489" y="491446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1501294" y="4909285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94" y="0"/>
                  </a:moveTo>
                  <a:lnTo>
                    <a:pt x="5194" y="10363"/>
                  </a:lnTo>
                </a:path>
                <a:path w="10794" h="10795">
                  <a:moveTo>
                    <a:pt x="0" y="5181"/>
                  </a:moveTo>
                  <a:lnTo>
                    <a:pt x="10375" y="51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2379154" y="4948904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2509" y="0"/>
                  </a:moveTo>
                  <a:lnTo>
                    <a:pt x="3606" y="0"/>
                  </a:lnTo>
                  <a:lnTo>
                    <a:pt x="0" y="3606"/>
                  </a:lnTo>
                  <a:lnTo>
                    <a:pt x="0" y="8064"/>
                  </a:lnTo>
                  <a:lnTo>
                    <a:pt x="0" y="12522"/>
                  </a:lnTo>
                  <a:lnTo>
                    <a:pt x="3606" y="16116"/>
                  </a:lnTo>
                  <a:lnTo>
                    <a:pt x="12509" y="16116"/>
                  </a:lnTo>
                  <a:lnTo>
                    <a:pt x="16116" y="12522"/>
                  </a:lnTo>
                  <a:lnTo>
                    <a:pt x="16116" y="3606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2379154" y="4948904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0" y="8064"/>
                  </a:moveTo>
                  <a:lnTo>
                    <a:pt x="0" y="3606"/>
                  </a:lnTo>
                  <a:lnTo>
                    <a:pt x="3606" y="0"/>
                  </a:lnTo>
                  <a:lnTo>
                    <a:pt x="8064" y="0"/>
                  </a:lnTo>
                  <a:lnTo>
                    <a:pt x="12509" y="0"/>
                  </a:lnTo>
                  <a:lnTo>
                    <a:pt x="16116" y="3606"/>
                  </a:lnTo>
                  <a:lnTo>
                    <a:pt x="16116" y="8064"/>
                  </a:lnTo>
                  <a:lnTo>
                    <a:pt x="16116" y="12522"/>
                  </a:lnTo>
                  <a:lnTo>
                    <a:pt x="12509" y="16116"/>
                  </a:lnTo>
                  <a:lnTo>
                    <a:pt x="8064" y="16116"/>
                  </a:lnTo>
                  <a:lnTo>
                    <a:pt x="3606" y="16116"/>
                  </a:lnTo>
                  <a:lnTo>
                    <a:pt x="0" y="12522"/>
                  </a:lnTo>
                  <a:lnTo>
                    <a:pt x="0" y="806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2387215" y="495696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2382033" y="4951786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81" y="0"/>
                  </a:moveTo>
                  <a:lnTo>
                    <a:pt x="5181" y="10363"/>
                  </a:lnTo>
                </a:path>
                <a:path w="10794" h="10795">
                  <a:moveTo>
                    <a:pt x="0" y="5181"/>
                  </a:moveTo>
                  <a:lnTo>
                    <a:pt x="10363" y="51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2379154" y="4906415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2509" y="0"/>
                  </a:moveTo>
                  <a:lnTo>
                    <a:pt x="3606" y="0"/>
                  </a:lnTo>
                  <a:lnTo>
                    <a:pt x="0" y="3594"/>
                  </a:lnTo>
                  <a:lnTo>
                    <a:pt x="0" y="8051"/>
                  </a:lnTo>
                  <a:lnTo>
                    <a:pt x="0" y="12509"/>
                  </a:lnTo>
                  <a:lnTo>
                    <a:pt x="3606" y="16116"/>
                  </a:lnTo>
                  <a:lnTo>
                    <a:pt x="12509" y="16116"/>
                  </a:lnTo>
                  <a:lnTo>
                    <a:pt x="16116" y="12509"/>
                  </a:lnTo>
                  <a:lnTo>
                    <a:pt x="16116" y="3594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2379154" y="4906415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0" y="8051"/>
                  </a:moveTo>
                  <a:lnTo>
                    <a:pt x="0" y="3594"/>
                  </a:lnTo>
                  <a:lnTo>
                    <a:pt x="3606" y="0"/>
                  </a:lnTo>
                  <a:lnTo>
                    <a:pt x="8064" y="0"/>
                  </a:lnTo>
                  <a:lnTo>
                    <a:pt x="12509" y="0"/>
                  </a:lnTo>
                  <a:lnTo>
                    <a:pt x="16116" y="3594"/>
                  </a:lnTo>
                  <a:lnTo>
                    <a:pt x="16116" y="8051"/>
                  </a:lnTo>
                  <a:lnTo>
                    <a:pt x="16116" y="12509"/>
                  </a:lnTo>
                  <a:lnTo>
                    <a:pt x="12509" y="16116"/>
                  </a:lnTo>
                  <a:lnTo>
                    <a:pt x="8064" y="16116"/>
                  </a:lnTo>
                  <a:lnTo>
                    <a:pt x="3606" y="16116"/>
                  </a:lnTo>
                  <a:lnTo>
                    <a:pt x="0" y="12509"/>
                  </a:lnTo>
                  <a:lnTo>
                    <a:pt x="0" y="80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2387215" y="491446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2382033" y="4909285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81" y="0"/>
                  </a:moveTo>
                  <a:lnTo>
                    <a:pt x="5181" y="10363"/>
                  </a:lnTo>
                </a:path>
                <a:path w="10794" h="10795">
                  <a:moveTo>
                    <a:pt x="0" y="5181"/>
                  </a:moveTo>
                  <a:lnTo>
                    <a:pt x="10363" y="51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1489913" y="5158930"/>
              <a:ext cx="914400" cy="165100"/>
            </a:xfrm>
            <a:custGeom>
              <a:avLst/>
              <a:gdLst/>
              <a:ahLst/>
              <a:cxnLst/>
              <a:rect l="l" t="t" r="r" b="b"/>
              <a:pathLst>
                <a:path w="914400" h="165100">
                  <a:moveTo>
                    <a:pt x="914222" y="0"/>
                  </a:moveTo>
                  <a:lnTo>
                    <a:pt x="0" y="0"/>
                  </a:lnTo>
                  <a:lnTo>
                    <a:pt x="0" y="164960"/>
                  </a:lnTo>
                  <a:lnTo>
                    <a:pt x="914222" y="164960"/>
                  </a:lnTo>
                  <a:lnTo>
                    <a:pt x="914222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1489913" y="5158930"/>
              <a:ext cx="914400" cy="165100"/>
            </a:xfrm>
            <a:custGeom>
              <a:avLst/>
              <a:gdLst/>
              <a:ahLst/>
              <a:cxnLst/>
              <a:rect l="l" t="t" r="r" b="b"/>
              <a:pathLst>
                <a:path w="914400" h="165100">
                  <a:moveTo>
                    <a:pt x="0" y="164960"/>
                  </a:moveTo>
                  <a:lnTo>
                    <a:pt x="914222" y="164960"/>
                  </a:lnTo>
                  <a:lnTo>
                    <a:pt x="914222" y="0"/>
                  </a:lnTo>
                  <a:lnTo>
                    <a:pt x="0" y="0"/>
                  </a:lnTo>
                  <a:lnTo>
                    <a:pt x="0" y="164960"/>
                  </a:lnTo>
                  <a:close/>
                </a:path>
              </a:pathLst>
            </a:custGeom>
            <a:ln w="36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1498602" y="5244938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2509" y="0"/>
                  </a:moveTo>
                  <a:lnTo>
                    <a:pt x="3606" y="0"/>
                  </a:lnTo>
                  <a:lnTo>
                    <a:pt x="0" y="3606"/>
                  </a:lnTo>
                  <a:lnTo>
                    <a:pt x="0" y="8064"/>
                  </a:lnTo>
                  <a:lnTo>
                    <a:pt x="0" y="12509"/>
                  </a:lnTo>
                  <a:lnTo>
                    <a:pt x="3606" y="16128"/>
                  </a:lnTo>
                  <a:lnTo>
                    <a:pt x="12509" y="16128"/>
                  </a:lnTo>
                  <a:lnTo>
                    <a:pt x="16116" y="12509"/>
                  </a:lnTo>
                  <a:lnTo>
                    <a:pt x="16116" y="3606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1498602" y="5244938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0" y="8064"/>
                  </a:moveTo>
                  <a:lnTo>
                    <a:pt x="0" y="3606"/>
                  </a:lnTo>
                  <a:lnTo>
                    <a:pt x="3606" y="0"/>
                  </a:lnTo>
                  <a:lnTo>
                    <a:pt x="8064" y="0"/>
                  </a:lnTo>
                  <a:lnTo>
                    <a:pt x="12509" y="0"/>
                  </a:lnTo>
                  <a:lnTo>
                    <a:pt x="16116" y="3606"/>
                  </a:lnTo>
                  <a:lnTo>
                    <a:pt x="16116" y="8064"/>
                  </a:lnTo>
                  <a:lnTo>
                    <a:pt x="16116" y="12509"/>
                  </a:lnTo>
                  <a:lnTo>
                    <a:pt x="12509" y="16128"/>
                  </a:lnTo>
                  <a:lnTo>
                    <a:pt x="8064" y="16128"/>
                  </a:lnTo>
                  <a:lnTo>
                    <a:pt x="3606" y="16128"/>
                  </a:lnTo>
                  <a:lnTo>
                    <a:pt x="0" y="12509"/>
                  </a:lnTo>
                  <a:lnTo>
                    <a:pt x="0" y="806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1506667" y="525300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1501485" y="5247820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81" y="0"/>
                  </a:moveTo>
                  <a:lnTo>
                    <a:pt x="5181" y="10363"/>
                  </a:lnTo>
                </a:path>
                <a:path w="10794" h="10795">
                  <a:moveTo>
                    <a:pt x="0" y="5181"/>
                  </a:moveTo>
                  <a:lnTo>
                    <a:pt x="10363" y="51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1498602" y="5167647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2509" y="0"/>
                  </a:moveTo>
                  <a:lnTo>
                    <a:pt x="3606" y="0"/>
                  </a:lnTo>
                  <a:lnTo>
                    <a:pt x="0" y="3594"/>
                  </a:lnTo>
                  <a:lnTo>
                    <a:pt x="0" y="8051"/>
                  </a:lnTo>
                  <a:lnTo>
                    <a:pt x="0" y="12509"/>
                  </a:lnTo>
                  <a:lnTo>
                    <a:pt x="3606" y="16116"/>
                  </a:lnTo>
                  <a:lnTo>
                    <a:pt x="12509" y="16116"/>
                  </a:lnTo>
                  <a:lnTo>
                    <a:pt x="16116" y="12509"/>
                  </a:lnTo>
                  <a:lnTo>
                    <a:pt x="16116" y="3594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1498602" y="5167647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0" y="8051"/>
                  </a:moveTo>
                  <a:lnTo>
                    <a:pt x="0" y="3594"/>
                  </a:lnTo>
                  <a:lnTo>
                    <a:pt x="3606" y="0"/>
                  </a:lnTo>
                  <a:lnTo>
                    <a:pt x="8064" y="0"/>
                  </a:lnTo>
                  <a:lnTo>
                    <a:pt x="12509" y="0"/>
                  </a:lnTo>
                  <a:lnTo>
                    <a:pt x="16116" y="3594"/>
                  </a:lnTo>
                  <a:lnTo>
                    <a:pt x="16116" y="8051"/>
                  </a:lnTo>
                  <a:lnTo>
                    <a:pt x="16116" y="12509"/>
                  </a:lnTo>
                  <a:lnTo>
                    <a:pt x="12509" y="16116"/>
                  </a:lnTo>
                  <a:lnTo>
                    <a:pt x="8064" y="16116"/>
                  </a:lnTo>
                  <a:lnTo>
                    <a:pt x="3606" y="16116"/>
                  </a:lnTo>
                  <a:lnTo>
                    <a:pt x="0" y="12509"/>
                  </a:lnTo>
                  <a:lnTo>
                    <a:pt x="0" y="80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1506667" y="517569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1501485" y="5170524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81" y="0"/>
                  </a:moveTo>
                  <a:lnTo>
                    <a:pt x="5181" y="10363"/>
                  </a:lnTo>
                </a:path>
                <a:path w="10794" h="10795">
                  <a:moveTo>
                    <a:pt x="0" y="5181"/>
                  </a:moveTo>
                  <a:lnTo>
                    <a:pt x="10363" y="51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2379323" y="5244938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2509" y="0"/>
                  </a:moveTo>
                  <a:lnTo>
                    <a:pt x="3619" y="0"/>
                  </a:lnTo>
                  <a:lnTo>
                    <a:pt x="0" y="3606"/>
                  </a:lnTo>
                  <a:lnTo>
                    <a:pt x="0" y="8064"/>
                  </a:lnTo>
                  <a:lnTo>
                    <a:pt x="0" y="12509"/>
                  </a:lnTo>
                  <a:lnTo>
                    <a:pt x="3619" y="16128"/>
                  </a:lnTo>
                  <a:lnTo>
                    <a:pt x="12509" y="16128"/>
                  </a:lnTo>
                  <a:lnTo>
                    <a:pt x="16129" y="12509"/>
                  </a:lnTo>
                  <a:lnTo>
                    <a:pt x="16129" y="3606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2379323" y="5244938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0" y="8064"/>
                  </a:moveTo>
                  <a:lnTo>
                    <a:pt x="0" y="3606"/>
                  </a:lnTo>
                  <a:lnTo>
                    <a:pt x="3619" y="0"/>
                  </a:lnTo>
                  <a:lnTo>
                    <a:pt x="8051" y="0"/>
                  </a:lnTo>
                  <a:lnTo>
                    <a:pt x="12509" y="0"/>
                  </a:lnTo>
                  <a:lnTo>
                    <a:pt x="16129" y="3606"/>
                  </a:lnTo>
                  <a:lnTo>
                    <a:pt x="16129" y="8064"/>
                  </a:lnTo>
                  <a:lnTo>
                    <a:pt x="16129" y="12509"/>
                  </a:lnTo>
                  <a:lnTo>
                    <a:pt x="12509" y="16128"/>
                  </a:lnTo>
                  <a:lnTo>
                    <a:pt x="8051" y="16128"/>
                  </a:lnTo>
                  <a:lnTo>
                    <a:pt x="3619" y="16128"/>
                  </a:lnTo>
                  <a:lnTo>
                    <a:pt x="0" y="12509"/>
                  </a:lnTo>
                  <a:lnTo>
                    <a:pt x="0" y="806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2387381" y="525300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2382200" y="5247820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81" y="0"/>
                  </a:moveTo>
                  <a:lnTo>
                    <a:pt x="5181" y="10363"/>
                  </a:lnTo>
                </a:path>
                <a:path w="10794" h="10795">
                  <a:moveTo>
                    <a:pt x="0" y="5181"/>
                  </a:moveTo>
                  <a:lnTo>
                    <a:pt x="10375" y="51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2379323" y="5167647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2509" y="0"/>
                  </a:moveTo>
                  <a:lnTo>
                    <a:pt x="3619" y="0"/>
                  </a:lnTo>
                  <a:lnTo>
                    <a:pt x="0" y="3594"/>
                  </a:lnTo>
                  <a:lnTo>
                    <a:pt x="0" y="8051"/>
                  </a:lnTo>
                  <a:lnTo>
                    <a:pt x="0" y="12509"/>
                  </a:lnTo>
                  <a:lnTo>
                    <a:pt x="3619" y="16116"/>
                  </a:lnTo>
                  <a:lnTo>
                    <a:pt x="12509" y="16116"/>
                  </a:lnTo>
                  <a:lnTo>
                    <a:pt x="16129" y="12509"/>
                  </a:lnTo>
                  <a:lnTo>
                    <a:pt x="16129" y="3594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2379323" y="5167647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0" y="8051"/>
                  </a:moveTo>
                  <a:lnTo>
                    <a:pt x="0" y="3594"/>
                  </a:lnTo>
                  <a:lnTo>
                    <a:pt x="3619" y="0"/>
                  </a:lnTo>
                  <a:lnTo>
                    <a:pt x="8051" y="0"/>
                  </a:lnTo>
                  <a:lnTo>
                    <a:pt x="12509" y="0"/>
                  </a:lnTo>
                  <a:lnTo>
                    <a:pt x="16129" y="3594"/>
                  </a:lnTo>
                  <a:lnTo>
                    <a:pt x="16129" y="8051"/>
                  </a:lnTo>
                  <a:lnTo>
                    <a:pt x="16129" y="12509"/>
                  </a:lnTo>
                  <a:lnTo>
                    <a:pt x="12509" y="16116"/>
                  </a:lnTo>
                  <a:lnTo>
                    <a:pt x="8051" y="16116"/>
                  </a:lnTo>
                  <a:lnTo>
                    <a:pt x="3619" y="16116"/>
                  </a:lnTo>
                  <a:lnTo>
                    <a:pt x="0" y="12509"/>
                  </a:lnTo>
                  <a:lnTo>
                    <a:pt x="0" y="80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2387381" y="517569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2382200" y="5170524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81" y="0"/>
                  </a:moveTo>
                  <a:lnTo>
                    <a:pt x="5181" y="10363"/>
                  </a:lnTo>
                </a:path>
                <a:path w="10794" h="10795">
                  <a:moveTo>
                    <a:pt x="0" y="5181"/>
                  </a:moveTo>
                  <a:lnTo>
                    <a:pt x="10375" y="51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1489735" y="4986439"/>
              <a:ext cx="914400" cy="82550"/>
            </a:xfrm>
            <a:custGeom>
              <a:avLst/>
              <a:gdLst/>
              <a:ahLst/>
              <a:cxnLst/>
              <a:rect l="l" t="t" r="r" b="b"/>
              <a:pathLst>
                <a:path w="914400" h="82550">
                  <a:moveTo>
                    <a:pt x="914209" y="0"/>
                  </a:moveTo>
                  <a:lnTo>
                    <a:pt x="0" y="0"/>
                  </a:lnTo>
                  <a:lnTo>
                    <a:pt x="0" y="81978"/>
                  </a:lnTo>
                  <a:lnTo>
                    <a:pt x="914209" y="81978"/>
                  </a:lnTo>
                  <a:lnTo>
                    <a:pt x="914209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1489735" y="4986439"/>
              <a:ext cx="914400" cy="82550"/>
            </a:xfrm>
            <a:custGeom>
              <a:avLst/>
              <a:gdLst/>
              <a:ahLst/>
              <a:cxnLst/>
              <a:rect l="l" t="t" r="r" b="b"/>
              <a:pathLst>
                <a:path w="914400" h="82550">
                  <a:moveTo>
                    <a:pt x="0" y="81978"/>
                  </a:moveTo>
                  <a:lnTo>
                    <a:pt x="914209" y="81978"/>
                  </a:lnTo>
                  <a:lnTo>
                    <a:pt x="914209" y="0"/>
                  </a:lnTo>
                  <a:lnTo>
                    <a:pt x="0" y="0"/>
                  </a:lnTo>
                  <a:lnTo>
                    <a:pt x="0" y="81978"/>
                  </a:lnTo>
                  <a:close/>
                </a:path>
              </a:pathLst>
            </a:custGeom>
            <a:ln w="36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1537893" y="4997564"/>
              <a:ext cx="819785" cy="43180"/>
            </a:xfrm>
            <a:custGeom>
              <a:avLst/>
              <a:gdLst/>
              <a:ahLst/>
              <a:cxnLst/>
              <a:rect l="l" t="t" r="r" b="b"/>
              <a:pathLst>
                <a:path w="819785" h="43179">
                  <a:moveTo>
                    <a:pt x="29781" y="50"/>
                  </a:moveTo>
                  <a:lnTo>
                    <a:pt x="26098" y="0"/>
                  </a:lnTo>
                  <a:lnTo>
                    <a:pt x="26098" y="8966"/>
                  </a:lnTo>
                  <a:lnTo>
                    <a:pt x="20078" y="8966"/>
                  </a:lnTo>
                  <a:lnTo>
                    <a:pt x="20078" y="11976"/>
                  </a:lnTo>
                  <a:lnTo>
                    <a:pt x="9702" y="11976"/>
                  </a:lnTo>
                  <a:lnTo>
                    <a:pt x="9702" y="8966"/>
                  </a:lnTo>
                  <a:lnTo>
                    <a:pt x="3683" y="8966"/>
                  </a:lnTo>
                  <a:lnTo>
                    <a:pt x="3683" y="0"/>
                  </a:lnTo>
                  <a:lnTo>
                    <a:pt x="0" y="50"/>
                  </a:lnTo>
                  <a:lnTo>
                    <a:pt x="0" y="39751"/>
                  </a:lnTo>
                  <a:lnTo>
                    <a:pt x="3009" y="39751"/>
                  </a:lnTo>
                  <a:lnTo>
                    <a:pt x="3009" y="42760"/>
                  </a:lnTo>
                  <a:lnTo>
                    <a:pt x="26771" y="42760"/>
                  </a:lnTo>
                  <a:lnTo>
                    <a:pt x="26771" y="39751"/>
                  </a:lnTo>
                  <a:lnTo>
                    <a:pt x="29781" y="39751"/>
                  </a:lnTo>
                  <a:lnTo>
                    <a:pt x="29781" y="50"/>
                  </a:lnTo>
                  <a:close/>
                </a:path>
                <a:path w="819785" h="43179">
                  <a:moveTo>
                    <a:pt x="64122" y="38"/>
                  </a:moveTo>
                  <a:lnTo>
                    <a:pt x="60426" y="0"/>
                  </a:lnTo>
                  <a:lnTo>
                    <a:pt x="60426" y="8966"/>
                  </a:lnTo>
                  <a:lnTo>
                    <a:pt x="54406" y="8966"/>
                  </a:lnTo>
                  <a:lnTo>
                    <a:pt x="54406" y="11976"/>
                  </a:lnTo>
                  <a:lnTo>
                    <a:pt x="44030" y="11976"/>
                  </a:lnTo>
                  <a:lnTo>
                    <a:pt x="44030" y="8966"/>
                  </a:lnTo>
                  <a:lnTo>
                    <a:pt x="38011" y="8966"/>
                  </a:lnTo>
                  <a:lnTo>
                    <a:pt x="38011" y="0"/>
                  </a:lnTo>
                  <a:lnTo>
                    <a:pt x="34328" y="38"/>
                  </a:lnTo>
                  <a:lnTo>
                    <a:pt x="34328" y="2933"/>
                  </a:lnTo>
                  <a:lnTo>
                    <a:pt x="34328" y="39738"/>
                  </a:lnTo>
                  <a:lnTo>
                    <a:pt x="37350" y="39738"/>
                  </a:lnTo>
                  <a:lnTo>
                    <a:pt x="37350" y="42760"/>
                  </a:lnTo>
                  <a:lnTo>
                    <a:pt x="61099" y="42760"/>
                  </a:lnTo>
                  <a:lnTo>
                    <a:pt x="61099" y="39738"/>
                  </a:lnTo>
                  <a:lnTo>
                    <a:pt x="64122" y="39738"/>
                  </a:lnTo>
                  <a:lnTo>
                    <a:pt x="64122" y="38"/>
                  </a:lnTo>
                  <a:close/>
                </a:path>
                <a:path w="819785" h="43179">
                  <a:moveTo>
                    <a:pt x="98450" y="38"/>
                  </a:moveTo>
                  <a:lnTo>
                    <a:pt x="94780" y="0"/>
                  </a:lnTo>
                  <a:lnTo>
                    <a:pt x="94780" y="8966"/>
                  </a:lnTo>
                  <a:lnTo>
                    <a:pt x="88747" y="8966"/>
                  </a:lnTo>
                  <a:lnTo>
                    <a:pt x="88747" y="11976"/>
                  </a:lnTo>
                  <a:lnTo>
                    <a:pt x="78371" y="11976"/>
                  </a:lnTo>
                  <a:lnTo>
                    <a:pt x="78371" y="8966"/>
                  </a:lnTo>
                  <a:lnTo>
                    <a:pt x="72351" y="8966"/>
                  </a:lnTo>
                  <a:lnTo>
                    <a:pt x="72351" y="0"/>
                  </a:lnTo>
                  <a:lnTo>
                    <a:pt x="68668" y="38"/>
                  </a:lnTo>
                  <a:lnTo>
                    <a:pt x="68668" y="2933"/>
                  </a:lnTo>
                  <a:lnTo>
                    <a:pt x="68668" y="39738"/>
                  </a:lnTo>
                  <a:lnTo>
                    <a:pt x="71678" y="39738"/>
                  </a:lnTo>
                  <a:lnTo>
                    <a:pt x="71678" y="42760"/>
                  </a:lnTo>
                  <a:lnTo>
                    <a:pt x="95440" y="42760"/>
                  </a:lnTo>
                  <a:lnTo>
                    <a:pt x="95440" y="39738"/>
                  </a:lnTo>
                  <a:lnTo>
                    <a:pt x="98450" y="39738"/>
                  </a:lnTo>
                  <a:lnTo>
                    <a:pt x="98450" y="38"/>
                  </a:lnTo>
                  <a:close/>
                </a:path>
                <a:path w="819785" h="43179">
                  <a:moveTo>
                    <a:pt x="132791" y="38"/>
                  </a:moveTo>
                  <a:lnTo>
                    <a:pt x="129108" y="0"/>
                  </a:lnTo>
                  <a:lnTo>
                    <a:pt x="129108" y="8966"/>
                  </a:lnTo>
                  <a:lnTo>
                    <a:pt x="123088" y="8966"/>
                  </a:lnTo>
                  <a:lnTo>
                    <a:pt x="123088" y="11976"/>
                  </a:lnTo>
                  <a:lnTo>
                    <a:pt x="112712" y="11976"/>
                  </a:lnTo>
                  <a:lnTo>
                    <a:pt x="112712" y="8966"/>
                  </a:lnTo>
                  <a:lnTo>
                    <a:pt x="106692" y="8966"/>
                  </a:lnTo>
                  <a:lnTo>
                    <a:pt x="106692" y="0"/>
                  </a:lnTo>
                  <a:lnTo>
                    <a:pt x="103009" y="38"/>
                  </a:lnTo>
                  <a:lnTo>
                    <a:pt x="103009" y="2933"/>
                  </a:lnTo>
                  <a:lnTo>
                    <a:pt x="103009" y="39738"/>
                  </a:lnTo>
                  <a:lnTo>
                    <a:pt x="106019" y="39738"/>
                  </a:lnTo>
                  <a:lnTo>
                    <a:pt x="106019" y="42760"/>
                  </a:lnTo>
                  <a:lnTo>
                    <a:pt x="129781" y="42760"/>
                  </a:lnTo>
                  <a:lnTo>
                    <a:pt x="129781" y="39738"/>
                  </a:lnTo>
                  <a:lnTo>
                    <a:pt x="132791" y="39738"/>
                  </a:lnTo>
                  <a:lnTo>
                    <a:pt x="132791" y="38"/>
                  </a:lnTo>
                  <a:close/>
                </a:path>
                <a:path w="819785" h="43179">
                  <a:moveTo>
                    <a:pt x="167119" y="38"/>
                  </a:moveTo>
                  <a:lnTo>
                    <a:pt x="163449" y="0"/>
                  </a:lnTo>
                  <a:lnTo>
                    <a:pt x="163449" y="8966"/>
                  </a:lnTo>
                  <a:lnTo>
                    <a:pt x="157416" y="8966"/>
                  </a:lnTo>
                  <a:lnTo>
                    <a:pt x="157416" y="11976"/>
                  </a:lnTo>
                  <a:lnTo>
                    <a:pt x="147040" y="11976"/>
                  </a:lnTo>
                  <a:lnTo>
                    <a:pt x="147040" y="8966"/>
                  </a:lnTo>
                  <a:lnTo>
                    <a:pt x="141020" y="8966"/>
                  </a:lnTo>
                  <a:lnTo>
                    <a:pt x="141020" y="0"/>
                  </a:lnTo>
                  <a:lnTo>
                    <a:pt x="137337" y="38"/>
                  </a:lnTo>
                  <a:lnTo>
                    <a:pt x="137337" y="2933"/>
                  </a:lnTo>
                  <a:lnTo>
                    <a:pt x="137337" y="39738"/>
                  </a:lnTo>
                  <a:lnTo>
                    <a:pt x="140347" y="39738"/>
                  </a:lnTo>
                  <a:lnTo>
                    <a:pt x="140347" y="42760"/>
                  </a:lnTo>
                  <a:lnTo>
                    <a:pt x="164109" y="42760"/>
                  </a:lnTo>
                  <a:lnTo>
                    <a:pt x="164109" y="39738"/>
                  </a:lnTo>
                  <a:lnTo>
                    <a:pt x="167119" y="39738"/>
                  </a:lnTo>
                  <a:lnTo>
                    <a:pt x="167119" y="38"/>
                  </a:lnTo>
                  <a:close/>
                </a:path>
                <a:path w="819785" h="43179">
                  <a:moveTo>
                    <a:pt x="201472" y="38"/>
                  </a:moveTo>
                  <a:lnTo>
                    <a:pt x="197789" y="0"/>
                  </a:lnTo>
                  <a:lnTo>
                    <a:pt x="197789" y="8966"/>
                  </a:lnTo>
                  <a:lnTo>
                    <a:pt x="191770" y="8966"/>
                  </a:lnTo>
                  <a:lnTo>
                    <a:pt x="191770" y="11976"/>
                  </a:lnTo>
                  <a:lnTo>
                    <a:pt x="181394" y="11976"/>
                  </a:lnTo>
                  <a:lnTo>
                    <a:pt x="181394" y="8966"/>
                  </a:lnTo>
                  <a:lnTo>
                    <a:pt x="175361" y="8966"/>
                  </a:lnTo>
                  <a:lnTo>
                    <a:pt x="175361" y="0"/>
                  </a:lnTo>
                  <a:lnTo>
                    <a:pt x="171691" y="38"/>
                  </a:lnTo>
                  <a:lnTo>
                    <a:pt x="171691" y="2933"/>
                  </a:lnTo>
                  <a:lnTo>
                    <a:pt x="171691" y="39738"/>
                  </a:lnTo>
                  <a:lnTo>
                    <a:pt x="174701" y="39738"/>
                  </a:lnTo>
                  <a:lnTo>
                    <a:pt x="174701" y="42760"/>
                  </a:lnTo>
                  <a:lnTo>
                    <a:pt x="198462" y="42760"/>
                  </a:lnTo>
                  <a:lnTo>
                    <a:pt x="198462" y="39738"/>
                  </a:lnTo>
                  <a:lnTo>
                    <a:pt x="201472" y="39738"/>
                  </a:lnTo>
                  <a:lnTo>
                    <a:pt x="201472" y="38"/>
                  </a:lnTo>
                  <a:close/>
                </a:path>
                <a:path w="819785" h="43179">
                  <a:moveTo>
                    <a:pt x="235800" y="38"/>
                  </a:moveTo>
                  <a:lnTo>
                    <a:pt x="232117" y="0"/>
                  </a:lnTo>
                  <a:lnTo>
                    <a:pt x="232117" y="8966"/>
                  </a:lnTo>
                  <a:lnTo>
                    <a:pt x="226098" y="8966"/>
                  </a:lnTo>
                  <a:lnTo>
                    <a:pt x="226098" y="11976"/>
                  </a:lnTo>
                  <a:lnTo>
                    <a:pt x="215722" y="11976"/>
                  </a:lnTo>
                  <a:lnTo>
                    <a:pt x="215722" y="8966"/>
                  </a:lnTo>
                  <a:lnTo>
                    <a:pt x="209702" y="8966"/>
                  </a:lnTo>
                  <a:lnTo>
                    <a:pt x="209702" y="0"/>
                  </a:lnTo>
                  <a:lnTo>
                    <a:pt x="206019" y="38"/>
                  </a:lnTo>
                  <a:lnTo>
                    <a:pt x="206019" y="2933"/>
                  </a:lnTo>
                  <a:lnTo>
                    <a:pt x="206019" y="39738"/>
                  </a:lnTo>
                  <a:lnTo>
                    <a:pt x="209029" y="39738"/>
                  </a:lnTo>
                  <a:lnTo>
                    <a:pt x="209029" y="42760"/>
                  </a:lnTo>
                  <a:lnTo>
                    <a:pt x="232791" y="42760"/>
                  </a:lnTo>
                  <a:lnTo>
                    <a:pt x="232791" y="39738"/>
                  </a:lnTo>
                  <a:lnTo>
                    <a:pt x="235800" y="39738"/>
                  </a:lnTo>
                  <a:lnTo>
                    <a:pt x="235800" y="38"/>
                  </a:lnTo>
                  <a:close/>
                </a:path>
                <a:path w="819785" h="43179">
                  <a:moveTo>
                    <a:pt x="270129" y="38"/>
                  </a:moveTo>
                  <a:lnTo>
                    <a:pt x="266446" y="0"/>
                  </a:lnTo>
                  <a:lnTo>
                    <a:pt x="266446" y="8966"/>
                  </a:lnTo>
                  <a:lnTo>
                    <a:pt x="260426" y="8966"/>
                  </a:lnTo>
                  <a:lnTo>
                    <a:pt x="260426" y="11976"/>
                  </a:lnTo>
                  <a:lnTo>
                    <a:pt x="250050" y="11976"/>
                  </a:lnTo>
                  <a:lnTo>
                    <a:pt x="250050" y="8966"/>
                  </a:lnTo>
                  <a:lnTo>
                    <a:pt x="244030" y="8966"/>
                  </a:lnTo>
                  <a:lnTo>
                    <a:pt x="244030" y="0"/>
                  </a:lnTo>
                  <a:lnTo>
                    <a:pt x="240347" y="38"/>
                  </a:lnTo>
                  <a:lnTo>
                    <a:pt x="240347" y="2933"/>
                  </a:lnTo>
                  <a:lnTo>
                    <a:pt x="240347" y="39738"/>
                  </a:lnTo>
                  <a:lnTo>
                    <a:pt x="243357" y="39738"/>
                  </a:lnTo>
                  <a:lnTo>
                    <a:pt x="243357" y="42760"/>
                  </a:lnTo>
                  <a:lnTo>
                    <a:pt x="267119" y="42760"/>
                  </a:lnTo>
                  <a:lnTo>
                    <a:pt x="267119" y="39738"/>
                  </a:lnTo>
                  <a:lnTo>
                    <a:pt x="270129" y="39738"/>
                  </a:lnTo>
                  <a:lnTo>
                    <a:pt x="270129" y="38"/>
                  </a:lnTo>
                  <a:close/>
                </a:path>
                <a:path w="819785" h="43179">
                  <a:moveTo>
                    <a:pt x="304469" y="38"/>
                  </a:moveTo>
                  <a:lnTo>
                    <a:pt x="300786" y="0"/>
                  </a:lnTo>
                  <a:lnTo>
                    <a:pt x="300786" y="8966"/>
                  </a:lnTo>
                  <a:lnTo>
                    <a:pt x="294754" y="8966"/>
                  </a:lnTo>
                  <a:lnTo>
                    <a:pt x="294754" y="11976"/>
                  </a:lnTo>
                  <a:lnTo>
                    <a:pt x="284391" y="11976"/>
                  </a:lnTo>
                  <a:lnTo>
                    <a:pt x="284391" y="8966"/>
                  </a:lnTo>
                  <a:lnTo>
                    <a:pt x="278371" y="8966"/>
                  </a:lnTo>
                  <a:lnTo>
                    <a:pt x="278371" y="0"/>
                  </a:lnTo>
                  <a:lnTo>
                    <a:pt x="274688" y="38"/>
                  </a:lnTo>
                  <a:lnTo>
                    <a:pt x="274688" y="2933"/>
                  </a:lnTo>
                  <a:lnTo>
                    <a:pt x="274688" y="39738"/>
                  </a:lnTo>
                  <a:lnTo>
                    <a:pt x="277698" y="39738"/>
                  </a:lnTo>
                  <a:lnTo>
                    <a:pt x="277698" y="42760"/>
                  </a:lnTo>
                  <a:lnTo>
                    <a:pt x="301459" y="42760"/>
                  </a:lnTo>
                  <a:lnTo>
                    <a:pt x="301459" y="39738"/>
                  </a:lnTo>
                  <a:lnTo>
                    <a:pt x="304469" y="39738"/>
                  </a:lnTo>
                  <a:lnTo>
                    <a:pt x="304469" y="38"/>
                  </a:lnTo>
                  <a:close/>
                </a:path>
                <a:path w="819785" h="43179">
                  <a:moveTo>
                    <a:pt x="338797" y="38"/>
                  </a:moveTo>
                  <a:lnTo>
                    <a:pt x="335114" y="0"/>
                  </a:lnTo>
                  <a:lnTo>
                    <a:pt x="335114" y="8966"/>
                  </a:lnTo>
                  <a:lnTo>
                    <a:pt x="329095" y="8966"/>
                  </a:lnTo>
                  <a:lnTo>
                    <a:pt x="329095" y="11976"/>
                  </a:lnTo>
                  <a:lnTo>
                    <a:pt x="318719" y="11976"/>
                  </a:lnTo>
                  <a:lnTo>
                    <a:pt x="318719" y="8966"/>
                  </a:lnTo>
                  <a:lnTo>
                    <a:pt x="312699" y="8966"/>
                  </a:lnTo>
                  <a:lnTo>
                    <a:pt x="312699" y="0"/>
                  </a:lnTo>
                  <a:lnTo>
                    <a:pt x="309016" y="38"/>
                  </a:lnTo>
                  <a:lnTo>
                    <a:pt x="309016" y="2933"/>
                  </a:lnTo>
                  <a:lnTo>
                    <a:pt x="309016" y="39738"/>
                  </a:lnTo>
                  <a:lnTo>
                    <a:pt x="312026" y="39738"/>
                  </a:lnTo>
                  <a:lnTo>
                    <a:pt x="312026" y="42760"/>
                  </a:lnTo>
                  <a:lnTo>
                    <a:pt x="335788" y="42760"/>
                  </a:lnTo>
                  <a:lnTo>
                    <a:pt x="335788" y="39738"/>
                  </a:lnTo>
                  <a:lnTo>
                    <a:pt x="338797" y="39738"/>
                  </a:lnTo>
                  <a:lnTo>
                    <a:pt x="338797" y="38"/>
                  </a:lnTo>
                  <a:close/>
                </a:path>
                <a:path w="819785" h="43179">
                  <a:moveTo>
                    <a:pt x="373126" y="38"/>
                  </a:moveTo>
                  <a:lnTo>
                    <a:pt x="369443" y="0"/>
                  </a:lnTo>
                  <a:lnTo>
                    <a:pt x="369443" y="8966"/>
                  </a:lnTo>
                  <a:lnTo>
                    <a:pt x="363423" y="8966"/>
                  </a:lnTo>
                  <a:lnTo>
                    <a:pt x="363423" y="11976"/>
                  </a:lnTo>
                  <a:lnTo>
                    <a:pt x="353047" y="11976"/>
                  </a:lnTo>
                  <a:lnTo>
                    <a:pt x="353047" y="8966"/>
                  </a:lnTo>
                  <a:lnTo>
                    <a:pt x="347014" y="8966"/>
                  </a:lnTo>
                  <a:lnTo>
                    <a:pt x="347014" y="0"/>
                  </a:lnTo>
                  <a:lnTo>
                    <a:pt x="343344" y="38"/>
                  </a:lnTo>
                  <a:lnTo>
                    <a:pt x="343344" y="2933"/>
                  </a:lnTo>
                  <a:lnTo>
                    <a:pt x="343344" y="39738"/>
                  </a:lnTo>
                  <a:lnTo>
                    <a:pt x="346354" y="39738"/>
                  </a:lnTo>
                  <a:lnTo>
                    <a:pt x="346354" y="42760"/>
                  </a:lnTo>
                  <a:lnTo>
                    <a:pt x="370116" y="42760"/>
                  </a:lnTo>
                  <a:lnTo>
                    <a:pt x="370116" y="39738"/>
                  </a:lnTo>
                  <a:lnTo>
                    <a:pt x="373126" y="39738"/>
                  </a:lnTo>
                  <a:lnTo>
                    <a:pt x="373126" y="38"/>
                  </a:lnTo>
                  <a:close/>
                </a:path>
                <a:path w="819785" h="43179">
                  <a:moveTo>
                    <a:pt x="407479" y="38"/>
                  </a:moveTo>
                  <a:lnTo>
                    <a:pt x="403796" y="0"/>
                  </a:lnTo>
                  <a:lnTo>
                    <a:pt x="403796" y="8966"/>
                  </a:lnTo>
                  <a:lnTo>
                    <a:pt x="397776" y="8966"/>
                  </a:lnTo>
                  <a:lnTo>
                    <a:pt x="397776" y="11976"/>
                  </a:lnTo>
                  <a:lnTo>
                    <a:pt x="387400" y="11976"/>
                  </a:lnTo>
                  <a:lnTo>
                    <a:pt x="387400" y="8966"/>
                  </a:lnTo>
                  <a:lnTo>
                    <a:pt x="381381" y="8966"/>
                  </a:lnTo>
                  <a:lnTo>
                    <a:pt x="381381" y="0"/>
                  </a:lnTo>
                  <a:lnTo>
                    <a:pt x="377698" y="38"/>
                  </a:lnTo>
                  <a:lnTo>
                    <a:pt x="377698" y="2933"/>
                  </a:lnTo>
                  <a:lnTo>
                    <a:pt x="377698" y="39738"/>
                  </a:lnTo>
                  <a:lnTo>
                    <a:pt x="380707" y="39738"/>
                  </a:lnTo>
                  <a:lnTo>
                    <a:pt x="380707" y="42760"/>
                  </a:lnTo>
                  <a:lnTo>
                    <a:pt x="404469" y="42760"/>
                  </a:lnTo>
                  <a:lnTo>
                    <a:pt x="404469" y="39738"/>
                  </a:lnTo>
                  <a:lnTo>
                    <a:pt x="407479" y="39738"/>
                  </a:lnTo>
                  <a:lnTo>
                    <a:pt x="407479" y="38"/>
                  </a:lnTo>
                  <a:close/>
                </a:path>
                <a:path w="819785" h="43179">
                  <a:moveTo>
                    <a:pt x="441807" y="38"/>
                  </a:moveTo>
                  <a:lnTo>
                    <a:pt x="438124" y="0"/>
                  </a:lnTo>
                  <a:lnTo>
                    <a:pt x="438124" y="8966"/>
                  </a:lnTo>
                  <a:lnTo>
                    <a:pt x="432104" y="8966"/>
                  </a:lnTo>
                  <a:lnTo>
                    <a:pt x="432104" y="11976"/>
                  </a:lnTo>
                  <a:lnTo>
                    <a:pt x="421728" y="11976"/>
                  </a:lnTo>
                  <a:lnTo>
                    <a:pt x="421728" y="8966"/>
                  </a:lnTo>
                  <a:lnTo>
                    <a:pt x="415709" y="8966"/>
                  </a:lnTo>
                  <a:lnTo>
                    <a:pt x="415709" y="0"/>
                  </a:lnTo>
                  <a:lnTo>
                    <a:pt x="412026" y="38"/>
                  </a:lnTo>
                  <a:lnTo>
                    <a:pt x="412026" y="2933"/>
                  </a:lnTo>
                  <a:lnTo>
                    <a:pt x="412026" y="39738"/>
                  </a:lnTo>
                  <a:lnTo>
                    <a:pt x="415036" y="39738"/>
                  </a:lnTo>
                  <a:lnTo>
                    <a:pt x="415036" y="42760"/>
                  </a:lnTo>
                  <a:lnTo>
                    <a:pt x="438797" y="42760"/>
                  </a:lnTo>
                  <a:lnTo>
                    <a:pt x="438797" y="39738"/>
                  </a:lnTo>
                  <a:lnTo>
                    <a:pt x="441807" y="39738"/>
                  </a:lnTo>
                  <a:lnTo>
                    <a:pt x="441807" y="38"/>
                  </a:lnTo>
                  <a:close/>
                </a:path>
                <a:path w="819785" h="43179">
                  <a:moveTo>
                    <a:pt x="476148" y="38"/>
                  </a:moveTo>
                  <a:lnTo>
                    <a:pt x="472465" y="0"/>
                  </a:lnTo>
                  <a:lnTo>
                    <a:pt x="472465" y="8966"/>
                  </a:lnTo>
                  <a:lnTo>
                    <a:pt x="466432" y="8966"/>
                  </a:lnTo>
                  <a:lnTo>
                    <a:pt x="466432" y="11976"/>
                  </a:lnTo>
                  <a:lnTo>
                    <a:pt x="456069" y="11976"/>
                  </a:lnTo>
                  <a:lnTo>
                    <a:pt x="456069" y="8966"/>
                  </a:lnTo>
                  <a:lnTo>
                    <a:pt x="450049" y="8966"/>
                  </a:lnTo>
                  <a:lnTo>
                    <a:pt x="450049" y="0"/>
                  </a:lnTo>
                  <a:lnTo>
                    <a:pt x="446366" y="38"/>
                  </a:lnTo>
                  <a:lnTo>
                    <a:pt x="446366" y="2933"/>
                  </a:lnTo>
                  <a:lnTo>
                    <a:pt x="446366" y="39738"/>
                  </a:lnTo>
                  <a:lnTo>
                    <a:pt x="449376" y="39738"/>
                  </a:lnTo>
                  <a:lnTo>
                    <a:pt x="449376" y="42760"/>
                  </a:lnTo>
                  <a:lnTo>
                    <a:pt x="473138" y="42760"/>
                  </a:lnTo>
                  <a:lnTo>
                    <a:pt x="473138" y="39738"/>
                  </a:lnTo>
                  <a:lnTo>
                    <a:pt x="476148" y="39738"/>
                  </a:lnTo>
                  <a:lnTo>
                    <a:pt x="476148" y="38"/>
                  </a:lnTo>
                  <a:close/>
                </a:path>
                <a:path w="819785" h="43179">
                  <a:moveTo>
                    <a:pt x="510489" y="38"/>
                  </a:moveTo>
                  <a:lnTo>
                    <a:pt x="506793" y="0"/>
                  </a:lnTo>
                  <a:lnTo>
                    <a:pt x="506793" y="8966"/>
                  </a:lnTo>
                  <a:lnTo>
                    <a:pt x="500773" y="8966"/>
                  </a:lnTo>
                  <a:lnTo>
                    <a:pt x="500773" y="11976"/>
                  </a:lnTo>
                  <a:lnTo>
                    <a:pt x="490410" y="11976"/>
                  </a:lnTo>
                  <a:lnTo>
                    <a:pt x="490410" y="8966"/>
                  </a:lnTo>
                  <a:lnTo>
                    <a:pt x="484378" y="8966"/>
                  </a:lnTo>
                  <a:lnTo>
                    <a:pt x="484378" y="0"/>
                  </a:lnTo>
                  <a:lnTo>
                    <a:pt x="480695" y="38"/>
                  </a:lnTo>
                  <a:lnTo>
                    <a:pt x="480695" y="2933"/>
                  </a:lnTo>
                  <a:lnTo>
                    <a:pt x="480695" y="39738"/>
                  </a:lnTo>
                  <a:lnTo>
                    <a:pt x="483717" y="39738"/>
                  </a:lnTo>
                  <a:lnTo>
                    <a:pt x="483717" y="42760"/>
                  </a:lnTo>
                  <a:lnTo>
                    <a:pt x="507479" y="42760"/>
                  </a:lnTo>
                  <a:lnTo>
                    <a:pt x="507479" y="39738"/>
                  </a:lnTo>
                  <a:lnTo>
                    <a:pt x="510489" y="39738"/>
                  </a:lnTo>
                  <a:lnTo>
                    <a:pt x="510489" y="38"/>
                  </a:lnTo>
                  <a:close/>
                </a:path>
                <a:path w="819785" h="43179">
                  <a:moveTo>
                    <a:pt x="544804" y="38"/>
                  </a:moveTo>
                  <a:lnTo>
                    <a:pt x="541121" y="0"/>
                  </a:lnTo>
                  <a:lnTo>
                    <a:pt x="541121" y="8966"/>
                  </a:lnTo>
                  <a:lnTo>
                    <a:pt x="535101" y="8966"/>
                  </a:lnTo>
                  <a:lnTo>
                    <a:pt x="535101" y="11976"/>
                  </a:lnTo>
                  <a:lnTo>
                    <a:pt x="524725" y="11976"/>
                  </a:lnTo>
                  <a:lnTo>
                    <a:pt x="524725" y="8966"/>
                  </a:lnTo>
                  <a:lnTo>
                    <a:pt x="518706" y="8966"/>
                  </a:lnTo>
                  <a:lnTo>
                    <a:pt x="518706" y="0"/>
                  </a:lnTo>
                  <a:lnTo>
                    <a:pt x="515023" y="38"/>
                  </a:lnTo>
                  <a:lnTo>
                    <a:pt x="515023" y="2933"/>
                  </a:lnTo>
                  <a:lnTo>
                    <a:pt x="515023" y="39738"/>
                  </a:lnTo>
                  <a:lnTo>
                    <a:pt x="518033" y="39738"/>
                  </a:lnTo>
                  <a:lnTo>
                    <a:pt x="518033" y="42760"/>
                  </a:lnTo>
                  <a:lnTo>
                    <a:pt x="541794" y="42760"/>
                  </a:lnTo>
                  <a:lnTo>
                    <a:pt x="541794" y="39738"/>
                  </a:lnTo>
                  <a:lnTo>
                    <a:pt x="544804" y="39738"/>
                  </a:lnTo>
                  <a:lnTo>
                    <a:pt x="544804" y="38"/>
                  </a:lnTo>
                  <a:close/>
                </a:path>
                <a:path w="819785" h="43179">
                  <a:moveTo>
                    <a:pt x="579158" y="38"/>
                  </a:moveTo>
                  <a:lnTo>
                    <a:pt x="575475" y="0"/>
                  </a:lnTo>
                  <a:lnTo>
                    <a:pt x="575475" y="8966"/>
                  </a:lnTo>
                  <a:lnTo>
                    <a:pt x="569455" y="8966"/>
                  </a:lnTo>
                  <a:lnTo>
                    <a:pt x="569455" y="11976"/>
                  </a:lnTo>
                  <a:lnTo>
                    <a:pt x="559079" y="11976"/>
                  </a:lnTo>
                  <a:lnTo>
                    <a:pt x="559079" y="8966"/>
                  </a:lnTo>
                  <a:lnTo>
                    <a:pt x="553059" y="8966"/>
                  </a:lnTo>
                  <a:lnTo>
                    <a:pt x="553059" y="0"/>
                  </a:lnTo>
                  <a:lnTo>
                    <a:pt x="549376" y="38"/>
                  </a:lnTo>
                  <a:lnTo>
                    <a:pt x="549376" y="2933"/>
                  </a:lnTo>
                  <a:lnTo>
                    <a:pt x="549376" y="39738"/>
                  </a:lnTo>
                  <a:lnTo>
                    <a:pt x="552386" y="39738"/>
                  </a:lnTo>
                  <a:lnTo>
                    <a:pt x="552386" y="42760"/>
                  </a:lnTo>
                  <a:lnTo>
                    <a:pt x="576148" y="42760"/>
                  </a:lnTo>
                  <a:lnTo>
                    <a:pt x="576148" y="39738"/>
                  </a:lnTo>
                  <a:lnTo>
                    <a:pt x="579158" y="39738"/>
                  </a:lnTo>
                  <a:lnTo>
                    <a:pt x="579158" y="38"/>
                  </a:lnTo>
                  <a:close/>
                </a:path>
                <a:path w="819785" h="43179">
                  <a:moveTo>
                    <a:pt x="613486" y="38"/>
                  </a:moveTo>
                  <a:lnTo>
                    <a:pt x="609803" y="0"/>
                  </a:lnTo>
                  <a:lnTo>
                    <a:pt x="609803" y="8966"/>
                  </a:lnTo>
                  <a:lnTo>
                    <a:pt x="603783" y="8966"/>
                  </a:lnTo>
                  <a:lnTo>
                    <a:pt x="603783" y="11976"/>
                  </a:lnTo>
                  <a:lnTo>
                    <a:pt x="593407" y="11976"/>
                  </a:lnTo>
                  <a:lnTo>
                    <a:pt x="593407" y="8966"/>
                  </a:lnTo>
                  <a:lnTo>
                    <a:pt x="587387" y="8966"/>
                  </a:lnTo>
                  <a:lnTo>
                    <a:pt x="587387" y="0"/>
                  </a:lnTo>
                  <a:lnTo>
                    <a:pt x="583704" y="38"/>
                  </a:lnTo>
                  <a:lnTo>
                    <a:pt x="583704" y="2933"/>
                  </a:lnTo>
                  <a:lnTo>
                    <a:pt x="583704" y="39738"/>
                  </a:lnTo>
                  <a:lnTo>
                    <a:pt x="586714" y="39738"/>
                  </a:lnTo>
                  <a:lnTo>
                    <a:pt x="586714" y="42760"/>
                  </a:lnTo>
                  <a:lnTo>
                    <a:pt x="610476" y="42760"/>
                  </a:lnTo>
                  <a:lnTo>
                    <a:pt x="610476" y="39738"/>
                  </a:lnTo>
                  <a:lnTo>
                    <a:pt x="613486" y="39738"/>
                  </a:lnTo>
                  <a:lnTo>
                    <a:pt x="613486" y="38"/>
                  </a:lnTo>
                  <a:close/>
                </a:path>
                <a:path w="819785" h="43179">
                  <a:moveTo>
                    <a:pt x="647814" y="38"/>
                  </a:moveTo>
                  <a:lnTo>
                    <a:pt x="644144" y="0"/>
                  </a:lnTo>
                  <a:lnTo>
                    <a:pt x="644144" y="8966"/>
                  </a:lnTo>
                  <a:lnTo>
                    <a:pt x="638111" y="8966"/>
                  </a:lnTo>
                  <a:lnTo>
                    <a:pt x="638111" y="11976"/>
                  </a:lnTo>
                  <a:lnTo>
                    <a:pt x="627735" y="11976"/>
                  </a:lnTo>
                  <a:lnTo>
                    <a:pt x="627735" y="8966"/>
                  </a:lnTo>
                  <a:lnTo>
                    <a:pt x="621715" y="8966"/>
                  </a:lnTo>
                  <a:lnTo>
                    <a:pt x="621715" y="0"/>
                  </a:lnTo>
                  <a:lnTo>
                    <a:pt x="618032" y="38"/>
                  </a:lnTo>
                  <a:lnTo>
                    <a:pt x="618032" y="2933"/>
                  </a:lnTo>
                  <a:lnTo>
                    <a:pt x="618032" y="39738"/>
                  </a:lnTo>
                  <a:lnTo>
                    <a:pt x="621055" y="39738"/>
                  </a:lnTo>
                  <a:lnTo>
                    <a:pt x="621055" y="42760"/>
                  </a:lnTo>
                  <a:lnTo>
                    <a:pt x="644804" y="42760"/>
                  </a:lnTo>
                  <a:lnTo>
                    <a:pt x="644804" y="39738"/>
                  </a:lnTo>
                  <a:lnTo>
                    <a:pt x="647814" y="39738"/>
                  </a:lnTo>
                  <a:lnTo>
                    <a:pt x="647814" y="38"/>
                  </a:lnTo>
                  <a:close/>
                </a:path>
                <a:path w="819785" h="43179">
                  <a:moveTo>
                    <a:pt x="682155" y="38"/>
                  </a:moveTo>
                  <a:lnTo>
                    <a:pt x="678472" y="0"/>
                  </a:lnTo>
                  <a:lnTo>
                    <a:pt x="678472" y="8966"/>
                  </a:lnTo>
                  <a:lnTo>
                    <a:pt x="672452" y="8966"/>
                  </a:lnTo>
                  <a:lnTo>
                    <a:pt x="672452" y="11976"/>
                  </a:lnTo>
                  <a:lnTo>
                    <a:pt x="662076" y="11976"/>
                  </a:lnTo>
                  <a:lnTo>
                    <a:pt x="662076" y="8966"/>
                  </a:lnTo>
                  <a:lnTo>
                    <a:pt x="656043" y="8966"/>
                  </a:lnTo>
                  <a:lnTo>
                    <a:pt x="656043" y="0"/>
                  </a:lnTo>
                  <a:lnTo>
                    <a:pt x="652373" y="38"/>
                  </a:lnTo>
                  <a:lnTo>
                    <a:pt x="652373" y="2933"/>
                  </a:lnTo>
                  <a:lnTo>
                    <a:pt x="652373" y="39738"/>
                  </a:lnTo>
                  <a:lnTo>
                    <a:pt x="655383" y="39738"/>
                  </a:lnTo>
                  <a:lnTo>
                    <a:pt x="655383" y="42760"/>
                  </a:lnTo>
                  <a:lnTo>
                    <a:pt x="679145" y="42760"/>
                  </a:lnTo>
                  <a:lnTo>
                    <a:pt x="679145" y="39738"/>
                  </a:lnTo>
                  <a:lnTo>
                    <a:pt x="682155" y="39738"/>
                  </a:lnTo>
                  <a:lnTo>
                    <a:pt x="682155" y="38"/>
                  </a:lnTo>
                  <a:close/>
                </a:path>
                <a:path w="819785" h="43179">
                  <a:moveTo>
                    <a:pt x="716483" y="38"/>
                  </a:moveTo>
                  <a:lnTo>
                    <a:pt x="712800" y="0"/>
                  </a:lnTo>
                  <a:lnTo>
                    <a:pt x="712800" y="8966"/>
                  </a:lnTo>
                  <a:lnTo>
                    <a:pt x="706780" y="8966"/>
                  </a:lnTo>
                  <a:lnTo>
                    <a:pt x="706780" y="11976"/>
                  </a:lnTo>
                  <a:lnTo>
                    <a:pt x="696404" y="11976"/>
                  </a:lnTo>
                  <a:lnTo>
                    <a:pt x="696404" y="8966"/>
                  </a:lnTo>
                  <a:lnTo>
                    <a:pt x="690384" y="8966"/>
                  </a:lnTo>
                  <a:lnTo>
                    <a:pt x="690384" y="0"/>
                  </a:lnTo>
                  <a:lnTo>
                    <a:pt x="686701" y="38"/>
                  </a:lnTo>
                  <a:lnTo>
                    <a:pt x="686701" y="2933"/>
                  </a:lnTo>
                  <a:lnTo>
                    <a:pt x="686701" y="39738"/>
                  </a:lnTo>
                  <a:lnTo>
                    <a:pt x="689724" y="39738"/>
                  </a:lnTo>
                  <a:lnTo>
                    <a:pt x="689724" y="42760"/>
                  </a:lnTo>
                  <a:lnTo>
                    <a:pt x="713473" y="42760"/>
                  </a:lnTo>
                  <a:lnTo>
                    <a:pt x="713473" y="39738"/>
                  </a:lnTo>
                  <a:lnTo>
                    <a:pt x="716483" y="39738"/>
                  </a:lnTo>
                  <a:lnTo>
                    <a:pt x="716483" y="38"/>
                  </a:lnTo>
                  <a:close/>
                </a:path>
                <a:path w="819785" h="43179">
                  <a:moveTo>
                    <a:pt x="750824" y="38"/>
                  </a:moveTo>
                  <a:lnTo>
                    <a:pt x="747141" y="0"/>
                  </a:lnTo>
                  <a:lnTo>
                    <a:pt x="747141" y="8966"/>
                  </a:lnTo>
                  <a:lnTo>
                    <a:pt x="741121" y="8966"/>
                  </a:lnTo>
                  <a:lnTo>
                    <a:pt x="741121" y="11976"/>
                  </a:lnTo>
                  <a:lnTo>
                    <a:pt x="730745" y="11976"/>
                  </a:lnTo>
                  <a:lnTo>
                    <a:pt x="730745" y="8966"/>
                  </a:lnTo>
                  <a:lnTo>
                    <a:pt x="724712" y="8966"/>
                  </a:lnTo>
                  <a:lnTo>
                    <a:pt x="724712" y="0"/>
                  </a:lnTo>
                  <a:lnTo>
                    <a:pt x="721042" y="38"/>
                  </a:lnTo>
                  <a:lnTo>
                    <a:pt x="721042" y="2933"/>
                  </a:lnTo>
                  <a:lnTo>
                    <a:pt x="721042" y="39738"/>
                  </a:lnTo>
                  <a:lnTo>
                    <a:pt x="724052" y="39738"/>
                  </a:lnTo>
                  <a:lnTo>
                    <a:pt x="724052" y="42760"/>
                  </a:lnTo>
                  <a:lnTo>
                    <a:pt x="747814" y="42760"/>
                  </a:lnTo>
                  <a:lnTo>
                    <a:pt x="747814" y="39738"/>
                  </a:lnTo>
                  <a:lnTo>
                    <a:pt x="750824" y="39738"/>
                  </a:lnTo>
                  <a:lnTo>
                    <a:pt x="750824" y="38"/>
                  </a:lnTo>
                  <a:close/>
                </a:path>
                <a:path w="819785" h="43179">
                  <a:moveTo>
                    <a:pt x="785139" y="38"/>
                  </a:moveTo>
                  <a:lnTo>
                    <a:pt x="781469" y="0"/>
                  </a:lnTo>
                  <a:lnTo>
                    <a:pt x="781469" y="8966"/>
                  </a:lnTo>
                  <a:lnTo>
                    <a:pt x="775436" y="8966"/>
                  </a:lnTo>
                  <a:lnTo>
                    <a:pt x="775436" y="11976"/>
                  </a:lnTo>
                  <a:lnTo>
                    <a:pt x="765060" y="11976"/>
                  </a:lnTo>
                  <a:lnTo>
                    <a:pt x="765060" y="8966"/>
                  </a:lnTo>
                  <a:lnTo>
                    <a:pt x="759040" y="8966"/>
                  </a:lnTo>
                  <a:lnTo>
                    <a:pt x="759040" y="0"/>
                  </a:lnTo>
                  <a:lnTo>
                    <a:pt x="755357" y="38"/>
                  </a:lnTo>
                  <a:lnTo>
                    <a:pt x="755357" y="2933"/>
                  </a:lnTo>
                  <a:lnTo>
                    <a:pt x="755357" y="39738"/>
                  </a:lnTo>
                  <a:lnTo>
                    <a:pt x="758367" y="39738"/>
                  </a:lnTo>
                  <a:lnTo>
                    <a:pt x="758367" y="42760"/>
                  </a:lnTo>
                  <a:lnTo>
                    <a:pt x="782142" y="42760"/>
                  </a:lnTo>
                  <a:lnTo>
                    <a:pt x="782142" y="39738"/>
                  </a:lnTo>
                  <a:lnTo>
                    <a:pt x="785139" y="39738"/>
                  </a:lnTo>
                  <a:lnTo>
                    <a:pt x="785139" y="38"/>
                  </a:lnTo>
                  <a:close/>
                </a:path>
                <a:path w="819785" h="43179">
                  <a:moveTo>
                    <a:pt x="819492" y="50"/>
                  </a:moveTo>
                  <a:lnTo>
                    <a:pt x="815809" y="0"/>
                  </a:lnTo>
                  <a:lnTo>
                    <a:pt x="815809" y="8966"/>
                  </a:lnTo>
                  <a:lnTo>
                    <a:pt x="809790" y="8966"/>
                  </a:lnTo>
                  <a:lnTo>
                    <a:pt x="809790" y="11976"/>
                  </a:lnTo>
                  <a:lnTo>
                    <a:pt x="799414" y="11976"/>
                  </a:lnTo>
                  <a:lnTo>
                    <a:pt x="799414" y="8966"/>
                  </a:lnTo>
                  <a:lnTo>
                    <a:pt x="793394" y="8966"/>
                  </a:lnTo>
                  <a:lnTo>
                    <a:pt x="793394" y="0"/>
                  </a:lnTo>
                  <a:lnTo>
                    <a:pt x="789711" y="50"/>
                  </a:lnTo>
                  <a:lnTo>
                    <a:pt x="789711" y="39751"/>
                  </a:lnTo>
                  <a:lnTo>
                    <a:pt x="792721" y="39751"/>
                  </a:lnTo>
                  <a:lnTo>
                    <a:pt x="792721" y="42760"/>
                  </a:lnTo>
                  <a:lnTo>
                    <a:pt x="816483" y="42760"/>
                  </a:lnTo>
                  <a:lnTo>
                    <a:pt x="816483" y="39751"/>
                  </a:lnTo>
                  <a:lnTo>
                    <a:pt x="819492" y="39751"/>
                  </a:lnTo>
                  <a:lnTo>
                    <a:pt x="819492" y="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1498432" y="5034982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2509" y="0"/>
                  </a:moveTo>
                  <a:lnTo>
                    <a:pt x="3606" y="0"/>
                  </a:lnTo>
                  <a:lnTo>
                    <a:pt x="0" y="3594"/>
                  </a:lnTo>
                  <a:lnTo>
                    <a:pt x="0" y="8051"/>
                  </a:lnTo>
                  <a:lnTo>
                    <a:pt x="0" y="12509"/>
                  </a:lnTo>
                  <a:lnTo>
                    <a:pt x="3606" y="16116"/>
                  </a:lnTo>
                  <a:lnTo>
                    <a:pt x="12509" y="16116"/>
                  </a:lnTo>
                  <a:lnTo>
                    <a:pt x="16116" y="12509"/>
                  </a:lnTo>
                  <a:lnTo>
                    <a:pt x="16116" y="3594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1498432" y="5034982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0" y="8051"/>
                  </a:moveTo>
                  <a:lnTo>
                    <a:pt x="0" y="3594"/>
                  </a:lnTo>
                  <a:lnTo>
                    <a:pt x="3606" y="0"/>
                  </a:lnTo>
                  <a:lnTo>
                    <a:pt x="8051" y="0"/>
                  </a:lnTo>
                  <a:lnTo>
                    <a:pt x="12509" y="0"/>
                  </a:lnTo>
                  <a:lnTo>
                    <a:pt x="16116" y="3594"/>
                  </a:lnTo>
                  <a:lnTo>
                    <a:pt x="16116" y="8051"/>
                  </a:lnTo>
                  <a:lnTo>
                    <a:pt x="16116" y="12509"/>
                  </a:lnTo>
                  <a:lnTo>
                    <a:pt x="12509" y="16116"/>
                  </a:lnTo>
                  <a:lnTo>
                    <a:pt x="8051" y="16116"/>
                  </a:lnTo>
                  <a:lnTo>
                    <a:pt x="3606" y="16116"/>
                  </a:lnTo>
                  <a:lnTo>
                    <a:pt x="0" y="12509"/>
                  </a:lnTo>
                  <a:lnTo>
                    <a:pt x="0" y="80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1506489" y="50430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1501294" y="5037852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94" y="0"/>
                  </a:moveTo>
                  <a:lnTo>
                    <a:pt x="5194" y="10363"/>
                  </a:lnTo>
                </a:path>
                <a:path w="10794" h="10795">
                  <a:moveTo>
                    <a:pt x="0" y="5181"/>
                  </a:moveTo>
                  <a:lnTo>
                    <a:pt x="10375" y="51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1498432" y="4992481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2509" y="0"/>
                  </a:moveTo>
                  <a:lnTo>
                    <a:pt x="3606" y="0"/>
                  </a:lnTo>
                  <a:lnTo>
                    <a:pt x="0" y="3594"/>
                  </a:lnTo>
                  <a:lnTo>
                    <a:pt x="0" y="8051"/>
                  </a:lnTo>
                  <a:lnTo>
                    <a:pt x="0" y="12509"/>
                  </a:lnTo>
                  <a:lnTo>
                    <a:pt x="3606" y="16116"/>
                  </a:lnTo>
                  <a:lnTo>
                    <a:pt x="12509" y="16116"/>
                  </a:lnTo>
                  <a:lnTo>
                    <a:pt x="16116" y="12509"/>
                  </a:lnTo>
                  <a:lnTo>
                    <a:pt x="16116" y="3594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1498432" y="4992481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0" y="8051"/>
                  </a:moveTo>
                  <a:lnTo>
                    <a:pt x="0" y="3594"/>
                  </a:lnTo>
                  <a:lnTo>
                    <a:pt x="3606" y="0"/>
                  </a:lnTo>
                  <a:lnTo>
                    <a:pt x="8051" y="0"/>
                  </a:lnTo>
                  <a:lnTo>
                    <a:pt x="12509" y="0"/>
                  </a:lnTo>
                  <a:lnTo>
                    <a:pt x="16116" y="3594"/>
                  </a:lnTo>
                  <a:lnTo>
                    <a:pt x="16116" y="8051"/>
                  </a:lnTo>
                  <a:lnTo>
                    <a:pt x="16116" y="12509"/>
                  </a:lnTo>
                  <a:lnTo>
                    <a:pt x="12509" y="16116"/>
                  </a:lnTo>
                  <a:lnTo>
                    <a:pt x="8051" y="16116"/>
                  </a:lnTo>
                  <a:lnTo>
                    <a:pt x="3606" y="16116"/>
                  </a:lnTo>
                  <a:lnTo>
                    <a:pt x="0" y="12509"/>
                  </a:lnTo>
                  <a:lnTo>
                    <a:pt x="0" y="80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1506489" y="500053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1501294" y="4995350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94" y="0"/>
                  </a:moveTo>
                  <a:lnTo>
                    <a:pt x="5194" y="10363"/>
                  </a:lnTo>
                </a:path>
                <a:path w="10794" h="10795">
                  <a:moveTo>
                    <a:pt x="0" y="5181"/>
                  </a:moveTo>
                  <a:lnTo>
                    <a:pt x="10375" y="51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2379154" y="5034982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2509" y="0"/>
                  </a:moveTo>
                  <a:lnTo>
                    <a:pt x="3606" y="0"/>
                  </a:lnTo>
                  <a:lnTo>
                    <a:pt x="0" y="3594"/>
                  </a:lnTo>
                  <a:lnTo>
                    <a:pt x="0" y="8051"/>
                  </a:lnTo>
                  <a:lnTo>
                    <a:pt x="0" y="12509"/>
                  </a:lnTo>
                  <a:lnTo>
                    <a:pt x="3606" y="16116"/>
                  </a:lnTo>
                  <a:lnTo>
                    <a:pt x="12509" y="16116"/>
                  </a:lnTo>
                  <a:lnTo>
                    <a:pt x="16116" y="12509"/>
                  </a:lnTo>
                  <a:lnTo>
                    <a:pt x="16116" y="3594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2379154" y="5034982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0" y="8051"/>
                  </a:moveTo>
                  <a:lnTo>
                    <a:pt x="0" y="3594"/>
                  </a:lnTo>
                  <a:lnTo>
                    <a:pt x="3606" y="0"/>
                  </a:lnTo>
                  <a:lnTo>
                    <a:pt x="8064" y="0"/>
                  </a:lnTo>
                  <a:lnTo>
                    <a:pt x="12509" y="0"/>
                  </a:lnTo>
                  <a:lnTo>
                    <a:pt x="16116" y="3594"/>
                  </a:lnTo>
                  <a:lnTo>
                    <a:pt x="16116" y="8051"/>
                  </a:lnTo>
                  <a:lnTo>
                    <a:pt x="16116" y="12509"/>
                  </a:lnTo>
                  <a:lnTo>
                    <a:pt x="12509" y="16116"/>
                  </a:lnTo>
                  <a:lnTo>
                    <a:pt x="8064" y="16116"/>
                  </a:lnTo>
                  <a:lnTo>
                    <a:pt x="3606" y="16116"/>
                  </a:lnTo>
                  <a:lnTo>
                    <a:pt x="0" y="12509"/>
                  </a:lnTo>
                  <a:lnTo>
                    <a:pt x="0" y="80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2387215" y="50430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2382033" y="5037852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81" y="0"/>
                  </a:moveTo>
                  <a:lnTo>
                    <a:pt x="5181" y="10363"/>
                  </a:lnTo>
                </a:path>
                <a:path w="10794" h="10795">
                  <a:moveTo>
                    <a:pt x="0" y="5181"/>
                  </a:moveTo>
                  <a:lnTo>
                    <a:pt x="10363" y="51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2379154" y="4992481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2509" y="0"/>
                  </a:moveTo>
                  <a:lnTo>
                    <a:pt x="3606" y="0"/>
                  </a:lnTo>
                  <a:lnTo>
                    <a:pt x="0" y="3594"/>
                  </a:lnTo>
                  <a:lnTo>
                    <a:pt x="0" y="8051"/>
                  </a:lnTo>
                  <a:lnTo>
                    <a:pt x="0" y="12509"/>
                  </a:lnTo>
                  <a:lnTo>
                    <a:pt x="3606" y="16116"/>
                  </a:lnTo>
                  <a:lnTo>
                    <a:pt x="12509" y="16116"/>
                  </a:lnTo>
                  <a:lnTo>
                    <a:pt x="16116" y="12509"/>
                  </a:lnTo>
                  <a:lnTo>
                    <a:pt x="16116" y="3594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2379154" y="4992481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0" y="8051"/>
                  </a:moveTo>
                  <a:lnTo>
                    <a:pt x="0" y="3594"/>
                  </a:lnTo>
                  <a:lnTo>
                    <a:pt x="3606" y="0"/>
                  </a:lnTo>
                  <a:lnTo>
                    <a:pt x="8064" y="0"/>
                  </a:lnTo>
                  <a:lnTo>
                    <a:pt x="12509" y="0"/>
                  </a:lnTo>
                  <a:lnTo>
                    <a:pt x="16116" y="3594"/>
                  </a:lnTo>
                  <a:lnTo>
                    <a:pt x="16116" y="8051"/>
                  </a:lnTo>
                  <a:lnTo>
                    <a:pt x="16116" y="12509"/>
                  </a:lnTo>
                  <a:lnTo>
                    <a:pt x="12509" y="16116"/>
                  </a:lnTo>
                  <a:lnTo>
                    <a:pt x="8064" y="16116"/>
                  </a:lnTo>
                  <a:lnTo>
                    <a:pt x="3606" y="16116"/>
                  </a:lnTo>
                  <a:lnTo>
                    <a:pt x="0" y="12509"/>
                  </a:lnTo>
                  <a:lnTo>
                    <a:pt x="0" y="80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2387215" y="500053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2382033" y="4995350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81" y="0"/>
                  </a:moveTo>
                  <a:lnTo>
                    <a:pt x="5181" y="10363"/>
                  </a:lnTo>
                </a:path>
                <a:path w="10794" h="10795">
                  <a:moveTo>
                    <a:pt x="0" y="5181"/>
                  </a:moveTo>
                  <a:lnTo>
                    <a:pt x="10363" y="51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1489735" y="5072862"/>
              <a:ext cx="914400" cy="82550"/>
            </a:xfrm>
            <a:custGeom>
              <a:avLst/>
              <a:gdLst/>
              <a:ahLst/>
              <a:cxnLst/>
              <a:rect l="l" t="t" r="r" b="b"/>
              <a:pathLst>
                <a:path w="914400" h="82550">
                  <a:moveTo>
                    <a:pt x="914209" y="0"/>
                  </a:moveTo>
                  <a:lnTo>
                    <a:pt x="0" y="0"/>
                  </a:lnTo>
                  <a:lnTo>
                    <a:pt x="0" y="81978"/>
                  </a:lnTo>
                  <a:lnTo>
                    <a:pt x="914209" y="81978"/>
                  </a:lnTo>
                  <a:lnTo>
                    <a:pt x="914209" y="0"/>
                  </a:lnTo>
                  <a:close/>
                </a:path>
              </a:pathLst>
            </a:custGeom>
            <a:solidFill>
              <a:srgbClr val="E8EC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1489735" y="5072862"/>
              <a:ext cx="914400" cy="82550"/>
            </a:xfrm>
            <a:custGeom>
              <a:avLst/>
              <a:gdLst/>
              <a:ahLst/>
              <a:cxnLst/>
              <a:rect l="l" t="t" r="r" b="b"/>
              <a:pathLst>
                <a:path w="914400" h="82550">
                  <a:moveTo>
                    <a:pt x="0" y="81978"/>
                  </a:moveTo>
                  <a:lnTo>
                    <a:pt x="914209" y="81978"/>
                  </a:lnTo>
                  <a:lnTo>
                    <a:pt x="914209" y="0"/>
                  </a:lnTo>
                  <a:lnTo>
                    <a:pt x="0" y="0"/>
                  </a:lnTo>
                  <a:lnTo>
                    <a:pt x="0" y="81978"/>
                  </a:lnTo>
                  <a:close/>
                </a:path>
              </a:pathLst>
            </a:custGeom>
            <a:ln w="36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1537893" y="5083987"/>
              <a:ext cx="819785" cy="43180"/>
            </a:xfrm>
            <a:custGeom>
              <a:avLst/>
              <a:gdLst/>
              <a:ahLst/>
              <a:cxnLst/>
              <a:rect l="l" t="t" r="r" b="b"/>
              <a:pathLst>
                <a:path w="819785" h="43179">
                  <a:moveTo>
                    <a:pt x="29781" y="38"/>
                  </a:moveTo>
                  <a:lnTo>
                    <a:pt x="26098" y="0"/>
                  </a:lnTo>
                  <a:lnTo>
                    <a:pt x="26098" y="8953"/>
                  </a:lnTo>
                  <a:lnTo>
                    <a:pt x="20078" y="8953"/>
                  </a:lnTo>
                  <a:lnTo>
                    <a:pt x="20078" y="11963"/>
                  </a:lnTo>
                  <a:lnTo>
                    <a:pt x="9702" y="11963"/>
                  </a:lnTo>
                  <a:lnTo>
                    <a:pt x="9702" y="8953"/>
                  </a:lnTo>
                  <a:lnTo>
                    <a:pt x="3683" y="8953"/>
                  </a:lnTo>
                  <a:lnTo>
                    <a:pt x="3683" y="0"/>
                  </a:lnTo>
                  <a:lnTo>
                    <a:pt x="0" y="38"/>
                  </a:lnTo>
                  <a:lnTo>
                    <a:pt x="0" y="39738"/>
                  </a:lnTo>
                  <a:lnTo>
                    <a:pt x="3009" y="39738"/>
                  </a:lnTo>
                  <a:lnTo>
                    <a:pt x="3009" y="42748"/>
                  </a:lnTo>
                  <a:lnTo>
                    <a:pt x="26771" y="42748"/>
                  </a:lnTo>
                  <a:lnTo>
                    <a:pt x="26771" y="39738"/>
                  </a:lnTo>
                  <a:lnTo>
                    <a:pt x="29781" y="39738"/>
                  </a:lnTo>
                  <a:lnTo>
                    <a:pt x="29781" y="38"/>
                  </a:lnTo>
                  <a:close/>
                </a:path>
                <a:path w="819785" h="43179">
                  <a:moveTo>
                    <a:pt x="64122" y="38"/>
                  </a:moveTo>
                  <a:lnTo>
                    <a:pt x="60426" y="0"/>
                  </a:lnTo>
                  <a:lnTo>
                    <a:pt x="60426" y="8953"/>
                  </a:lnTo>
                  <a:lnTo>
                    <a:pt x="54406" y="8953"/>
                  </a:lnTo>
                  <a:lnTo>
                    <a:pt x="54406" y="11963"/>
                  </a:lnTo>
                  <a:lnTo>
                    <a:pt x="44030" y="11963"/>
                  </a:lnTo>
                  <a:lnTo>
                    <a:pt x="44030" y="8953"/>
                  </a:lnTo>
                  <a:lnTo>
                    <a:pt x="38011" y="8953"/>
                  </a:lnTo>
                  <a:lnTo>
                    <a:pt x="38011" y="0"/>
                  </a:lnTo>
                  <a:lnTo>
                    <a:pt x="34328" y="38"/>
                  </a:lnTo>
                  <a:lnTo>
                    <a:pt x="34328" y="2933"/>
                  </a:lnTo>
                  <a:lnTo>
                    <a:pt x="34328" y="39738"/>
                  </a:lnTo>
                  <a:lnTo>
                    <a:pt x="37350" y="39738"/>
                  </a:lnTo>
                  <a:lnTo>
                    <a:pt x="37350" y="42748"/>
                  </a:lnTo>
                  <a:lnTo>
                    <a:pt x="61099" y="42748"/>
                  </a:lnTo>
                  <a:lnTo>
                    <a:pt x="61099" y="39738"/>
                  </a:lnTo>
                  <a:lnTo>
                    <a:pt x="64122" y="39738"/>
                  </a:lnTo>
                  <a:lnTo>
                    <a:pt x="64122" y="38"/>
                  </a:lnTo>
                  <a:close/>
                </a:path>
                <a:path w="819785" h="43179">
                  <a:moveTo>
                    <a:pt x="98450" y="38"/>
                  </a:moveTo>
                  <a:lnTo>
                    <a:pt x="94780" y="0"/>
                  </a:lnTo>
                  <a:lnTo>
                    <a:pt x="94780" y="8953"/>
                  </a:lnTo>
                  <a:lnTo>
                    <a:pt x="88747" y="8953"/>
                  </a:lnTo>
                  <a:lnTo>
                    <a:pt x="88747" y="11963"/>
                  </a:lnTo>
                  <a:lnTo>
                    <a:pt x="78371" y="11963"/>
                  </a:lnTo>
                  <a:lnTo>
                    <a:pt x="78371" y="8953"/>
                  </a:lnTo>
                  <a:lnTo>
                    <a:pt x="72351" y="8953"/>
                  </a:lnTo>
                  <a:lnTo>
                    <a:pt x="72351" y="0"/>
                  </a:lnTo>
                  <a:lnTo>
                    <a:pt x="68668" y="38"/>
                  </a:lnTo>
                  <a:lnTo>
                    <a:pt x="68668" y="2933"/>
                  </a:lnTo>
                  <a:lnTo>
                    <a:pt x="68668" y="39738"/>
                  </a:lnTo>
                  <a:lnTo>
                    <a:pt x="71678" y="39738"/>
                  </a:lnTo>
                  <a:lnTo>
                    <a:pt x="71678" y="42748"/>
                  </a:lnTo>
                  <a:lnTo>
                    <a:pt x="95440" y="42748"/>
                  </a:lnTo>
                  <a:lnTo>
                    <a:pt x="95440" y="39738"/>
                  </a:lnTo>
                  <a:lnTo>
                    <a:pt x="98450" y="39738"/>
                  </a:lnTo>
                  <a:lnTo>
                    <a:pt x="98450" y="38"/>
                  </a:lnTo>
                  <a:close/>
                </a:path>
                <a:path w="819785" h="43179">
                  <a:moveTo>
                    <a:pt x="132791" y="38"/>
                  </a:moveTo>
                  <a:lnTo>
                    <a:pt x="129108" y="0"/>
                  </a:lnTo>
                  <a:lnTo>
                    <a:pt x="129108" y="8953"/>
                  </a:lnTo>
                  <a:lnTo>
                    <a:pt x="123088" y="8953"/>
                  </a:lnTo>
                  <a:lnTo>
                    <a:pt x="123088" y="11963"/>
                  </a:lnTo>
                  <a:lnTo>
                    <a:pt x="112712" y="11963"/>
                  </a:lnTo>
                  <a:lnTo>
                    <a:pt x="112712" y="8953"/>
                  </a:lnTo>
                  <a:lnTo>
                    <a:pt x="106692" y="8953"/>
                  </a:lnTo>
                  <a:lnTo>
                    <a:pt x="106692" y="0"/>
                  </a:lnTo>
                  <a:lnTo>
                    <a:pt x="103009" y="38"/>
                  </a:lnTo>
                  <a:lnTo>
                    <a:pt x="103009" y="2933"/>
                  </a:lnTo>
                  <a:lnTo>
                    <a:pt x="103009" y="39738"/>
                  </a:lnTo>
                  <a:lnTo>
                    <a:pt x="106019" y="39738"/>
                  </a:lnTo>
                  <a:lnTo>
                    <a:pt x="106019" y="42748"/>
                  </a:lnTo>
                  <a:lnTo>
                    <a:pt x="129781" y="42748"/>
                  </a:lnTo>
                  <a:lnTo>
                    <a:pt x="129781" y="39738"/>
                  </a:lnTo>
                  <a:lnTo>
                    <a:pt x="132791" y="39738"/>
                  </a:lnTo>
                  <a:lnTo>
                    <a:pt x="132791" y="38"/>
                  </a:lnTo>
                  <a:close/>
                </a:path>
                <a:path w="819785" h="43179">
                  <a:moveTo>
                    <a:pt x="167119" y="38"/>
                  </a:moveTo>
                  <a:lnTo>
                    <a:pt x="163449" y="0"/>
                  </a:lnTo>
                  <a:lnTo>
                    <a:pt x="163449" y="8953"/>
                  </a:lnTo>
                  <a:lnTo>
                    <a:pt x="157416" y="8953"/>
                  </a:lnTo>
                  <a:lnTo>
                    <a:pt x="157416" y="11963"/>
                  </a:lnTo>
                  <a:lnTo>
                    <a:pt x="147040" y="11963"/>
                  </a:lnTo>
                  <a:lnTo>
                    <a:pt x="147040" y="8953"/>
                  </a:lnTo>
                  <a:lnTo>
                    <a:pt x="141020" y="8953"/>
                  </a:lnTo>
                  <a:lnTo>
                    <a:pt x="141020" y="0"/>
                  </a:lnTo>
                  <a:lnTo>
                    <a:pt x="137337" y="38"/>
                  </a:lnTo>
                  <a:lnTo>
                    <a:pt x="137337" y="2933"/>
                  </a:lnTo>
                  <a:lnTo>
                    <a:pt x="137337" y="39738"/>
                  </a:lnTo>
                  <a:lnTo>
                    <a:pt x="140347" y="39738"/>
                  </a:lnTo>
                  <a:lnTo>
                    <a:pt x="140347" y="42748"/>
                  </a:lnTo>
                  <a:lnTo>
                    <a:pt x="164109" y="42748"/>
                  </a:lnTo>
                  <a:lnTo>
                    <a:pt x="164109" y="39738"/>
                  </a:lnTo>
                  <a:lnTo>
                    <a:pt x="167119" y="39738"/>
                  </a:lnTo>
                  <a:lnTo>
                    <a:pt x="167119" y="38"/>
                  </a:lnTo>
                  <a:close/>
                </a:path>
                <a:path w="819785" h="43179">
                  <a:moveTo>
                    <a:pt x="201472" y="38"/>
                  </a:moveTo>
                  <a:lnTo>
                    <a:pt x="197789" y="0"/>
                  </a:lnTo>
                  <a:lnTo>
                    <a:pt x="197789" y="8953"/>
                  </a:lnTo>
                  <a:lnTo>
                    <a:pt x="191770" y="8953"/>
                  </a:lnTo>
                  <a:lnTo>
                    <a:pt x="191770" y="11963"/>
                  </a:lnTo>
                  <a:lnTo>
                    <a:pt x="181394" y="11963"/>
                  </a:lnTo>
                  <a:lnTo>
                    <a:pt x="181394" y="8953"/>
                  </a:lnTo>
                  <a:lnTo>
                    <a:pt x="175361" y="8953"/>
                  </a:lnTo>
                  <a:lnTo>
                    <a:pt x="175361" y="0"/>
                  </a:lnTo>
                  <a:lnTo>
                    <a:pt x="171691" y="38"/>
                  </a:lnTo>
                  <a:lnTo>
                    <a:pt x="171691" y="2933"/>
                  </a:lnTo>
                  <a:lnTo>
                    <a:pt x="171691" y="39738"/>
                  </a:lnTo>
                  <a:lnTo>
                    <a:pt x="174701" y="39738"/>
                  </a:lnTo>
                  <a:lnTo>
                    <a:pt x="174701" y="42748"/>
                  </a:lnTo>
                  <a:lnTo>
                    <a:pt x="198462" y="42748"/>
                  </a:lnTo>
                  <a:lnTo>
                    <a:pt x="198462" y="39738"/>
                  </a:lnTo>
                  <a:lnTo>
                    <a:pt x="201472" y="39738"/>
                  </a:lnTo>
                  <a:lnTo>
                    <a:pt x="201472" y="38"/>
                  </a:lnTo>
                  <a:close/>
                </a:path>
                <a:path w="819785" h="43179">
                  <a:moveTo>
                    <a:pt x="235800" y="38"/>
                  </a:moveTo>
                  <a:lnTo>
                    <a:pt x="232117" y="0"/>
                  </a:lnTo>
                  <a:lnTo>
                    <a:pt x="232117" y="8953"/>
                  </a:lnTo>
                  <a:lnTo>
                    <a:pt x="226098" y="8953"/>
                  </a:lnTo>
                  <a:lnTo>
                    <a:pt x="226098" y="11963"/>
                  </a:lnTo>
                  <a:lnTo>
                    <a:pt x="215722" y="11963"/>
                  </a:lnTo>
                  <a:lnTo>
                    <a:pt x="215722" y="8953"/>
                  </a:lnTo>
                  <a:lnTo>
                    <a:pt x="209702" y="8953"/>
                  </a:lnTo>
                  <a:lnTo>
                    <a:pt x="209702" y="0"/>
                  </a:lnTo>
                  <a:lnTo>
                    <a:pt x="206019" y="38"/>
                  </a:lnTo>
                  <a:lnTo>
                    <a:pt x="206019" y="2933"/>
                  </a:lnTo>
                  <a:lnTo>
                    <a:pt x="206019" y="39738"/>
                  </a:lnTo>
                  <a:lnTo>
                    <a:pt x="209029" y="39738"/>
                  </a:lnTo>
                  <a:lnTo>
                    <a:pt x="209029" y="42748"/>
                  </a:lnTo>
                  <a:lnTo>
                    <a:pt x="232791" y="42748"/>
                  </a:lnTo>
                  <a:lnTo>
                    <a:pt x="232791" y="39738"/>
                  </a:lnTo>
                  <a:lnTo>
                    <a:pt x="235800" y="39738"/>
                  </a:lnTo>
                  <a:lnTo>
                    <a:pt x="235800" y="38"/>
                  </a:lnTo>
                  <a:close/>
                </a:path>
                <a:path w="819785" h="43179">
                  <a:moveTo>
                    <a:pt x="270129" y="38"/>
                  </a:moveTo>
                  <a:lnTo>
                    <a:pt x="266446" y="0"/>
                  </a:lnTo>
                  <a:lnTo>
                    <a:pt x="266446" y="8953"/>
                  </a:lnTo>
                  <a:lnTo>
                    <a:pt x="260426" y="8953"/>
                  </a:lnTo>
                  <a:lnTo>
                    <a:pt x="260426" y="11963"/>
                  </a:lnTo>
                  <a:lnTo>
                    <a:pt x="250050" y="11963"/>
                  </a:lnTo>
                  <a:lnTo>
                    <a:pt x="250050" y="8953"/>
                  </a:lnTo>
                  <a:lnTo>
                    <a:pt x="244030" y="8953"/>
                  </a:lnTo>
                  <a:lnTo>
                    <a:pt x="244030" y="0"/>
                  </a:lnTo>
                  <a:lnTo>
                    <a:pt x="240347" y="38"/>
                  </a:lnTo>
                  <a:lnTo>
                    <a:pt x="240347" y="2933"/>
                  </a:lnTo>
                  <a:lnTo>
                    <a:pt x="240347" y="39738"/>
                  </a:lnTo>
                  <a:lnTo>
                    <a:pt x="243357" y="39738"/>
                  </a:lnTo>
                  <a:lnTo>
                    <a:pt x="243357" y="42748"/>
                  </a:lnTo>
                  <a:lnTo>
                    <a:pt x="267119" y="42748"/>
                  </a:lnTo>
                  <a:lnTo>
                    <a:pt x="267119" y="39738"/>
                  </a:lnTo>
                  <a:lnTo>
                    <a:pt x="270129" y="39738"/>
                  </a:lnTo>
                  <a:lnTo>
                    <a:pt x="270129" y="38"/>
                  </a:lnTo>
                  <a:close/>
                </a:path>
                <a:path w="819785" h="43179">
                  <a:moveTo>
                    <a:pt x="304469" y="38"/>
                  </a:moveTo>
                  <a:lnTo>
                    <a:pt x="300786" y="0"/>
                  </a:lnTo>
                  <a:lnTo>
                    <a:pt x="300786" y="8953"/>
                  </a:lnTo>
                  <a:lnTo>
                    <a:pt x="294754" y="8953"/>
                  </a:lnTo>
                  <a:lnTo>
                    <a:pt x="294754" y="11963"/>
                  </a:lnTo>
                  <a:lnTo>
                    <a:pt x="284391" y="11963"/>
                  </a:lnTo>
                  <a:lnTo>
                    <a:pt x="284391" y="8953"/>
                  </a:lnTo>
                  <a:lnTo>
                    <a:pt x="278371" y="8953"/>
                  </a:lnTo>
                  <a:lnTo>
                    <a:pt x="278371" y="0"/>
                  </a:lnTo>
                  <a:lnTo>
                    <a:pt x="274688" y="38"/>
                  </a:lnTo>
                  <a:lnTo>
                    <a:pt x="274688" y="2933"/>
                  </a:lnTo>
                  <a:lnTo>
                    <a:pt x="274688" y="39738"/>
                  </a:lnTo>
                  <a:lnTo>
                    <a:pt x="277698" y="39738"/>
                  </a:lnTo>
                  <a:lnTo>
                    <a:pt x="277698" y="42748"/>
                  </a:lnTo>
                  <a:lnTo>
                    <a:pt x="301459" y="42748"/>
                  </a:lnTo>
                  <a:lnTo>
                    <a:pt x="301459" y="39738"/>
                  </a:lnTo>
                  <a:lnTo>
                    <a:pt x="304469" y="39738"/>
                  </a:lnTo>
                  <a:lnTo>
                    <a:pt x="304469" y="38"/>
                  </a:lnTo>
                  <a:close/>
                </a:path>
                <a:path w="819785" h="43179">
                  <a:moveTo>
                    <a:pt x="338797" y="38"/>
                  </a:moveTo>
                  <a:lnTo>
                    <a:pt x="335114" y="0"/>
                  </a:lnTo>
                  <a:lnTo>
                    <a:pt x="335114" y="8953"/>
                  </a:lnTo>
                  <a:lnTo>
                    <a:pt x="329095" y="8953"/>
                  </a:lnTo>
                  <a:lnTo>
                    <a:pt x="329095" y="11963"/>
                  </a:lnTo>
                  <a:lnTo>
                    <a:pt x="318719" y="11963"/>
                  </a:lnTo>
                  <a:lnTo>
                    <a:pt x="318719" y="8953"/>
                  </a:lnTo>
                  <a:lnTo>
                    <a:pt x="312699" y="8953"/>
                  </a:lnTo>
                  <a:lnTo>
                    <a:pt x="312699" y="0"/>
                  </a:lnTo>
                  <a:lnTo>
                    <a:pt x="309016" y="38"/>
                  </a:lnTo>
                  <a:lnTo>
                    <a:pt x="309016" y="2933"/>
                  </a:lnTo>
                  <a:lnTo>
                    <a:pt x="309016" y="39738"/>
                  </a:lnTo>
                  <a:lnTo>
                    <a:pt x="312026" y="39738"/>
                  </a:lnTo>
                  <a:lnTo>
                    <a:pt x="312026" y="42748"/>
                  </a:lnTo>
                  <a:lnTo>
                    <a:pt x="335788" y="42748"/>
                  </a:lnTo>
                  <a:lnTo>
                    <a:pt x="335788" y="39738"/>
                  </a:lnTo>
                  <a:lnTo>
                    <a:pt x="338797" y="39738"/>
                  </a:lnTo>
                  <a:lnTo>
                    <a:pt x="338797" y="38"/>
                  </a:lnTo>
                  <a:close/>
                </a:path>
                <a:path w="819785" h="43179">
                  <a:moveTo>
                    <a:pt x="373126" y="38"/>
                  </a:moveTo>
                  <a:lnTo>
                    <a:pt x="369443" y="0"/>
                  </a:lnTo>
                  <a:lnTo>
                    <a:pt x="369443" y="8953"/>
                  </a:lnTo>
                  <a:lnTo>
                    <a:pt x="363423" y="8953"/>
                  </a:lnTo>
                  <a:lnTo>
                    <a:pt x="363423" y="11963"/>
                  </a:lnTo>
                  <a:lnTo>
                    <a:pt x="353047" y="11963"/>
                  </a:lnTo>
                  <a:lnTo>
                    <a:pt x="353047" y="8953"/>
                  </a:lnTo>
                  <a:lnTo>
                    <a:pt x="347014" y="8953"/>
                  </a:lnTo>
                  <a:lnTo>
                    <a:pt x="347014" y="0"/>
                  </a:lnTo>
                  <a:lnTo>
                    <a:pt x="343344" y="38"/>
                  </a:lnTo>
                  <a:lnTo>
                    <a:pt x="343344" y="2933"/>
                  </a:lnTo>
                  <a:lnTo>
                    <a:pt x="343344" y="39738"/>
                  </a:lnTo>
                  <a:lnTo>
                    <a:pt x="346354" y="39738"/>
                  </a:lnTo>
                  <a:lnTo>
                    <a:pt x="346354" y="42748"/>
                  </a:lnTo>
                  <a:lnTo>
                    <a:pt x="370116" y="42748"/>
                  </a:lnTo>
                  <a:lnTo>
                    <a:pt x="370116" y="39738"/>
                  </a:lnTo>
                  <a:lnTo>
                    <a:pt x="373126" y="39738"/>
                  </a:lnTo>
                  <a:lnTo>
                    <a:pt x="373126" y="38"/>
                  </a:lnTo>
                  <a:close/>
                </a:path>
                <a:path w="819785" h="43179">
                  <a:moveTo>
                    <a:pt x="407479" y="38"/>
                  </a:moveTo>
                  <a:lnTo>
                    <a:pt x="403796" y="0"/>
                  </a:lnTo>
                  <a:lnTo>
                    <a:pt x="403796" y="8953"/>
                  </a:lnTo>
                  <a:lnTo>
                    <a:pt x="397776" y="8953"/>
                  </a:lnTo>
                  <a:lnTo>
                    <a:pt x="397776" y="11963"/>
                  </a:lnTo>
                  <a:lnTo>
                    <a:pt x="387400" y="11963"/>
                  </a:lnTo>
                  <a:lnTo>
                    <a:pt x="387400" y="8953"/>
                  </a:lnTo>
                  <a:lnTo>
                    <a:pt x="381381" y="8953"/>
                  </a:lnTo>
                  <a:lnTo>
                    <a:pt x="381381" y="0"/>
                  </a:lnTo>
                  <a:lnTo>
                    <a:pt x="377698" y="38"/>
                  </a:lnTo>
                  <a:lnTo>
                    <a:pt x="377698" y="2933"/>
                  </a:lnTo>
                  <a:lnTo>
                    <a:pt x="377698" y="39738"/>
                  </a:lnTo>
                  <a:lnTo>
                    <a:pt x="380707" y="39738"/>
                  </a:lnTo>
                  <a:lnTo>
                    <a:pt x="380707" y="42748"/>
                  </a:lnTo>
                  <a:lnTo>
                    <a:pt x="404469" y="42748"/>
                  </a:lnTo>
                  <a:lnTo>
                    <a:pt x="404469" y="39738"/>
                  </a:lnTo>
                  <a:lnTo>
                    <a:pt x="407479" y="39738"/>
                  </a:lnTo>
                  <a:lnTo>
                    <a:pt x="407479" y="38"/>
                  </a:lnTo>
                  <a:close/>
                </a:path>
                <a:path w="819785" h="43179">
                  <a:moveTo>
                    <a:pt x="441807" y="38"/>
                  </a:moveTo>
                  <a:lnTo>
                    <a:pt x="438124" y="0"/>
                  </a:lnTo>
                  <a:lnTo>
                    <a:pt x="438124" y="8953"/>
                  </a:lnTo>
                  <a:lnTo>
                    <a:pt x="432104" y="8953"/>
                  </a:lnTo>
                  <a:lnTo>
                    <a:pt x="432104" y="11963"/>
                  </a:lnTo>
                  <a:lnTo>
                    <a:pt x="421728" y="11963"/>
                  </a:lnTo>
                  <a:lnTo>
                    <a:pt x="421728" y="8953"/>
                  </a:lnTo>
                  <a:lnTo>
                    <a:pt x="415709" y="8953"/>
                  </a:lnTo>
                  <a:lnTo>
                    <a:pt x="415709" y="0"/>
                  </a:lnTo>
                  <a:lnTo>
                    <a:pt x="412026" y="38"/>
                  </a:lnTo>
                  <a:lnTo>
                    <a:pt x="412026" y="2933"/>
                  </a:lnTo>
                  <a:lnTo>
                    <a:pt x="412026" y="39738"/>
                  </a:lnTo>
                  <a:lnTo>
                    <a:pt x="415036" y="39738"/>
                  </a:lnTo>
                  <a:lnTo>
                    <a:pt x="415036" y="42748"/>
                  </a:lnTo>
                  <a:lnTo>
                    <a:pt x="438797" y="42748"/>
                  </a:lnTo>
                  <a:lnTo>
                    <a:pt x="438797" y="39738"/>
                  </a:lnTo>
                  <a:lnTo>
                    <a:pt x="441807" y="39738"/>
                  </a:lnTo>
                  <a:lnTo>
                    <a:pt x="441807" y="38"/>
                  </a:lnTo>
                  <a:close/>
                </a:path>
                <a:path w="819785" h="43179">
                  <a:moveTo>
                    <a:pt x="476148" y="38"/>
                  </a:moveTo>
                  <a:lnTo>
                    <a:pt x="472465" y="0"/>
                  </a:lnTo>
                  <a:lnTo>
                    <a:pt x="472465" y="8953"/>
                  </a:lnTo>
                  <a:lnTo>
                    <a:pt x="466432" y="8953"/>
                  </a:lnTo>
                  <a:lnTo>
                    <a:pt x="466432" y="11963"/>
                  </a:lnTo>
                  <a:lnTo>
                    <a:pt x="456069" y="11963"/>
                  </a:lnTo>
                  <a:lnTo>
                    <a:pt x="456069" y="8953"/>
                  </a:lnTo>
                  <a:lnTo>
                    <a:pt x="450049" y="8953"/>
                  </a:lnTo>
                  <a:lnTo>
                    <a:pt x="450049" y="0"/>
                  </a:lnTo>
                  <a:lnTo>
                    <a:pt x="446366" y="38"/>
                  </a:lnTo>
                  <a:lnTo>
                    <a:pt x="446366" y="2933"/>
                  </a:lnTo>
                  <a:lnTo>
                    <a:pt x="446366" y="39738"/>
                  </a:lnTo>
                  <a:lnTo>
                    <a:pt x="449376" y="39738"/>
                  </a:lnTo>
                  <a:lnTo>
                    <a:pt x="449376" y="42748"/>
                  </a:lnTo>
                  <a:lnTo>
                    <a:pt x="473138" y="42748"/>
                  </a:lnTo>
                  <a:lnTo>
                    <a:pt x="473138" y="39738"/>
                  </a:lnTo>
                  <a:lnTo>
                    <a:pt x="476148" y="39738"/>
                  </a:lnTo>
                  <a:lnTo>
                    <a:pt x="476148" y="38"/>
                  </a:lnTo>
                  <a:close/>
                </a:path>
                <a:path w="819785" h="43179">
                  <a:moveTo>
                    <a:pt x="510489" y="38"/>
                  </a:moveTo>
                  <a:lnTo>
                    <a:pt x="506793" y="0"/>
                  </a:lnTo>
                  <a:lnTo>
                    <a:pt x="506793" y="8953"/>
                  </a:lnTo>
                  <a:lnTo>
                    <a:pt x="500773" y="8953"/>
                  </a:lnTo>
                  <a:lnTo>
                    <a:pt x="500773" y="11963"/>
                  </a:lnTo>
                  <a:lnTo>
                    <a:pt x="490410" y="11963"/>
                  </a:lnTo>
                  <a:lnTo>
                    <a:pt x="490410" y="8953"/>
                  </a:lnTo>
                  <a:lnTo>
                    <a:pt x="484378" y="8953"/>
                  </a:lnTo>
                  <a:lnTo>
                    <a:pt x="484378" y="0"/>
                  </a:lnTo>
                  <a:lnTo>
                    <a:pt x="480695" y="38"/>
                  </a:lnTo>
                  <a:lnTo>
                    <a:pt x="480695" y="2933"/>
                  </a:lnTo>
                  <a:lnTo>
                    <a:pt x="480695" y="39738"/>
                  </a:lnTo>
                  <a:lnTo>
                    <a:pt x="483717" y="39738"/>
                  </a:lnTo>
                  <a:lnTo>
                    <a:pt x="483717" y="42748"/>
                  </a:lnTo>
                  <a:lnTo>
                    <a:pt x="507479" y="42748"/>
                  </a:lnTo>
                  <a:lnTo>
                    <a:pt x="507479" y="39738"/>
                  </a:lnTo>
                  <a:lnTo>
                    <a:pt x="510489" y="39738"/>
                  </a:lnTo>
                  <a:lnTo>
                    <a:pt x="510489" y="38"/>
                  </a:lnTo>
                  <a:close/>
                </a:path>
                <a:path w="819785" h="43179">
                  <a:moveTo>
                    <a:pt x="544804" y="38"/>
                  </a:moveTo>
                  <a:lnTo>
                    <a:pt x="541121" y="0"/>
                  </a:lnTo>
                  <a:lnTo>
                    <a:pt x="541121" y="8953"/>
                  </a:lnTo>
                  <a:lnTo>
                    <a:pt x="535101" y="8953"/>
                  </a:lnTo>
                  <a:lnTo>
                    <a:pt x="535101" y="11963"/>
                  </a:lnTo>
                  <a:lnTo>
                    <a:pt x="524725" y="11963"/>
                  </a:lnTo>
                  <a:lnTo>
                    <a:pt x="524725" y="8953"/>
                  </a:lnTo>
                  <a:lnTo>
                    <a:pt x="518706" y="8953"/>
                  </a:lnTo>
                  <a:lnTo>
                    <a:pt x="518706" y="0"/>
                  </a:lnTo>
                  <a:lnTo>
                    <a:pt x="515023" y="38"/>
                  </a:lnTo>
                  <a:lnTo>
                    <a:pt x="515023" y="2933"/>
                  </a:lnTo>
                  <a:lnTo>
                    <a:pt x="515023" y="39738"/>
                  </a:lnTo>
                  <a:lnTo>
                    <a:pt x="518033" y="39738"/>
                  </a:lnTo>
                  <a:lnTo>
                    <a:pt x="518033" y="42748"/>
                  </a:lnTo>
                  <a:lnTo>
                    <a:pt x="541794" y="42748"/>
                  </a:lnTo>
                  <a:lnTo>
                    <a:pt x="541794" y="39738"/>
                  </a:lnTo>
                  <a:lnTo>
                    <a:pt x="544804" y="39738"/>
                  </a:lnTo>
                  <a:lnTo>
                    <a:pt x="544804" y="38"/>
                  </a:lnTo>
                  <a:close/>
                </a:path>
                <a:path w="819785" h="43179">
                  <a:moveTo>
                    <a:pt x="579158" y="38"/>
                  </a:moveTo>
                  <a:lnTo>
                    <a:pt x="575475" y="0"/>
                  </a:lnTo>
                  <a:lnTo>
                    <a:pt x="575475" y="8953"/>
                  </a:lnTo>
                  <a:lnTo>
                    <a:pt x="569455" y="8953"/>
                  </a:lnTo>
                  <a:lnTo>
                    <a:pt x="569455" y="11963"/>
                  </a:lnTo>
                  <a:lnTo>
                    <a:pt x="559079" y="11963"/>
                  </a:lnTo>
                  <a:lnTo>
                    <a:pt x="559079" y="8953"/>
                  </a:lnTo>
                  <a:lnTo>
                    <a:pt x="553059" y="8953"/>
                  </a:lnTo>
                  <a:lnTo>
                    <a:pt x="553059" y="0"/>
                  </a:lnTo>
                  <a:lnTo>
                    <a:pt x="549376" y="38"/>
                  </a:lnTo>
                  <a:lnTo>
                    <a:pt x="549376" y="2933"/>
                  </a:lnTo>
                  <a:lnTo>
                    <a:pt x="549376" y="39738"/>
                  </a:lnTo>
                  <a:lnTo>
                    <a:pt x="552386" y="39738"/>
                  </a:lnTo>
                  <a:lnTo>
                    <a:pt x="552386" y="42748"/>
                  </a:lnTo>
                  <a:lnTo>
                    <a:pt x="576148" y="42748"/>
                  </a:lnTo>
                  <a:lnTo>
                    <a:pt x="576148" y="39738"/>
                  </a:lnTo>
                  <a:lnTo>
                    <a:pt x="579158" y="39738"/>
                  </a:lnTo>
                  <a:lnTo>
                    <a:pt x="579158" y="38"/>
                  </a:lnTo>
                  <a:close/>
                </a:path>
                <a:path w="819785" h="43179">
                  <a:moveTo>
                    <a:pt x="613486" y="38"/>
                  </a:moveTo>
                  <a:lnTo>
                    <a:pt x="609803" y="0"/>
                  </a:lnTo>
                  <a:lnTo>
                    <a:pt x="609803" y="8953"/>
                  </a:lnTo>
                  <a:lnTo>
                    <a:pt x="603783" y="8953"/>
                  </a:lnTo>
                  <a:lnTo>
                    <a:pt x="603783" y="11963"/>
                  </a:lnTo>
                  <a:lnTo>
                    <a:pt x="593407" y="11963"/>
                  </a:lnTo>
                  <a:lnTo>
                    <a:pt x="593407" y="8953"/>
                  </a:lnTo>
                  <a:lnTo>
                    <a:pt x="587387" y="8953"/>
                  </a:lnTo>
                  <a:lnTo>
                    <a:pt x="587387" y="0"/>
                  </a:lnTo>
                  <a:lnTo>
                    <a:pt x="583704" y="38"/>
                  </a:lnTo>
                  <a:lnTo>
                    <a:pt x="583704" y="2933"/>
                  </a:lnTo>
                  <a:lnTo>
                    <a:pt x="583704" y="39738"/>
                  </a:lnTo>
                  <a:lnTo>
                    <a:pt x="586714" y="39738"/>
                  </a:lnTo>
                  <a:lnTo>
                    <a:pt x="586714" y="42748"/>
                  </a:lnTo>
                  <a:lnTo>
                    <a:pt x="610476" y="42748"/>
                  </a:lnTo>
                  <a:lnTo>
                    <a:pt x="610476" y="39738"/>
                  </a:lnTo>
                  <a:lnTo>
                    <a:pt x="613486" y="39738"/>
                  </a:lnTo>
                  <a:lnTo>
                    <a:pt x="613486" y="38"/>
                  </a:lnTo>
                  <a:close/>
                </a:path>
                <a:path w="819785" h="43179">
                  <a:moveTo>
                    <a:pt x="647814" y="38"/>
                  </a:moveTo>
                  <a:lnTo>
                    <a:pt x="644144" y="0"/>
                  </a:lnTo>
                  <a:lnTo>
                    <a:pt x="644144" y="8953"/>
                  </a:lnTo>
                  <a:lnTo>
                    <a:pt x="638111" y="8953"/>
                  </a:lnTo>
                  <a:lnTo>
                    <a:pt x="638111" y="11963"/>
                  </a:lnTo>
                  <a:lnTo>
                    <a:pt x="627735" y="11963"/>
                  </a:lnTo>
                  <a:lnTo>
                    <a:pt x="627735" y="8953"/>
                  </a:lnTo>
                  <a:lnTo>
                    <a:pt x="621715" y="8953"/>
                  </a:lnTo>
                  <a:lnTo>
                    <a:pt x="621715" y="0"/>
                  </a:lnTo>
                  <a:lnTo>
                    <a:pt x="618032" y="38"/>
                  </a:lnTo>
                  <a:lnTo>
                    <a:pt x="618032" y="2933"/>
                  </a:lnTo>
                  <a:lnTo>
                    <a:pt x="618032" y="39738"/>
                  </a:lnTo>
                  <a:lnTo>
                    <a:pt x="621055" y="39738"/>
                  </a:lnTo>
                  <a:lnTo>
                    <a:pt x="621055" y="42748"/>
                  </a:lnTo>
                  <a:lnTo>
                    <a:pt x="644804" y="42748"/>
                  </a:lnTo>
                  <a:lnTo>
                    <a:pt x="644804" y="39738"/>
                  </a:lnTo>
                  <a:lnTo>
                    <a:pt x="647814" y="39738"/>
                  </a:lnTo>
                  <a:lnTo>
                    <a:pt x="647814" y="38"/>
                  </a:lnTo>
                  <a:close/>
                </a:path>
                <a:path w="819785" h="43179">
                  <a:moveTo>
                    <a:pt x="682155" y="38"/>
                  </a:moveTo>
                  <a:lnTo>
                    <a:pt x="678472" y="0"/>
                  </a:lnTo>
                  <a:lnTo>
                    <a:pt x="678472" y="8953"/>
                  </a:lnTo>
                  <a:lnTo>
                    <a:pt x="672452" y="8953"/>
                  </a:lnTo>
                  <a:lnTo>
                    <a:pt x="672452" y="11963"/>
                  </a:lnTo>
                  <a:lnTo>
                    <a:pt x="662076" y="11963"/>
                  </a:lnTo>
                  <a:lnTo>
                    <a:pt x="662076" y="8953"/>
                  </a:lnTo>
                  <a:lnTo>
                    <a:pt x="656043" y="8953"/>
                  </a:lnTo>
                  <a:lnTo>
                    <a:pt x="656043" y="0"/>
                  </a:lnTo>
                  <a:lnTo>
                    <a:pt x="652373" y="38"/>
                  </a:lnTo>
                  <a:lnTo>
                    <a:pt x="652373" y="2933"/>
                  </a:lnTo>
                  <a:lnTo>
                    <a:pt x="652373" y="39738"/>
                  </a:lnTo>
                  <a:lnTo>
                    <a:pt x="655383" y="39738"/>
                  </a:lnTo>
                  <a:lnTo>
                    <a:pt x="655383" y="42748"/>
                  </a:lnTo>
                  <a:lnTo>
                    <a:pt x="679145" y="42748"/>
                  </a:lnTo>
                  <a:lnTo>
                    <a:pt x="679145" y="39738"/>
                  </a:lnTo>
                  <a:lnTo>
                    <a:pt x="682155" y="39738"/>
                  </a:lnTo>
                  <a:lnTo>
                    <a:pt x="682155" y="38"/>
                  </a:lnTo>
                  <a:close/>
                </a:path>
                <a:path w="819785" h="43179">
                  <a:moveTo>
                    <a:pt x="716483" y="38"/>
                  </a:moveTo>
                  <a:lnTo>
                    <a:pt x="712800" y="0"/>
                  </a:lnTo>
                  <a:lnTo>
                    <a:pt x="712800" y="8953"/>
                  </a:lnTo>
                  <a:lnTo>
                    <a:pt x="706780" y="8953"/>
                  </a:lnTo>
                  <a:lnTo>
                    <a:pt x="706780" y="11963"/>
                  </a:lnTo>
                  <a:lnTo>
                    <a:pt x="696404" y="11963"/>
                  </a:lnTo>
                  <a:lnTo>
                    <a:pt x="696404" y="8953"/>
                  </a:lnTo>
                  <a:lnTo>
                    <a:pt x="690384" y="8953"/>
                  </a:lnTo>
                  <a:lnTo>
                    <a:pt x="690384" y="0"/>
                  </a:lnTo>
                  <a:lnTo>
                    <a:pt x="686701" y="38"/>
                  </a:lnTo>
                  <a:lnTo>
                    <a:pt x="686701" y="2933"/>
                  </a:lnTo>
                  <a:lnTo>
                    <a:pt x="686701" y="39738"/>
                  </a:lnTo>
                  <a:lnTo>
                    <a:pt x="689724" y="39738"/>
                  </a:lnTo>
                  <a:lnTo>
                    <a:pt x="689724" y="42748"/>
                  </a:lnTo>
                  <a:lnTo>
                    <a:pt x="713473" y="42748"/>
                  </a:lnTo>
                  <a:lnTo>
                    <a:pt x="713473" y="39738"/>
                  </a:lnTo>
                  <a:lnTo>
                    <a:pt x="716483" y="39738"/>
                  </a:lnTo>
                  <a:lnTo>
                    <a:pt x="716483" y="38"/>
                  </a:lnTo>
                  <a:close/>
                </a:path>
                <a:path w="819785" h="43179">
                  <a:moveTo>
                    <a:pt x="750824" y="38"/>
                  </a:moveTo>
                  <a:lnTo>
                    <a:pt x="747141" y="0"/>
                  </a:lnTo>
                  <a:lnTo>
                    <a:pt x="747141" y="8953"/>
                  </a:lnTo>
                  <a:lnTo>
                    <a:pt x="741121" y="8953"/>
                  </a:lnTo>
                  <a:lnTo>
                    <a:pt x="741121" y="11963"/>
                  </a:lnTo>
                  <a:lnTo>
                    <a:pt x="730745" y="11963"/>
                  </a:lnTo>
                  <a:lnTo>
                    <a:pt x="730745" y="8953"/>
                  </a:lnTo>
                  <a:lnTo>
                    <a:pt x="724712" y="8953"/>
                  </a:lnTo>
                  <a:lnTo>
                    <a:pt x="724712" y="0"/>
                  </a:lnTo>
                  <a:lnTo>
                    <a:pt x="721042" y="38"/>
                  </a:lnTo>
                  <a:lnTo>
                    <a:pt x="721042" y="2933"/>
                  </a:lnTo>
                  <a:lnTo>
                    <a:pt x="721042" y="39738"/>
                  </a:lnTo>
                  <a:lnTo>
                    <a:pt x="724052" y="39738"/>
                  </a:lnTo>
                  <a:lnTo>
                    <a:pt x="724052" y="42748"/>
                  </a:lnTo>
                  <a:lnTo>
                    <a:pt x="747814" y="42748"/>
                  </a:lnTo>
                  <a:lnTo>
                    <a:pt x="747814" y="39738"/>
                  </a:lnTo>
                  <a:lnTo>
                    <a:pt x="750824" y="39738"/>
                  </a:lnTo>
                  <a:lnTo>
                    <a:pt x="750824" y="38"/>
                  </a:lnTo>
                  <a:close/>
                </a:path>
                <a:path w="819785" h="43179">
                  <a:moveTo>
                    <a:pt x="785139" y="38"/>
                  </a:moveTo>
                  <a:lnTo>
                    <a:pt x="781469" y="0"/>
                  </a:lnTo>
                  <a:lnTo>
                    <a:pt x="781469" y="8953"/>
                  </a:lnTo>
                  <a:lnTo>
                    <a:pt x="775436" y="8953"/>
                  </a:lnTo>
                  <a:lnTo>
                    <a:pt x="775436" y="11963"/>
                  </a:lnTo>
                  <a:lnTo>
                    <a:pt x="765060" y="11963"/>
                  </a:lnTo>
                  <a:lnTo>
                    <a:pt x="765060" y="8953"/>
                  </a:lnTo>
                  <a:lnTo>
                    <a:pt x="759040" y="8953"/>
                  </a:lnTo>
                  <a:lnTo>
                    <a:pt x="759040" y="0"/>
                  </a:lnTo>
                  <a:lnTo>
                    <a:pt x="755357" y="38"/>
                  </a:lnTo>
                  <a:lnTo>
                    <a:pt x="755357" y="2933"/>
                  </a:lnTo>
                  <a:lnTo>
                    <a:pt x="755357" y="39738"/>
                  </a:lnTo>
                  <a:lnTo>
                    <a:pt x="758367" y="39738"/>
                  </a:lnTo>
                  <a:lnTo>
                    <a:pt x="758367" y="42748"/>
                  </a:lnTo>
                  <a:lnTo>
                    <a:pt x="782142" y="42748"/>
                  </a:lnTo>
                  <a:lnTo>
                    <a:pt x="782142" y="39738"/>
                  </a:lnTo>
                  <a:lnTo>
                    <a:pt x="785139" y="39738"/>
                  </a:lnTo>
                  <a:lnTo>
                    <a:pt x="785139" y="38"/>
                  </a:lnTo>
                  <a:close/>
                </a:path>
                <a:path w="819785" h="43179">
                  <a:moveTo>
                    <a:pt x="819492" y="38"/>
                  </a:moveTo>
                  <a:lnTo>
                    <a:pt x="815809" y="0"/>
                  </a:lnTo>
                  <a:lnTo>
                    <a:pt x="815809" y="8953"/>
                  </a:lnTo>
                  <a:lnTo>
                    <a:pt x="809790" y="8953"/>
                  </a:lnTo>
                  <a:lnTo>
                    <a:pt x="809790" y="11963"/>
                  </a:lnTo>
                  <a:lnTo>
                    <a:pt x="799414" y="11963"/>
                  </a:lnTo>
                  <a:lnTo>
                    <a:pt x="799414" y="8953"/>
                  </a:lnTo>
                  <a:lnTo>
                    <a:pt x="793394" y="8953"/>
                  </a:lnTo>
                  <a:lnTo>
                    <a:pt x="793394" y="0"/>
                  </a:lnTo>
                  <a:lnTo>
                    <a:pt x="789711" y="38"/>
                  </a:lnTo>
                  <a:lnTo>
                    <a:pt x="789711" y="39738"/>
                  </a:lnTo>
                  <a:lnTo>
                    <a:pt x="792721" y="39738"/>
                  </a:lnTo>
                  <a:lnTo>
                    <a:pt x="792721" y="42748"/>
                  </a:lnTo>
                  <a:lnTo>
                    <a:pt x="816483" y="42748"/>
                  </a:lnTo>
                  <a:lnTo>
                    <a:pt x="816483" y="39738"/>
                  </a:lnTo>
                  <a:lnTo>
                    <a:pt x="819492" y="39738"/>
                  </a:lnTo>
                  <a:lnTo>
                    <a:pt x="819492" y="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1498432" y="5121398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2509" y="0"/>
                  </a:moveTo>
                  <a:lnTo>
                    <a:pt x="3606" y="0"/>
                  </a:lnTo>
                  <a:lnTo>
                    <a:pt x="0" y="3606"/>
                  </a:lnTo>
                  <a:lnTo>
                    <a:pt x="0" y="8064"/>
                  </a:lnTo>
                  <a:lnTo>
                    <a:pt x="0" y="12522"/>
                  </a:lnTo>
                  <a:lnTo>
                    <a:pt x="3606" y="16116"/>
                  </a:lnTo>
                  <a:lnTo>
                    <a:pt x="12509" y="16116"/>
                  </a:lnTo>
                  <a:lnTo>
                    <a:pt x="16116" y="12522"/>
                  </a:lnTo>
                  <a:lnTo>
                    <a:pt x="16116" y="3606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1498432" y="5121398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0" y="8064"/>
                  </a:moveTo>
                  <a:lnTo>
                    <a:pt x="0" y="3606"/>
                  </a:lnTo>
                  <a:lnTo>
                    <a:pt x="3606" y="0"/>
                  </a:lnTo>
                  <a:lnTo>
                    <a:pt x="8051" y="0"/>
                  </a:lnTo>
                  <a:lnTo>
                    <a:pt x="12509" y="0"/>
                  </a:lnTo>
                  <a:lnTo>
                    <a:pt x="16116" y="3606"/>
                  </a:lnTo>
                  <a:lnTo>
                    <a:pt x="16116" y="8064"/>
                  </a:lnTo>
                  <a:lnTo>
                    <a:pt x="16116" y="12522"/>
                  </a:lnTo>
                  <a:lnTo>
                    <a:pt x="12509" y="16116"/>
                  </a:lnTo>
                  <a:lnTo>
                    <a:pt x="8051" y="16116"/>
                  </a:lnTo>
                  <a:lnTo>
                    <a:pt x="3606" y="16116"/>
                  </a:lnTo>
                  <a:lnTo>
                    <a:pt x="0" y="12522"/>
                  </a:lnTo>
                  <a:lnTo>
                    <a:pt x="0" y="806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1506489" y="512946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1501294" y="5124279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94" y="0"/>
                  </a:moveTo>
                  <a:lnTo>
                    <a:pt x="5194" y="10350"/>
                  </a:lnTo>
                </a:path>
                <a:path w="10794" h="10795">
                  <a:moveTo>
                    <a:pt x="0" y="5181"/>
                  </a:moveTo>
                  <a:lnTo>
                    <a:pt x="10375" y="51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1498432" y="5078909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2509" y="0"/>
                  </a:moveTo>
                  <a:lnTo>
                    <a:pt x="3606" y="0"/>
                  </a:lnTo>
                  <a:lnTo>
                    <a:pt x="0" y="3594"/>
                  </a:lnTo>
                  <a:lnTo>
                    <a:pt x="0" y="8051"/>
                  </a:lnTo>
                  <a:lnTo>
                    <a:pt x="0" y="12509"/>
                  </a:lnTo>
                  <a:lnTo>
                    <a:pt x="3606" y="16103"/>
                  </a:lnTo>
                  <a:lnTo>
                    <a:pt x="12509" y="16103"/>
                  </a:lnTo>
                  <a:lnTo>
                    <a:pt x="16116" y="12509"/>
                  </a:lnTo>
                  <a:lnTo>
                    <a:pt x="16116" y="3594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1498432" y="5078909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0" y="8051"/>
                  </a:moveTo>
                  <a:lnTo>
                    <a:pt x="0" y="3594"/>
                  </a:lnTo>
                  <a:lnTo>
                    <a:pt x="3606" y="0"/>
                  </a:lnTo>
                  <a:lnTo>
                    <a:pt x="8051" y="0"/>
                  </a:lnTo>
                  <a:lnTo>
                    <a:pt x="12509" y="0"/>
                  </a:lnTo>
                  <a:lnTo>
                    <a:pt x="16116" y="3594"/>
                  </a:lnTo>
                  <a:lnTo>
                    <a:pt x="16116" y="8051"/>
                  </a:lnTo>
                  <a:lnTo>
                    <a:pt x="16116" y="12509"/>
                  </a:lnTo>
                  <a:lnTo>
                    <a:pt x="12509" y="16103"/>
                  </a:lnTo>
                  <a:lnTo>
                    <a:pt x="8051" y="16103"/>
                  </a:lnTo>
                  <a:lnTo>
                    <a:pt x="3606" y="16103"/>
                  </a:lnTo>
                  <a:lnTo>
                    <a:pt x="0" y="12509"/>
                  </a:lnTo>
                  <a:lnTo>
                    <a:pt x="0" y="80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1506489" y="508696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1501294" y="5081778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94" y="0"/>
                  </a:moveTo>
                  <a:lnTo>
                    <a:pt x="5194" y="10363"/>
                  </a:lnTo>
                </a:path>
                <a:path w="10794" h="10795">
                  <a:moveTo>
                    <a:pt x="0" y="5181"/>
                  </a:moveTo>
                  <a:lnTo>
                    <a:pt x="10375" y="51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2379154" y="5121398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2509" y="0"/>
                  </a:moveTo>
                  <a:lnTo>
                    <a:pt x="3606" y="0"/>
                  </a:lnTo>
                  <a:lnTo>
                    <a:pt x="0" y="3606"/>
                  </a:lnTo>
                  <a:lnTo>
                    <a:pt x="0" y="8064"/>
                  </a:lnTo>
                  <a:lnTo>
                    <a:pt x="0" y="12522"/>
                  </a:lnTo>
                  <a:lnTo>
                    <a:pt x="3606" y="16116"/>
                  </a:lnTo>
                  <a:lnTo>
                    <a:pt x="12509" y="16116"/>
                  </a:lnTo>
                  <a:lnTo>
                    <a:pt x="16116" y="12522"/>
                  </a:lnTo>
                  <a:lnTo>
                    <a:pt x="16116" y="3606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2379154" y="5121398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0" y="8064"/>
                  </a:moveTo>
                  <a:lnTo>
                    <a:pt x="0" y="3606"/>
                  </a:lnTo>
                  <a:lnTo>
                    <a:pt x="3606" y="0"/>
                  </a:lnTo>
                  <a:lnTo>
                    <a:pt x="8064" y="0"/>
                  </a:lnTo>
                  <a:lnTo>
                    <a:pt x="12509" y="0"/>
                  </a:lnTo>
                  <a:lnTo>
                    <a:pt x="16116" y="3606"/>
                  </a:lnTo>
                  <a:lnTo>
                    <a:pt x="16116" y="8064"/>
                  </a:lnTo>
                  <a:lnTo>
                    <a:pt x="16116" y="12522"/>
                  </a:lnTo>
                  <a:lnTo>
                    <a:pt x="12509" y="16116"/>
                  </a:lnTo>
                  <a:lnTo>
                    <a:pt x="8064" y="16116"/>
                  </a:lnTo>
                  <a:lnTo>
                    <a:pt x="3606" y="16116"/>
                  </a:lnTo>
                  <a:lnTo>
                    <a:pt x="0" y="12522"/>
                  </a:lnTo>
                  <a:lnTo>
                    <a:pt x="0" y="806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2387215" y="512946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2382033" y="5124279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81" y="0"/>
                  </a:moveTo>
                  <a:lnTo>
                    <a:pt x="5181" y="10350"/>
                  </a:lnTo>
                </a:path>
                <a:path w="10794" h="10795">
                  <a:moveTo>
                    <a:pt x="0" y="5181"/>
                  </a:moveTo>
                  <a:lnTo>
                    <a:pt x="10363" y="51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2379154" y="5078909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2509" y="0"/>
                  </a:moveTo>
                  <a:lnTo>
                    <a:pt x="3606" y="0"/>
                  </a:lnTo>
                  <a:lnTo>
                    <a:pt x="0" y="3594"/>
                  </a:lnTo>
                  <a:lnTo>
                    <a:pt x="0" y="8051"/>
                  </a:lnTo>
                  <a:lnTo>
                    <a:pt x="0" y="12509"/>
                  </a:lnTo>
                  <a:lnTo>
                    <a:pt x="3606" y="16103"/>
                  </a:lnTo>
                  <a:lnTo>
                    <a:pt x="12509" y="16103"/>
                  </a:lnTo>
                  <a:lnTo>
                    <a:pt x="16116" y="12509"/>
                  </a:lnTo>
                  <a:lnTo>
                    <a:pt x="16116" y="3594"/>
                  </a:lnTo>
                  <a:lnTo>
                    <a:pt x="12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2379154" y="5078909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0" y="8051"/>
                  </a:moveTo>
                  <a:lnTo>
                    <a:pt x="0" y="3594"/>
                  </a:lnTo>
                  <a:lnTo>
                    <a:pt x="3606" y="0"/>
                  </a:lnTo>
                  <a:lnTo>
                    <a:pt x="8064" y="0"/>
                  </a:lnTo>
                  <a:lnTo>
                    <a:pt x="12509" y="0"/>
                  </a:lnTo>
                  <a:lnTo>
                    <a:pt x="16116" y="3594"/>
                  </a:lnTo>
                  <a:lnTo>
                    <a:pt x="16116" y="8051"/>
                  </a:lnTo>
                  <a:lnTo>
                    <a:pt x="16116" y="12509"/>
                  </a:lnTo>
                  <a:lnTo>
                    <a:pt x="12509" y="16103"/>
                  </a:lnTo>
                  <a:lnTo>
                    <a:pt x="8064" y="16103"/>
                  </a:lnTo>
                  <a:lnTo>
                    <a:pt x="3606" y="16103"/>
                  </a:lnTo>
                  <a:lnTo>
                    <a:pt x="0" y="12509"/>
                  </a:lnTo>
                  <a:lnTo>
                    <a:pt x="0" y="80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2387215" y="508696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2382033" y="5081778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5181" y="0"/>
                  </a:moveTo>
                  <a:lnTo>
                    <a:pt x="5181" y="10363"/>
                  </a:lnTo>
                </a:path>
                <a:path w="10794" h="10795">
                  <a:moveTo>
                    <a:pt x="0" y="5181"/>
                  </a:moveTo>
                  <a:lnTo>
                    <a:pt x="10363" y="51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1376997" y="4151719"/>
              <a:ext cx="1264285" cy="1226185"/>
            </a:xfrm>
            <a:custGeom>
              <a:avLst/>
              <a:gdLst/>
              <a:ahLst/>
              <a:cxnLst/>
              <a:rect l="l" t="t" r="r" b="b"/>
              <a:pathLst>
                <a:path w="1264285" h="1226185">
                  <a:moveTo>
                    <a:pt x="0" y="1042250"/>
                  </a:moveTo>
                  <a:lnTo>
                    <a:pt x="0" y="1226083"/>
                  </a:lnTo>
                  <a:lnTo>
                    <a:pt x="1264285" y="1226083"/>
                  </a:lnTo>
                  <a:lnTo>
                    <a:pt x="1264285" y="1200305"/>
                  </a:lnTo>
                  <a:lnTo>
                    <a:pt x="1156352" y="1200305"/>
                  </a:lnTo>
                  <a:lnTo>
                    <a:pt x="1141501" y="1191933"/>
                  </a:lnTo>
                  <a:lnTo>
                    <a:pt x="1095288" y="1165094"/>
                  </a:lnTo>
                  <a:lnTo>
                    <a:pt x="1020331" y="1143402"/>
                  </a:lnTo>
                  <a:lnTo>
                    <a:pt x="974199" y="1134335"/>
                  </a:lnTo>
                  <a:lnTo>
                    <a:pt x="923433" y="1126373"/>
                  </a:lnTo>
                  <a:lnTo>
                    <a:pt x="868882" y="1119457"/>
                  </a:lnTo>
                  <a:lnTo>
                    <a:pt x="811396" y="1113524"/>
                  </a:lnTo>
                  <a:lnTo>
                    <a:pt x="751827" y="1108516"/>
                  </a:lnTo>
                  <a:lnTo>
                    <a:pt x="691023" y="1104371"/>
                  </a:lnTo>
                  <a:lnTo>
                    <a:pt x="629837" y="1101028"/>
                  </a:lnTo>
                  <a:lnTo>
                    <a:pt x="569117" y="1098429"/>
                  </a:lnTo>
                  <a:lnTo>
                    <a:pt x="452478" y="1095214"/>
                  </a:lnTo>
                  <a:lnTo>
                    <a:pt x="439034" y="1095032"/>
                  </a:lnTo>
                  <a:lnTo>
                    <a:pt x="262216" y="1095032"/>
                  </a:lnTo>
                  <a:lnTo>
                    <a:pt x="0" y="1042250"/>
                  </a:lnTo>
                  <a:close/>
                </a:path>
                <a:path w="1264285" h="1226185">
                  <a:moveTo>
                    <a:pt x="1264285" y="0"/>
                  </a:moveTo>
                  <a:lnTo>
                    <a:pt x="912076" y="0"/>
                  </a:lnTo>
                  <a:lnTo>
                    <a:pt x="920895" y="1758"/>
                  </a:lnTo>
                  <a:lnTo>
                    <a:pt x="1111321" y="41780"/>
                  </a:lnTo>
                  <a:lnTo>
                    <a:pt x="1151130" y="50888"/>
                  </a:lnTo>
                  <a:lnTo>
                    <a:pt x="1173195" y="106481"/>
                  </a:lnTo>
                  <a:lnTo>
                    <a:pt x="1173467" y="159888"/>
                  </a:lnTo>
                  <a:lnTo>
                    <a:pt x="1172784" y="225540"/>
                  </a:lnTo>
                  <a:lnTo>
                    <a:pt x="1171393" y="298607"/>
                  </a:lnTo>
                  <a:lnTo>
                    <a:pt x="1169541" y="374258"/>
                  </a:lnTo>
                  <a:lnTo>
                    <a:pt x="1167473" y="447664"/>
                  </a:lnTo>
                  <a:lnTo>
                    <a:pt x="1165436" y="513992"/>
                  </a:lnTo>
                  <a:lnTo>
                    <a:pt x="1162440" y="606096"/>
                  </a:lnTo>
                  <a:lnTo>
                    <a:pt x="1161973" y="622211"/>
                  </a:lnTo>
                  <a:lnTo>
                    <a:pt x="1162718" y="631833"/>
                  </a:lnTo>
                  <a:lnTo>
                    <a:pt x="1167687" y="687460"/>
                  </a:lnTo>
                  <a:lnTo>
                    <a:pt x="1171251" y="729466"/>
                  </a:lnTo>
                  <a:lnTo>
                    <a:pt x="1175095" y="778268"/>
                  </a:lnTo>
                  <a:lnTo>
                    <a:pt x="1178889" y="831867"/>
                  </a:lnTo>
                  <a:lnTo>
                    <a:pt x="1182303" y="888265"/>
                  </a:lnTo>
                  <a:lnTo>
                    <a:pt x="1185008" y="945462"/>
                  </a:lnTo>
                  <a:lnTo>
                    <a:pt x="1186673" y="1001459"/>
                  </a:lnTo>
                  <a:lnTo>
                    <a:pt x="1186968" y="1054258"/>
                  </a:lnTo>
                  <a:lnTo>
                    <a:pt x="1185563" y="1101859"/>
                  </a:lnTo>
                  <a:lnTo>
                    <a:pt x="1182129" y="1142263"/>
                  </a:lnTo>
                  <a:lnTo>
                    <a:pt x="1176336" y="1173472"/>
                  </a:lnTo>
                  <a:lnTo>
                    <a:pt x="1167854" y="1193485"/>
                  </a:lnTo>
                  <a:lnTo>
                    <a:pt x="1156352" y="1200305"/>
                  </a:lnTo>
                  <a:lnTo>
                    <a:pt x="1264285" y="1200305"/>
                  </a:lnTo>
                  <a:lnTo>
                    <a:pt x="1264285" y="0"/>
                  </a:lnTo>
                  <a:close/>
                </a:path>
                <a:path w="1264285" h="1226185">
                  <a:moveTo>
                    <a:pt x="347911" y="1094243"/>
                  </a:moveTo>
                  <a:lnTo>
                    <a:pt x="302279" y="1094448"/>
                  </a:lnTo>
                  <a:lnTo>
                    <a:pt x="262216" y="1095032"/>
                  </a:lnTo>
                  <a:lnTo>
                    <a:pt x="439034" y="1095032"/>
                  </a:lnTo>
                  <a:lnTo>
                    <a:pt x="347911" y="1094243"/>
                  </a:lnTo>
                  <a:close/>
                </a:path>
                <a:path w="1264285" h="1226185">
                  <a:moveTo>
                    <a:pt x="497927" y="0"/>
                  </a:moveTo>
                  <a:lnTo>
                    <a:pt x="0" y="0"/>
                  </a:lnTo>
                  <a:lnTo>
                    <a:pt x="0" y="90065"/>
                  </a:lnTo>
                  <a:lnTo>
                    <a:pt x="5130" y="88251"/>
                  </a:lnTo>
                  <a:lnTo>
                    <a:pt x="131394" y="55727"/>
                  </a:lnTo>
                  <a:lnTo>
                    <a:pt x="497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6" name="object 416"/>
          <p:cNvSpPr txBox="1"/>
          <p:nvPr/>
        </p:nvSpPr>
        <p:spPr>
          <a:xfrm>
            <a:off x="2824303" y="5190586"/>
            <a:ext cx="38354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Bygning</a:t>
            </a:r>
            <a:r>
              <a:rPr sz="600" spc="80" dirty="0">
                <a:latin typeface="Arial"/>
                <a:cs typeface="Arial"/>
              </a:rPr>
              <a:t> </a:t>
            </a:r>
            <a:r>
              <a:rPr sz="600" spc="-50" dirty="0">
                <a:latin typeface="Arial"/>
                <a:cs typeface="Arial"/>
              </a:rPr>
              <a:t>A</a:t>
            </a:r>
            <a:endParaRPr sz="600">
              <a:latin typeface="Arial"/>
              <a:cs typeface="Arial"/>
            </a:endParaRPr>
          </a:p>
        </p:txBody>
      </p:sp>
      <p:sp>
        <p:nvSpPr>
          <p:cNvPr id="417" name="object 417"/>
          <p:cNvSpPr txBox="1"/>
          <p:nvPr/>
        </p:nvSpPr>
        <p:spPr>
          <a:xfrm>
            <a:off x="3458135" y="4968844"/>
            <a:ext cx="38354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Bygning</a:t>
            </a:r>
            <a:r>
              <a:rPr sz="600" spc="80" dirty="0">
                <a:latin typeface="Arial"/>
                <a:cs typeface="Arial"/>
              </a:rPr>
              <a:t> </a:t>
            </a:r>
            <a:r>
              <a:rPr sz="600" spc="-50" dirty="0">
                <a:latin typeface="Arial"/>
                <a:cs typeface="Arial"/>
              </a:rPr>
              <a:t>B</a:t>
            </a:r>
            <a:endParaRPr sz="600">
              <a:latin typeface="Arial"/>
              <a:cs typeface="Arial"/>
            </a:endParaRPr>
          </a:p>
        </p:txBody>
      </p:sp>
      <p:sp>
        <p:nvSpPr>
          <p:cNvPr id="418" name="object 418"/>
          <p:cNvSpPr txBox="1"/>
          <p:nvPr/>
        </p:nvSpPr>
        <p:spPr>
          <a:xfrm>
            <a:off x="2901494" y="4743368"/>
            <a:ext cx="2965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Etage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spc="-50" dirty="0">
                <a:latin typeface="Arial"/>
                <a:cs typeface="Arial"/>
              </a:rPr>
              <a:t>B</a:t>
            </a:r>
            <a:endParaRPr sz="600">
              <a:latin typeface="Arial"/>
              <a:cs typeface="Arial"/>
            </a:endParaRPr>
          </a:p>
        </p:txBody>
      </p:sp>
      <p:sp>
        <p:nvSpPr>
          <p:cNvPr id="419" name="object 419"/>
          <p:cNvSpPr txBox="1"/>
          <p:nvPr/>
        </p:nvSpPr>
        <p:spPr>
          <a:xfrm>
            <a:off x="2901494" y="5025766"/>
            <a:ext cx="2965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Etage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spc="-50" dirty="0">
                <a:latin typeface="Arial"/>
                <a:cs typeface="Arial"/>
              </a:rPr>
              <a:t>A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420" name="object 420"/>
          <p:cNvGrpSpPr/>
          <p:nvPr/>
        </p:nvGrpSpPr>
        <p:grpSpPr>
          <a:xfrm>
            <a:off x="2053717" y="4679894"/>
            <a:ext cx="1062990" cy="849630"/>
            <a:chOff x="2053717" y="4679894"/>
            <a:chExt cx="1062990" cy="849630"/>
          </a:xfrm>
        </p:grpSpPr>
        <p:sp>
          <p:nvSpPr>
            <p:cNvPr id="421" name="object 421"/>
            <p:cNvSpPr/>
            <p:nvPr/>
          </p:nvSpPr>
          <p:spPr>
            <a:xfrm>
              <a:off x="2281975" y="4876721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30" h="113029">
                  <a:moveTo>
                    <a:pt x="56261" y="112522"/>
                  </a:moveTo>
                  <a:lnTo>
                    <a:pt x="78162" y="108101"/>
                  </a:lnTo>
                  <a:lnTo>
                    <a:pt x="96045" y="96045"/>
                  </a:lnTo>
                  <a:lnTo>
                    <a:pt x="108101" y="78162"/>
                  </a:lnTo>
                  <a:lnTo>
                    <a:pt x="112522" y="56261"/>
                  </a:lnTo>
                  <a:lnTo>
                    <a:pt x="108101" y="34359"/>
                  </a:lnTo>
                  <a:lnTo>
                    <a:pt x="96045" y="16476"/>
                  </a:lnTo>
                  <a:lnTo>
                    <a:pt x="78162" y="4420"/>
                  </a:lnTo>
                  <a:lnTo>
                    <a:pt x="56261" y="0"/>
                  </a:lnTo>
                  <a:lnTo>
                    <a:pt x="34359" y="4420"/>
                  </a:lnTo>
                  <a:lnTo>
                    <a:pt x="16476" y="16476"/>
                  </a:lnTo>
                  <a:lnTo>
                    <a:pt x="4420" y="34359"/>
                  </a:lnTo>
                  <a:lnTo>
                    <a:pt x="0" y="56261"/>
                  </a:lnTo>
                  <a:lnTo>
                    <a:pt x="4420" y="78162"/>
                  </a:lnTo>
                  <a:lnTo>
                    <a:pt x="16476" y="96045"/>
                  </a:lnTo>
                  <a:lnTo>
                    <a:pt x="34359" y="108101"/>
                  </a:lnTo>
                  <a:lnTo>
                    <a:pt x="56261" y="112522"/>
                  </a:lnTo>
                  <a:close/>
                </a:path>
              </a:pathLst>
            </a:custGeom>
            <a:ln w="6350">
              <a:solidFill>
                <a:srgbClr val="E40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2394000" y="4933839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5">
                  <a:moveTo>
                    <a:pt x="0" y="0"/>
                  </a:moveTo>
                  <a:lnTo>
                    <a:pt x="178219" y="0"/>
                  </a:lnTo>
                </a:path>
              </a:pathLst>
            </a:custGeom>
            <a:ln w="3810">
              <a:solidFill>
                <a:srgbClr val="E40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2574051" y="4846546"/>
              <a:ext cx="248920" cy="0"/>
            </a:xfrm>
            <a:custGeom>
              <a:avLst/>
              <a:gdLst/>
              <a:ahLst/>
              <a:cxnLst/>
              <a:rect l="l" t="t" r="r" b="b"/>
              <a:pathLst>
                <a:path w="248919">
                  <a:moveTo>
                    <a:pt x="0" y="0"/>
                  </a:moveTo>
                  <a:lnTo>
                    <a:pt x="248716" y="0"/>
                  </a:lnTo>
                </a:path>
              </a:pathLst>
            </a:custGeom>
            <a:ln w="3810">
              <a:solidFill>
                <a:srgbClr val="E40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2572221" y="4681799"/>
              <a:ext cx="0" cy="671830"/>
            </a:xfrm>
            <a:custGeom>
              <a:avLst/>
              <a:gdLst/>
              <a:ahLst/>
              <a:cxnLst/>
              <a:rect l="l" t="t" r="r" b="b"/>
              <a:pathLst>
                <a:path h="671829">
                  <a:moveTo>
                    <a:pt x="0" y="671296"/>
                  </a:moveTo>
                  <a:lnTo>
                    <a:pt x="0" y="0"/>
                  </a:lnTo>
                </a:path>
              </a:pathLst>
            </a:custGeom>
            <a:ln w="3810">
              <a:solidFill>
                <a:srgbClr val="E40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2822841" y="4709464"/>
              <a:ext cx="135255" cy="247650"/>
            </a:xfrm>
            <a:custGeom>
              <a:avLst/>
              <a:gdLst/>
              <a:ahLst/>
              <a:cxnLst/>
              <a:rect l="l" t="t" r="r" b="b"/>
              <a:pathLst>
                <a:path w="135255" h="247650">
                  <a:moveTo>
                    <a:pt x="0" y="247650"/>
                  </a:moveTo>
                  <a:lnTo>
                    <a:pt x="135178" y="247650"/>
                  </a:lnTo>
                  <a:lnTo>
                    <a:pt x="135178" y="0"/>
                  </a:lnTo>
                  <a:lnTo>
                    <a:pt x="0" y="0"/>
                  </a:lnTo>
                  <a:lnTo>
                    <a:pt x="0" y="247650"/>
                  </a:lnTo>
                  <a:close/>
                </a:path>
              </a:pathLst>
            </a:custGeom>
            <a:ln w="3810">
              <a:solidFill>
                <a:srgbClr val="E40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2055622" y="5350738"/>
              <a:ext cx="1059180" cy="176530"/>
            </a:xfrm>
            <a:custGeom>
              <a:avLst/>
              <a:gdLst/>
              <a:ahLst/>
              <a:cxnLst/>
              <a:rect l="l" t="t" r="r" b="b"/>
              <a:pathLst>
                <a:path w="1059180" h="176529">
                  <a:moveTo>
                    <a:pt x="1058722" y="0"/>
                  </a:moveTo>
                  <a:lnTo>
                    <a:pt x="0" y="0"/>
                  </a:lnTo>
                  <a:lnTo>
                    <a:pt x="0" y="176326"/>
                  </a:lnTo>
                  <a:lnTo>
                    <a:pt x="1058722" y="176326"/>
                  </a:lnTo>
                  <a:lnTo>
                    <a:pt x="10587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2055622" y="5350738"/>
              <a:ext cx="1059180" cy="176530"/>
            </a:xfrm>
            <a:custGeom>
              <a:avLst/>
              <a:gdLst/>
              <a:ahLst/>
              <a:cxnLst/>
              <a:rect l="l" t="t" r="r" b="b"/>
              <a:pathLst>
                <a:path w="1059180" h="176529">
                  <a:moveTo>
                    <a:pt x="0" y="176326"/>
                  </a:moveTo>
                  <a:lnTo>
                    <a:pt x="1058722" y="176326"/>
                  </a:lnTo>
                  <a:lnTo>
                    <a:pt x="1058722" y="0"/>
                  </a:lnTo>
                  <a:lnTo>
                    <a:pt x="0" y="0"/>
                  </a:lnTo>
                  <a:lnTo>
                    <a:pt x="0" y="176326"/>
                  </a:lnTo>
                  <a:close/>
                </a:path>
              </a:pathLst>
            </a:custGeom>
            <a:ln w="3810">
              <a:solidFill>
                <a:srgbClr val="E400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8" name="object 428"/>
          <p:cNvSpPr txBox="1"/>
          <p:nvPr/>
        </p:nvSpPr>
        <p:spPr>
          <a:xfrm>
            <a:off x="1663454" y="5375680"/>
            <a:ext cx="3092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10" dirty="0">
                <a:latin typeface="Arial"/>
                <a:cs typeface="Arial"/>
              </a:rPr>
              <a:t>Bygning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429" name="object 429"/>
          <p:cNvGrpSpPr/>
          <p:nvPr/>
        </p:nvGrpSpPr>
        <p:grpSpPr>
          <a:xfrm>
            <a:off x="2264610" y="5525851"/>
            <a:ext cx="257175" cy="146050"/>
            <a:chOff x="2264610" y="5525851"/>
            <a:chExt cx="257175" cy="146050"/>
          </a:xfrm>
        </p:grpSpPr>
        <p:sp>
          <p:nvSpPr>
            <p:cNvPr id="430" name="object 430"/>
            <p:cNvSpPr/>
            <p:nvPr/>
          </p:nvSpPr>
          <p:spPr>
            <a:xfrm>
              <a:off x="2266198" y="5527438"/>
              <a:ext cx="69215" cy="142875"/>
            </a:xfrm>
            <a:custGeom>
              <a:avLst/>
              <a:gdLst/>
              <a:ahLst/>
              <a:cxnLst/>
              <a:rect l="l" t="t" r="r" b="b"/>
              <a:pathLst>
                <a:path w="69214" h="142875">
                  <a:moveTo>
                    <a:pt x="68973" y="0"/>
                  </a:moveTo>
                  <a:lnTo>
                    <a:pt x="0" y="1425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2520064" y="5528969"/>
              <a:ext cx="0" cy="77470"/>
            </a:xfrm>
            <a:custGeom>
              <a:avLst/>
              <a:gdLst/>
              <a:ahLst/>
              <a:cxnLst/>
              <a:rect l="l" t="t" r="r" b="b"/>
              <a:pathLst>
                <a:path h="77470">
                  <a:moveTo>
                    <a:pt x="0" y="0"/>
                  </a:moveTo>
                  <a:lnTo>
                    <a:pt x="0" y="769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2" name="object 432"/>
          <p:cNvSpPr txBox="1"/>
          <p:nvPr/>
        </p:nvSpPr>
        <p:spPr>
          <a:xfrm>
            <a:off x="2036453" y="5377661"/>
            <a:ext cx="998855" cy="343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081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A</a:t>
            </a:r>
            <a:r>
              <a:rPr sz="600" spc="245" dirty="0">
                <a:latin typeface="Arial"/>
                <a:cs typeface="Arial"/>
              </a:rPr>
              <a:t>  </a:t>
            </a:r>
            <a:r>
              <a:rPr sz="600" dirty="0">
                <a:latin typeface="Arial"/>
                <a:cs typeface="Arial"/>
              </a:rPr>
              <a:t>B</a:t>
            </a:r>
            <a:r>
              <a:rPr sz="600" spc="250" dirty="0">
                <a:latin typeface="Arial"/>
                <a:cs typeface="Arial"/>
              </a:rPr>
              <a:t>  </a:t>
            </a:r>
            <a:r>
              <a:rPr sz="600" dirty="0">
                <a:latin typeface="Arial"/>
                <a:cs typeface="Arial"/>
              </a:rPr>
              <a:t>01</a:t>
            </a:r>
            <a:r>
              <a:rPr sz="600" spc="245" dirty="0">
                <a:latin typeface="Arial"/>
                <a:cs typeface="Arial"/>
              </a:rPr>
              <a:t>  </a:t>
            </a:r>
            <a:r>
              <a:rPr sz="600" dirty="0">
                <a:latin typeface="Arial"/>
                <a:cs typeface="Arial"/>
              </a:rPr>
              <a:t>01D</a:t>
            </a:r>
            <a:r>
              <a:rPr sz="600" spc="250" dirty="0">
                <a:latin typeface="Arial"/>
                <a:cs typeface="Arial"/>
              </a:rPr>
              <a:t>  </a:t>
            </a:r>
            <a:r>
              <a:rPr sz="600" spc="-25" dirty="0">
                <a:latin typeface="Arial"/>
                <a:cs typeface="Arial"/>
              </a:rPr>
              <a:t>96</a:t>
            </a: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795020" algn="l"/>
              </a:tabLst>
            </a:pPr>
            <a:r>
              <a:rPr sz="600" dirty="0">
                <a:latin typeface="Arial"/>
                <a:cs typeface="Arial"/>
              </a:rPr>
              <a:t>Etage</a:t>
            </a:r>
            <a:r>
              <a:rPr sz="600" spc="295" dirty="0">
                <a:latin typeface="Arial"/>
                <a:cs typeface="Arial"/>
              </a:rPr>
              <a:t>  </a:t>
            </a:r>
            <a:r>
              <a:rPr sz="600" spc="-10" dirty="0">
                <a:latin typeface="Arial"/>
                <a:cs typeface="Arial"/>
              </a:rPr>
              <a:t>Krydsfelt</a:t>
            </a:r>
            <a:r>
              <a:rPr sz="600" dirty="0">
                <a:latin typeface="Arial"/>
                <a:cs typeface="Arial"/>
              </a:rPr>
              <a:t>	</a:t>
            </a:r>
            <a:r>
              <a:rPr sz="600" spc="-10" dirty="0">
                <a:latin typeface="Arial"/>
                <a:cs typeface="Arial"/>
              </a:rPr>
              <a:t>Panel</a:t>
            </a:r>
            <a:endParaRPr sz="600">
              <a:latin typeface="Arial"/>
              <a:cs typeface="Arial"/>
            </a:endParaRPr>
          </a:p>
        </p:txBody>
      </p:sp>
      <p:sp>
        <p:nvSpPr>
          <p:cNvPr id="433" name="object 433"/>
          <p:cNvSpPr txBox="1"/>
          <p:nvPr/>
        </p:nvSpPr>
        <p:spPr>
          <a:xfrm>
            <a:off x="3216254" y="5375652"/>
            <a:ext cx="14859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0" dirty="0">
                <a:latin typeface="Arial"/>
                <a:cs typeface="Arial"/>
              </a:rPr>
              <a:t>Stik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434" name="object 434"/>
          <p:cNvGrpSpPr/>
          <p:nvPr/>
        </p:nvGrpSpPr>
        <p:grpSpPr>
          <a:xfrm>
            <a:off x="1974964" y="5435725"/>
            <a:ext cx="1220470" cy="236220"/>
            <a:chOff x="1974964" y="5435725"/>
            <a:chExt cx="1220470" cy="236220"/>
          </a:xfrm>
        </p:grpSpPr>
        <p:sp>
          <p:nvSpPr>
            <p:cNvPr id="435" name="object 435"/>
            <p:cNvSpPr/>
            <p:nvPr/>
          </p:nvSpPr>
          <p:spPr>
            <a:xfrm>
              <a:off x="3027963" y="5437313"/>
              <a:ext cx="167005" cy="0"/>
            </a:xfrm>
            <a:custGeom>
              <a:avLst/>
              <a:gdLst/>
              <a:ahLst/>
              <a:cxnLst/>
              <a:rect l="l" t="t" r="r" b="b"/>
              <a:pathLst>
                <a:path w="167005">
                  <a:moveTo>
                    <a:pt x="0" y="0"/>
                  </a:moveTo>
                  <a:lnTo>
                    <a:pt x="1668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1974964" y="5437313"/>
              <a:ext cx="167005" cy="0"/>
            </a:xfrm>
            <a:custGeom>
              <a:avLst/>
              <a:gdLst/>
              <a:ahLst/>
              <a:cxnLst/>
              <a:rect l="l" t="t" r="r" b="b"/>
              <a:pathLst>
                <a:path w="167005">
                  <a:moveTo>
                    <a:pt x="0" y="0"/>
                  </a:moveTo>
                  <a:lnTo>
                    <a:pt x="1668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2748677" y="5527439"/>
              <a:ext cx="69215" cy="142875"/>
            </a:xfrm>
            <a:custGeom>
              <a:avLst/>
              <a:gdLst/>
              <a:ahLst/>
              <a:cxnLst/>
              <a:rect l="l" t="t" r="r" b="b"/>
              <a:pathLst>
                <a:path w="69214" h="142875">
                  <a:moveTo>
                    <a:pt x="0" y="0"/>
                  </a:moveTo>
                  <a:lnTo>
                    <a:pt x="68973" y="1425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8" name="object 438"/>
          <p:cNvSpPr txBox="1"/>
          <p:nvPr/>
        </p:nvSpPr>
        <p:spPr>
          <a:xfrm>
            <a:off x="383299" y="842585"/>
            <a:ext cx="232981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Bemærk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blindplader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også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tæller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opmærkningen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(felt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40" dirty="0">
                <a:latin typeface="Arial"/>
                <a:cs typeface="Arial"/>
              </a:rPr>
              <a:t>2).</a:t>
            </a:r>
            <a:r>
              <a:rPr sz="700" spc="-10" dirty="0">
                <a:latin typeface="Arial"/>
                <a:cs typeface="Arial"/>
              </a:rPr>
              <a:t> Dette </a:t>
            </a:r>
            <a:r>
              <a:rPr sz="700" spc="-20" dirty="0">
                <a:latin typeface="Arial"/>
                <a:cs typeface="Arial"/>
              </a:rPr>
              <a:t>felt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kan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senere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bestykkes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et</a:t>
            </a:r>
            <a:r>
              <a:rPr sz="700" spc="-10" dirty="0">
                <a:latin typeface="Arial"/>
                <a:cs typeface="Arial"/>
              </a:rPr>
              <a:t> panel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skal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derfor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tælles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med.</a:t>
            </a:r>
            <a:endParaRPr sz="700">
              <a:latin typeface="Arial"/>
              <a:cs typeface="Arial"/>
            </a:endParaRPr>
          </a:p>
        </p:txBody>
      </p:sp>
      <p:sp>
        <p:nvSpPr>
          <p:cNvPr id="439" name="object 439"/>
          <p:cNvSpPr txBox="1"/>
          <p:nvPr/>
        </p:nvSpPr>
        <p:spPr>
          <a:xfrm>
            <a:off x="383299" y="1350648"/>
            <a:ext cx="2329815" cy="534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60"/>
              </a:spcBef>
            </a:pPr>
            <a:r>
              <a:rPr sz="700" spc="-20" dirty="0">
                <a:solidFill>
                  <a:srgbClr val="494C53"/>
                </a:solidFill>
                <a:latin typeface="Arial"/>
                <a:cs typeface="Arial"/>
              </a:rPr>
              <a:t>Flere</a:t>
            </a:r>
            <a:r>
              <a:rPr sz="700" spc="-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494C53"/>
                </a:solidFill>
                <a:latin typeface="Arial"/>
                <a:cs typeface="Arial"/>
              </a:rPr>
              <a:t>paneler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 i </a:t>
            </a:r>
            <a:r>
              <a:rPr sz="700" spc="-20" dirty="0">
                <a:solidFill>
                  <a:srgbClr val="494C53"/>
                </a:solidFill>
                <a:latin typeface="Arial"/>
                <a:cs typeface="Arial"/>
              </a:rPr>
              <a:t>samme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494C53"/>
                </a:solidFill>
                <a:latin typeface="Arial"/>
                <a:cs typeface="Arial"/>
              </a:rPr>
              <a:t>felt</a:t>
            </a:r>
            <a:endParaRPr sz="7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spc="-60" dirty="0">
                <a:latin typeface="Arial"/>
                <a:cs typeface="Arial"/>
              </a:rPr>
              <a:t>Et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felt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kan </a:t>
            </a:r>
            <a:r>
              <a:rPr sz="700" spc="-20" dirty="0">
                <a:latin typeface="Arial"/>
                <a:cs typeface="Arial"/>
              </a:rPr>
              <a:t>rumme</a:t>
            </a:r>
            <a:r>
              <a:rPr sz="700" spc="-10" dirty="0">
                <a:latin typeface="Arial"/>
                <a:cs typeface="Arial"/>
              </a:rPr>
              <a:t> patchpaneler </a:t>
            </a:r>
            <a:r>
              <a:rPr sz="700" spc="-20" dirty="0">
                <a:latin typeface="Arial"/>
                <a:cs typeface="Arial"/>
              </a:rPr>
              <a:t>af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forskellige højder </a:t>
            </a:r>
            <a:r>
              <a:rPr sz="700" spc="-20" dirty="0">
                <a:latin typeface="Arial"/>
                <a:cs typeface="Arial"/>
              </a:rPr>
              <a:t>alt</a:t>
            </a:r>
            <a:r>
              <a:rPr sz="700" spc="-10" dirty="0">
                <a:latin typeface="Arial"/>
                <a:cs typeface="Arial"/>
              </a:rPr>
              <a:t> efter,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hvor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mange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huller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patchpanelet,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vil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sige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24</a:t>
            </a:r>
            <a:r>
              <a:rPr sz="700" spc="-20" dirty="0">
                <a:latin typeface="Arial"/>
                <a:cs typeface="Arial"/>
              </a:rPr>
              <a:t> eller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48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huller.</a:t>
            </a:r>
            <a:endParaRPr sz="700">
              <a:latin typeface="Arial"/>
              <a:cs typeface="Arial"/>
            </a:endParaRPr>
          </a:p>
        </p:txBody>
      </p:sp>
      <p:sp>
        <p:nvSpPr>
          <p:cNvPr id="440" name="object 440"/>
          <p:cNvSpPr txBox="1"/>
          <p:nvPr/>
        </p:nvSpPr>
        <p:spPr>
          <a:xfrm>
            <a:off x="383299" y="1985750"/>
            <a:ext cx="2329815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For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kunne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identificere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flere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paneler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samme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felt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gives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disse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felter </a:t>
            </a:r>
            <a:r>
              <a:rPr sz="700" dirty="0">
                <a:latin typeface="Arial"/>
                <a:cs typeface="Arial"/>
              </a:rPr>
              <a:t>numre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bogstav.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Panelet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felt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02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eksempel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bestå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fire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stk.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24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huls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patchpaneler.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Disse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vil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blive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benævnt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02A,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02B,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02C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02D.</a:t>
            </a:r>
            <a:endParaRPr sz="700">
              <a:latin typeface="Arial"/>
              <a:cs typeface="Arial"/>
            </a:endParaRPr>
          </a:p>
        </p:txBody>
      </p:sp>
      <p:sp>
        <p:nvSpPr>
          <p:cNvPr id="441" name="object 441"/>
          <p:cNvSpPr txBox="1"/>
          <p:nvPr/>
        </p:nvSpPr>
        <p:spPr>
          <a:xfrm>
            <a:off x="383299" y="2620852"/>
            <a:ext cx="2329815" cy="1677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>
              <a:lnSpc>
                <a:spcPct val="1191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Indeholder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felt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to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stk.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48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huls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paneler,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får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benævnelsen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02A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20" dirty="0">
                <a:latin typeface="Arial"/>
                <a:cs typeface="Arial"/>
              </a:rPr>
              <a:t> 02C.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700" spc="-20" dirty="0">
                <a:solidFill>
                  <a:srgbClr val="494C53"/>
                </a:solidFill>
                <a:latin typeface="Arial"/>
                <a:cs typeface="Arial"/>
              </a:rPr>
              <a:t>Opmærkning</a:t>
            </a:r>
            <a:r>
              <a:rPr sz="700" spc="1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af</a:t>
            </a:r>
            <a:r>
              <a:rPr sz="700" spc="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kobbernet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</a:pPr>
            <a:r>
              <a:rPr sz="700" spc="-20" dirty="0">
                <a:latin typeface="Arial"/>
                <a:cs typeface="Arial"/>
              </a:rPr>
              <a:t>Stikkene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patchpanelet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nummereres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fortløbende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fra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venstre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</a:t>
            </a:r>
            <a:r>
              <a:rPr sz="700" spc="-20" dirty="0">
                <a:latin typeface="Arial"/>
                <a:cs typeface="Arial"/>
              </a:rPr>
              <a:t> højre. </a:t>
            </a:r>
            <a:r>
              <a:rPr sz="700" spc="-10" dirty="0">
                <a:latin typeface="Arial"/>
                <a:cs typeface="Arial"/>
              </a:rPr>
              <a:t>Hver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række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panelet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indeholder</a:t>
            </a:r>
            <a:r>
              <a:rPr sz="700" spc="-20" dirty="0">
                <a:latin typeface="Arial"/>
                <a:cs typeface="Arial"/>
              </a:rPr>
              <a:t> 24 stik.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700" spc="-10" dirty="0">
                <a:latin typeface="Arial"/>
                <a:cs typeface="Arial"/>
              </a:rPr>
              <a:t>Eksempelvis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sidste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stik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første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panel,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anden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række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få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nr.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48.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Ligeledes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får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sidste stik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tredje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panel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stiknummer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96.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700" dirty="0">
                <a:latin typeface="Arial"/>
                <a:cs typeface="Arial"/>
              </a:rPr>
              <a:t>Den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fuldstændige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opmærkning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dette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stik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A,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2.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etage,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krydsfelt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1,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bliver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AB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01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01D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96.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Udtaget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modsatte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kablet får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samme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nummer.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999" y="5890878"/>
            <a:ext cx="147320" cy="110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90"/>
              </a:lnSpc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114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47997" cy="61200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11299" y="251408"/>
            <a:ext cx="1336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90" dirty="0">
                <a:solidFill>
                  <a:srgbClr val="FFFFFF"/>
                </a:solidFill>
                <a:latin typeface="Calibri"/>
                <a:cs typeface="Calibri"/>
              </a:rPr>
              <a:t>Certificering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64085" y="5885840"/>
            <a:ext cx="1727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115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307" y="842543"/>
            <a:ext cx="1717675" cy="915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Inden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du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afleverer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installerede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skal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du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dokumentere,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opfylder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krave-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 til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aktuelle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linkklasse.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Dette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også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nødvendig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del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certificeringsarbejdet.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Test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af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installationen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omfatter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kontrol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af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hvert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permanent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link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 henhold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kapitlet</a:t>
            </a:r>
            <a:r>
              <a:rPr sz="700" spc="-10" dirty="0">
                <a:latin typeface="Arial"/>
                <a:cs typeface="Arial"/>
              </a:rPr>
              <a:t> omkring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afprøvning</a:t>
            </a:r>
            <a:r>
              <a:rPr sz="700" spc="-20" dirty="0">
                <a:latin typeface="Arial"/>
                <a:cs typeface="Arial"/>
              </a:rPr>
              <a:t> (se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side</a:t>
            </a:r>
            <a:r>
              <a:rPr sz="700" spc="-20" dirty="0">
                <a:latin typeface="Arial"/>
                <a:cs typeface="Arial"/>
              </a:rPr>
              <a:t> 68).</a:t>
            </a:r>
            <a:endParaRPr sz="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299" y="1845923"/>
            <a:ext cx="1717675" cy="8007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18200"/>
              </a:lnSpc>
              <a:spcBef>
                <a:spcPts val="85"/>
              </a:spcBef>
            </a:pP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Schneider</a:t>
            </a:r>
            <a:r>
              <a:rPr sz="800" spc="16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Electric</a:t>
            </a:r>
            <a:r>
              <a:rPr sz="800" spc="16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certificering</a:t>
            </a:r>
            <a:r>
              <a:rPr sz="800" spc="2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700" dirty="0">
                <a:latin typeface="Arial"/>
                <a:cs typeface="Arial"/>
              </a:rPr>
              <a:t>Schneider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Electric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udstede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certifikat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installation,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giver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25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års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funktions-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reservedelsgaranti.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Certifika-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terne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kan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udstedes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Actassi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Cat.5e,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Cat.6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Cat.6A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samt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3299" y="2747725"/>
            <a:ext cx="1405255" cy="40703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Der</a:t>
            </a:r>
            <a:r>
              <a:rPr sz="700" spc="-3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findes</a:t>
            </a:r>
            <a:r>
              <a:rPr sz="700" spc="-3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to</a:t>
            </a:r>
            <a:r>
              <a:rPr sz="700" spc="-3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typer</a:t>
            </a:r>
            <a:r>
              <a:rPr sz="700" spc="-3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af</a:t>
            </a:r>
            <a:r>
              <a:rPr sz="700" spc="-2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testcertifikater.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Plus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Testcertifikat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Testcertifikat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3299" y="3242924"/>
            <a:ext cx="1716405" cy="1816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Generelle</a:t>
            </a:r>
            <a:r>
              <a:rPr sz="800" spc="29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009735"/>
                </a:solidFill>
                <a:latin typeface="Calibri"/>
                <a:cs typeface="Calibri"/>
              </a:rPr>
              <a:t>krav</a:t>
            </a:r>
            <a:endParaRPr sz="800">
              <a:latin typeface="Calibri"/>
              <a:cs typeface="Calibri"/>
            </a:endParaRPr>
          </a:p>
          <a:p>
            <a:pPr marL="12700" marR="5080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For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to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typer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testcertifikater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følgende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krav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gældende:</a:t>
            </a:r>
            <a:endParaRPr sz="700">
              <a:latin typeface="Arial"/>
              <a:cs typeface="Arial"/>
            </a:endParaRPr>
          </a:p>
          <a:p>
            <a:pPr marL="120650" marR="176530" indent="-108585">
              <a:lnSpc>
                <a:spcPts val="10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35" dirty="0">
                <a:latin typeface="Arial"/>
                <a:cs typeface="Arial"/>
              </a:rPr>
              <a:t>Test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udføres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anerkendt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testinstrument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som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kalibreret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efter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producentens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anvisninger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anvender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seneste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firmware</a:t>
            </a:r>
            <a:endParaRPr sz="700">
              <a:latin typeface="Arial"/>
              <a:cs typeface="Arial"/>
            </a:endParaRPr>
          </a:p>
          <a:p>
            <a:pPr marL="120650" marR="151130" indent="-108585">
              <a:lnSpc>
                <a:spcPts val="10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Testrapporterne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tilsendes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elektronisk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(i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testerens </a:t>
            </a:r>
            <a:r>
              <a:rPr sz="700" dirty="0">
                <a:latin typeface="Arial"/>
                <a:cs typeface="Arial"/>
              </a:rPr>
              <a:t>eget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filformat,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ikke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pdf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filformat)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0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Adressen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 </a:t>
            </a:r>
            <a:r>
              <a:rPr sz="700" spc="-10" dirty="0">
                <a:latin typeface="Arial"/>
                <a:cs typeface="Arial"/>
              </a:rPr>
              <a:t>installationen</a:t>
            </a:r>
            <a:endParaRPr sz="700">
              <a:latin typeface="Arial"/>
              <a:cs typeface="Arial"/>
            </a:endParaRPr>
          </a:p>
          <a:p>
            <a:pPr marL="120650" marR="29718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0" dirty="0">
                <a:latin typeface="Arial"/>
                <a:cs typeface="Arial"/>
              </a:rPr>
              <a:t>Samtlige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produkter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indgår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kabelinstallationen skal </a:t>
            </a:r>
            <a:r>
              <a:rPr sz="700" spc="-20" dirty="0">
                <a:latin typeface="Arial"/>
                <a:cs typeface="Arial"/>
              </a:rPr>
              <a:t>leveres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af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Schneider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Electric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19351" y="843069"/>
            <a:ext cx="1693545" cy="1677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0" marR="85725" indent="-108585">
              <a:lnSpc>
                <a:spcPct val="119100"/>
              </a:lnSpc>
              <a:spcBef>
                <a:spcPts val="10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Kopi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deltagerbevis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(højest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3</a:t>
            </a:r>
            <a:r>
              <a:rPr sz="700" spc="-25" dirty="0">
                <a:latin typeface="Arial"/>
                <a:cs typeface="Arial"/>
              </a:rPr>
              <a:t> år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gammelt)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Schneider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Electrics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uddannelsescenter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kobber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eller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</a:t>
            </a:r>
            <a:endParaRPr sz="700">
              <a:latin typeface="Arial"/>
              <a:cs typeface="Arial"/>
            </a:endParaRPr>
          </a:p>
          <a:p>
            <a:pPr marL="120650" marR="26035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40" dirty="0">
                <a:latin typeface="Arial"/>
                <a:cs typeface="Arial"/>
              </a:rPr>
              <a:t>En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stykliste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over</a:t>
            </a:r>
            <a:r>
              <a:rPr sz="700" dirty="0">
                <a:latin typeface="Arial"/>
                <a:cs typeface="Arial"/>
              </a:rPr>
              <a:t> de </a:t>
            </a:r>
            <a:r>
              <a:rPr sz="700" spc="-20" dirty="0">
                <a:latin typeface="Arial"/>
                <a:cs typeface="Arial"/>
              </a:rPr>
              <a:t>materialer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indgår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installationen</a:t>
            </a:r>
            <a:endParaRPr sz="700">
              <a:latin typeface="Arial"/>
              <a:cs typeface="Arial"/>
            </a:endParaRPr>
          </a:p>
          <a:p>
            <a:pPr marL="120650" marR="508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40" dirty="0">
                <a:latin typeface="Arial"/>
                <a:cs typeface="Arial"/>
              </a:rPr>
              <a:t>Et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måleresultat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af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overgangsmodstanden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jord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skærmet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</a:t>
            </a:r>
            <a:endParaRPr sz="700">
              <a:latin typeface="Arial"/>
              <a:cs typeface="Arial"/>
            </a:endParaRPr>
          </a:p>
          <a:p>
            <a:pPr marL="120650" marR="7937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40" dirty="0">
                <a:latin typeface="Arial"/>
                <a:cs typeface="Arial"/>
              </a:rPr>
              <a:t>En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plantegning/byggetegning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samt</a:t>
            </a:r>
            <a:r>
              <a:rPr sz="700" spc="-25" dirty="0">
                <a:latin typeface="Arial"/>
                <a:cs typeface="Arial"/>
              </a:rPr>
              <a:t> 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forsidetegning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krydsfeltet</a:t>
            </a:r>
            <a:endParaRPr sz="700">
              <a:latin typeface="Arial"/>
              <a:cs typeface="Arial"/>
            </a:endParaRPr>
          </a:p>
          <a:p>
            <a:pPr marL="120650" marR="3429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Alle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dokumenter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beholdes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Schneider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Electric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efter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afsluttet</a:t>
            </a:r>
            <a:r>
              <a:rPr sz="700" dirty="0">
                <a:latin typeface="Arial"/>
                <a:cs typeface="Arial"/>
              </a:rPr>
              <a:t> certificering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som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dokumentation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19299" y="2628243"/>
            <a:ext cx="1713864" cy="116141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301625">
              <a:lnSpc>
                <a:spcPct val="104200"/>
              </a:lnSpc>
              <a:spcBef>
                <a:spcPts val="60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Yderligere</a:t>
            </a:r>
            <a:r>
              <a:rPr sz="800" spc="15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krav</a:t>
            </a:r>
            <a:r>
              <a:rPr sz="800" spc="15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til</a:t>
            </a:r>
            <a:r>
              <a:rPr sz="800" spc="15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installationer</a:t>
            </a:r>
            <a:r>
              <a:rPr sz="800" spc="2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med</a:t>
            </a:r>
            <a:r>
              <a:rPr sz="800" spc="12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fiber</a:t>
            </a:r>
            <a:endParaRPr sz="800">
              <a:latin typeface="Calibri"/>
              <a:cs typeface="Calibri"/>
            </a:endParaRPr>
          </a:p>
          <a:p>
            <a:pPr marL="120650" indent="-108585">
              <a:lnSpc>
                <a:spcPct val="100000"/>
              </a:lnSpc>
              <a:spcBef>
                <a:spcPts val="14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0" dirty="0">
                <a:latin typeface="Arial"/>
                <a:cs typeface="Arial"/>
              </a:rPr>
              <a:t>Tegning</a:t>
            </a:r>
            <a:r>
              <a:rPr sz="700" spc="-10" dirty="0">
                <a:latin typeface="Arial"/>
                <a:cs typeface="Arial"/>
              </a:rPr>
              <a:t> af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måleopstilling</a:t>
            </a:r>
            <a:endParaRPr sz="700">
              <a:latin typeface="Arial"/>
              <a:cs typeface="Arial"/>
            </a:endParaRPr>
          </a:p>
          <a:p>
            <a:pPr marL="120650" marR="508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Stregtegning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viser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systemets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opbygning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krydsfelternes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placering</a:t>
            </a:r>
            <a:endParaRPr sz="700">
              <a:latin typeface="Arial"/>
              <a:cs typeface="Arial"/>
            </a:endParaRPr>
          </a:p>
          <a:p>
            <a:pPr marL="120650" marR="18669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Du skal </a:t>
            </a:r>
            <a:r>
              <a:rPr sz="700" dirty="0">
                <a:latin typeface="Arial"/>
                <a:cs typeface="Arial"/>
              </a:rPr>
              <a:t>oplyse</a:t>
            </a:r>
            <a:r>
              <a:rPr sz="700" spc="-10" dirty="0">
                <a:latin typeface="Arial"/>
                <a:cs typeface="Arial"/>
              </a:rPr>
              <a:t> kabellængde, </a:t>
            </a:r>
            <a:r>
              <a:rPr sz="700" spc="-20" dirty="0">
                <a:latin typeface="Arial"/>
                <a:cs typeface="Arial"/>
              </a:rPr>
              <a:t>antal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konnektorer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samt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antal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splidsninger.</a:t>
            </a:r>
            <a:endParaRPr sz="700">
              <a:latin typeface="Arial"/>
              <a:cs typeface="Arial"/>
            </a:endParaRPr>
          </a:p>
          <a:p>
            <a:pPr marL="120650" marR="342265">
              <a:lnSpc>
                <a:spcPct val="119100"/>
              </a:lnSpc>
            </a:pPr>
            <a:r>
              <a:rPr sz="700" spc="-10" dirty="0">
                <a:latin typeface="Arial"/>
                <a:cs typeface="Arial"/>
              </a:rPr>
              <a:t>Nye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testinstrumenter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angiver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ofte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disse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parametre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automatisk</a:t>
            </a:r>
            <a:endParaRPr sz="7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19299" y="3877924"/>
            <a:ext cx="1299210" cy="673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6799"/>
              </a:lnSpc>
              <a:spcBef>
                <a:spcPts val="95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Al</a:t>
            </a:r>
            <a:r>
              <a:rPr sz="800" spc="12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dokumentation</a:t>
            </a:r>
            <a:r>
              <a:rPr sz="800" spc="12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sendes</a:t>
            </a:r>
            <a:r>
              <a:rPr sz="800" spc="12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009735"/>
                </a:solidFill>
                <a:latin typeface="Calibri"/>
                <a:cs typeface="Calibri"/>
              </a:rPr>
              <a:t>til:</a:t>
            </a:r>
            <a:r>
              <a:rPr sz="800" spc="2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latin typeface="Arial"/>
                <a:cs typeface="Arial"/>
              </a:rPr>
              <a:t>Schneider Electric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Danmark </a:t>
            </a:r>
            <a:r>
              <a:rPr sz="700" spc="-25" dirty="0">
                <a:latin typeface="Arial"/>
                <a:cs typeface="Arial"/>
              </a:rPr>
              <a:t>A/S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Kundecenter</a:t>
            </a:r>
            <a:endParaRPr sz="7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65"/>
              </a:spcBef>
            </a:pPr>
            <a:r>
              <a:rPr sz="700" spc="-10" dirty="0">
                <a:latin typeface="Arial"/>
                <a:cs typeface="Arial"/>
              </a:rPr>
              <a:t>Lautrupvang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60"/>
              </a:spcBef>
            </a:pPr>
            <a:r>
              <a:rPr sz="700" spc="-20" dirty="0">
                <a:latin typeface="Arial"/>
                <a:cs typeface="Arial"/>
              </a:rPr>
              <a:t>2750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Ballerup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727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116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1299" y="840363"/>
            <a:ext cx="1717675" cy="800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Stikprøvekontrol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spc="-10" dirty="0">
                <a:latin typeface="Arial"/>
                <a:cs typeface="Arial"/>
              </a:rPr>
              <a:t>Schneider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Electric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om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at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efterprø-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kravene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overholdt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fysisk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inspektion</a:t>
            </a:r>
            <a:r>
              <a:rPr sz="700" spc="2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2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installationen.</a:t>
            </a:r>
            <a:r>
              <a:rPr sz="700" spc="2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Installatøren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deltager</a:t>
            </a:r>
            <a:r>
              <a:rPr sz="700" spc="-20" dirty="0">
                <a:latin typeface="Arial"/>
                <a:cs typeface="Arial"/>
              </a:rPr>
              <a:t> for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egen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regning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disse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stikprø-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vekontroller.</a:t>
            </a:r>
            <a:endParaRPr sz="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1299" y="1729363"/>
            <a:ext cx="1717039" cy="1562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99"/>
              </a:lnSpc>
              <a:spcBef>
                <a:spcPts val="95"/>
              </a:spcBef>
            </a:pP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Schneider</a:t>
            </a:r>
            <a:r>
              <a:rPr sz="800" spc="1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Electric</a:t>
            </a:r>
            <a:r>
              <a:rPr sz="800" spc="17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Plus</a:t>
            </a:r>
            <a:r>
              <a:rPr sz="800" spc="17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Testcertifikat</a:t>
            </a:r>
            <a:r>
              <a:rPr sz="800" spc="2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700" dirty="0">
                <a:latin typeface="Arial"/>
                <a:cs typeface="Arial"/>
              </a:rPr>
              <a:t>Udover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generelle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krav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følgende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være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opfyldt:</a:t>
            </a:r>
            <a:endParaRPr sz="700">
              <a:latin typeface="Arial"/>
              <a:cs typeface="Arial"/>
            </a:endParaRPr>
          </a:p>
          <a:p>
            <a:pPr marL="120650" marR="55626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Rackskabet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skal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leveres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af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Schneider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Electric</a:t>
            </a:r>
            <a:endParaRPr sz="700">
              <a:latin typeface="Arial"/>
              <a:cs typeface="Arial"/>
            </a:endParaRPr>
          </a:p>
          <a:p>
            <a:pPr marL="120650" marR="4508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0" dirty="0">
                <a:latin typeface="Arial"/>
                <a:cs typeface="Arial"/>
              </a:rPr>
              <a:t>Installatøren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tester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installationen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sit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eget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testinstrument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indsender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resultaterne. Schneider Electric </a:t>
            </a:r>
            <a:r>
              <a:rPr sz="700" spc="-25" dirty="0">
                <a:latin typeface="Arial"/>
                <a:cs typeface="Arial"/>
              </a:rPr>
              <a:t>vil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herefter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gennemgå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resultaterne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25" dirty="0">
                <a:latin typeface="Arial"/>
                <a:cs typeface="Arial"/>
              </a:rPr>
              <a:t> på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baggrund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 disse, samt en </a:t>
            </a:r>
            <a:r>
              <a:rPr sz="700" spc="-20" dirty="0">
                <a:latin typeface="Arial"/>
                <a:cs typeface="Arial"/>
              </a:rPr>
              <a:t>evt.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stikprøvekontrol,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udstede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Schneider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Electric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Plus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Testcertifikat.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1299" y="3393393"/>
            <a:ext cx="1717039" cy="16764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i="1" spc="-10" dirty="0">
                <a:solidFill>
                  <a:srgbClr val="494C53"/>
                </a:solidFill>
                <a:latin typeface="Arial"/>
                <a:cs typeface="Arial"/>
              </a:rPr>
              <a:t>Betaling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Uden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beregning.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750">
              <a:latin typeface="Arial"/>
              <a:cs typeface="Arial"/>
            </a:endParaRPr>
          </a:p>
          <a:p>
            <a:pPr marL="12700" marR="5080">
              <a:lnSpc>
                <a:spcPct val="116799"/>
              </a:lnSpc>
            </a:pP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Schneider</a:t>
            </a:r>
            <a:r>
              <a:rPr sz="800" spc="16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Electric</a:t>
            </a:r>
            <a:r>
              <a:rPr sz="800" spc="16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Testcertifikat</a:t>
            </a:r>
            <a:r>
              <a:rPr sz="800" spc="4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700" dirty="0">
                <a:latin typeface="Arial"/>
                <a:cs typeface="Arial"/>
              </a:rPr>
              <a:t>Udover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generelle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krav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følgende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være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opfyldt:</a:t>
            </a:r>
            <a:endParaRPr sz="700">
              <a:latin typeface="Arial"/>
              <a:cs typeface="Arial"/>
            </a:endParaRPr>
          </a:p>
          <a:p>
            <a:pPr marL="120650" marR="11239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0" dirty="0">
                <a:latin typeface="Arial"/>
                <a:cs typeface="Arial"/>
              </a:rPr>
              <a:t>Installatøren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tester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installationen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sit</a:t>
            </a:r>
            <a:r>
              <a:rPr sz="700" dirty="0">
                <a:latin typeface="Arial"/>
                <a:cs typeface="Arial"/>
              </a:rPr>
              <a:t> eget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testinstrument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indsender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resultaterne. Schneider Electric </a:t>
            </a:r>
            <a:r>
              <a:rPr sz="700" spc="-25" dirty="0">
                <a:latin typeface="Arial"/>
                <a:cs typeface="Arial"/>
              </a:rPr>
              <a:t>vil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herefter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gennemgå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resultaterne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25" dirty="0">
                <a:latin typeface="Arial"/>
                <a:cs typeface="Arial"/>
              </a:rPr>
              <a:t> på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baggrund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 disse, samt en </a:t>
            </a:r>
            <a:r>
              <a:rPr sz="700" spc="-20" dirty="0">
                <a:latin typeface="Arial"/>
                <a:cs typeface="Arial"/>
              </a:rPr>
              <a:t>evt.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stikprøvekontrol,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udstede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et</a:t>
            </a:r>
            <a:r>
              <a:rPr sz="700" spc="4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Schneider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Electric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Testcertifikat.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47351" y="842864"/>
            <a:ext cx="1717675" cy="534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i="1" spc="-10" dirty="0">
                <a:solidFill>
                  <a:srgbClr val="494C53"/>
                </a:solidFill>
                <a:latin typeface="Arial"/>
                <a:cs typeface="Arial"/>
              </a:rPr>
              <a:t>Betaling</a:t>
            </a:r>
            <a:endParaRPr sz="7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Grundbeløb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kr.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1.500,00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ekskl.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moms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dropbetaling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kr.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5,00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pr.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drop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ekskl.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moms.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47299" y="1485243"/>
            <a:ext cx="1717675" cy="78041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426084">
              <a:lnSpc>
                <a:spcPct val="104200"/>
              </a:lnSpc>
              <a:spcBef>
                <a:spcPts val="60"/>
              </a:spcBef>
            </a:pP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Schneider</a:t>
            </a:r>
            <a:r>
              <a:rPr sz="800" spc="15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Electric</a:t>
            </a:r>
            <a:r>
              <a:rPr sz="800" spc="15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kan</a:t>
            </a:r>
            <a:r>
              <a:rPr sz="800" spc="15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009735"/>
                </a:solidFill>
                <a:latin typeface="Calibri"/>
                <a:cs typeface="Calibri"/>
              </a:rPr>
              <a:t>teste</a:t>
            </a:r>
            <a:r>
              <a:rPr sz="800" spc="2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installationen</a:t>
            </a:r>
            <a:r>
              <a:rPr sz="800" spc="13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for</a:t>
            </a:r>
            <a:r>
              <a:rPr sz="800" spc="13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25" dirty="0">
                <a:solidFill>
                  <a:srgbClr val="009735"/>
                </a:solidFill>
                <a:latin typeface="Calibri"/>
                <a:cs typeface="Calibri"/>
              </a:rPr>
              <a:t>dig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Hvis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du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behov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 </a:t>
            </a:r>
            <a:r>
              <a:rPr sz="700" spc="-10" dirty="0">
                <a:latin typeface="Arial"/>
                <a:cs typeface="Arial"/>
              </a:rPr>
              <a:t>Schneider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Electric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tester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installationen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dig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vores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eget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anerkendte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testinstrument,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dette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lade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sig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gøre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forudgående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aftale.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47299" y="2366687"/>
            <a:ext cx="1717675" cy="534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i="1" spc="-10" dirty="0">
                <a:solidFill>
                  <a:srgbClr val="494C53"/>
                </a:solidFill>
                <a:latin typeface="Arial"/>
                <a:cs typeface="Arial"/>
              </a:rPr>
              <a:t>Betaling</a:t>
            </a:r>
            <a:endParaRPr sz="7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Grundbeløb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kr.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4.500,00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ekskl.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moms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dropbetaling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kr.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15,00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pr.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drop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ekskl.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moms.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113026" y="3173399"/>
            <a:ext cx="1773555" cy="2459355"/>
            <a:chOff x="2113026" y="3173399"/>
            <a:chExt cx="1773555" cy="245935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03146" y="3323958"/>
              <a:ext cx="360878" cy="1341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13026" y="3173399"/>
              <a:ext cx="1386306" cy="190094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170518" y="3231337"/>
              <a:ext cx="1244600" cy="1758950"/>
            </a:xfrm>
            <a:custGeom>
              <a:avLst/>
              <a:gdLst/>
              <a:ahLst/>
              <a:cxnLst/>
              <a:rect l="l" t="t" r="r" b="b"/>
              <a:pathLst>
                <a:path w="1244600" h="1758950">
                  <a:moveTo>
                    <a:pt x="1243990" y="0"/>
                  </a:moveTo>
                  <a:lnTo>
                    <a:pt x="0" y="0"/>
                  </a:lnTo>
                  <a:lnTo>
                    <a:pt x="0" y="1758391"/>
                  </a:lnTo>
                  <a:lnTo>
                    <a:pt x="1243990" y="1758391"/>
                  </a:lnTo>
                  <a:lnTo>
                    <a:pt x="12439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02967" y="3293706"/>
              <a:ext cx="1191336" cy="149053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353094" y="3311448"/>
              <a:ext cx="1160145" cy="1642745"/>
            </a:xfrm>
            <a:custGeom>
              <a:avLst/>
              <a:gdLst/>
              <a:ahLst/>
              <a:cxnLst/>
              <a:rect l="l" t="t" r="r" b="b"/>
              <a:pathLst>
                <a:path w="1160145" h="1642745">
                  <a:moveTo>
                    <a:pt x="364731" y="1592859"/>
                  </a:moveTo>
                  <a:lnTo>
                    <a:pt x="0" y="1592859"/>
                  </a:lnTo>
                  <a:lnTo>
                    <a:pt x="0" y="1642313"/>
                  </a:lnTo>
                  <a:lnTo>
                    <a:pt x="364731" y="1642313"/>
                  </a:lnTo>
                  <a:lnTo>
                    <a:pt x="364731" y="1592859"/>
                  </a:lnTo>
                  <a:close/>
                </a:path>
                <a:path w="1160145" h="1642745">
                  <a:moveTo>
                    <a:pt x="564642" y="278307"/>
                  </a:moveTo>
                  <a:lnTo>
                    <a:pt x="277990" y="278307"/>
                  </a:lnTo>
                  <a:lnTo>
                    <a:pt x="277990" y="330720"/>
                  </a:lnTo>
                  <a:lnTo>
                    <a:pt x="564642" y="330720"/>
                  </a:lnTo>
                  <a:lnTo>
                    <a:pt x="564642" y="278307"/>
                  </a:lnTo>
                  <a:close/>
                </a:path>
                <a:path w="1160145" h="1642745">
                  <a:moveTo>
                    <a:pt x="721880" y="0"/>
                  </a:moveTo>
                  <a:lnTo>
                    <a:pt x="126961" y="0"/>
                  </a:lnTo>
                  <a:lnTo>
                    <a:pt x="126961" y="149694"/>
                  </a:lnTo>
                  <a:lnTo>
                    <a:pt x="721880" y="149694"/>
                  </a:lnTo>
                  <a:lnTo>
                    <a:pt x="721880" y="0"/>
                  </a:lnTo>
                  <a:close/>
                </a:path>
                <a:path w="1160145" h="1642745">
                  <a:moveTo>
                    <a:pt x="736879" y="165100"/>
                  </a:moveTo>
                  <a:lnTo>
                    <a:pt x="141960" y="165100"/>
                  </a:lnTo>
                  <a:lnTo>
                    <a:pt x="141960" y="269684"/>
                  </a:lnTo>
                  <a:lnTo>
                    <a:pt x="736879" y="269684"/>
                  </a:lnTo>
                  <a:lnTo>
                    <a:pt x="736879" y="165100"/>
                  </a:lnTo>
                  <a:close/>
                </a:path>
                <a:path w="1160145" h="1642745">
                  <a:moveTo>
                    <a:pt x="1159560" y="539064"/>
                  </a:moveTo>
                  <a:lnTo>
                    <a:pt x="564642" y="539064"/>
                  </a:lnTo>
                  <a:lnTo>
                    <a:pt x="564642" y="693572"/>
                  </a:lnTo>
                  <a:lnTo>
                    <a:pt x="553173" y="693572"/>
                  </a:lnTo>
                  <a:lnTo>
                    <a:pt x="553173" y="798156"/>
                  </a:lnTo>
                  <a:lnTo>
                    <a:pt x="564642" y="798156"/>
                  </a:lnTo>
                  <a:lnTo>
                    <a:pt x="564642" y="903744"/>
                  </a:lnTo>
                  <a:lnTo>
                    <a:pt x="1159560" y="903744"/>
                  </a:lnTo>
                  <a:lnTo>
                    <a:pt x="1159560" y="5390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37113" y="4761124"/>
              <a:ext cx="297707" cy="8816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681681" y="3389845"/>
              <a:ext cx="214629" cy="30480"/>
            </a:xfrm>
            <a:custGeom>
              <a:avLst/>
              <a:gdLst/>
              <a:ahLst/>
              <a:cxnLst/>
              <a:rect l="l" t="t" r="r" b="b"/>
              <a:pathLst>
                <a:path w="214630" h="30479">
                  <a:moveTo>
                    <a:pt x="23075" y="14859"/>
                  </a:moveTo>
                  <a:lnTo>
                    <a:pt x="13817" y="14859"/>
                  </a:lnTo>
                  <a:lnTo>
                    <a:pt x="13817" y="17780"/>
                  </a:lnTo>
                  <a:lnTo>
                    <a:pt x="19532" y="17780"/>
                  </a:lnTo>
                  <a:lnTo>
                    <a:pt x="19532" y="26174"/>
                  </a:lnTo>
                  <a:lnTo>
                    <a:pt x="18694" y="26593"/>
                  </a:lnTo>
                  <a:lnTo>
                    <a:pt x="17068" y="26924"/>
                  </a:lnTo>
                  <a:lnTo>
                    <a:pt x="8128" y="26924"/>
                  </a:lnTo>
                  <a:lnTo>
                    <a:pt x="3835" y="22707"/>
                  </a:lnTo>
                  <a:lnTo>
                    <a:pt x="3835" y="8521"/>
                  </a:lnTo>
                  <a:lnTo>
                    <a:pt x="8305" y="4254"/>
                  </a:lnTo>
                  <a:lnTo>
                    <a:pt x="17983" y="4254"/>
                  </a:lnTo>
                  <a:lnTo>
                    <a:pt x="19862" y="4800"/>
                  </a:lnTo>
                  <a:lnTo>
                    <a:pt x="21361" y="5473"/>
                  </a:lnTo>
                  <a:lnTo>
                    <a:pt x="22237" y="2501"/>
                  </a:lnTo>
                  <a:lnTo>
                    <a:pt x="21031" y="1917"/>
                  </a:lnTo>
                  <a:lnTo>
                    <a:pt x="18491" y="1206"/>
                  </a:lnTo>
                  <a:lnTo>
                    <a:pt x="5791" y="1206"/>
                  </a:lnTo>
                  <a:lnTo>
                    <a:pt x="38" y="7340"/>
                  </a:lnTo>
                  <a:lnTo>
                    <a:pt x="0" y="20116"/>
                  </a:lnTo>
                  <a:lnTo>
                    <a:pt x="1498" y="23876"/>
                  </a:lnTo>
                  <a:lnTo>
                    <a:pt x="6667" y="28841"/>
                  </a:lnTo>
                  <a:lnTo>
                    <a:pt x="10172" y="29933"/>
                  </a:lnTo>
                  <a:lnTo>
                    <a:pt x="18237" y="29933"/>
                  </a:lnTo>
                  <a:lnTo>
                    <a:pt x="21450" y="28968"/>
                  </a:lnTo>
                  <a:lnTo>
                    <a:pt x="23075" y="28384"/>
                  </a:lnTo>
                  <a:lnTo>
                    <a:pt x="23075" y="14859"/>
                  </a:lnTo>
                  <a:close/>
                </a:path>
                <a:path w="214630" h="30479">
                  <a:moveTo>
                    <a:pt x="42697" y="13195"/>
                  </a:moveTo>
                  <a:lnTo>
                    <a:pt x="42164" y="11696"/>
                  </a:lnTo>
                  <a:lnTo>
                    <a:pt x="41186" y="8978"/>
                  </a:lnTo>
                  <a:lnTo>
                    <a:pt x="32461" y="8978"/>
                  </a:lnTo>
                  <a:lnTo>
                    <a:pt x="30048" y="9690"/>
                  </a:lnTo>
                  <a:lnTo>
                    <a:pt x="28371" y="10769"/>
                  </a:lnTo>
                  <a:lnTo>
                    <a:pt x="29210" y="13195"/>
                  </a:lnTo>
                  <a:lnTo>
                    <a:pt x="30632" y="12280"/>
                  </a:lnTo>
                  <a:lnTo>
                    <a:pt x="32588" y="11696"/>
                  </a:lnTo>
                  <a:lnTo>
                    <a:pt x="38608" y="11696"/>
                  </a:lnTo>
                  <a:lnTo>
                    <a:pt x="39065" y="14693"/>
                  </a:lnTo>
                  <a:lnTo>
                    <a:pt x="39065" y="16776"/>
                  </a:lnTo>
                  <a:lnTo>
                    <a:pt x="42697" y="16738"/>
                  </a:lnTo>
                  <a:lnTo>
                    <a:pt x="42697" y="13195"/>
                  </a:lnTo>
                  <a:close/>
                </a:path>
                <a:path w="214630" h="30479">
                  <a:moveTo>
                    <a:pt x="43027" y="29641"/>
                  </a:moveTo>
                  <a:lnTo>
                    <a:pt x="42849" y="28676"/>
                  </a:lnTo>
                  <a:lnTo>
                    <a:pt x="42722" y="27089"/>
                  </a:lnTo>
                  <a:lnTo>
                    <a:pt x="42697" y="19240"/>
                  </a:lnTo>
                  <a:lnTo>
                    <a:pt x="42697" y="16776"/>
                  </a:lnTo>
                  <a:lnTo>
                    <a:pt x="39141" y="16776"/>
                  </a:lnTo>
                  <a:lnTo>
                    <a:pt x="39141" y="19329"/>
                  </a:lnTo>
                  <a:lnTo>
                    <a:pt x="39141" y="22834"/>
                  </a:lnTo>
                  <a:lnTo>
                    <a:pt x="38938" y="24003"/>
                  </a:lnTo>
                  <a:lnTo>
                    <a:pt x="38354" y="25717"/>
                  </a:lnTo>
                  <a:lnTo>
                    <a:pt x="36677" y="27381"/>
                  </a:lnTo>
                  <a:lnTo>
                    <a:pt x="32169" y="27381"/>
                  </a:lnTo>
                  <a:lnTo>
                    <a:pt x="30581" y="26263"/>
                  </a:lnTo>
                  <a:lnTo>
                    <a:pt x="30581" y="19951"/>
                  </a:lnTo>
                  <a:lnTo>
                    <a:pt x="35140" y="19240"/>
                  </a:lnTo>
                  <a:lnTo>
                    <a:pt x="39141" y="19329"/>
                  </a:lnTo>
                  <a:lnTo>
                    <a:pt x="39141" y="16776"/>
                  </a:lnTo>
                  <a:lnTo>
                    <a:pt x="31191" y="16776"/>
                  </a:lnTo>
                  <a:lnTo>
                    <a:pt x="27051" y="19329"/>
                  </a:lnTo>
                  <a:lnTo>
                    <a:pt x="27025" y="27381"/>
                  </a:lnTo>
                  <a:lnTo>
                    <a:pt x="29006" y="30099"/>
                  </a:lnTo>
                  <a:lnTo>
                    <a:pt x="35966" y="30099"/>
                  </a:lnTo>
                  <a:lnTo>
                    <a:pt x="38138" y="28676"/>
                  </a:lnTo>
                  <a:lnTo>
                    <a:pt x="39065" y="27381"/>
                  </a:lnTo>
                  <a:lnTo>
                    <a:pt x="39268" y="27089"/>
                  </a:lnTo>
                  <a:lnTo>
                    <a:pt x="39395" y="27089"/>
                  </a:lnTo>
                  <a:lnTo>
                    <a:pt x="39687" y="29641"/>
                  </a:lnTo>
                  <a:lnTo>
                    <a:pt x="43027" y="29641"/>
                  </a:lnTo>
                  <a:close/>
                </a:path>
                <a:path w="214630" h="30479">
                  <a:moveTo>
                    <a:pt x="58597" y="9105"/>
                  </a:moveTo>
                  <a:lnTo>
                    <a:pt x="57543" y="8978"/>
                  </a:lnTo>
                  <a:lnTo>
                    <a:pt x="55079" y="8978"/>
                  </a:lnTo>
                  <a:lnTo>
                    <a:pt x="52870" y="10680"/>
                  </a:lnTo>
                  <a:lnTo>
                    <a:pt x="51955" y="13398"/>
                  </a:lnTo>
                  <a:lnTo>
                    <a:pt x="51790" y="13398"/>
                  </a:lnTo>
                  <a:lnTo>
                    <a:pt x="51663" y="9436"/>
                  </a:lnTo>
                  <a:lnTo>
                    <a:pt x="48450" y="9436"/>
                  </a:lnTo>
                  <a:lnTo>
                    <a:pt x="48564" y="11315"/>
                  </a:lnTo>
                  <a:lnTo>
                    <a:pt x="48615" y="13360"/>
                  </a:lnTo>
                  <a:lnTo>
                    <a:pt x="48615" y="15735"/>
                  </a:lnTo>
                  <a:lnTo>
                    <a:pt x="48615" y="29641"/>
                  </a:lnTo>
                  <a:lnTo>
                    <a:pt x="52247" y="29641"/>
                  </a:lnTo>
                  <a:lnTo>
                    <a:pt x="52247" y="18237"/>
                  </a:lnTo>
                  <a:lnTo>
                    <a:pt x="52324" y="17653"/>
                  </a:lnTo>
                  <a:lnTo>
                    <a:pt x="52908" y="14401"/>
                  </a:lnTo>
                  <a:lnTo>
                    <a:pt x="54749" y="12433"/>
                  </a:lnTo>
                  <a:lnTo>
                    <a:pt x="57835" y="12433"/>
                  </a:lnTo>
                  <a:lnTo>
                    <a:pt x="58597" y="12560"/>
                  </a:lnTo>
                  <a:lnTo>
                    <a:pt x="58597" y="9105"/>
                  </a:lnTo>
                  <a:close/>
                </a:path>
                <a:path w="214630" h="30479">
                  <a:moveTo>
                    <a:pt x="76238" y="13195"/>
                  </a:moveTo>
                  <a:lnTo>
                    <a:pt x="75704" y="11696"/>
                  </a:lnTo>
                  <a:lnTo>
                    <a:pt x="74739" y="8978"/>
                  </a:lnTo>
                  <a:lnTo>
                    <a:pt x="66014" y="8978"/>
                  </a:lnTo>
                  <a:lnTo>
                    <a:pt x="63588" y="9690"/>
                  </a:lnTo>
                  <a:lnTo>
                    <a:pt x="61925" y="10769"/>
                  </a:lnTo>
                  <a:lnTo>
                    <a:pt x="62763" y="13195"/>
                  </a:lnTo>
                  <a:lnTo>
                    <a:pt x="64173" y="12280"/>
                  </a:lnTo>
                  <a:lnTo>
                    <a:pt x="66141" y="11696"/>
                  </a:lnTo>
                  <a:lnTo>
                    <a:pt x="72148" y="11696"/>
                  </a:lnTo>
                  <a:lnTo>
                    <a:pt x="72605" y="14693"/>
                  </a:lnTo>
                  <a:lnTo>
                    <a:pt x="72605" y="16776"/>
                  </a:lnTo>
                  <a:lnTo>
                    <a:pt x="76238" y="16738"/>
                  </a:lnTo>
                  <a:lnTo>
                    <a:pt x="76238" y="13195"/>
                  </a:lnTo>
                  <a:close/>
                </a:path>
                <a:path w="214630" h="30479">
                  <a:moveTo>
                    <a:pt x="76568" y="29641"/>
                  </a:moveTo>
                  <a:lnTo>
                    <a:pt x="76403" y="28676"/>
                  </a:lnTo>
                  <a:lnTo>
                    <a:pt x="76263" y="27089"/>
                  </a:lnTo>
                  <a:lnTo>
                    <a:pt x="76238" y="19240"/>
                  </a:lnTo>
                  <a:lnTo>
                    <a:pt x="76238" y="16776"/>
                  </a:lnTo>
                  <a:lnTo>
                    <a:pt x="72694" y="16776"/>
                  </a:lnTo>
                  <a:lnTo>
                    <a:pt x="72694" y="19329"/>
                  </a:lnTo>
                  <a:lnTo>
                    <a:pt x="72694" y="22834"/>
                  </a:lnTo>
                  <a:lnTo>
                    <a:pt x="72478" y="24003"/>
                  </a:lnTo>
                  <a:lnTo>
                    <a:pt x="71894" y="25717"/>
                  </a:lnTo>
                  <a:lnTo>
                    <a:pt x="70231" y="27381"/>
                  </a:lnTo>
                  <a:lnTo>
                    <a:pt x="65722" y="27381"/>
                  </a:lnTo>
                  <a:lnTo>
                    <a:pt x="64135" y="26263"/>
                  </a:lnTo>
                  <a:lnTo>
                    <a:pt x="64135" y="19951"/>
                  </a:lnTo>
                  <a:lnTo>
                    <a:pt x="68681" y="19240"/>
                  </a:lnTo>
                  <a:lnTo>
                    <a:pt x="72694" y="19329"/>
                  </a:lnTo>
                  <a:lnTo>
                    <a:pt x="72694" y="16776"/>
                  </a:lnTo>
                  <a:lnTo>
                    <a:pt x="64744" y="16776"/>
                  </a:lnTo>
                  <a:lnTo>
                    <a:pt x="60604" y="19329"/>
                  </a:lnTo>
                  <a:lnTo>
                    <a:pt x="60579" y="27381"/>
                  </a:lnTo>
                  <a:lnTo>
                    <a:pt x="62547" y="30099"/>
                  </a:lnTo>
                  <a:lnTo>
                    <a:pt x="69519" y="30099"/>
                  </a:lnTo>
                  <a:lnTo>
                    <a:pt x="71691" y="28676"/>
                  </a:lnTo>
                  <a:lnTo>
                    <a:pt x="72605" y="27381"/>
                  </a:lnTo>
                  <a:lnTo>
                    <a:pt x="72809" y="27089"/>
                  </a:lnTo>
                  <a:lnTo>
                    <a:pt x="72936" y="27089"/>
                  </a:lnTo>
                  <a:lnTo>
                    <a:pt x="73228" y="29641"/>
                  </a:lnTo>
                  <a:lnTo>
                    <a:pt x="76568" y="29641"/>
                  </a:lnTo>
                  <a:close/>
                </a:path>
                <a:path w="214630" h="30479">
                  <a:moveTo>
                    <a:pt x="99352" y="10655"/>
                  </a:moveTo>
                  <a:lnTo>
                    <a:pt x="95008" y="8978"/>
                  </a:lnTo>
                  <a:lnTo>
                    <a:pt x="88874" y="8978"/>
                  </a:lnTo>
                  <a:lnTo>
                    <a:pt x="86537" y="10858"/>
                  </a:lnTo>
                  <a:lnTo>
                    <a:pt x="85534" y="12776"/>
                  </a:lnTo>
                  <a:lnTo>
                    <a:pt x="85242" y="9436"/>
                  </a:lnTo>
                  <a:lnTo>
                    <a:pt x="81978" y="9436"/>
                  </a:lnTo>
                  <a:lnTo>
                    <a:pt x="82118" y="11112"/>
                  </a:lnTo>
                  <a:lnTo>
                    <a:pt x="82156" y="12827"/>
                  </a:lnTo>
                  <a:lnTo>
                    <a:pt x="82156" y="14909"/>
                  </a:lnTo>
                  <a:lnTo>
                    <a:pt x="82156" y="29641"/>
                  </a:lnTo>
                  <a:lnTo>
                    <a:pt x="85826" y="29641"/>
                  </a:lnTo>
                  <a:lnTo>
                    <a:pt x="85826" y="16865"/>
                  </a:lnTo>
                  <a:lnTo>
                    <a:pt x="85915" y="16243"/>
                  </a:lnTo>
                  <a:lnTo>
                    <a:pt x="86702" y="13741"/>
                  </a:lnTo>
                  <a:lnTo>
                    <a:pt x="88582" y="12026"/>
                  </a:lnTo>
                  <a:lnTo>
                    <a:pt x="94462" y="12026"/>
                  </a:lnTo>
                  <a:lnTo>
                    <a:pt x="95681" y="14744"/>
                  </a:lnTo>
                  <a:lnTo>
                    <a:pt x="95681" y="29641"/>
                  </a:lnTo>
                  <a:lnTo>
                    <a:pt x="99352" y="29641"/>
                  </a:lnTo>
                  <a:lnTo>
                    <a:pt x="99352" y="10655"/>
                  </a:lnTo>
                  <a:close/>
                </a:path>
                <a:path w="214630" h="30479">
                  <a:moveTo>
                    <a:pt x="114630" y="9436"/>
                  </a:moveTo>
                  <a:lnTo>
                    <a:pt x="109372" y="9436"/>
                  </a:lnTo>
                  <a:lnTo>
                    <a:pt x="109372" y="3632"/>
                  </a:lnTo>
                  <a:lnTo>
                    <a:pt x="105778" y="4597"/>
                  </a:lnTo>
                  <a:lnTo>
                    <a:pt x="105778" y="9436"/>
                  </a:lnTo>
                  <a:lnTo>
                    <a:pt x="102654" y="9436"/>
                  </a:lnTo>
                  <a:lnTo>
                    <a:pt x="102654" y="12230"/>
                  </a:lnTo>
                  <a:lnTo>
                    <a:pt x="105778" y="12230"/>
                  </a:lnTo>
                  <a:lnTo>
                    <a:pt x="105778" y="25628"/>
                  </a:lnTo>
                  <a:lnTo>
                    <a:pt x="106159" y="27432"/>
                  </a:lnTo>
                  <a:lnTo>
                    <a:pt x="107200" y="28511"/>
                  </a:lnTo>
                  <a:lnTo>
                    <a:pt x="108077" y="29514"/>
                  </a:lnTo>
                  <a:lnTo>
                    <a:pt x="109461" y="30048"/>
                  </a:lnTo>
                  <a:lnTo>
                    <a:pt x="112585" y="30048"/>
                  </a:lnTo>
                  <a:lnTo>
                    <a:pt x="113715" y="29845"/>
                  </a:lnTo>
                  <a:lnTo>
                    <a:pt x="114427" y="29552"/>
                  </a:lnTo>
                  <a:lnTo>
                    <a:pt x="114249" y="26797"/>
                  </a:lnTo>
                  <a:lnTo>
                    <a:pt x="113792" y="26924"/>
                  </a:lnTo>
                  <a:lnTo>
                    <a:pt x="113080" y="27051"/>
                  </a:lnTo>
                  <a:lnTo>
                    <a:pt x="110083" y="27051"/>
                  </a:lnTo>
                  <a:lnTo>
                    <a:pt x="109372" y="25628"/>
                  </a:lnTo>
                  <a:lnTo>
                    <a:pt x="109372" y="12230"/>
                  </a:lnTo>
                  <a:lnTo>
                    <a:pt x="114630" y="12230"/>
                  </a:lnTo>
                  <a:lnTo>
                    <a:pt x="114630" y="9436"/>
                  </a:lnTo>
                  <a:close/>
                </a:path>
                <a:path w="214630" h="30479">
                  <a:moveTo>
                    <a:pt x="122428" y="9436"/>
                  </a:moveTo>
                  <a:lnTo>
                    <a:pt x="118757" y="9436"/>
                  </a:lnTo>
                  <a:lnTo>
                    <a:pt x="118757" y="29654"/>
                  </a:lnTo>
                  <a:lnTo>
                    <a:pt x="122428" y="29654"/>
                  </a:lnTo>
                  <a:lnTo>
                    <a:pt x="122428" y="9436"/>
                  </a:lnTo>
                  <a:close/>
                </a:path>
                <a:path w="214630" h="30479">
                  <a:moveTo>
                    <a:pt x="122897" y="5003"/>
                  </a:moveTo>
                  <a:lnTo>
                    <a:pt x="122847" y="2463"/>
                  </a:lnTo>
                  <a:lnTo>
                    <a:pt x="121970" y="1460"/>
                  </a:lnTo>
                  <a:lnTo>
                    <a:pt x="119265" y="1460"/>
                  </a:lnTo>
                  <a:lnTo>
                    <a:pt x="118300" y="2463"/>
                  </a:lnTo>
                  <a:lnTo>
                    <a:pt x="118300" y="5003"/>
                  </a:lnTo>
                  <a:lnTo>
                    <a:pt x="119227" y="6007"/>
                  </a:lnTo>
                  <a:lnTo>
                    <a:pt x="121970" y="6007"/>
                  </a:lnTo>
                  <a:lnTo>
                    <a:pt x="122897" y="5003"/>
                  </a:lnTo>
                  <a:close/>
                </a:path>
                <a:path w="214630" h="30479">
                  <a:moveTo>
                    <a:pt x="147688" y="13144"/>
                  </a:moveTo>
                  <a:lnTo>
                    <a:pt x="146621" y="11899"/>
                  </a:lnTo>
                  <a:lnTo>
                    <a:pt x="144132" y="8978"/>
                  </a:lnTo>
                  <a:lnTo>
                    <a:pt x="143967" y="8978"/>
                  </a:lnTo>
                  <a:lnTo>
                    <a:pt x="143967" y="15367"/>
                  </a:lnTo>
                  <a:lnTo>
                    <a:pt x="143967" y="24041"/>
                  </a:lnTo>
                  <a:lnTo>
                    <a:pt x="141681" y="27178"/>
                  </a:lnTo>
                  <a:lnTo>
                    <a:pt x="135166" y="27178"/>
                  </a:lnTo>
                  <a:lnTo>
                    <a:pt x="134099" y="26301"/>
                  </a:lnTo>
                  <a:lnTo>
                    <a:pt x="133032" y="25425"/>
                  </a:lnTo>
                  <a:lnTo>
                    <a:pt x="132321" y="22872"/>
                  </a:lnTo>
                  <a:lnTo>
                    <a:pt x="132156" y="21996"/>
                  </a:lnTo>
                  <a:lnTo>
                    <a:pt x="132283" y="16827"/>
                  </a:lnTo>
                  <a:lnTo>
                    <a:pt x="132359" y="16408"/>
                  </a:lnTo>
                  <a:lnTo>
                    <a:pt x="133121" y="13614"/>
                  </a:lnTo>
                  <a:lnTo>
                    <a:pt x="134378" y="12687"/>
                  </a:lnTo>
                  <a:lnTo>
                    <a:pt x="135458" y="11899"/>
                  </a:lnTo>
                  <a:lnTo>
                    <a:pt x="141884" y="11899"/>
                  </a:lnTo>
                  <a:lnTo>
                    <a:pt x="143967" y="15367"/>
                  </a:lnTo>
                  <a:lnTo>
                    <a:pt x="143967" y="8978"/>
                  </a:lnTo>
                  <a:lnTo>
                    <a:pt x="135864" y="8978"/>
                  </a:lnTo>
                  <a:lnTo>
                    <a:pt x="133527" y="10439"/>
                  </a:lnTo>
                  <a:lnTo>
                    <a:pt x="132245" y="12687"/>
                  </a:lnTo>
                  <a:lnTo>
                    <a:pt x="132156" y="0"/>
                  </a:lnTo>
                  <a:lnTo>
                    <a:pt x="128524" y="0"/>
                  </a:lnTo>
                  <a:lnTo>
                    <a:pt x="128447" y="28257"/>
                  </a:lnTo>
                  <a:lnTo>
                    <a:pt x="128358" y="29641"/>
                  </a:lnTo>
                  <a:lnTo>
                    <a:pt x="131533" y="29641"/>
                  </a:lnTo>
                  <a:lnTo>
                    <a:pt x="131699" y="26301"/>
                  </a:lnTo>
                  <a:lnTo>
                    <a:pt x="131826" y="26301"/>
                  </a:lnTo>
                  <a:lnTo>
                    <a:pt x="133324" y="28968"/>
                  </a:lnTo>
                  <a:lnTo>
                    <a:pt x="135661" y="30099"/>
                  </a:lnTo>
                  <a:lnTo>
                    <a:pt x="143090" y="30099"/>
                  </a:lnTo>
                  <a:lnTo>
                    <a:pt x="146786" y="27178"/>
                  </a:lnTo>
                  <a:lnTo>
                    <a:pt x="147637" y="26504"/>
                  </a:lnTo>
                  <a:lnTo>
                    <a:pt x="147688" y="13144"/>
                  </a:lnTo>
                  <a:close/>
                </a:path>
                <a:path w="214630" h="30479">
                  <a:moveTo>
                    <a:pt x="168617" y="14782"/>
                  </a:moveTo>
                  <a:lnTo>
                    <a:pt x="167665" y="11607"/>
                  </a:lnTo>
                  <a:lnTo>
                    <a:pt x="166865" y="8978"/>
                  </a:lnTo>
                  <a:lnTo>
                    <a:pt x="165074" y="8978"/>
                  </a:lnTo>
                  <a:lnTo>
                    <a:pt x="165074" y="17576"/>
                  </a:lnTo>
                  <a:lnTo>
                    <a:pt x="154343" y="17576"/>
                  </a:lnTo>
                  <a:lnTo>
                    <a:pt x="154635" y="15024"/>
                  </a:lnTo>
                  <a:lnTo>
                    <a:pt x="156260" y="11607"/>
                  </a:lnTo>
                  <a:lnTo>
                    <a:pt x="164109" y="11607"/>
                  </a:lnTo>
                  <a:lnTo>
                    <a:pt x="164985" y="14782"/>
                  </a:lnTo>
                  <a:lnTo>
                    <a:pt x="165074" y="17576"/>
                  </a:lnTo>
                  <a:lnTo>
                    <a:pt x="165074" y="8978"/>
                  </a:lnTo>
                  <a:lnTo>
                    <a:pt x="154393" y="8978"/>
                  </a:lnTo>
                  <a:lnTo>
                    <a:pt x="150799" y="13779"/>
                  </a:lnTo>
                  <a:lnTo>
                    <a:pt x="150799" y="25971"/>
                  </a:lnTo>
                  <a:lnTo>
                    <a:pt x="154520" y="30060"/>
                  </a:lnTo>
                  <a:lnTo>
                    <a:pt x="163944" y="30060"/>
                  </a:lnTo>
                  <a:lnTo>
                    <a:pt x="166154" y="29387"/>
                  </a:lnTo>
                  <a:lnTo>
                    <a:pt x="167449" y="28803"/>
                  </a:lnTo>
                  <a:lnTo>
                    <a:pt x="167068" y="27216"/>
                  </a:lnTo>
                  <a:lnTo>
                    <a:pt x="166827" y="26174"/>
                  </a:lnTo>
                  <a:lnTo>
                    <a:pt x="165455" y="26758"/>
                  </a:lnTo>
                  <a:lnTo>
                    <a:pt x="163868" y="27216"/>
                  </a:lnTo>
                  <a:lnTo>
                    <a:pt x="157556" y="27216"/>
                  </a:lnTo>
                  <a:lnTo>
                    <a:pt x="154393" y="25171"/>
                  </a:lnTo>
                  <a:lnTo>
                    <a:pt x="154305" y="20205"/>
                  </a:lnTo>
                  <a:lnTo>
                    <a:pt x="168490" y="20205"/>
                  </a:lnTo>
                  <a:lnTo>
                    <a:pt x="168617" y="19240"/>
                  </a:lnTo>
                  <a:lnTo>
                    <a:pt x="168617" y="17576"/>
                  </a:lnTo>
                  <a:lnTo>
                    <a:pt x="168617" y="14782"/>
                  </a:lnTo>
                  <a:close/>
                </a:path>
                <a:path w="214630" h="30479">
                  <a:moveTo>
                    <a:pt x="189318" y="9436"/>
                  </a:moveTo>
                  <a:lnTo>
                    <a:pt x="185483" y="9436"/>
                  </a:lnTo>
                  <a:lnTo>
                    <a:pt x="181559" y="20789"/>
                  </a:lnTo>
                  <a:lnTo>
                    <a:pt x="180301" y="24295"/>
                  </a:lnTo>
                  <a:lnTo>
                    <a:pt x="179844" y="25971"/>
                  </a:lnTo>
                  <a:lnTo>
                    <a:pt x="179717" y="25971"/>
                  </a:lnTo>
                  <a:lnTo>
                    <a:pt x="179298" y="24295"/>
                  </a:lnTo>
                  <a:lnTo>
                    <a:pt x="178765" y="22631"/>
                  </a:lnTo>
                  <a:lnTo>
                    <a:pt x="178092" y="20789"/>
                  </a:lnTo>
                  <a:lnTo>
                    <a:pt x="174129" y="9436"/>
                  </a:lnTo>
                  <a:lnTo>
                    <a:pt x="170205" y="9436"/>
                  </a:lnTo>
                  <a:lnTo>
                    <a:pt x="177888" y="29641"/>
                  </a:lnTo>
                  <a:lnTo>
                    <a:pt x="181394" y="29641"/>
                  </a:lnTo>
                  <a:lnTo>
                    <a:pt x="189318" y="9436"/>
                  </a:lnTo>
                  <a:close/>
                </a:path>
                <a:path w="214630" h="30479">
                  <a:moveTo>
                    <a:pt x="196456" y="9436"/>
                  </a:moveTo>
                  <a:lnTo>
                    <a:pt x="192786" y="9436"/>
                  </a:lnTo>
                  <a:lnTo>
                    <a:pt x="192786" y="29654"/>
                  </a:lnTo>
                  <a:lnTo>
                    <a:pt x="196456" y="29654"/>
                  </a:lnTo>
                  <a:lnTo>
                    <a:pt x="196456" y="9436"/>
                  </a:lnTo>
                  <a:close/>
                </a:path>
                <a:path w="214630" h="30479">
                  <a:moveTo>
                    <a:pt x="196913" y="5003"/>
                  </a:moveTo>
                  <a:lnTo>
                    <a:pt x="196875" y="2463"/>
                  </a:lnTo>
                  <a:lnTo>
                    <a:pt x="195999" y="1460"/>
                  </a:lnTo>
                  <a:lnTo>
                    <a:pt x="193281" y="1460"/>
                  </a:lnTo>
                  <a:lnTo>
                    <a:pt x="192328" y="2463"/>
                  </a:lnTo>
                  <a:lnTo>
                    <a:pt x="192328" y="5003"/>
                  </a:lnTo>
                  <a:lnTo>
                    <a:pt x="193243" y="6007"/>
                  </a:lnTo>
                  <a:lnTo>
                    <a:pt x="195999" y="6007"/>
                  </a:lnTo>
                  <a:lnTo>
                    <a:pt x="196913" y="5003"/>
                  </a:lnTo>
                  <a:close/>
                </a:path>
                <a:path w="214630" h="30479">
                  <a:moveTo>
                    <a:pt x="214363" y="20993"/>
                  </a:moveTo>
                  <a:lnTo>
                    <a:pt x="212559" y="19240"/>
                  </a:lnTo>
                  <a:lnTo>
                    <a:pt x="206425" y="16903"/>
                  </a:lnTo>
                  <a:lnTo>
                    <a:pt x="205219" y="16154"/>
                  </a:lnTo>
                  <a:lnTo>
                    <a:pt x="205219" y="12979"/>
                  </a:lnTo>
                  <a:lnTo>
                    <a:pt x="206425" y="11734"/>
                  </a:lnTo>
                  <a:lnTo>
                    <a:pt x="210477" y="11734"/>
                  </a:lnTo>
                  <a:lnTo>
                    <a:pt x="211937" y="12395"/>
                  </a:lnTo>
                  <a:lnTo>
                    <a:pt x="212725" y="12903"/>
                  </a:lnTo>
                  <a:lnTo>
                    <a:pt x="213639" y="10236"/>
                  </a:lnTo>
                  <a:lnTo>
                    <a:pt x="212521" y="9563"/>
                  </a:lnTo>
                  <a:lnTo>
                    <a:pt x="210731" y="8978"/>
                  </a:lnTo>
                  <a:lnTo>
                    <a:pt x="204343" y="8978"/>
                  </a:lnTo>
                  <a:lnTo>
                    <a:pt x="201714" y="11645"/>
                  </a:lnTo>
                  <a:lnTo>
                    <a:pt x="201714" y="17322"/>
                  </a:lnTo>
                  <a:lnTo>
                    <a:pt x="203415" y="19329"/>
                  </a:lnTo>
                  <a:lnTo>
                    <a:pt x="209765" y="21628"/>
                  </a:lnTo>
                  <a:lnTo>
                    <a:pt x="210807" y="22580"/>
                  </a:lnTo>
                  <a:lnTo>
                    <a:pt x="210807" y="26009"/>
                  </a:lnTo>
                  <a:lnTo>
                    <a:pt x="209550" y="27343"/>
                  </a:lnTo>
                  <a:lnTo>
                    <a:pt x="205054" y="27343"/>
                  </a:lnTo>
                  <a:lnTo>
                    <a:pt x="203123" y="26593"/>
                  </a:lnTo>
                  <a:lnTo>
                    <a:pt x="202044" y="25882"/>
                  </a:lnTo>
                  <a:lnTo>
                    <a:pt x="201129" y="28676"/>
                  </a:lnTo>
                  <a:lnTo>
                    <a:pt x="202539" y="29514"/>
                  </a:lnTo>
                  <a:lnTo>
                    <a:pt x="204584" y="30060"/>
                  </a:lnTo>
                  <a:lnTo>
                    <a:pt x="211607" y="30060"/>
                  </a:lnTo>
                  <a:lnTo>
                    <a:pt x="214363" y="27546"/>
                  </a:lnTo>
                  <a:lnTo>
                    <a:pt x="214363" y="2099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220324" y="3336384"/>
              <a:ext cx="1153160" cy="1550035"/>
            </a:xfrm>
            <a:custGeom>
              <a:avLst/>
              <a:gdLst/>
              <a:ahLst/>
              <a:cxnLst/>
              <a:rect l="l" t="t" r="r" b="b"/>
              <a:pathLst>
                <a:path w="1153160" h="1550035">
                  <a:moveTo>
                    <a:pt x="1130212" y="1549882"/>
                  </a:moveTo>
                  <a:lnTo>
                    <a:pt x="1123302" y="1549882"/>
                  </a:lnTo>
                  <a:lnTo>
                    <a:pt x="1130109" y="1549933"/>
                  </a:lnTo>
                  <a:close/>
                </a:path>
                <a:path w="1153160" h="1550035">
                  <a:moveTo>
                    <a:pt x="22529" y="0"/>
                  </a:moveTo>
                  <a:lnTo>
                    <a:pt x="0" y="1527403"/>
                  </a:lnTo>
                  <a:lnTo>
                    <a:pt x="5486" y="1538465"/>
                  </a:lnTo>
                  <a:lnTo>
                    <a:pt x="8343" y="1542313"/>
                  </a:lnTo>
                  <a:lnTo>
                    <a:pt x="17005" y="1548104"/>
                  </a:lnTo>
                  <a:lnTo>
                    <a:pt x="22733" y="1549920"/>
                  </a:lnTo>
                  <a:lnTo>
                    <a:pt x="1122895" y="1549907"/>
                  </a:lnTo>
                  <a:lnTo>
                    <a:pt x="1123302" y="1549882"/>
                  </a:lnTo>
                  <a:lnTo>
                    <a:pt x="1130212" y="1549882"/>
                  </a:lnTo>
                  <a:lnTo>
                    <a:pt x="1141171" y="1544446"/>
                  </a:lnTo>
                  <a:lnTo>
                    <a:pt x="1144882" y="1541691"/>
                  </a:lnTo>
                  <a:lnTo>
                    <a:pt x="1122895" y="1541691"/>
                  </a:lnTo>
                  <a:lnTo>
                    <a:pt x="1122895" y="1540167"/>
                  </a:lnTo>
                  <a:lnTo>
                    <a:pt x="24333" y="1540154"/>
                  </a:lnTo>
                  <a:lnTo>
                    <a:pt x="9766" y="1520189"/>
                  </a:lnTo>
                  <a:lnTo>
                    <a:pt x="8242" y="1520189"/>
                  </a:lnTo>
                  <a:lnTo>
                    <a:pt x="9766" y="1520177"/>
                  </a:lnTo>
                  <a:lnTo>
                    <a:pt x="9779" y="24333"/>
                  </a:lnTo>
                  <a:lnTo>
                    <a:pt x="11074" y="20739"/>
                  </a:lnTo>
                  <a:lnTo>
                    <a:pt x="29705" y="9766"/>
                  </a:lnTo>
                  <a:lnTo>
                    <a:pt x="29743" y="63"/>
                  </a:lnTo>
                  <a:lnTo>
                    <a:pt x="22529" y="0"/>
                  </a:lnTo>
                  <a:close/>
                </a:path>
                <a:path w="1153160" h="1550035">
                  <a:moveTo>
                    <a:pt x="1122895" y="1540167"/>
                  </a:moveTo>
                  <a:lnTo>
                    <a:pt x="1122895" y="1541691"/>
                  </a:lnTo>
                  <a:lnTo>
                    <a:pt x="1122895" y="1540167"/>
                  </a:lnTo>
                  <a:close/>
                </a:path>
                <a:path w="1153160" h="1550035">
                  <a:moveTo>
                    <a:pt x="1152601" y="29743"/>
                  </a:moveTo>
                  <a:lnTo>
                    <a:pt x="1142873" y="29756"/>
                  </a:lnTo>
                  <a:lnTo>
                    <a:pt x="1142860" y="1525600"/>
                  </a:lnTo>
                  <a:lnTo>
                    <a:pt x="1141564" y="1529194"/>
                  </a:lnTo>
                  <a:lnTo>
                    <a:pt x="1122934" y="1540167"/>
                  </a:lnTo>
                  <a:lnTo>
                    <a:pt x="1122895" y="1541691"/>
                  </a:lnTo>
                  <a:lnTo>
                    <a:pt x="1144882" y="1541691"/>
                  </a:lnTo>
                  <a:lnTo>
                    <a:pt x="1145019" y="1541589"/>
                  </a:lnTo>
                  <a:lnTo>
                    <a:pt x="1150810" y="1532928"/>
                  </a:lnTo>
                  <a:lnTo>
                    <a:pt x="1152553" y="1527403"/>
                  </a:lnTo>
                  <a:lnTo>
                    <a:pt x="1152601" y="29743"/>
                  </a:lnTo>
                  <a:close/>
                </a:path>
                <a:path w="1153160" h="1550035">
                  <a:moveTo>
                    <a:pt x="9766" y="1520177"/>
                  </a:moveTo>
                  <a:lnTo>
                    <a:pt x="8242" y="1520189"/>
                  </a:lnTo>
                  <a:lnTo>
                    <a:pt x="9766" y="1520189"/>
                  </a:lnTo>
                  <a:close/>
                </a:path>
                <a:path w="1153160" h="1550035">
                  <a:moveTo>
                    <a:pt x="1142873" y="29743"/>
                  </a:moveTo>
                  <a:close/>
                </a:path>
                <a:path w="1153160" h="1550035">
                  <a:moveTo>
                    <a:pt x="1129906" y="25"/>
                  </a:moveTo>
                  <a:lnTo>
                    <a:pt x="1122895" y="38"/>
                  </a:lnTo>
                  <a:lnTo>
                    <a:pt x="29743" y="38"/>
                  </a:lnTo>
                  <a:lnTo>
                    <a:pt x="29756" y="9766"/>
                  </a:lnTo>
                  <a:lnTo>
                    <a:pt x="1128306" y="9778"/>
                  </a:lnTo>
                  <a:lnTo>
                    <a:pt x="1131900" y="11074"/>
                  </a:lnTo>
                  <a:lnTo>
                    <a:pt x="1142873" y="29756"/>
                  </a:lnTo>
                  <a:lnTo>
                    <a:pt x="1152601" y="29743"/>
                  </a:lnTo>
                  <a:lnTo>
                    <a:pt x="1152639" y="22529"/>
                  </a:lnTo>
                  <a:lnTo>
                    <a:pt x="1147152" y="11468"/>
                  </a:lnTo>
                  <a:lnTo>
                    <a:pt x="1144295" y="7619"/>
                  </a:lnTo>
                  <a:lnTo>
                    <a:pt x="1135634" y="1828"/>
                  </a:lnTo>
                  <a:lnTo>
                    <a:pt x="1129906" y="25"/>
                  </a:lnTo>
                  <a:close/>
                </a:path>
                <a:path w="1153160" h="1550035">
                  <a:moveTo>
                    <a:pt x="29743" y="38"/>
                  </a:moveTo>
                  <a:lnTo>
                    <a:pt x="29337" y="63"/>
                  </a:lnTo>
                  <a:lnTo>
                    <a:pt x="29743" y="63"/>
                  </a:lnTo>
                  <a:close/>
                </a:path>
              </a:pathLst>
            </a:custGeom>
            <a:solidFill>
              <a:srgbClr val="009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345690" y="3266821"/>
              <a:ext cx="902335" cy="105410"/>
            </a:xfrm>
            <a:custGeom>
              <a:avLst/>
              <a:gdLst/>
              <a:ahLst/>
              <a:cxnLst/>
              <a:rect l="l" t="t" r="r" b="b"/>
              <a:pathLst>
                <a:path w="902335" h="105410">
                  <a:moveTo>
                    <a:pt x="901915" y="0"/>
                  </a:moveTo>
                  <a:lnTo>
                    <a:pt x="0" y="0"/>
                  </a:lnTo>
                  <a:lnTo>
                    <a:pt x="0" y="105371"/>
                  </a:lnTo>
                  <a:lnTo>
                    <a:pt x="901915" y="105371"/>
                  </a:lnTo>
                  <a:lnTo>
                    <a:pt x="9019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369896" y="4918278"/>
              <a:ext cx="699770" cy="13970"/>
            </a:xfrm>
            <a:custGeom>
              <a:avLst/>
              <a:gdLst/>
              <a:ahLst/>
              <a:cxnLst/>
              <a:rect l="l" t="t" r="r" b="b"/>
              <a:pathLst>
                <a:path w="699769" h="13970">
                  <a:moveTo>
                    <a:pt x="8153" y="6870"/>
                  </a:moveTo>
                  <a:lnTo>
                    <a:pt x="7835" y="6159"/>
                  </a:lnTo>
                  <a:lnTo>
                    <a:pt x="6819" y="5397"/>
                  </a:lnTo>
                  <a:lnTo>
                    <a:pt x="6286" y="5168"/>
                  </a:lnTo>
                  <a:lnTo>
                    <a:pt x="3213" y="4445"/>
                  </a:lnTo>
                  <a:lnTo>
                    <a:pt x="2603" y="4254"/>
                  </a:lnTo>
                  <a:lnTo>
                    <a:pt x="1917" y="3860"/>
                  </a:lnTo>
                  <a:lnTo>
                    <a:pt x="1714" y="3492"/>
                  </a:lnTo>
                  <a:lnTo>
                    <a:pt x="1714" y="2514"/>
                  </a:lnTo>
                  <a:lnTo>
                    <a:pt x="1879" y="2095"/>
                  </a:lnTo>
                  <a:lnTo>
                    <a:pt x="2590" y="1397"/>
                  </a:lnTo>
                  <a:lnTo>
                    <a:pt x="3162" y="1219"/>
                  </a:lnTo>
                  <a:lnTo>
                    <a:pt x="4965" y="1219"/>
                  </a:lnTo>
                  <a:lnTo>
                    <a:pt x="5664" y="1498"/>
                  </a:lnTo>
                  <a:lnTo>
                    <a:pt x="6299" y="2336"/>
                  </a:lnTo>
                  <a:lnTo>
                    <a:pt x="6451" y="2768"/>
                  </a:lnTo>
                  <a:lnTo>
                    <a:pt x="6515" y="3327"/>
                  </a:lnTo>
                  <a:lnTo>
                    <a:pt x="7848" y="3327"/>
                  </a:lnTo>
                  <a:lnTo>
                    <a:pt x="7848" y="2171"/>
                  </a:lnTo>
                  <a:lnTo>
                    <a:pt x="7480" y="1320"/>
                  </a:lnTo>
                  <a:lnTo>
                    <a:pt x="5981" y="266"/>
                  </a:lnTo>
                  <a:lnTo>
                    <a:pt x="5080" y="0"/>
                  </a:lnTo>
                  <a:lnTo>
                    <a:pt x="2844" y="0"/>
                  </a:lnTo>
                  <a:lnTo>
                    <a:pt x="1943" y="292"/>
                  </a:lnTo>
                  <a:lnTo>
                    <a:pt x="673" y="1498"/>
                  </a:lnTo>
                  <a:lnTo>
                    <a:pt x="355" y="2273"/>
                  </a:lnTo>
                  <a:lnTo>
                    <a:pt x="355" y="4089"/>
                  </a:lnTo>
                  <a:lnTo>
                    <a:pt x="685" y="4737"/>
                  </a:lnTo>
                  <a:lnTo>
                    <a:pt x="1701" y="5435"/>
                  </a:lnTo>
                  <a:lnTo>
                    <a:pt x="2336" y="5664"/>
                  </a:lnTo>
                  <a:lnTo>
                    <a:pt x="5359" y="6375"/>
                  </a:lnTo>
                  <a:lnTo>
                    <a:pt x="5905" y="6578"/>
                  </a:lnTo>
                  <a:lnTo>
                    <a:pt x="6604" y="7048"/>
                  </a:lnTo>
                  <a:lnTo>
                    <a:pt x="6769" y="7454"/>
                  </a:lnTo>
                  <a:lnTo>
                    <a:pt x="6769" y="8788"/>
                  </a:lnTo>
                  <a:lnTo>
                    <a:pt x="6362" y="9321"/>
                  </a:lnTo>
                  <a:lnTo>
                    <a:pt x="5130" y="9766"/>
                  </a:lnTo>
                  <a:lnTo>
                    <a:pt x="4660" y="9842"/>
                  </a:lnTo>
                  <a:lnTo>
                    <a:pt x="2997" y="9842"/>
                  </a:lnTo>
                  <a:lnTo>
                    <a:pt x="2209" y="9499"/>
                  </a:lnTo>
                  <a:lnTo>
                    <a:pt x="1511" y="8432"/>
                  </a:lnTo>
                  <a:lnTo>
                    <a:pt x="1384" y="7950"/>
                  </a:lnTo>
                  <a:lnTo>
                    <a:pt x="1346" y="7353"/>
                  </a:lnTo>
                  <a:lnTo>
                    <a:pt x="12" y="7353"/>
                  </a:lnTo>
                  <a:lnTo>
                    <a:pt x="0" y="8483"/>
                  </a:lnTo>
                  <a:lnTo>
                    <a:pt x="355" y="9385"/>
                  </a:lnTo>
                  <a:lnTo>
                    <a:pt x="1790" y="10706"/>
                  </a:lnTo>
                  <a:lnTo>
                    <a:pt x="2781" y="11049"/>
                  </a:lnTo>
                  <a:lnTo>
                    <a:pt x="5143" y="11049"/>
                  </a:lnTo>
                  <a:lnTo>
                    <a:pt x="6096" y="10795"/>
                  </a:lnTo>
                  <a:lnTo>
                    <a:pt x="7747" y="9791"/>
                  </a:lnTo>
                  <a:lnTo>
                    <a:pt x="8153" y="8966"/>
                  </a:lnTo>
                  <a:lnTo>
                    <a:pt x="8153" y="6870"/>
                  </a:lnTo>
                  <a:close/>
                </a:path>
                <a:path w="699769" h="13970">
                  <a:moveTo>
                    <a:pt x="16014" y="5664"/>
                  </a:moveTo>
                  <a:lnTo>
                    <a:pt x="15900" y="4635"/>
                  </a:lnTo>
                  <a:lnTo>
                    <a:pt x="15582" y="3924"/>
                  </a:lnTo>
                  <a:lnTo>
                    <a:pt x="15036" y="3505"/>
                  </a:lnTo>
                  <a:lnTo>
                    <a:pt x="14503" y="3086"/>
                  </a:lnTo>
                  <a:lnTo>
                    <a:pt x="13792" y="2870"/>
                  </a:lnTo>
                  <a:lnTo>
                    <a:pt x="11925" y="2870"/>
                  </a:lnTo>
                  <a:lnTo>
                    <a:pt x="11099" y="3251"/>
                  </a:lnTo>
                  <a:lnTo>
                    <a:pt x="9804" y="4737"/>
                  </a:lnTo>
                  <a:lnTo>
                    <a:pt x="9474" y="5791"/>
                  </a:lnTo>
                  <a:lnTo>
                    <a:pt x="9474" y="8216"/>
                  </a:lnTo>
                  <a:lnTo>
                    <a:pt x="9766" y="9131"/>
                  </a:lnTo>
                  <a:lnTo>
                    <a:pt x="10960" y="10591"/>
                  </a:lnTo>
                  <a:lnTo>
                    <a:pt x="11760" y="10960"/>
                  </a:lnTo>
                  <a:lnTo>
                    <a:pt x="13639" y="10960"/>
                  </a:lnTo>
                  <a:lnTo>
                    <a:pt x="16014" y="8026"/>
                  </a:lnTo>
                  <a:lnTo>
                    <a:pt x="14757" y="8026"/>
                  </a:lnTo>
                  <a:lnTo>
                    <a:pt x="14643" y="8597"/>
                  </a:lnTo>
                  <a:lnTo>
                    <a:pt x="14427" y="9042"/>
                  </a:lnTo>
                  <a:lnTo>
                    <a:pt x="13804" y="9690"/>
                  </a:lnTo>
                  <a:lnTo>
                    <a:pt x="13385" y="9855"/>
                  </a:lnTo>
                  <a:lnTo>
                    <a:pt x="12153" y="9855"/>
                  </a:lnTo>
                  <a:lnTo>
                    <a:pt x="11645" y="9588"/>
                  </a:lnTo>
                  <a:lnTo>
                    <a:pt x="10998" y="8547"/>
                  </a:lnTo>
                  <a:lnTo>
                    <a:pt x="10845" y="7899"/>
                  </a:lnTo>
                  <a:lnTo>
                    <a:pt x="10845" y="6375"/>
                  </a:lnTo>
                  <a:lnTo>
                    <a:pt x="10960" y="5740"/>
                  </a:lnTo>
                  <a:lnTo>
                    <a:pt x="11531" y="4419"/>
                  </a:lnTo>
                  <a:lnTo>
                    <a:pt x="12115" y="4025"/>
                  </a:lnTo>
                  <a:lnTo>
                    <a:pt x="13538" y="4025"/>
                  </a:lnTo>
                  <a:lnTo>
                    <a:pt x="13970" y="4178"/>
                  </a:lnTo>
                  <a:lnTo>
                    <a:pt x="14236" y="4495"/>
                  </a:lnTo>
                  <a:lnTo>
                    <a:pt x="14516" y="4800"/>
                  </a:lnTo>
                  <a:lnTo>
                    <a:pt x="14693" y="5194"/>
                  </a:lnTo>
                  <a:lnTo>
                    <a:pt x="14757" y="5664"/>
                  </a:lnTo>
                  <a:lnTo>
                    <a:pt x="16014" y="5664"/>
                  </a:lnTo>
                  <a:close/>
                </a:path>
                <a:path w="699769" h="13970">
                  <a:moveTo>
                    <a:pt x="23507" y="5080"/>
                  </a:moveTo>
                  <a:lnTo>
                    <a:pt x="23406" y="4495"/>
                  </a:lnTo>
                  <a:lnTo>
                    <a:pt x="22796" y="3289"/>
                  </a:lnTo>
                  <a:lnTo>
                    <a:pt x="22047" y="2908"/>
                  </a:lnTo>
                  <a:lnTo>
                    <a:pt x="20320" y="2908"/>
                  </a:lnTo>
                  <a:lnTo>
                    <a:pt x="19799" y="3035"/>
                  </a:lnTo>
                  <a:lnTo>
                    <a:pt x="19392" y="3314"/>
                  </a:lnTo>
                  <a:lnTo>
                    <a:pt x="18567" y="4127"/>
                  </a:lnTo>
                  <a:lnTo>
                    <a:pt x="18567" y="215"/>
                  </a:lnTo>
                  <a:lnTo>
                    <a:pt x="17284" y="215"/>
                  </a:lnTo>
                  <a:lnTo>
                    <a:pt x="17284" y="10731"/>
                  </a:lnTo>
                  <a:lnTo>
                    <a:pt x="18567" y="10731"/>
                  </a:lnTo>
                  <a:lnTo>
                    <a:pt x="18567" y="5664"/>
                  </a:lnTo>
                  <a:lnTo>
                    <a:pt x="18783" y="4965"/>
                  </a:lnTo>
                  <a:lnTo>
                    <a:pt x="19646" y="4241"/>
                  </a:lnTo>
                  <a:lnTo>
                    <a:pt x="20129" y="4051"/>
                  </a:lnTo>
                  <a:lnTo>
                    <a:pt x="21310" y="4051"/>
                  </a:lnTo>
                  <a:lnTo>
                    <a:pt x="21742" y="4267"/>
                  </a:lnTo>
                  <a:lnTo>
                    <a:pt x="22123" y="4940"/>
                  </a:lnTo>
                  <a:lnTo>
                    <a:pt x="22186" y="5346"/>
                  </a:lnTo>
                  <a:lnTo>
                    <a:pt x="22186" y="10731"/>
                  </a:lnTo>
                  <a:lnTo>
                    <a:pt x="23507" y="10731"/>
                  </a:lnTo>
                  <a:lnTo>
                    <a:pt x="23507" y="5080"/>
                  </a:lnTo>
                  <a:close/>
                </a:path>
                <a:path w="699769" h="13970">
                  <a:moveTo>
                    <a:pt x="31635" y="5067"/>
                  </a:moveTo>
                  <a:lnTo>
                    <a:pt x="31534" y="4470"/>
                  </a:lnTo>
                  <a:lnTo>
                    <a:pt x="30937" y="3302"/>
                  </a:lnTo>
                  <a:lnTo>
                    <a:pt x="30213" y="2921"/>
                  </a:lnTo>
                  <a:lnTo>
                    <a:pt x="28638" y="2921"/>
                  </a:lnTo>
                  <a:lnTo>
                    <a:pt x="28181" y="3022"/>
                  </a:lnTo>
                  <a:lnTo>
                    <a:pt x="27381" y="3416"/>
                  </a:lnTo>
                  <a:lnTo>
                    <a:pt x="26987" y="3733"/>
                  </a:lnTo>
                  <a:lnTo>
                    <a:pt x="26631" y="4178"/>
                  </a:lnTo>
                  <a:lnTo>
                    <a:pt x="26631" y="3098"/>
                  </a:lnTo>
                  <a:lnTo>
                    <a:pt x="25412" y="3098"/>
                  </a:lnTo>
                  <a:lnTo>
                    <a:pt x="25412" y="10731"/>
                  </a:lnTo>
                  <a:lnTo>
                    <a:pt x="26695" y="10731"/>
                  </a:lnTo>
                  <a:lnTo>
                    <a:pt x="26695" y="6235"/>
                  </a:lnTo>
                  <a:lnTo>
                    <a:pt x="26733" y="5854"/>
                  </a:lnTo>
                  <a:lnTo>
                    <a:pt x="26797" y="5588"/>
                  </a:lnTo>
                  <a:lnTo>
                    <a:pt x="27216" y="4800"/>
                  </a:lnTo>
                  <a:lnTo>
                    <a:pt x="28130" y="4178"/>
                  </a:lnTo>
                  <a:lnTo>
                    <a:pt x="28879" y="4089"/>
                  </a:lnTo>
                  <a:lnTo>
                    <a:pt x="29489" y="4089"/>
                  </a:lnTo>
                  <a:lnTo>
                    <a:pt x="29895" y="4318"/>
                  </a:lnTo>
                  <a:lnTo>
                    <a:pt x="30264" y="5080"/>
                  </a:lnTo>
                  <a:lnTo>
                    <a:pt x="30327" y="5461"/>
                  </a:lnTo>
                  <a:lnTo>
                    <a:pt x="30327" y="10731"/>
                  </a:lnTo>
                  <a:lnTo>
                    <a:pt x="31635" y="10731"/>
                  </a:lnTo>
                  <a:lnTo>
                    <a:pt x="31635" y="5067"/>
                  </a:lnTo>
                  <a:close/>
                </a:path>
                <a:path w="699769" h="13970">
                  <a:moveTo>
                    <a:pt x="40030" y="7315"/>
                  </a:moveTo>
                  <a:lnTo>
                    <a:pt x="38709" y="3530"/>
                  </a:lnTo>
                  <a:lnTo>
                    <a:pt x="38709" y="6299"/>
                  </a:lnTo>
                  <a:lnTo>
                    <a:pt x="34505" y="6299"/>
                  </a:lnTo>
                  <a:lnTo>
                    <a:pt x="34531" y="5651"/>
                  </a:lnTo>
                  <a:lnTo>
                    <a:pt x="34734" y="5105"/>
                  </a:lnTo>
                  <a:lnTo>
                    <a:pt x="35521" y="4254"/>
                  </a:lnTo>
                  <a:lnTo>
                    <a:pt x="36017" y="4038"/>
                  </a:lnTo>
                  <a:lnTo>
                    <a:pt x="37414" y="4038"/>
                  </a:lnTo>
                  <a:lnTo>
                    <a:pt x="37998" y="4343"/>
                  </a:lnTo>
                  <a:lnTo>
                    <a:pt x="38531" y="5308"/>
                  </a:lnTo>
                  <a:lnTo>
                    <a:pt x="38633" y="5651"/>
                  </a:lnTo>
                  <a:lnTo>
                    <a:pt x="38709" y="6299"/>
                  </a:lnTo>
                  <a:lnTo>
                    <a:pt x="38709" y="3530"/>
                  </a:lnTo>
                  <a:lnTo>
                    <a:pt x="37744" y="3048"/>
                  </a:lnTo>
                  <a:lnTo>
                    <a:pt x="37223" y="2921"/>
                  </a:lnTo>
                  <a:lnTo>
                    <a:pt x="35610" y="2921"/>
                  </a:lnTo>
                  <a:lnTo>
                    <a:pt x="34747" y="3302"/>
                  </a:lnTo>
                  <a:lnTo>
                    <a:pt x="33426" y="4838"/>
                  </a:lnTo>
                  <a:lnTo>
                    <a:pt x="33159" y="5651"/>
                  </a:lnTo>
                  <a:lnTo>
                    <a:pt x="33108" y="8331"/>
                  </a:lnTo>
                  <a:lnTo>
                    <a:pt x="33426" y="9271"/>
                  </a:lnTo>
                  <a:lnTo>
                    <a:pt x="34734" y="10655"/>
                  </a:lnTo>
                  <a:lnTo>
                    <a:pt x="35534" y="10998"/>
                  </a:lnTo>
                  <a:lnTo>
                    <a:pt x="36487" y="10998"/>
                  </a:lnTo>
                  <a:lnTo>
                    <a:pt x="39916" y="8331"/>
                  </a:lnTo>
                  <a:lnTo>
                    <a:pt x="38658" y="8331"/>
                  </a:lnTo>
                  <a:lnTo>
                    <a:pt x="38150" y="9271"/>
                  </a:lnTo>
                  <a:lnTo>
                    <a:pt x="37795" y="9677"/>
                  </a:lnTo>
                  <a:lnTo>
                    <a:pt x="37261" y="9893"/>
                  </a:lnTo>
                  <a:lnTo>
                    <a:pt x="35890" y="9893"/>
                  </a:lnTo>
                  <a:lnTo>
                    <a:pt x="35356" y="9664"/>
                  </a:lnTo>
                  <a:lnTo>
                    <a:pt x="34683" y="8724"/>
                  </a:lnTo>
                  <a:lnTo>
                    <a:pt x="34569" y="8331"/>
                  </a:lnTo>
                  <a:lnTo>
                    <a:pt x="34467" y="7315"/>
                  </a:lnTo>
                  <a:lnTo>
                    <a:pt x="40030" y="7315"/>
                  </a:lnTo>
                  <a:close/>
                </a:path>
                <a:path w="699769" h="13970">
                  <a:moveTo>
                    <a:pt x="42964" y="3124"/>
                  </a:moveTo>
                  <a:lnTo>
                    <a:pt x="41656" y="3124"/>
                  </a:lnTo>
                  <a:lnTo>
                    <a:pt x="41656" y="10718"/>
                  </a:lnTo>
                  <a:lnTo>
                    <a:pt x="42964" y="10718"/>
                  </a:lnTo>
                  <a:lnTo>
                    <a:pt x="42964" y="3124"/>
                  </a:lnTo>
                  <a:close/>
                </a:path>
                <a:path w="699769" h="13970">
                  <a:moveTo>
                    <a:pt x="42964" y="254"/>
                  </a:moveTo>
                  <a:lnTo>
                    <a:pt x="41656" y="254"/>
                  </a:lnTo>
                  <a:lnTo>
                    <a:pt x="41656" y="1714"/>
                  </a:lnTo>
                  <a:lnTo>
                    <a:pt x="42964" y="1714"/>
                  </a:lnTo>
                  <a:lnTo>
                    <a:pt x="42964" y="254"/>
                  </a:lnTo>
                  <a:close/>
                </a:path>
                <a:path w="699769" h="13970">
                  <a:moveTo>
                    <a:pt x="51104" y="215"/>
                  </a:moveTo>
                  <a:lnTo>
                    <a:pt x="49860" y="215"/>
                  </a:lnTo>
                  <a:lnTo>
                    <a:pt x="49860" y="4076"/>
                  </a:lnTo>
                  <a:lnTo>
                    <a:pt x="49809" y="8267"/>
                  </a:lnTo>
                  <a:lnTo>
                    <a:pt x="49720" y="8597"/>
                  </a:lnTo>
                  <a:lnTo>
                    <a:pt x="48996" y="9601"/>
                  </a:lnTo>
                  <a:lnTo>
                    <a:pt x="48475" y="9880"/>
                  </a:lnTo>
                  <a:lnTo>
                    <a:pt x="47129" y="9880"/>
                  </a:lnTo>
                  <a:lnTo>
                    <a:pt x="46570" y="9601"/>
                  </a:lnTo>
                  <a:lnTo>
                    <a:pt x="45948" y="8597"/>
                  </a:lnTo>
                  <a:lnTo>
                    <a:pt x="45821" y="8267"/>
                  </a:lnTo>
                  <a:lnTo>
                    <a:pt x="45732" y="5943"/>
                  </a:lnTo>
                  <a:lnTo>
                    <a:pt x="45910" y="5308"/>
                  </a:lnTo>
                  <a:lnTo>
                    <a:pt x="49809" y="8267"/>
                  </a:lnTo>
                  <a:lnTo>
                    <a:pt x="49809" y="4038"/>
                  </a:lnTo>
                  <a:lnTo>
                    <a:pt x="49085" y="3327"/>
                  </a:lnTo>
                  <a:lnTo>
                    <a:pt x="48704" y="3086"/>
                  </a:lnTo>
                  <a:lnTo>
                    <a:pt x="48209" y="2959"/>
                  </a:lnTo>
                  <a:lnTo>
                    <a:pt x="46583" y="2959"/>
                  </a:lnTo>
                  <a:lnTo>
                    <a:pt x="45770" y="3365"/>
                  </a:lnTo>
                  <a:lnTo>
                    <a:pt x="44640" y="4991"/>
                  </a:lnTo>
                  <a:lnTo>
                    <a:pt x="44564" y="5232"/>
                  </a:lnTo>
                  <a:lnTo>
                    <a:pt x="44462" y="8597"/>
                  </a:lnTo>
                  <a:lnTo>
                    <a:pt x="44665" y="9207"/>
                  </a:lnTo>
                  <a:lnTo>
                    <a:pt x="45910" y="10642"/>
                  </a:lnTo>
                  <a:lnTo>
                    <a:pt x="46634" y="10998"/>
                  </a:lnTo>
                  <a:lnTo>
                    <a:pt x="48006" y="10998"/>
                  </a:lnTo>
                  <a:lnTo>
                    <a:pt x="49949" y="9664"/>
                  </a:lnTo>
                  <a:lnTo>
                    <a:pt x="49949" y="10731"/>
                  </a:lnTo>
                  <a:lnTo>
                    <a:pt x="51104" y="10731"/>
                  </a:lnTo>
                  <a:lnTo>
                    <a:pt x="51104" y="9664"/>
                  </a:lnTo>
                  <a:lnTo>
                    <a:pt x="51104" y="215"/>
                  </a:lnTo>
                  <a:close/>
                </a:path>
                <a:path w="699769" h="13970">
                  <a:moveTo>
                    <a:pt x="59524" y="7315"/>
                  </a:moveTo>
                  <a:lnTo>
                    <a:pt x="58204" y="3530"/>
                  </a:lnTo>
                  <a:lnTo>
                    <a:pt x="58204" y="6299"/>
                  </a:lnTo>
                  <a:lnTo>
                    <a:pt x="54000" y="6299"/>
                  </a:lnTo>
                  <a:lnTo>
                    <a:pt x="54025" y="5651"/>
                  </a:lnTo>
                  <a:lnTo>
                    <a:pt x="54229" y="5105"/>
                  </a:lnTo>
                  <a:lnTo>
                    <a:pt x="55016" y="4254"/>
                  </a:lnTo>
                  <a:lnTo>
                    <a:pt x="55511" y="4038"/>
                  </a:lnTo>
                  <a:lnTo>
                    <a:pt x="56908" y="4038"/>
                  </a:lnTo>
                  <a:lnTo>
                    <a:pt x="57492" y="4343"/>
                  </a:lnTo>
                  <a:lnTo>
                    <a:pt x="58026" y="5308"/>
                  </a:lnTo>
                  <a:lnTo>
                    <a:pt x="58127" y="5651"/>
                  </a:lnTo>
                  <a:lnTo>
                    <a:pt x="58204" y="6299"/>
                  </a:lnTo>
                  <a:lnTo>
                    <a:pt x="58204" y="3530"/>
                  </a:lnTo>
                  <a:lnTo>
                    <a:pt x="57238" y="3048"/>
                  </a:lnTo>
                  <a:lnTo>
                    <a:pt x="56718" y="2921"/>
                  </a:lnTo>
                  <a:lnTo>
                    <a:pt x="55105" y="2921"/>
                  </a:lnTo>
                  <a:lnTo>
                    <a:pt x="54241" y="3302"/>
                  </a:lnTo>
                  <a:lnTo>
                    <a:pt x="52920" y="4838"/>
                  </a:lnTo>
                  <a:lnTo>
                    <a:pt x="52641" y="5651"/>
                  </a:lnTo>
                  <a:lnTo>
                    <a:pt x="52590" y="8331"/>
                  </a:lnTo>
                  <a:lnTo>
                    <a:pt x="52920" y="9271"/>
                  </a:lnTo>
                  <a:lnTo>
                    <a:pt x="54229" y="10655"/>
                  </a:lnTo>
                  <a:lnTo>
                    <a:pt x="55029" y="10998"/>
                  </a:lnTo>
                  <a:lnTo>
                    <a:pt x="55981" y="10998"/>
                  </a:lnTo>
                  <a:lnTo>
                    <a:pt x="59410" y="8331"/>
                  </a:lnTo>
                  <a:lnTo>
                    <a:pt x="58153" y="8331"/>
                  </a:lnTo>
                  <a:lnTo>
                    <a:pt x="57645" y="9271"/>
                  </a:lnTo>
                  <a:lnTo>
                    <a:pt x="57289" y="9677"/>
                  </a:lnTo>
                  <a:lnTo>
                    <a:pt x="56756" y="9893"/>
                  </a:lnTo>
                  <a:lnTo>
                    <a:pt x="55384" y="9893"/>
                  </a:lnTo>
                  <a:lnTo>
                    <a:pt x="54851" y="9664"/>
                  </a:lnTo>
                  <a:lnTo>
                    <a:pt x="54178" y="8724"/>
                  </a:lnTo>
                  <a:lnTo>
                    <a:pt x="54051" y="8331"/>
                  </a:lnTo>
                  <a:lnTo>
                    <a:pt x="53962" y="7315"/>
                  </a:lnTo>
                  <a:lnTo>
                    <a:pt x="59524" y="7315"/>
                  </a:lnTo>
                  <a:close/>
                </a:path>
                <a:path w="699769" h="13970">
                  <a:moveTo>
                    <a:pt x="64897" y="2959"/>
                  </a:moveTo>
                  <a:lnTo>
                    <a:pt x="64490" y="2921"/>
                  </a:lnTo>
                  <a:lnTo>
                    <a:pt x="63982" y="2921"/>
                  </a:lnTo>
                  <a:lnTo>
                    <a:pt x="63525" y="3111"/>
                  </a:lnTo>
                  <a:lnTo>
                    <a:pt x="63144" y="3479"/>
                  </a:lnTo>
                  <a:lnTo>
                    <a:pt x="62407" y="4419"/>
                  </a:lnTo>
                  <a:lnTo>
                    <a:pt x="62407" y="3098"/>
                  </a:lnTo>
                  <a:lnTo>
                    <a:pt x="61188" y="3098"/>
                  </a:lnTo>
                  <a:lnTo>
                    <a:pt x="61188" y="10731"/>
                  </a:lnTo>
                  <a:lnTo>
                    <a:pt x="62471" y="10731"/>
                  </a:lnTo>
                  <a:lnTo>
                    <a:pt x="62471" y="5803"/>
                  </a:lnTo>
                  <a:lnTo>
                    <a:pt x="62649" y="5321"/>
                  </a:lnTo>
                  <a:lnTo>
                    <a:pt x="63334" y="4495"/>
                  </a:lnTo>
                  <a:lnTo>
                    <a:pt x="63830" y="4279"/>
                  </a:lnTo>
                  <a:lnTo>
                    <a:pt x="64477" y="4279"/>
                  </a:lnTo>
                  <a:lnTo>
                    <a:pt x="64897" y="4318"/>
                  </a:lnTo>
                  <a:lnTo>
                    <a:pt x="64897" y="2959"/>
                  </a:lnTo>
                  <a:close/>
                </a:path>
                <a:path w="699769" h="13970">
                  <a:moveTo>
                    <a:pt x="78079" y="9486"/>
                  </a:moveTo>
                  <a:lnTo>
                    <a:pt x="71755" y="9486"/>
                  </a:lnTo>
                  <a:lnTo>
                    <a:pt x="71755" y="5930"/>
                  </a:lnTo>
                  <a:lnTo>
                    <a:pt x="77508" y="5930"/>
                  </a:lnTo>
                  <a:lnTo>
                    <a:pt x="77508" y="4711"/>
                  </a:lnTo>
                  <a:lnTo>
                    <a:pt x="71755" y="4711"/>
                  </a:lnTo>
                  <a:lnTo>
                    <a:pt x="71755" y="1536"/>
                  </a:lnTo>
                  <a:lnTo>
                    <a:pt x="77978" y="1536"/>
                  </a:lnTo>
                  <a:lnTo>
                    <a:pt x="77978" y="254"/>
                  </a:lnTo>
                  <a:lnTo>
                    <a:pt x="70370" y="254"/>
                  </a:lnTo>
                  <a:lnTo>
                    <a:pt x="70370" y="10731"/>
                  </a:lnTo>
                  <a:lnTo>
                    <a:pt x="78079" y="10731"/>
                  </a:lnTo>
                  <a:lnTo>
                    <a:pt x="78079" y="9486"/>
                  </a:lnTo>
                  <a:close/>
                </a:path>
                <a:path w="699769" h="13970">
                  <a:moveTo>
                    <a:pt x="81127" y="254"/>
                  </a:moveTo>
                  <a:lnTo>
                    <a:pt x="79844" y="254"/>
                  </a:lnTo>
                  <a:lnTo>
                    <a:pt x="79844" y="10731"/>
                  </a:lnTo>
                  <a:lnTo>
                    <a:pt x="81127" y="10731"/>
                  </a:lnTo>
                  <a:lnTo>
                    <a:pt x="81127" y="254"/>
                  </a:lnTo>
                  <a:close/>
                </a:path>
                <a:path w="699769" h="13970">
                  <a:moveTo>
                    <a:pt x="89547" y="7315"/>
                  </a:moveTo>
                  <a:lnTo>
                    <a:pt x="88226" y="3530"/>
                  </a:lnTo>
                  <a:lnTo>
                    <a:pt x="88226" y="6299"/>
                  </a:lnTo>
                  <a:lnTo>
                    <a:pt x="84023" y="6299"/>
                  </a:lnTo>
                  <a:lnTo>
                    <a:pt x="84048" y="5651"/>
                  </a:lnTo>
                  <a:lnTo>
                    <a:pt x="84251" y="5105"/>
                  </a:lnTo>
                  <a:lnTo>
                    <a:pt x="85039" y="4254"/>
                  </a:lnTo>
                  <a:lnTo>
                    <a:pt x="85534" y="4038"/>
                  </a:lnTo>
                  <a:lnTo>
                    <a:pt x="86931" y="4038"/>
                  </a:lnTo>
                  <a:lnTo>
                    <a:pt x="87515" y="4343"/>
                  </a:lnTo>
                  <a:lnTo>
                    <a:pt x="88049" y="5308"/>
                  </a:lnTo>
                  <a:lnTo>
                    <a:pt x="88150" y="5651"/>
                  </a:lnTo>
                  <a:lnTo>
                    <a:pt x="88226" y="6299"/>
                  </a:lnTo>
                  <a:lnTo>
                    <a:pt x="88226" y="3530"/>
                  </a:lnTo>
                  <a:lnTo>
                    <a:pt x="87261" y="3048"/>
                  </a:lnTo>
                  <a:lnTo>
                    <a:pt x="86741" y="2921"/>
                  </a:lnTo>
                  <a:lnTo>
                    <a:pt x="85128" y="2921"/>
                  </a:lnTo>
                  <a:lnTo>
                    <a:pt x="84264" y="3302"/>
                  </a:lnTo>
                  <a:lnTo>
                    <a:pt x="82943" y="4838"/>
                  </a:lnTo>
                  <a:lnTo>
                    <a:pt x="82677" y="5651"/>
                  </a:lnTo>
                  <a:lnTo>
                    <a:pt x="82626" y="8331"/>
                  </a:lnTo>
                  <a:lnTo>
                    <a:pt x="82943" y="9271"/>
                  </a:lnTo>
                  <a:lnTo>
                    <a:pt x="84251" y="10655"/>
                  </a:lnTo>
                  <a:lnTo>
                    <a:pt x="85051" y="10998"/>
                  </a:lnTo>
                  <a:lnTo>
                    <a:pt x="86004" y="10998"/>
                  </a:lnTo>
                  <a:lnTo>
                    <a:pt x="89433" y="8331"/>
                  </a:lnTo>
                  <a:lnTo>
                    <a:pt x="88176" y="8331"/>
                  </a:lnTo>
                  <a:lnTo>
                    <a:pt x="87668" y="9271"/>
                  </a:lnTo>
                  <a:lnTo>
                    <a:pt x="87312" y="9677"/>
                  </a:lnTo>
                  <a:lnTo>
                    <a:pt x="86779" y="9893"/>
                  </a:lnTo>
                  <a:lnTo>
                    <a:pt x="85407" y="9893"/>
                  </a:lnTo>
                  <a:lnTo>
                    <a:pt x="84874" y="9664"/>
                  </a:lnTo>
                  <a:lnTo>
                    <a:pt x="84188" y="8724"/>
                  </a:lnTo>
                  <a:lnTo>
                    <a:pt x="84074" y="8305"/>
                  </a:lnTo>
                  <a:lnTo>
                    <a:pt x="83985" y="7315"/>
                  </a:lnTo>
                  <a:lnTo>
                    <a:pt x="89547" y="7315"/>
                  </a:lnTo>
                  <a:close/>
                </a:path>
                <a:path w="699769" h="13970">
                  <a:moveTo>
                    <a:pt x="97193" y="5664"/>
                  </a:moveTo>
                  <a:lnTo>
                    <a:pt x="97078" y="4635"/>
                  </a:lnTo>
                  <a:lnTo>
                    <a:pt x="96761" y="3924"/>
                  </a:lnTo>
                  <a:lnTo>
                    <a:pt x="96215" y="3505"/>
                  </a:lnTo>
                  <a:lnTo>
                    <a:pt x="95681" y="3086"/>
                  </a:lnTo>
                  <a:lnTo>
                    <a:pt x="94983" y="2870"/>
                  </a:lnTo>
                  <a:lnTo>
                    <a:pt x="93103" y="2870"/>
                  </a:lnTo>
                  <a:lnTo>
                    <a:pt x="92278" y="3251"/>
                  </a:lnTo>
                  <a:lnTo>
                    <a:pt x="90982" y="4737"/>
                  </a:lnTo>
                  <a:lnTo>
                    <a:pt x="90652" y="5791"/>
                  </a:lnTo>
                  <a:lnTo>
                    <a:pt x="90652" y="8216"/>
                  </a:lnTo>
                  <a:lnTo>
                    <a:pt x="90944" y="9131"/>
                  </a:lnTo>
                  <a:lnTo>
                    <a:pt x="92138" y="10591"/>
                  </a:lnTo>
                  <a:lnTo>
                    <a:pt x="92938" y="10960"/>
                  </a:lnTo>
                  <a:lnTo>
                    <a:pt x="94818" y="10960"/>
                  </a:lnTo>
                  <a:lnTo>
                    <a:pt x="97193" y="8026"/>
                  </a:lnTo>
                  <a:lnTo>
                    <a:pt x="95935" y="8026"/>
                  </a:lnTo>
                  <a:lnTo>
                    <a:pt x="95821" y="8597"/>
                  </a:lnTo>
                  <a:lnTo>
                    <a:pt x="95605" y="9042"/>
                  </a:lnTo>
                  <a:lnTo>
                    <a:pt x="94983" y="9690"/>
                  </a:lnTo>
                  <a:lnTo>
                    <a:pt x="94564" y="9855"/>
                  </a:lnTo>
                  <a:lnTo>
                    <a:pt x="93332" y="9855"/>
                  </a:lnTo>
                  <a:lnTo>
                    <a:pt x="92824" y="9588"/>
                  </a:lnTo>
                  <a:lnTo>
                    <a:pt x="92176" y="8547"/>
                  </a:lnTo>
                  <a:lnTo>
                    <a:pt x="92024" y="7899"/>
                  </a:lnTo>
                  <a:lnTo>
                    <a:pt x="92024" y="6375"/>
                  </a:lnTo>
                  <a:lnTo>
                    <a:pt x="92138" y="5740"/>
                  </a:lnTo>
                  <a:lnTo>
                    <a:pt x="92710" y="4419"/>
                  </a:lnTo>
                  <a:lnTo>
                    <a:pt x="93294" y="4025"/>
                  </a:lnTo>
                  <a:lnTo>
                    <a:pt x="94716" y="4025"/>
                  </a:lnTo>
                  <a:lnTo>
                    <a:pt x="95148" y="4178"/>
                  </a:lnTo>
                  <a:lnTo>
                    <a:pt x="95415" y="4495"/>
                  </a:lnTo>
                  <a:lnTo>
                    <a:pt x="95694" y="4800"/>
                  </a:lnTo>
                  <a:lnTo>
                    <a:pt x="95872" y="5194"/>
                  </a:lnTo>
                  <a:lnTo>
                    <a:pt x="95935" y="5664"/>
                  </a:lnTo>
                  <a:lnTo>
                    <a:pt x="97193" y="5664"/>
                  </a:lnTo>
                  <a:close/>
                </a:path>
                <a:path w="699769" h="13970">
                  <a:moveTo>
                    <a:pt x="101244" y="3098"/>
                  </a:moveTo>
                  <a:lnTo>
                    <a:pt x="100025" y="3098"/>
                  </a:lnTo>
                  <a:lnTo>
                    <a:pt x="100025" y="965"/>
                  </a:lnTo>
                  <a:lnTo>
                    <a:pt x="98729" y="965"/>
                  </a:lnTo>
                  <a:lnTo>
                    <a:pt x="98729" y="3098"/>
                  </a:lnTo>
                  <a:lnTo>
                    <a:pt x="97701" y="3098"/>
                  </a:lnTo>
                  <a:lnTo>
                    <a:pt x="97701" y="4152"/>
                  </a:lnTo>
                  <a:lnTo>
                    <a:pt x="98729" y="4152"/>
                  </a:lnTo>
                  <a:lnTo>
                    <a:pt x="98729" y="9690"/>
                  </a:lnTo>
                  <a:lnTo>
                    <a:pt x="98831" y="10083"/>
                  </a:lnTo>
                  <a:lnTo>
                    <a:pt x="99263" y="10706"/>
                  </a:lnTo>
                  <a:lnTo>
                    <a:pt x="99669" y="10858"/>
                  </a:lnTo>
                  <a:lnTo>
                    <a:pt x="100266" y="10858"/>
                  </a:lnTo>
                  <a:lnTo>
                    <a:pt x="100787" y="10833"/>
                  </a:lnTo>
                  <a:lnTo>
                    <a:pt x="101244" y="10731"/>
                  </a:lnTo>
                  <a:lnTo>
                    <a:pt x="101244" y="9715"/>
                  </a:lnTo>
                  <a:lnTo>
                    <a:pt x="101003" y="9740"/>
                  </a:lnTo>
                  <a:lnTo>
                    <a:pt x="100799" y="9740"/>
                  </a:lnTo>
                  <a:lnTo>
                    <a:pt x="100304" y="9664"/>
                  </a:lnTo>
                  <a:lnTo>
                    <a:pt x="100025" y="9131"/>
                  </a:lnTo>
                  <a:lnTo>
                    <a:pt x="100025" y="4152"/>
                  </a:lnTo>
                  <a:lnTo>
                    <a:pt x="101244" y="4152"/>
                  </a:lnTo>
                  <a:lnTo>
                    <a:pt x="101244" y="3098"/>
                  </a:lnTo>
                  <a:close/>
                </a:path>
                <a:path w="699769" h="13970">
                  <a:moveTo>
                    <a:pt x="106286" y="2959"/>
                  </a:moveTo>
                  <a:lnTo>
                    <a:pt x="105867" y="2921"/>
                  </a:lnTo>
                  <a:lnTo>
                    <a:pt x="105359" y="2921"/>
                  </a:lnTo>
                  <a:lnTo>
                    <a:pt x="104914" y="3111"/>
                  </a:lnTo>
                  <a:lnTo>
                    <a:pt x="104521" y="3479"/>
                  </a:lnTo>
                  <a:lnTo>
                    <a:pt x="103784" y="4419"/>
                  </a:lnTo>
                  <a:lnTo>
                    <a:pt x="103784" y="3098"/>
                  </a:lnTo>
                  <a:lnTo>
                    <a:pt x="102565" y="3098"/>
                  </a:lnTo>
                  <a:lnTo>
                    <a:pt x="102565" y="10731"/>
                  </a:lnTo>
                  <a:lnTo>
                    <a:pt x="103847" y="10731"/>
                  </a:lnTo>
                  <a:lnTo>
                    <a:pt x="103847" y="5803"/>
                  </a:lnTo>
                  <a:lnTo>
                    <a:pt x="104025" y="5321"/>
                  </a:lnTo>
                  <a:lnTo>
                    <a:pt x="104711" y="4495"/>
                  </a:lnTo>
                  <a:lnTo>
                    <a:pt x="105206" y="4279"/>
                  </a:lnTo>
                  <a:lnTo>
                    <a:pt x="105854" y="4279"/>
                  </a:lnTo>
                  <a:lnTo>
                    <a:pt x="106286" y="4318"/>
                  </a:lnTo>
                  <a:lnTo>
                    <a:pt x="106286" y="2959"/>
                  </a:lnTo>
                  <a:close/>
                </a:path>
                <a:path w="699769" h="13970">
                  <a:moveTo>
                    <a:pt x="108712" y="3124"/>
                  </a:moveTo>
                  <a:lnTo>
                    <a:pt x="107403" y="3124"/>
                  </a:lnTo>
                  <a:lnTo>
                    <a:pt x="107403" y="10718"/>
                  </a:lnTo>
                  <a:lnTo>
                    <a:pt x="108712" y="10718"/>
                  </a:lnTo>
                  <a:lnTo>
                    <a:pt x="108712" y="3124"/>
                  </a:lnTo>
                  <a:close/>
                </a:path>
                <a:path w="699769" h="13970">
                  <a:moveTo>
                    <a:pt x="108712" y="254"/>
                  </a:moveTo>
                  <a:lnTo>
                    <a:pt x="107403" y="254"/>
                  </a:lnTo>
                  <a:lnTo>
                    <a:pt x="107403" y="1714"/>
                  </a:lnTo>
                  <a:lnTo>
                    <a:pt x="108712" y="1714"/>
                  </a:lnTo>
                  <a:lnTo>
                    <a:pt x="108712" y="254"/>
                  </a:lnTo>
                  <a:close/>
                </a:path>
                <a:path w="699769" h="13970">
                  <a:moveTo>
                    <a:pt x="116662" y="5664"/>
                  </a:moveTo>
                  <a:lnTo>
                    <a:pt x="116547" y="4635"/>
                  </a:lnTo>
                  <a:lnTo>
                    <a:pt x="116230" y="3924"/>
                  </a:lnTo>
                  <a:lnTo>
                    <a:pt x="115684" y="3505"/>
                  </a:lnTo>
                  <a:lnTo>
                    <a:pt x="115150" y="3086"/>
                  </a:lnTo>
                  <a:lnTo>
                    <a:pt x="114452" y="2870"/>
                  </a:lnTo>
                  <a:lnTo>
                    <a:pt x="112572" y="2870"/>
                  </a:lnTo>
                  <a:lnTo>
                    <a:pt x="111747" y="3251"/>
                  </a:lnTo>
                  <a:lnTo>
                    <a:pt x="111099" y="4000"/>
                  </a:lnTo>
                  <a:lnTo>
                    <a:pt x="110439" y="4737"/>
                  </a:lnTo>
                  <a:lnTo>
                    <a:pt x="110121" y="5791"/>
                  </a:lnTo>
                  <a:lnTo>
                    <a:pt x="110121" y="8216"/>
                  </a:lnTo>
                  <a:lnTo>
                    <a:pt x="110413" y="9131"/>
                  </a:lnTo>
                  <a:lnTo>
                    <a:pt x="111607" y="10591"/>
                  </a:lnTo>
                  <a:lnTo>
                    <a:pt x="112407" y="10960"/>
                  </a:lnTo>
                  <a:lnTo>
                    <a:pt x="114287" y="10960"/>
                  </a:lnTo>
                  <a:lnTo>
                    <a:pt x="116662" y="8026"/>
                  </a:lnTo>
                  <a:lnTo>
                    <a:pt x="115404" y="8026"/>
                  </a:lnTo>
                  <a:lnTo>
                    <a:pt x="115290" y="8597"/>
                  </a:lnTo>
                  <a:lnTo>
                    <a:pt x="115074" y="9042"/>
                  </a:lnTo>
                  <a:lnTo>
                    <a:pt x="114452" y="9690"/>
                  </a:lnTo>
                  <a:lnTo>
                    <a:pt x="114033" y="9855"/>
                  </a:lnTo>
                  <a:lnTo>
                    <a:pt x="112801" y="9855"/>
                  </a:lnTo>
                  <a:lnTo>
                    <a:pt x="112293" y="9588"/>
                  </a:lnTo>
                  <a:lnTo>
                    <a:pt x="111645" y="8547"/>
                  </a:lnTo>
                  <a:lnTo>
                    <a:pt x="111493" y="7899"/>
                  </a:lnTo>
                  <a:lnTo>
                    <a:pt x="111493" y="6375"/>
                  </a:lnTo>
                  <a:lnTo>
                    <a:pt x="111607" y="5740"/>
                  </a:lnTo>
                  <a:lnTo>
                    <a:pt x="112179" y="4419"/>
                  </a:lnTo>
                  <a:lnTo>
                    <a:pt x="112763" y="4025"/>
                  </a:lnTo>
                  <a:lnTo>
                    <a:pt x="114185" y="4025"/>
                  </a:lnTo>
                  <a:lnTo>
                    <a:pt x="114617" y="4178"/>
                  </a:lnTo>
                  <a:lnTo>
                    <a:pt x="114884" y="4495"/>
                  </a:lnTo>
                  <a:lnTo>
                    <a:pt x="115163" y="4800"/>
                  </a:lnTo>
                  <a:lnTo>
                    <a:pt x="115341" y="5194"/>
                  </a:lnTo>
                  <a:lnTo>
                    <a:pt x="115404" y="5664"/>
                  </a:lnTo>
                  <a:lnTo>
                    <a:pt x="116662" y="5664"/>
                  </a:lnTo>
                  <a:close/>
                </a:path>
                <a:path w="699769" h="13970">
                  <a:moveTo>
                    <a:pt x="130784" y="3898"/>
                  </a:moveTo>
                  <a:lnTo>
                    <a:pt x="130429" y="2717"/>
                  </a:lnTo>
                  <a:lnTo>
                    <a:pt x="129489" y="1485"/>
                  </a:lnTo>
                  <a:lnTo>
                    <a:pt x="129222" y="1130"/>
                  </a:lnTo>
                  <a:lnTo>
                    <a:pt x="129222" y="3898"/>
                  </a:lnTo>
                  <a:lnTo>
                    <a:pt x="129222" y="6680"/>
                  </a:lnTo>
                  <a:lnTo>
                    <a:pt x="129108" y="7340"/>
                  </a:lnTo>
                  <a:lnTo>
                    <a:pt x="126619" y="9525"/>
                  </a:lnTo>
                  <a:lnTo>
                    <a:pt x="123672" y="9525"/>
                  </a:lnTo>
                  <a:lnTo>
                    <a:pt x="123672" y="1485"/>
                  </a:lnTo>
                  <a:lnTo>
                    <a:pt x="127254" y="1485"/>
                  </a:lnTo>
                  <a:lnTo>
                    <a:pt x="128066" y="1841"/>
                  </a:lnTo>
                  <a:lnTo>
                    <a:pt x="129070" y="3276"/>
                  </a:lnTo>
                  <a:lnTo>
                    <a:pt x="129222" y="3898"/>
                  </a:lnTo>
                  <a:lnTo>
                    <a:pt x="129222" y="1130"/>
                  </a:lnTo>
                  <a:lnTo>
                    <a:pt x="128955" y="774"/>
                  </a:lnTo>
                  <a:lnTo>
                    <a:pt x="127850" y="266"/>
                  </a:lnTo>
                  <a:lnTo>
                    <a:pt x="122237" y="266"/>
                  </a:lnTo>
                  <a:lnTo>
                    <a:pt x="122237" y="10731"/>
                  </a:lnTo>
                  <a:lnTo>
                    <a:pt x="128181" y="10731"/>
                  </a:lnTo>
                  <a:lnTo>
                    <a:pt x="129438" y="9944"/>
                  </a:lnTo>
                  <a:lnTo>
                    <a:pt x="129628" y="9525"/>
                  </a:lnTo>
                  <a:lnTo>
                    <a:pt x="130581" y="7454"/>
                  </a:lnTo>
                  <a:lnTo>
                    <a:pt x="130733" y="6680"/>
                  </a:lnTo>
                  <a:lnTo>
                    <a:pt x="130784" y="3898"/>
                  </a:lnTo>
                  <a:close/>
                </a:path>
                <a:path w="699769" h="13970">
                  <a:moveTo>
                    <a:pt x="139052" y="7315"/>
                  </a:moveTo>
                  <a:lnTo>
                    <a:pt x="137731" y="3530"/>
                  </a:lnTo>
                  <a:lnTo>
                    <a:pt x="137731" y="6299"/>
                  </a:lnTo>
                  <a:lnTo>
                    <a:pt x="133527" y="6299"/>
                  </a:lnTo>
                  <a:lnTo>
                    <a:pt x="133553" y="5651"/>
                  </a:lnTo>
                  <a:lnTo>
                    <a:pt x="133756" y="5105"/>
                  </a:lnTo>
                  <a:lnTo>
                    <a:pt x="134543" y="4254"/>
                  </a:lnTo>
                  <a:lnTo>
                    <a:pt x="135039" y="4038"/>
                  </a:lnTo>
                  <a:lnTo>
                    <a:pt x="136436" y="4038"/>
                  </a:lnTo>
                  <a:lnTo>
                    <a:pt x="137020" y="4343"/>
                  </a:lnTo>
                  <a:lnTo>
                    <a:pt x="137553" y="5308"/>
                  </a:lnTo>
                  <a:lnTo>
                    <a:pt x="137655" y="5651"/>
                  </a:lnTo>
                  <a:lnTo>
                    <a:pt x="137731" y="6299"/>
                  </a:lnTo>
                  <a:lnTo>
                    <a:pt x="137731" y="3530"/>
                  </a:lnTo>
                  <a:lnTo>
                    <a:pt x="136766" y="3048"/>
                  </a:lnTo>
                  <a:lnTo>
                    <a:pt x="136245" y="2921"/>
                  </a:lnTo>
                  <a:lnTo>
                    <a:pt x="134632" y="2921"/>
                  </a:lnTo>
                  <a:lnTo>
                    <a:pt x="133769" y="3302"/>
                  </a:lnTo>
                  <a:lnTo>
                    <a:pt x="132448" y="4838"/>
                  </a:lnTo>
                  <a:lnTo>
                    <a:pt x="132168" y="5651"/>
                  </a:lnTo>
                  <a:lnTo>
                    <a:pt x="132118" y="8331"/>
                  </a:lnTo>
                  <a:lnTo>
                    <a:pt x="132448" y="9271"/>
                  </a:lnTo>
                  <a:lnTo>
                    <a:pt x="133756" y="10655"/>
                  </a:lnTo>
                  <a:lnTo>
                    <a:pt x="134556" y="10998"/>
                  </a:lnTo>
                  <a:lnTo>
                    <a:pt x="135509" y="10998"/>
                  </a:lnTo>
                  <a:lnTo>
                    <a:pt x="138938" y="8331"/>
                  </a:lnTo>
                  <a:lnTo>
                    <a:pt x="137680" y="8331"/>
                  </a:lnTo>
                  <a:lnTo>
                    <a:pt x="137172" y="9271"/>
                  </a:lnTo>
                  <a:lnTo>
                    <a:pt x="136817" y="9677"/>
                  </a:lnTo>
                  <a:lnTo>
                    <a:pt x="136283" y="9893"/>
                  </a:lnTo>
                  <a:lnTo>
                    <a:pt x="134912" y="9893"/>
                  </a:lnTo>
                  <a:lnTo>
                    <a:pt x="134378" y="9664"/>
                  </a:lnTo>
                  <a:lnTo>
                    <a:pt x="133692" y="8724"/>
                  </a:lnTo>
                  <a:lnTo>
                    <a:pt x="133565" y="8305"/>
                  </a:lnTo>
                  <a:lnTo>
                    <a:pt x="133489" y="7315"/>
                  </a:lnTo>
                  <a:lnTo>
                    <a:pt x="139052" y="7315"/>
                  </a:lnTo>
                  <a:close/>
                </a:path>
                <a:path w="699769" h="13970">
                  <a:moveTo>
                    <a:pt x="146900" y="5067"/>
                  </a:moveTo>
                  <a:lnTo>
                    <a:pt x="146799" y="4470"/>
                  </a:lnTo>
                  <a:lnTo>
                    <a:pt x="146583" y="4064"/>
                  </a:lnTo>
                  <a:lnTo>
                    <a:pt x="146215" y="3302"/>
                  </a:lnTo>
                  <a:lnTo>
                    <a:pt x="145478" y="2921"/>
                  </a:lnTo>
                  <a:lnTo>
                    <a:pt x="143903" y="2921"/>
                  </a:lnTo>
                  <a:lnTo>
                    <a:pt x="143446" y="3022"/>
                  </a:lnTo>
                  <a:lnTo>
                    <a:pt x="143052" y="3225"/>
                  </a:lnTo>
                  <a:lnTo>
                    <a:pt x="142646" y="3416"/>
                  </a:lnTo>
                  <a:lnTo>
                    <a:pt x="142252" y="3733"/>
                  </a:lnTo>
                  <a:lnTo>
                    <a:pt x="141897" y="4178"/>
                  </a:lnTo>
                  <a:lnTo>
                    <a:pt x="141897" y="3098"/>
                  </a:lnTo>
                  <a:lnTo>
                    <a:pt x="140677" y="3098"/>
                  </a:lnTo>
                  <a:lnTo>
                    <a:pt x="140677" y="10731"/>
                  </a:lnTo>
                  <a:lnTo>
                    <a:pt x="141960" y="10731"/>
                  </a:lnTo>
                  <a:lnTo>
                    <a:pt x="141960" y="6235"/>
                  </a:lnTo>
                  <a:lnTo>
                    <a:pt x="141998" y="5854"/>
                  </a:lnTo>
                  <a:lnTo>
                    <a:pt x="142062" y="5588"/>
                  </a:lnTo>
                  <a:lnTo>
                    <a:pt x="142481" y="4800"/>
                  </a:lnTo>
                  <a:lnTo>
                    <a:pt x="143395" y="4178"/>
                  </a:lnTo>
                  <a:lnTo>
                    <a:pt x="144157" y="4089"/>
                  </a:lnTo>
                  <a:lnTo>
                    <a:pt x="144754" y="4089"/>
                  </a:lnTo>
                  <a:lnTo>
                    <a:pt x="145161" y="4318"/>
                  </a:lnTo>
                  <a:lnTo>
                    <a:pt x="145529" y="5080"/>
                  </a:lnTo>
                  <a:lnTo>
                    <a:pt x="145592" y="5461"/>
                  </a:lnTo>
                  <a:lnTo>
                    <a:pt x="145592" y="10731"/>
                  </a:lnTo>
                  <a:lnTo>
                    <a:pt x="146900" y="10731"/>
                  </a:lnTo>
                  <a:lnTo>
                    <a:pt x="146900" y="5067"/>
                  </a:lnTo>
                  <a:close/>
                </a:path>
                <a:path w="699769" h="13970">
                  <a:moveTo>
                    <a:pt x="159067" y="4978"/>
                  </a:moveTo>
                  <a:lnTo>
                    <a:pt x="158965" y="4445"/>
                  </a:lnTo>
                  <a:lnTo>
                    <a:pt x="158775" y="4038"/>
                  </a:lnTo>
                  <a:lnTo>
                    <a:pt x="158394" y="3302"/>
                  </a:lnTo>
                  <a:lnTo>
                    <a:pt x="157695" y="2921"/>
                  </a:lnTo>
                  <a:lnTo>
                    <a:pt x="156197" y="2921"/>
                  </a:lnTo>
                  <a:lnTo>
                    <a:pt x="155752" y="3022"/>
                  </a:lnTo>
                  <a:lnTo>
                    <a:pt x="155371" y="3225"/>
                  </a:lnTo>
                  <a:lnTo>
                    <a:pt x="154368" y="4140"/>
                  </a:lnTo>
                  <a:lnTo>
                    <a:pt x="153797" y="3378"/>
                  </a:lnTo>
                  <a:lnTo>
                    <a:pt x="153428" y="3073"/>
                  </a:lnTo>
                  <a:lnTo>
                    <a:pt x="152933" y="2921"/>
                  </a:lnTo>
                  <a:lnTo>
                    <a:pt x="151790" y="2921"/>
                  </a:lnTo>
                  <a:lnTo>
                    <a:pt x="151307" y="3073"/>
                  </a:lnTo>
                  <a:lnTo>
                    <a:pt x="150888" y="3365"/>
                  </a:lnTo>
                  <a:lnTo>
                    <a:pt x="150063" y="4178"/>
                  </a:lnTo>
                  <a:lnTo>
                    <a:pt x="150063" y="3098"/>
                  </a:lnTo>
                  <a:lnTo>
                    <a:pt x="148793" y="3098"/>
                  </a:lnTo>
                  <a:lnTo>
                    <a:pt x="148793" y="10731"/>
                  </a:lnTo>
                  <a:lnTo>
                    <a:pt x="150075" y="10731"/>
                  </a:lnTo>
                  <a:lnTo>
                    <a:pt x="150075" y="5702"/>
                  </a:lnTo>
                  <a:lnTo>
                    <a:pt x="150279" y="5029"/>
                  </a:lnTo>
                  <a:lnTo>
                    <a:pt x="151066" y="4267"/>
                  </a:lnTo>
                  <a:lnTo>
                    <a:pt x="151511" y="4089"/>
                  </a:lnTo>
                  <a:lnTo>
                    <a:pt x="152527" y="4089"/>
                  </a:lnTo>
                  <a:lnTo>
                    <a:pt x="152895" y="4267"/>
                  </a:lnTo>
                  <a:lnTo>
                    <a:pt x="153212" y="4851"/>
                  </a:lnTo>
                  <a:lnTo>
                    <a:pt x="153276" y="5232"/>
                  </a:lnTo>
                  <a:lnTo>
                    <a:pt x="153276" y="10731"/>
                  </a:lnTo>
                  <a:lnTo>
                    <a:pt x="154571" y="10731"/>
                  </a:lnTo>
                  <a:lnTo>
                    <a:pt x="154571" y="5499"/>
                  </a:lnTo>
                  <a:lnTo>
                    <a:pt x="154762" y="4940"/>
                  </a:lnTo>
                  <a:lnTo>
                    <a:pt x="155486" y="4267"/>
                  </a:lnTo>
                  <a:lnTo>
                    <a:pt x="155917" y="4102"/>
                  </a:lnTo>
                  <a:lnTo>
                    <a:pt x="156425" y="4102"/>
                  </a:lnTo>
                  <a:lnTo>
                    <a:pt x="157353" y="4381"/>
                  </a:lnTo>
                  <a:lnTo>
                    <a:pt x="157607" y="4572"/>
                  </a:lnTo>
                  <a:lnTo>
                    <a:pt x="157734" y="4927"/>
                  </a:lnTo>
                  <a:lnTo>
                    <a:pt x="157734" y="10731"/>
                  </a:lnTo>
                  <a:lnTo>
                    <a:pt x="159067" y="10731"/>
                  </a:lnTo>
                  <a:lnTo>
                    <a:pt x="159067" y="4978"/>
                  </a:lnTo>
                  <a:close/>
                </a:path>
                <a:path w="699769" h="13970">
                  <a:moveTo>
                    <a:pt x="167830" y="9817"/>
                  </a:moveTo>
                  <a:lnTo>
                    <a:pt x="167411" y="9867"/>
                  </a:lnTo>
                  <a:lnTo>
                    <a:pt x="167068" y="9740"/>
                  </a:lnTo>
                  <a:lnTo>
                    <a:pt x="166979" y="6845"/>
                  </a:lnTo>
                  <a:lnTo>
                    <a:pt x="166865" y="4089"/>
                  </a:lnTo>
                  <a:lnTo>
                    <a:pt x="166712" y="3759"/>
                  </a:lnTo>
                  <a:lnTo>
                    <a:pt x="165696" y="3149"/>
                  </a:lnTo>
                  <a:lnTo>
                    <a:pt x="165696" y="6845"/>
                  </a:lnTo>
                  <a:lnTo>
                    <a:pt x="165671" y="8699"/>
                  </a:lnTo>
                  <a:lnTo>
                    <a:pt x="165341" y="9232"/>
                  </a:lnTo>
                  <a:lnTo>
                    <a:pt x="164211" y="9791"/>
                  </a:lnTo>
                  <a:lnTo>
                    <a:pt x="163766" y="9906"/>
                  </a:lnTo>
                  <a:lnTo>
                    <a:pt x="163322" y="9906"/>
                  </a:lnTo>
                  <a:lnTo>
                    <a:pt x="162356" y="9575"/>
                  </a:lnTo>
                  <a:lnTo>
                    <a:pt x="161950" y="8699"/>
                  </a:lnTo>
                  <a:lnTo>
                    <a:pt x="162052" y="8026"/>
                  </a:lnTo>
                  <a:lnTo>
                    <a:pt x="162153" y="7861"/>
                  </a:lnTo>
                  <a:lnTo>
                    <a:pt x="162775" y="7505"/>
                  </a:lnTo>
                  <a:lnTo>
                    <a:pt x="163131" y="7404"/>
                  </a:lnTo>
                  <a:lnTo>
                    <a:pt x="164376" y="7239"/>
                  </a:lnTo>
                  <a:lnTo>
                    <a:pt x="165100" y="7099"/>
                  </a:lnTo>
                  <a:lnTo>
                    <a:pt x="165696" y="6845"/>
                  </a:lnTo>
                  <a:lnTo>
                    <a:pt x="165696" y="3149"/>
                  </a:lnTo>
                  <a:lnTo>
                    <a:pt x="164858" y="2908"/>
                  </a:lnTo>
                  <a:lnTo>
                    <a:pt x="163195" y="2908"/>
                  </a:lnTo>
                  <a:lnTo>
                    <a:pt x="162509" y="3098"/>
                  </a:lnTo>
                  <a:lnTo>
                    <a:pt x="161340" y="3835"/>
                  </a:lnTo>
                  <a:lnTo>
                    <a:pt x="161112" y="4305"/>
                  </a:lnTo>
                  <a:lnTo>
                    <a:pt x="161010" y="5435"/>
                  </a:lnTo>
                  <a:lnTo>
                    <a:pt x="162204" y="5435"/>
                  </a:lnTo>
                  <a:lnTo>
                    <a:pt x="162534" y="4495"/>
                  </a:lnTo>
                  <a:lnTo>
                    <a:pt x="162788" y="4178"/>
                  </a:lnTo>
                  <a:lnTo>
                    <a:pt x="163271" y="3987"/>
                  </a:lnTo>
                  <a:lnTo>
                    <a:pt x="164515" y="3987"/>
                  </a:lnTo>
                  <a:lnTo>
                    <a:pt x="164960" y="4089"/>
                  </a:lnTo>
                  <a:lnTo>
                    <a:pt x="165582" y="4495"/>
                  </a:lnTo>
                  <a:lnTo>
                    <a:pt x="165646" y="5740"/>
                  </a:lnTo>
                  <a:lnTo>
                    <a:pt x="165061" y="6108"/>
                  </a:lnTo>
                  <a:lnTo>
                    <a:pt x="162293" y="6451"/>
                  </a:lnTo>
                  <a:lnTo>
                    <a:pt x="161721" y="6692"/>
                  </a:lnTo>
                  <a:lnTo>
                    <a:pt x="160820" y="7505"/>
                  </a:lnTo>
                  <a:lnTo>
                    <a:pt x="160667" y="7861"/>
                  </a:lnTo>
                  <a:lnTo>
                    <a:pt x="160616" y="9423"/>
                  </a:lnTo>
                  <a:lnTo>
                    <a:pt x="160832" y="9918"/>
                  </a:lnTo>
                  <a:lnTo>
                    <a:pt x="161734" y="10769"/>
                  </a:lnTo>
                  <a:lnTo>
                    <a:pt x="162306" y="10985"/>
                  </a:lnTo>
                  <a:lnTo>
                    <a:pt x="163614" y="10985"/>
                  </a:lnTo>
                  <a:lnTo>
                    <a:pt x="164147" y="10858"/>
                  </a:lnTo>
                  <a:lnTo>
                    <a:pt x="165125" y="10363"/>
                  </a:lnTo>
                  <a:lnTo>
                    <a:pt x="165506" y="10058"/>
                  </a:lnTo>
                  <a:lnTo>
                    <a:pt x="165608" y="9906"/>
                  </a:lnTo>
                  <a:lnTo>
                    <a:pt x="165760" y="9715"/>
                  </a:lnTo>
                  <a:lnTo>
                    <a:pt x="165989" y="10426"/>
                  </a:lnTo>
                  <a:lnTo>
                    <a:pt x="166192" y="10744"/>
                  </a:lnTo>
                  <a:lnTo>
                    <a:pt x="166509" y="10896"/>
                  </a:lnTo>
                  <a:lnTo>
                    <a:pt x="167373" y="10883"/>
                  </a:lnTo>
                  <a:lnTo>
                    <a:pt x="167830" y="10769"/>
                  </a:lnTo>
                  <a:lnTo>
                    <a:pt x="167830" y="9867"/>
                  </a:lnTo>
                  <a:close/>
                </a:path>
                <a:path w="699769" h="13970">
                  <a:moveTo>
                    <a:pt x="172847" y="2959"/>
                  </a:moveTo>
                  <a:lnTo>
                    <a:pt x="172427" y="2921"/>
                  </a:lnTo>
                  <a:lnTo>
                    <a:pt x="171919" y="2921"/>
                  </a:lnTo>
                  <a:lnTo>
                    <a:pt x="171475" y="3111"/>
                  </a:lnTo>
                  <a:lnTo>
                    <a:pt x="171081" y="3479"/>
                  </a:lnTo>
                  <a:lnTo>
                    <a:pt x="170345" y="4419"/>
                  </a:lnTo>
                  <a:lnTo>
                    <a:pt x="170345" y="3098"/>
                  </a:lnTo>
                  <a:lnTo>
                    <a:pt x="169125" y="3098"/>
                  </a:lnTo>
                  <a:lnTo>
                    <a:pt x="169125" y="10731"/>
                  </a:lnTo>
                  <a:lnTo>
                    <a:pt x="170408" y="10731"/>
                  </a:lnTo>
                  <a:lnTo>
                    <a:pt x="170408" y="5803"/>
                  </a:lnTo>
                  <a:lnTo>
                    <a:pt x="170586" y="5321"/>
                  </a:lnTo>
                  <a:lnTo>
                    <a:pt x="171272" y="4495"/>
                  </a:lnTo>
                  <a:lnTo>
                    <a:pt x="171767" y="4279"/>
                  </a:lnTo>
                  <a:lnTo>
                    <a:pt x="172415" y="4279"/>
                  </a:lnTo>
                  <a:lnTo>
                    <a:pt x="172847" y="4318"/>
                  </a:lnTo>
                  <a:lnTo>
                    <a:pt x="172847" y="2959"/>
                  </a:lnTo>
                  <a:close/>
                </a:path>
                <a:path w="699769" h="13970">
                  <a:moveTo>
                    <a:pt x="180238" y="10731"/>
                  </a:moveTo>
                  <a:lnTo>
                    <a:pt x="177139" y="5930"/>
                  </a:lnTo>
                  <a:lnTo>
                    <a:pt x="180073" y="3086"/>
                  </a:lnTo>
                  <a:lnTo>
                    <a:pt x="178435" y="3086"/>
                  </a:lnTo>
                  <a:lnTo>
                    <a:pt x="175145" y="6337"/>
                  </a:lnTo>
                  <a:lnTo>
                    <a:pt x="175145" y="254"/>
                  </a:lnTo>
                  <a:lnTo>
                    <a:pt x="173913" y="254"/>
                  </a:lnTo>
                  <a:lnTo>
                    <a:pt x="173913" y="10731"/>
                  </a:lnTo>
                  <a:lnTo>
                    <a:pt x="175145" y="10731"/>
                  </a:lnTo>
                  <a:lnTo>
                    <a:pt x="175145" y="7861"/>
                  </a:lnTo>
                  <a:lnTo>
                    <a:pt x="176199" y="6845"/>
                  </a:lnTo>
                  <a:lnTo>
                    <a:pt x="178600" y="10731"/>
                  </a:lnTo>
                  <a:lnTo>
                    <a:pt x="180238" y="10731"/>
                  </a:lnTo>
                  <a:close/>
                </a:path>
                <a:path w="699769" h="13970">
                  <a:moveTo>
                    <a:pt x="193179" y="10731"/>
                  </a:moveTo>
                  <a:lnTo>
                    <a:pt x="192036" y="7594"/>
                  </a:lnTo>
                  <a:lnTo>
                    <a:pt x="191617" y="6438"/>
                  </a:lnTo>
                  <a:lnTo>
                    <a:pt x="190131" y="2349"/>
                  </a:lnTo>
                  <a:lnTo>
                    <a:pt x="190131" y="6438"/>
                  </a:lnTo>
                  <a:lnTo>
                    <a:pt x="186842" y="6438"/>
                  </a:lnTo>
                  <a:lnTo>
                    <a:pt x="188518" y="1816"/>
                  </a:lnTo>
                  <a:lnTo>
                    <a:pt x="190131" y="6438"/>
                  </a:lnTo>
                  <a:lnTo>
                    <a:pt x="190131" y="2349"/>
                  </a:lnTo>
                  <a:lnTo>
                    <a:pt x="189941" y="1816"/>
                  </a:lnTo>
                  <a:lnTo>
                    <a:pt x="189382" y="254"/>
                  </a:lnTo>
                  <a:lnTo>
                    <a:pt x="187782" y="254"/>
                  </a:lnTo>
                  <a:lnTo>
                    <a:pt x="183832" y="10731"/>
                  </a:lnTo>
                  <a:lnTo>
                    <a:pt x="185293" y="10731"/>
                  </a:lnTo>
                  <a:lnTo>
                    <a:pt x="186423" y="7594"/>
                  </a:lnTo>
                  <a:lnTo>
                    <a:pt x="190538" y="7594"/>
                  </a:lnTo>
                  <a:lnTo>
                    <a:pt x="191630" y="10731"/>
                  </a:lnTo>
                  <a:lnTo>
                    <a:pt x="193179" y="10731"/>
                  </a:lnTo>
                  <a:close/>
                </a:path>
                <a:path w="699769" h="13970">
                  <a:moveTo>
                    <a:pt x="197751" y="254"/>
                  </a:moveTo>
                  <a:lnTo>
                    <a:pt x="196672" y="254"/>
                  </a:lnTo>
                  <a:lnTo>
                    <a:pt x="193344" y="10731"/>
                  </a:lnTo>
                  <a:lnTo>
                    <a:pt x="194437" y="10731"/>
                  </a:lnTo>
                  <a:lnTo>
                    <a:pt x="197751" y="254"/>
                  </a:lnTo>
                  <a:close/>
                </a:path>
                <a:path w="699769" h="13970">
                  <a:moveTo>
                    <a:pt x="206248" y="6870"/>
                  </a:moveTo>
                  <a:lnTo>
                    <a:pt x="205930" y="6159"/>
                  </a:lnTo>
                  <a:lnTo>
                    <a:pt x="204914" y="5397"/>
                  </a:lnTo>
                  <a:lnTo>
                    <a:pt x="204381" y="5168"/>
                  </a:lnTo>
                  <a:lnTo>
                    <a:pt x="201307" y="4445"/>
                  </a:lnTo>
                  <a:lnTo>
                    <a:pt x="200698" y="4254"/>
                  </a:lnTo>
                  <a:lnTo>
                    <a:pt x="200012" y="3860"/>
                  </a:lnTo>
                  <a:lnTo>
                    <a:pt x="199809" y="3492"/>
                  </a:lnTo>
                  <a:lnTo>
                    <a:pt x="199809" y="2514"/>
                  </a:lnTo>
                  <a:lnTo>
                    <a:pt x="199974" y="2095"/>
                  </a:lnTo>
                  <a:lnTo>
                    <a:pt x="200685" y="1397"/>
                  </a:lnTo>
                  <a:lnTo>
                    <a:pt x="201256" y="1219"/>
                  </a:lnTo>
                  <a:lnTo>
                    <a:pt x="203047" y="1219"/>
                  </a:lnTo>
                  <a:lnTo>
                    <a:pt x="203758" y="1498"/>
                  </a:lnTo>
                  <a:lnTo>
                    <a:pt x="204393" y="2336"/>
                  </a:lnTo>
                  <a:lnTo>
                    <a:pt x="204546" y="2768"/>
                  </a:lnTo>
                  <a:lnTo>
                    <a:pt x="204609" y="3327"/>
                  </a:lnTo>
                  <a:lnTo>
                    <a:pt x="205943" y="3327"/>
                  </a:lnTo>
                  <a:lnTo>
                    <a:pt x="205943" y="2171"/>
                  </a:lnTo>
                  <a:lnTo>
                    <a:pt x="205574" y="1320"/>
                  </a:lnTo>
                  <a:lnTo>
                    <a:pt x="204076" y="266"/>
                  </a:lnTo>
                  <a:lnTo>
                    <a:pt x="203174" y="0"/>
                  </a:lnTo>
                  <a:lnTo>
                    <a:pt x="200939" y="0"/>
                  </a:lnTo>
                  <a:lnTo>
                    <a:pt x="200037" y="292"/>
                  </a:lnTo>
                  <a:lnTo>
                    <a:pt x="198767" y="1498"/>
                  </a:lnTo>
                  <a:lnTo>
                    <a:pt x="198450" y="2273"/>
                  </a:lnTo>
                  <a:lnTo>
                    <a:pt x="198450" y="4089"/>
                  </a:lnTo>
                  <a:lnTo>
                    <a:pt x="198780" y="4737"/>
                  </a:lnTo>
                  <a:lnTo>
                    <a:pt x="199796" y="5435"/>
                  </a:lnTo>
                  <a:lnTo>
                    <a:pt x="200431" y="5664"/>
                  </a:lnTo>
                  <a:lnTo>
                    <a:pt x="203454" y="6375"/>
                  </a:lnTo>
                  <a:lnTo>
                    <a:pt x="204000" y="6578"/>
                  </a:lnTo>
                  <a:lnTo>
                    <a:pt x="204698" y="7048"/>
                  </a:lnTo>
                  <a:lnTo>
                    <a:pt x="204863" y="7454"/>
                  </a:lnTo>
                  <a:lnTo>
                    <a:pt x="204863" y="8788"/>
                  </a:lnTo>
                  <a:lnTo>
                    <a:pt x="204457" y="9321"/>
                  </a:lnTo>
                  <a:lnTo>
                    <a:pt x="203225" y="9766"/>
                  </a:lnTo>
                  <a:lnTo>
                    <a:pt x="202755" y="9842"/>
                  </a:lnTo>
                  <a:lnTo>
                    <a:pt x="201091" y="9842"/>
                  </a:lnTo>
                  <a:lnTo>
                    <a:pt x="200304" y="9499"/>
                  </a:lnTo>
                  <a:lnTo>
                    <a:pt x="199605" y="8432"/>
                  </a:lnTo>
                  <a:lnTo>
                    <a:pt x="199466" y="7950"/>
                  </a:lnTo>
                  <a:lnTo>
                    <a:pt x="199440" y="7353"/>
                  </a:lnTo>
                  <a:lnTo>
                    <a:pt x="198107" y="7353"/>
                  </a:lnTo>
                  <a:lnTo>
                    <a:pt x="198094" y="8483"/>
                  </a:lnTo>
                  <a:lnTo>
                    <a:pt x="198450" y="9385"/>
                  </a:lnTo>
                  <a:lnTo>
                    <a:pt x="199885" y="10706"/>
                  </a:lnTo>
                  <a:lnTo>
                    <a:pt x="200875" y="11049"/>
                  </a:lnTo>
                  <a:lnTo>
                    <a:pt x="203238" y="11049"/>
                  </a:lnTo>
                  <a:lnTo>
                    <a:pt x="204190" y="10795"/>
                  </a:lnTo>
                  <a:lnTo>
                    <a:pt x="205841" y="9791"/>
                  </a:lnTo>
                  <a:lnTo>
                    <a:pt x="206248" y="8966"/>
                  </a:lnTo>
                  <a:lnTo>
                    <a:pt x="206248" y="6870"/>
                  </a:lnTo>
                  <a:close/>
                </a:path>
                <a:path w="699769" h="13970">
                  <a:moveTo>
                    <a:pt x="219329" y="6248"/>
                  </a:moveTo>
                  <a:lnTo>
                    <a:pt x="218605" y="5486"/>
                  </a:lnTo>
                  <a:lnTo>
                    <a:pt x="216725" y="5486"/>
                  </a:lnTo>
                  <a:lnTo>
                    <a:pt x="216014" y="6248"/>
                  </a:lnTo>
                  <a:lnTo>
                    <a:pt x="216014" y="7175"/>
                  </a:lnTo>
                  <a:lnTo>
                    <a:pt x="216014" y="8115"/>
                  </a:lnTo>
                  <a:lnTo>
                    <a:pt x="216725" y="8839"/>
                  </a:lnTo>
                  <a:lnTo>
                    <a:pt x="218592" y="8839"/>
                  </a:lnTo>
                  <a:lnTo>
                    <a:pt x="219329" y="8102"/>
                  </a:lnTo>
                  <a:lnTo>
                    <a:pt x="219329" y="6248"/>
                  </a:lnTo>
                  <a:close/>
                </a:path>
                <a:path w="699769" h="13970">
                  <a:moveTo>
                    <a:pt x="229514" y="254"/>
                  </a:moveTo>
                  <a:lnTo>
                    <a:pt x="228079" y="254"/>
                  </a:lnTo>
                  <a:lnTo>
                    <a:pt x="228079" y="10731"/>
                  </a:lnTo>
                  <a:lnTo>
                    <a:pt x="229514" y="10731"/>
                  </a:lnTo>
                  <a:lnTo>
                    <a:pt x="229514" y="254"/>
                  </a:lnTo>
                  <a:close/>
                </a:path>
                <a:path w="699769" h="13970">
                  <a:moveTo>
                    <a:pt x="237871" y="5067"/>
                  </a:moveTo>
                  <a:lnTo>
                    <a:pt x="237769" y="4470"/>
                  </a:lnTo>
                  <a:lnTo>
                    <a:pt x="237553" y="4064"/>
                  </a:lnTo>
                  <a:lnTo>
                    <a:pt x="237185" y="3302"/>
                  </a:lnTo>
                  <a:lnTo>
                    <a:pt x="236448" y="2921"/>
                  </a:lnTo>
                  <a:lnTo>
                    <a:pt x="234873" y="2921"/>
                  </a:lnTo>
                  <a:lnTo>
                    <a:pt x="234416" y="3022"/>
                  </a:lnTo>
                  <a:lnTo>
                    <a:pt x="234022" y="3225"/>
                  </a:lnTo>
                  <a:lnTo>
                    <a:pt x="233616" y="3416"/>
                  </a:lnTo>
                  <a:lnTo>
                    <a:pt x="233222" y="3733"/>
                  </a:lnTo>
                  <a:lnTo>
                    <a:pt x="232867" y="4178"/>
                  </a:lnTo>
                  <a:lnTo>
                    <a:pt x="232867" y="3098"/>
                  </a:lnTo>
                  <a:lnTo>
                    <a:pt x="231648" y="3098"/>
                  </a:lnTo>
                  <a:lnTo>
                    <a:pt x="231648" y="10731"/>
                  </a:lnTo>
                  <a:lnTo>
                    <a:pt x="232930" y="10731"/>
                  </a:lnTo>
                  <a:lnTo>
                    <a:pt x="232930" y="6235"/>
                  </a:lnTo>
                  <a:lnTo>
                    <a:pt x="232968" y="5854"/>
                  </a:lnTo>
                  <a:lnTo>
                    <a:pt x="233032" y="5588"/>
                  </a:lnTo>
                  <a:lnTo>
                    <a:pt x="233451" y="4800"/>
                  </a:lnTo>
                  <a:lnTo>
                    <a:pt x="234378" y="4178"/>
                  </a:lnTo>
                  <a:lnTo>
                    <a:pt x="235115" y="4089"/>
                  </a:lnTo>
                  <a:lnTo>
                    <a:pt x="235724" y="4089"/>
                  </a:lnTo>
                  <a:lnTo>
                    <a:pt x="236131" y="4318"/>
                  </a:lnTo>
                  <a:lnTo>
                    <a:pt x="236499" y="5080"/>
                  </a:lnTo>
                  <a:lnTo>
                    <a:pt x="236562" y="5461"/>
                  </a:lnTo>
                  <a:lnTo>
                    <a:pt x="236562" y="10731"/>
                  </a:lnTo>
                  <a:lnTo>
                    <a:pt x="237871" y="10731"/>
                  </a:lnTo>
                  <a:lnTo>
                    <a:pt x="237871" y="5067"/>
                  </a:lnTo>
                  <a:close/>
                </a:path>
                <a:path w="699769" h="13970">
                  <a:moveTo>
                    <a:pt x="245973" y="215"/>
                  </a:moveTo>
                  <a:lnTo>
                    <a:pt x="244729" y="215"/>
                  </a:lnTo>
                  <a:lnTo>
                    <a:pt x="244729" y="4076"/>
                  </a:lnTo>
                  <a:lnTo>
                    <a:pt x="244678" y="8267"/>
                  </a:lnTo>
                  <a:lnTo>
                    <a:pt x="244589" y="8597"/>
                  </a:lnTo>
                  <a:lnTo>
                    <a:pt x="243840" y="9601"/>
                  </a:lnTo>
                  <a:lnTo>
                    <a:pt x="243344" y="9880"/>
                  </a:lnTo>
                  <a:lnTo>
                    <a:pt x="241998" y="9880"/>
                  </a:lnTo>
                  <a:lnTo>
                    <a:pt x="241439" y="9601"/>
                  </a:lnTo>
                  <a:lnTo>
                    <a:pt x="240804" y="8597"/>
                  </a:lnTo>
                  <a:lnTo>
                    <a:pt x="240690" y="8267"/>
                  </a:lnTo>
                  <a:lnTo>
                    <a:pt x="240601" y="5943"/>
                  </a:lnTo>
                  <a:lnTo>
                    <a:pt x="240779" y="5308"/>
                  </a:lnTo>
                  <a:lnTo>
                    <a:pt x="244678" y="8267"/>
                  </a:lnTo>
                  <a:lnTo>
                    <a:pt x="244678" y="4038"/>
                  </a:lnTo>
                  <a:lnTo>
                    <a:pt x="243954" y="3327"/>
                  </a:lnTo>
                  <a:lnTo>
                    <a:pt x="243573" y="3086"/>
                  </a:lnTo>
                  <a:lnTo>
                    <a:pt x="243078" y="2959"/>
                  </a:lnTo>
                  <a:lnTo>
                    <a:pt x="241452" y="2959"/>
                  </a:lnTo>
                  <a:lnTo>
                    <a:pt x="240639" y="3365"/>
                  </a:lnTo>
                  <a:lnTo>
                    <a:pt x="239496" y="4991"/>
                  </a:lnTo>
                  <a:lnTo>
                    <a:pt x="239433" y="5232"/>
                  </a:lnTo>
                  <a:lnTo>
                    <a:pt x="239331" y="8597"/>
                  </a:lnTo>
                  <a:lnTo>
                    <a:pt x="239534" y="9207"/>
                  </a:lnTo>
                  <a:lnTo>
                    <a:pt x="240766" y="10642"/>
                  </a:lnTo>
                  <a:lnTo>
                    <a:pt x="241515" y="10998"/>
                  </a:lnTo>
                  <a:lnTo>
                    <a:pt x="242887" y="10998"/>
                  </a:lnTo>
                  <a:lnTo>
                    <a:pt x="244817" y="9664"/>
                  </a:lnTo>
                  <a:lnTo>
                    <a:pt x="244817" y="10731"/>
                  </a:lnTo>
                  <a:lnTo>
                    <a:pt x="245973" y="10731"/>
                  </a:lnTo>
                  <a:lnTo>
                    <a:pt x="245973" y="9664"/>
                  </a:lnTo>
                  <a:lnTo>
                    <a:pt x="245973" y="215"/>
                  </a:lnTo>
                  <a:close/>
                </a:path>
                <a:path w="699769" h="13970">
                  <a:moveTo>
                    <a:pt x="413131" y="9817"/>
                  </a:moveTo>
                  <a:lnTo>
                    <a:pt x="412711" y="9867"/>
                  </a:lnTo>
                  <a:lnTo>
                    <a:pt x="412369" y="9740"/>
                  </a:lnTo>
                  <a:lnTo>
                    <a:pt x="412280" y="6845"/>
                  </a:lnTo>
                  <a:lnTo>
                    <a:pt x="412165" y="4089"/>
                  </a:lnTo>
                  <a:lnTo>
                    <a:pt x="412000" y="3759"/>
                  </a:lnTo>
                  <a:lnTo>
                    <a:pt x="410997" y="3162"/>
                  </a:lnTo>
                  <a:lnTo>
                    <a:pt x="410997" y="6845"/>
                  </a:lnTo>
                  <a:lnTo>
                    <a:pt x="410972" y="8699"/>
                  </a:lnTo>
                  <a:lnTo>
                    <a:pt x="410641" y="9232"/>
                  </a:lnTo>
                  <a:lnTo>
                    <a:pt x="409511" y="9791"/>
                  </a:lnTo>
                  <a:lnTo>
                    <a:pt x="409067" y="9906"/>
                  </a:lnTo>
                  <a:lnTo>
                    <a:pt x="408622" y="9906"/>
                  </a:lnTo>
                  <a:lnTo>
                    <a:pt x="407657" y="9575"/>
                  </a:lnTo>
                  <a:lnTo>
                    <a:pt x="407250" y="8699"/>
                  </a:lnTo>
                  <a:lnTo>
                    <a:pt x="407352" y="8026"/>
                  </a:lnTo>
                  <a:lnTo>
                    <a:pt x="407454" y="7861"/>
                  </a:lnTo>
                  <a:lnTo>
                    <a:pt x="408076" y="7505"/>
                  </a:lnTo>
                  <a:lnTo>
                    <a:pt x="408432" y="7404"/>
                  </a:lnTo>
                  <a:lnTo>
                    <a:pt x="409663" y="7239"/>
                  </a:lnTo>
                  <a:lnTo>
                    <a:pt x="410387" y="7099"/>
                  </a:lnTo>
                  <a:lnTo>
                    <a:pt x="410997" y="6845"/>
                  </a:lnTo>
                  <a:lnTo>
                    <a:pt x="410997" y="3162"/>
                  </a:lnTo>
                  <a:lnTo>
                    <a:pt x="410159" y="2908"/>
                  </a:lnTo>
                  <a:lnTo>
                    <a:pt x="408495" y="2908"/>
                  </a:lnTo>
                  <a:lnTo>
                    <a:pt x="407809" y="3098"/>
                  </a:lnTo>
                  <a:lnTo>
                    <a:pt x="406641" y="3835"/>
                  </a:lnTo>
                  <a:lnTo>
                    <a:pt x="406425" y="4305"/>
                  </a:lnTo>
                  <a:lnTo>
                    <a:pt x="406311" y="5435"/>
                  </a:lnTo>
                  <a:lnTo>
                    <a:pt x="407504" y="5435"/>
                  </a:lnTo>
                  <a:lnTo>
                    <a:pt x="407835" y="4495"/>
                  </a:lnTo>
                  <a:lnTo>
                    <a:pt x="408089" y="4178"/>
                  </a:lnTo>
                  <a:lnTo>
                    <a:pt x="408571" y="3987"/>
                  </a:lnTo>
                  <a:lnTo>
                    <a:pt x="409816" y="3987"/>
                  </a:lnTo>
                  <a:lnTo>
                    <a:pt x="410260" y="4089"/>
                  </a:lnTo>
                  <a:lnTo>
                    <a:pt x="410883" y="4495"/>
                  </a:lnTo>
                  <a:lnTo>
                    <a:pt x="410946" y="5740"/>
                  </a:lnTo>
                  <a:lnTo>
                    <a:pt x="410362" y="6108"/>
                  </a:lnTo>
                  <a:lnTo>
                    <a:pt x="407593" y="6451"/>
                  </a:lnTo>
                  <a:lnTo>
                    <a:pt x="407022" y="6692"/>
                  </a:lnTo>
                  <a:lnTo>
                    <a:pt x="406120" y="7505"/>
                  </a:lnTo>
                  <a:lnTo>
                    <a:pt x="405968" y="7861"/>
                  </a:lnTo>
                  <a:lnTo>
                    <a:pt x="405917" y="9423"/>
                  </a:lnTo>
                  <a:lnTo>
                    <a:pt x="406133" y="9918"/>
                  </a:lnTo>
                  <a:lnTo>
                    <a:pt x="407035" y="10769"/>
                  </a:lnTo>
                  <a:lnTo>
                    <a:pt x="407606" y="10985"/>
                  </a:lnTo>
                  <a:lnTo>
                    <a:pt x="408914" y="10985"/>
                  </a:lnTo>
                  <a:lnTo>
                    <a:pt x="409448" y="10858"/>
                  </a:lnTo>
                  <a:lnTo>
                    <a:pt x="410425" y="10363"/>
                  </a:lnTo>
                  <a:lnTo>
                    <a:pt x="410806" y="10058"/>
                  </a:lnTo>
                  <a:lnTo>
                    <a:pt x="410908" y="9906"/>
                  </a:lnTo>
                  <a:lnTo>
                    <a:pt x="411060" y="9715"/>
                  </a:lnTo>
                  <a:lnTo>
                    <a:pt x="411276" y="10426"/>
                  </a:lnTo>
                  <a:lnTo>
                    <a:pt x="411492" y="10744"/>
                  </a:lnTo>
                  <a:lnTo>
                    <a:pt x="411810" y="10896"/>
                  </a:lnTo>
                  <a:lnTo>
                    <a:pt x="412673" y="10883"/>
                  </a:lnTo>
                  <a:lnTo>
                    <a:pt x="413131" y="10769"/>
                  </a:lnTo>
                  <a:lnTo>
                    <a:pt x="413131" y="9867"/>
                  </a:lnTo>
                  <a:close/>
                </a:path>
                <a:path w="699769" h="13970">
                  <a:moveTo>
                    <a:pt x="415709" y="254"/>
                  </a:moveTo>
                  <a:lnTo>
                    <a:pt x="414426" y="254"/>
                  </a:lnTo>
                  <a:lnTo>
                    <a:pt x="414426" y="10731"/>
                  </a:lnTo>
                  <a:lnTo>
                    <a:pt x="415709" y="10731"/>
                  </a:lnTo>
                  <a:lnTo>
                    <a:pt x="415709" y="254"/>
                  </a:lnTo>
                  <a:close/>
                </a:path>
                <a:path w="699769" h="13970">
                  <a:moveTo>
                    <a:pt x="418947" y="254"/>
                  </a:moveTo>
                  <a:lnTo>
                    <a:pt x="417664" y="254"/>
                  </a:lnTo>
                  <a:lnTo>
                    <a:pt x="417664" y="10731"/>
                  </a:lnTo>
                  <a:lnTo>
                    <a:pt x="418947" y="10731"/>
                  </a:lnTo>
                  <a:lnTo>
                    <a:pt x="418947" y="254"/>
                  </a:lnTo>
                  <a:close/>
                </a:path>
                <a:path w="699769" h="13970">
                  <a:moveTo>
                    <a:pt x="427367" y="7315"/>
                  </a:moveTo>
                  <a:lnTo>
                    <a:pt x="426046" y="3530"/>
                  </a:lnTo>
                  <a:lnTo>
                    <a:pt x="426046" y="6299"/>
                  </a:lnTo>
                  <a:lnTo>
                    <a:pt x="421843" y="6299"/>
                  </a:lnTo>
                  <a:lnTo>
                    <a:pt x="421868" y="5651"/>
                  </a:lnTo>
                  <a:lnTo>
                    <a:pt x="422071" y="5105"/>
                  </a:lnTo>
                  <a:lnTo>
                    <a:pt x="422859" y="4254"/>
                  </a:lnTo>
                  <a:lnTo>
                    <a:pt x="423354" y="4038"/>
                  </a:lnTo>
                  <a:lnTo>
                    <a:pt x="424751" y="4038"/>
                  </a:lnTo>
                  <a:lnTo>
                    <a:pt x="425335" y="4343"/>
                  </a:lnTo>
                  <a:lnTo>
                    <a:pt x="425869" y="5308"/>
                  </a:lnTo>
                  <a:lnTo>
                    <a:pt x="425970" y="5651"/>
                  </a:lnTo>
                  <a:lnTo>
                    <a:pt x="426046" y="6299"/>
                  </a:lnTo>
                  <a:lnTo>
                    <a:pt x="426046" y="3530"/>
                  </a:lnTo>
                  <a:lnTo>
                    <a:pt x="425081" y="3048"/>
                  </a:lnTo>
                  <a:lnTo>
                    <a:pt x="424561" y="2921"/>
                  </a:lnTo>
                  <a:lnTo>
                    <a:pt x="422948" y="2921"/>
                  </a:lnTo>
                  <a:lnTo>
                    <a:pt x="422084" y="3302"/>
                  </a:lnTo>
                  <a:lnTo>
                    <a:pt x="420763" y="4838"/>
                  </a:lnTo>
                  <a:lnTo>
                    <a:pt x="420497" y="5651"/>
                  </a:lnTo>
                  <a:lnTo>
                    <a:pt x="420446" y="8331"/>
                  </a:lnTo>
                  <a:lnTo>
                    <a:pt x="420763" y="9271"/>
                  </a:lnTo>
                  <a:lnTo>
                    <a:pt x="422071" y="10655"/>
                  </a:lnTo>
                  <a:lnTo>
                    <a:pt x="422871" y="10998"/>
                  </a:lnTo>
                  <a:lnTo>
                    <a:pt x="423824" y="10998"/>
                  </a:lnTo>
                  <a:lnTo>
                    <a:pt x="427253" y="8331"/>
                  </a:lnTo>
                  <a:lnTo>
                    <a:pt x="425996" y="8331"/>
                  </a:lnTo>
                  <a:lnTo>
                    <a:pt x="425500" y="9271"/>
                  </a:lnTo>
                  <a:lnTo>
                    <a:pt x="425132" y="9677"/>
                  </a:lnTo>
                  <a:lnTo>
                    <a:pt x="424599" y="9893"/>
                  </a:lnTo>
                  <a:lnTo>
                    <a:pt x="423214" y="9893"/>
                  </a:lnTo>
                  <a:lnTo>
                    <a:pt x="422694" y="9664"/>
                  </a:lnTo>
                  <a:lnTo>
                    <a:pt x="422008" y="8724"/>
                  </a:lnTo>
                  <a:lnTo>
                    <a:pt x="421894" y="8305"/>
                  </a:lnTo>
                  <a:lnTo>
                    <a:pt x="421805" y="7315"/>
                  </a:lnTo>
                  <a:lnTo>
                    <a:pt x="427367" y="7315"/>
                  </a:lnTo>
                  <a:close/>
                </a:path>
                <a:path w="699769" h="13970">
                  <a:moveTo>
                    <a:pt x="432739" y="2959"/>
                  </a:moveTo>
                  <a:lnTo>
                    <a:pt x="432333" y="2921"/>
                  </a:lnTo>
                  <a:lnTo>
                    <a:pt x="431825" y="2921"/>
                  </a:lnTo>
                  <a:lnTo>
                    <a:pt x="431368" y="3111"/>
                  </a:lnTo>
                  <a:lnTo>
                    <a:pt x="430987" y="3479"/>
                  </a:lnTo>
                  <a:lnTo>
                    <a:pt x="430250" y="4419"/>
                  </a:lnTo>
                  <a:lnTo>
                    <a:pt x="430250" y="3098"/>
                  </a:lnTo>
                  <a:lnTo>
                    <a:pt x="429031" y="3098"/>
                  </a:lnTo>
                  <a:lnTo>
                    <a:pt x="429031" y="10731"/>
                  </a:lnTo>
                  <a:lnTo>
                    <a:pt x="430314" y="10731"/>
                  </a:lnTo>
                  <a:lnTo>
                    <a:pt x="430314" y="5803"/>
                  </a:lnTo>
                  <a:lnTo>
                    <a:pt x="430491" y="5321"/>
                  </a:lnTo>
                  <a:lnTo>
                    <a:pt x="431177" y="4495"/>
                  </a:lnTo>
                  <a:lnTo>
                    <a:pt x="431673" y="4279"/>
                  </a:lnTo>
                  <a:lnTo>
                    <a:pt x="432320" y="4279"/>
                  </a:lnTo>
                  <a:lnTo>
                    <a:pt x="432739" y="4318"/>
                  </a:lnTo>
                  <a:lnTo>
                    <a:pt x="432739" y="2959"/>
                  </a:lnTo>
                  <a:close/>
                </a:path>
                <a:path w="699769" h="13970">
                  <a:moveTo>
                    <a:pt x="439877" y="3098"/>
                  </a:moveTo>
                  <a:lnTo>
                    <a:pt x="438594" y="3098"/>
                  </a:lnTo>
                  <a:lnTo>
                    <a:pt x="438594" y="7594"/>
                  </a:lnTo>
                  <a:lnTo>
                    <a:pt x="438505" y="8178"/>
                  </a:lnTo>
                  <a:lnTo>
                    <a:pt x="438023" y="9410"/>
                  </a:lnTo>
                  <a:lnTo>
                    <a:pt x="437426" y="9804"/>
                  </a:lnTo>
                  <a:lnTo>
                    <a:pt x="435952" y="9804"/>
                  </a:lnTo>
                  <a:lnTo>
                    <a:pt x="435546" y="9575"/>
                  </a:lnTo>
                  <a:lnTo>
                    <a:pt x="435317" y="9131"/>
                  </a:lnTo>
                  <a:lnTo>
                    <a:pt x="435140" y="8166"/>
                  </a:lnTo>
                  <a:lnTo>
                    <a:pt x="435140" y="3098"/>
                  </a:lnTo>
                  <a:lnTo>
                    <a:pt x="433832" y="3098"/>
                  </a:lnTo>
                  <a:lnTo>
                    <a:pt x="433832" y="8940"/>
                  </a:lnTo>
                  <a:lnTo>
                    <a:pt x="433933" y="9461"/>
                  </a:lnTo>
                  <a:lnTo>
                    <a:pt x="434530" y="10579"/>
                  </a:lnTo>
                  <a:lnTo>
                    <a:pt x="435254" y="10947"/>
                  </a:lnTo>
                  <a:lnTo>
                    <a:pt x="437007" y="10947"/>
                  </a:lnTo>
                  <a:lnTo>
                    <a:pt x="437591" y="10744"/>
                  </a:lnTo>
                  <a:lnTo>
                    <a:pt x="438073" y="10337"/>
                  </a:lnTo>
                  <a:lnTo>
                    <a:pt x="438683" y="9613"/>
                  </a:lnTo>
                  <a:lnTo>
                    <a:pt x="438670" y="10731"/>
                  </a:lnTo>
                  <a:lnTo>
                    <a:pt x="439877" y="10731"/>
                  </a:lnTo>
                  <a:lnTo>
                    <a:pt x="439877" y="3098"/>
                  </a:lnTo>
                  <a:close/>
                </a:path>
                <a:path w="699769" h="13970">
                  <a:moveTo>
                    <a:pt x="448614" y="5511"/>
                  </a:moveTo>
                  <a:lnTo>
                    <a:pt x="448310" y="4559"/>
                  </a:lnTo>
                  <a:lnTo>
                    <a:pt x="447840" y="4038"/>
                  </a:lnTo>
                  <a:lnTo>
                    <a:pt x="447179" y="3327"/>
                  </a:lnTo>
                  <a:lnTo>
                    <a:pt x="447179" y="8280"/>
                  </a:lnTo>
                  <a:lnTo>
                    <a:pt x="447090" y="8610"/>
                  </a:lnTo>
                  <a:lnTo>
                    <a:pt x="446303" y="9613"/>
                  </a:lnTo>
                  <a:lnTo>
                    <a:pt x="445808" y="9867"/>
                  </a:lnTo>
                  <a:lnTo>
                    <a:pt x="444309" y="9867"/>
                  </a:lnTo>
                  <a:lnTo>
                    <a:pt x="443699" y="9474"/>
                  </a:lnTo>
                  <a:lnTo>
                    <a:pt x="443191" y="8280"/>
                  </a:lnTo>
                  <a:lnTo>
                    <a:pt x="443242" y="5740"/>
                  </a:lnTo>
                  <a:lnTo>
                    <a:pt x="443674" y="4559"/>
                  </a:lnTo>
                  <a:lnTo>
                    <a:pt x="444157" y="4152"/>
                  </a:lnTo>
                  <a:lnTo>
                    <a:pt x="444309" y="4038"/>
                  </a:lnTo>
                  <a:lnTo>
                    <a:pt x="446087" y="4038"/>
                  </a:lnTo>
                  <a:lnTo>
                    <a:pt x="446697" y="4457"/>
                  </a:lnTo>
                  <a:lnTo>
                    <a:pt x="447116" y="5511"/>
                  </a:lnTo>
                  <a:lnTo>
                    <a:pt x="447179" y="8280"/>
                  </a:lnTo>
                  <a:lnTo>
                    <a:pt x="447179" y="3327"/>
                  </a:lnTo>
                  <a:lnTo>
                    <a:pt x="446366" y="2908"/>
                  </a:lnTo>
                  <a:lnTo>
                    <a:pt x="444906" y="2908"/>
                  </a:lnTo>
                  <a:lnTo>
                    <a:pt x="444398" y="3048"/>
                  </a:lnTo>
                  <a:lnTo>
                    <a:pt x="443966" y="3340"/>
                  </a:lnTo>
                  <a:lnTo>
                    <a:pt x="443128" y="4152"/>
                  </a:lnTo>
                  <a:lnTo>
                    <a:pt x="443128" y="3136"/>
                  </a:lnTo>
                  <a:lnTo>
                    <a:pt x="441871" y="3136"/>
                  </a:lnTo>
                  <a:lnTo>
                    <a:pt x="441871" y="13779"/>
                  </a:lnTo>
                  <a:lnTo>
                    <a:pt x="443153" y="13779"/>
                  </a:lnTo>
                  <a:lnTo>
                    <a:pt x="443153" y="9880"/>
                  </a:lnTo>
                  <a:lnTo>
                    <a:pt x="443915" y="10617"/>
                  </a:lnTo>
                  <a:lnTo>
                    <a:pt x="444309" y="10871"/>
                  </a:lnTo>
                  <a:lnTo>
                    <a:pt x="444792" y="10985"/>
                  </a:lnTo>
                  <a:lnTo>
                    <a:pt x="446112" y="10985"/>
                  </a:lnTo>
                  <a:lnTo>
                    <a:pt x="446747" y="10769"/>
                  </a:lnTo>
                  <a:lnTo>
                    <a:pt x="447840" y="9880"/>
                  </a:lnTo>
                  <a:lnTo>
                    <a:pt x="448170" y="9613"/>
                  </a:lnTo>
                  <a:lnTo>
                    <a:pt x="448538" y="8610"/>
                  </a:lnTo>
                  <a:lnTo>
                    <a:pt x="448614" y="5511"/>
                  </a:lnTo>
                  <a:close/>
                </a:path>
                <a:path w="699769" h="13970">
                  <a:moveTo>
                    <a:pt x="461378" y="6248"/>
                  </a:moveTo>
                  <a:lnTo>
                    <a:pt x="460654" y="5486"/>
                  </a:lnTo>
                  <a:lnTo>
                    <a:pt x="458787" y="5486"/>
                  </a:lnTo>
                  <a:lnTo>
                    <a:pt x="458063" y="6248"/>
                  </a:lnTo>
                  <a:lnTo>
                    <a:pt x="458063" y="7175"/>
                  </a:lnTo>
                  <a:lnTo>
                    <a:pt x="458063" y="8115"/>
                  </a:lnTo>
                  <a:lnTo>
                    <a:pt x="458787" y="8839"/>
                  </a:lnTo>
                  <a:lnTo>
                    <a:pt x="460641" y="8839"/>
                  </a:lnTo>
                  <a:lnTo>
                    <a:pt x="461378" y="8102"/>
                  </a:lnTo>
                  <a:lnTo>
                    <a:pt x="461378" y="6248"/>
                  </a:lnTo>
                  <a:close/>
                </a:path>
                <a:path w="699769" h="13970">
                  <a:moveTo>
                    <a:pt x="477405" y="3098"/>
                  </a:moveTo>
                  <a:lnTo>
                    <a:pt x="476110" y="3098"/>
                  </a:lnTo>
                  <a:lnTo>
                    <a:pt x="474548" y="9080"/>
                  </a:lnTo>
                  <a:lnTo>
                    <a:pt x="473049" y="3098"/>
                  </a:lnTo>
                  <a:lnTo>
                    <a:pt x="471614" y="3098"/>
                  </a:lnTo>
                  <a:lnTo>
                    <a:pt x="470128" y="9118"/>
                  </a:lnTo>
                  <a:lnTo>
                    <a:pt x="468655" y="3098"/>
                  </a:lnTo>
                  <a:lnTo>
                    <a:pt x="467245" y="3098"/>
                  </a:lnTo>
                  <a:lnTo>
                    <a:pt x="469455" y="10731"/>
                  </a:lnTo>
                  <a:lnTo>
                    <a:pt x="470789" y="10731"/>
                  </a:lnTo>
                  <a:lnTo>
                    <a:pt x="472287" y="4826"/>
                  </a:lnTo>
                  <a:lnTo>
                    <a:pt x="473849" y="10731"/>
                  </a:lnTo>
                  <a:lnTo>
                    <a:pt x="475183" y="10731"/>
                  </a:lnTo>
                  <a:lnTo>
                    <a:pt x="477405" y="3098"/>
                  </a:lnTo>
                  <a:close/>
                </a:path>
                <a:path w="699769" h="13970">
                  <a:moveTo>
                    <a:pt x="487959" y="3098"/>
                  </a:moveTo>
                  <a:lnTo>
                    <a:pt x="486664" y="3098"/>
                  </a:lnTo>
                  <a:lnTo>
                    <a:pt x="485101" y="9080"/>
                  </a:lnTo>
                  <a:lnTo>
                    <a:pt x="483603" y="3098"/>
                  </a:lnTo>
                  <a:lnTo>
                    <a:pt x="482168" y="3098"/>
                  </a:lnTo>
                  <a:lnTo>
                    <a:pt x="480682" y="9118"/>
                  </a:lnTo>
                  <a:lnTo>
                    <a:pt x="479209" y="3098"/>
                  </a:lnTo>
                  <a:lnTo>
                    <a:pt x="477799" y="3098"/>
                  </a:lnTo>
                  <a:lnTo>
                    <a:pt x="480009" y="10731"/>
                  </a:lnTo>
                  <a:lnTo>
                    <a:pt x="481342" y="10731"/>
                  </a:lnTo>
                  <a:lnTo>
                    <a:pt x="482841" y="4826"/>
                  </a:lnTo>
                  <a:lnTo>
                    <a:pt x="484403" y="10731"/>
                  </a:lnTo>
                  <a:lnTo>
                    <a:pt x="485736" y="10731"/>
                  </a:lnTo>
                  <a:lnTo>
                    <a:pt x="487959" y="3098"/>
                  </a:lnTo>
                  <a:close/>
                </a:path>
                <a:path w="699769" h="13970">
                  <a:moveTo>
                    <a:pt x="498487" y="3098"/>
                  </a:moveTo>
                  <a:lnTo>
                    <a:pt x="497205" y="3098"/>
                  </a:lnTo>
                  <a:lnTo>
                    <a:pt x="495642" y="9080"/>
                  </a:lnTo>
                  <a:lnTo>
                    <a:pt x="494144" y="3098"/>
                  </a:lnTo>
                  <a:lnTo>
                    <a:pt x="492709" y="3098"/>
                  </a:lnTo>
                  <a:lnTo>
                    <a:pt x="491210" y="9118"/>
                  </a:lnTo>
                  <a:lnTo>
                    <a:pt x="489750" y="3098"/>
                  </a:lnTo>
                  <a:lnTo>
                    <a:pt x="488340" y="3098"/>
                  </a:lnTo>
                  <a:lnTo>
                    <a:pt x="490550" y="10731"/>
                  </a:lnTo>
                  <a:lnTo>
                    <a:pt x="491883" y="10731"/>
                  </a:lnTo>
                  <a:lnTo>
                    <a:pt x="493382" y="4826"/>
                  </a:lnTo>
                  <a:lnTo>
                    <a:pt x="494944" y="10731"/>
                  </a:lnTo>
                  <a:lnTo>
                    <a:pt x="496277" y="10731"/>
                  </a:lnTo>
                  <a:lnTo>
                    <a:pt x="498487" y="3098"/>
                  </a:lnTo>
                  <a:close/>
                </a:path>
                <a:path w="699769" h="13970">
                  <a:moveTo>
                    <a:pt x="500697" y="9169"/>
                  </a:moveTo>
                  <a:lnTo>
                    <a:pt x="499224" y="9169"/>
                  </a:lnTo>
                  <a:lnTo>
                    <a:pt x="499224" y="10718"/>
                  </a:lnTo>
                  <a:lnTo>
                    <a:pt x="500697" y="10718"/>
                  </a:lnTo>
                  <a:lnTo>
                    <a:pt x="500697" y="9169"/>
                  </a:lnTo>
                  <a:close/>
                </a:path>
                <a:path w="699769" h="13970">
                  <a:moveTo>
                    <a:pt x="508889" y="7823"/>
                  </a:moveTo>
                  <a:lnTo>
                    <a:pt x="508635" y="7302"/>
                  </a:lnTo>
                  <a:lnTo>
                    <a:pt x="508127" y="6985"/>
                  </a:lnTo>
                  <a:lnTo>
                    <a:pt x="507809" y="6769"/>
                  </a:lnTo>
                  <a:lnTo>
                    <a:pt x="507187" y="6553"/>
                  </a:lnTo>
                  <a:lnTo>
                    <a:pt x="506247" y="6337"/>
                  </a:lnTo>
                  <a:lnTo>
                    <a:pt x="505383" y="6121"/>
                  </a:lnTo>
                  <a:lnTo>
                    <a:pt x="504520" y="5816"/>
                  </a:lnTo>
                  <a:lnTo>
                    <a:pt x="504024" y="5016"/>
                  </a:lnTo>
                  <a:lnTo>
                    <a:pt x="504405" y="4279"/>
                  </a:lnTo>
                  <a:lnTo>
                    <a:pt x="504659" y="4102"/>
                  </a:lnTo>
                  <a:lnTo>
                    <a:pt x="505040" y="4000"/>
                  </a:lnTo>
                  <a:lnTo>
                    <a:pt x="506272" y="4000"/>
                  </a:lnTo>
                  <a:lnTo>
                    <a:pt x="506793" y="4165"/>
                  </a:lnTo>
                  <a:lnTo>
                    <a:pt x="507098" y="4508"/>
                  </a:lnTo>
                  <a:lnTo>
                    <a:pt x="507415" y="5295"/>
                  </a:lnTo>
                  <a:lnTo>
                    <a:pt x="508622" y="5295"/>
                  </a:lnTo>
                  <a:lnTo>
                    <a:pt x="508635" y="4800"/>
                  </a:lnTo>
                  <a:lnTo>
                    <a:pt x="508482" y="4343"/>
                  </a:lnTo>
                  <a:lnTo>
                    <a:pt x="507644" y="3238"/>
                  </a:lnTo>
                  <a:lnTo>
                    <a:pt x="506793" y="2895"/>
                  </a:lnTo>
                  <a:lnTo>
                    <a:pt x="504748" y="2895"/>
                  </a:lnTo>
                  <a:lnTo>
                    <a:pt x="504037" y="3124"/>
                  </a:lnTo>
                  <a:lnTo>
                    <a:pt x="502970" y="4013"/>
                  </a:lnTo>
                  <a:lnTo>
                    <a:pt x="502716" y="4597"/>
                  </a:lnTo>
                  <a:lnTo>
                    <a:pt x="502716" y="5943"/>
                  </a:lnTo>
                  <a:lnTo>
                    <a:pt x="502996" y="6426"/>
                  </a:lnTo>
                  <a:lnTo>
                    <a:pt x="503872" y="6972"/>
                  </a:lnTo>
                  <a:lnTo>
                    <a:pt x="504355" y="7150"/>
                  </a:lnTo>
                  <a:lnTo>
                    <a:pt x="505015" y="7302"/>
                  </a:lnTo>
                  <a:lnTo>
                    <a:pt x="506615" y="7708"/>
                  </a:lnTo>
                  <a:lnTo>
                    <a:pt x="506984" y="7823"/>
                  </a:lnTo>
                  <a:lnTo>
                    <a:pt x="507174" y="7924"/>
                  </a:lnTo>
                  <a:lnTo>
                    <a:pt x="507619" y="8674"/>
                  </a:lnTo>
                  <a:lnTo>
                    <a:pt x="507619" y="9105"/>
                  </a:lnTo>
                  <a:lnTo>
                    <a:pt x="507428" y="9423"/>
                  </a:lnTo>
                  <a:lnTo>
                    <a:pt x="506691" y="9842"/>
                  </a:lnTo>
                  <a:lnTo>
                    <a:pt x="506260" y="9944"/>
                  </a:lnTo>
                  <a:lnTo>
                    <a:pt x="504964" y="9944"/>
                  </a:lnTo>
                  <a:lnTo>
                    <a:pt x="504393" y="9740"/>
                  </a:lnTo>
                  <a:lnTo>
                    <a:pt x="503885" y="9105"/>
                  </a:lnTo>
                  <a:lnTo>
                    <a:pt x="503770" y="8775"/>
                  </a:lnTo>
                  <a:lnTo>
                    <a:pt x="503732" y="8343"/>
                  </a:lnTo>
                  <a:lnTo>
                    <a:pt x="502500" y="8343"/>
                  </a:lnTo>
                  <a:lnTo>
                    <a:pt x="502526" y="9105"/>
                  </a:lnTo>
                  <a:lnTo>
                    <a:pt x="502793" y="9740"/>
                  </a:lnTo>
                  <a:lnTo>
                    <a:pt x="503745" y="10769"/>
                  </a:lnTo>
                  <a:lnTo>
                    <a:pt x="504558" y="11036"/>
                  </a:lnTo>
                  <a:lnTo>
                    <a:pt x="506780" y="11036"/>
                  </a:lnTo>
                  <a:lnTo>
                    <a:pt x="507580" y="10782"/>
                  </a:lnTo>
                  <a:lnTo>
                    <a:pt x="508622" y="9791"/>
                  </a:lnTo>
                  <a:lnTo>
                    <a:pt x="508889" y="9207"/>
                  </a:lnTo>
                  <a:lnTo>
                    <a:pt x="508889" y="7823"/>
                  </a:lnTo>
                  <a:close/>
                </a:path>
                <a:path w="699769" h="13970">
                  <a:moveTo>
                    <a:pt x="516293" y="5664"/>
                  </a:moveTo>
                  <a:lnTo>
                    <a:pt x="516178" y="4635"/>
                  </a:lnTo>
                  <a:lnTo>
                    <a:pt x="515848" y="3924"/>
                  </a:lnTo>
                  <a:lnTo>
                    <a:pt x="515315" y="3505"/>
                  </a:lnTo>
                  <a:lnTo>
                    <a:pt x="514781" y="3086"/>
                  </a:lnTo>
                  <a:lnTo>
                    <a:pt x="514083" y="2870"/>
                  </a:lnTo>
                  <a:lnTo>
                    <a:pt x="512203" y="2870"/>
                  </a:lnTo>
                  <a:lnTo>
                    <a:pt x="511378" y="3251"/>
                  </a:lnTo>
                  <a:lnTo>
                    <a:pt x="510730" y="4000"/>
                  </a:lnTo>
                  <a:lnTo>
                    <a:pt x="510070" y="4737"/>
                  </a:lnTo>
                  <a:lnTo>
                    <a:pt x="509752" y="5791"/>
                  </a:lnTo>
                  <a:lnTo>
                    <a:pt x="509752" y="8216"/>
                  </a:lnTo>
                  <a:lnTo>
                    <a:pt x="510044" y="9131"/>
                  </a:lnTo>
                  <a:lnTo>
                    <a:pt x="511238" y="10591"/>
                  </a:lnTo>
                  <a:lnTo>
                    <a:pt x="512038" y="10960"/>
                  </a:lnTo>
                  <a:lnTo>
                    <a:pt x="513918" y="10960"/>
                  </a:lnTo>
                  <a:lnTo>
                    <a:pt x="516293" y="8026"/>
                  </a:lnTo>
                  <a:lnTo>
                    <a:pt x="515035" y="8026"/>
                  </a:lnTo>
                  <a:lnTo>
                    <a:pt x="514921" y="8597"/>
                  </a:lnTo>
                  <a:lnTo>
                    <a:pt x="514705" y="9042"/>
                  </a:lnTo>
                  <a:lnTo>
                    <a:pt x="514388" y="9359"/>
                  </a:lnTo>
                  <a:lnTo>
                    <a:pt x="514083" y="9690"/>
                  </a:lnTo>
                  <a:lnTo>
                    <a:pt x="513664" y="9855"/>
                  </a:lnTo>
                  <a:lnTo>
                    <a:pt x="512432" y="9855"/>
                  </a:lnTo>
                  <a:lnTo>
                    <a:pt x="511924" y="9588"/>
                  </a:lnTo>
                  <a:lnTo>
                    <a:pt x="511276" y="8547"/>
                  </a:lnTo>
                  <a:lnTo>
                    <a:pt x="511124" y="7899"/>
                  </a:lnTo>
                  <a:lnTo>
                    <a:pt x="511124" y="6375"/>
                  </a:lnTo>
                  <a:lnTo>
                    <a:pt x="511225" y="5740"/>
                  </a:lnTo>
                  <a:lnTo>
                    <a:pt x="511467" y="5219"/>
                  </a:lnTo>
                  <a:lnTo>
                    <a:pt x="511810" y="4419"/>
                  </a:lnTo>
                  <a:lnTo>
                    <a:pt x="512394" y="4025"/>
                  </a:lnTo>
                  <a:lnTo>
                    <a:pt x="513816" y="4025"/>
                  </a:lnTo>
                  <a:lnTo>
                    <a:pt x="514248" y="4178"/>
                  </a:lnTo>
                  <a:lnTo>
                    <a:pt x="514515" y="4495"/>
                  </a:lnTo>
                  <a:lnTo>
                    <a:pt x="514794" y="4800"/>
                  </a:lnTo>
                  <a:lnTo>
                    <a:pt x="514972" y="5194"/>
                  </a:lnTo>
                  <a:lnTo>
                    <a:pt x="515035" y="5664"/>
                  </a:lnTo>
                  <a:lnTo>
                    <a:pt x="516293" y="5664"/>
                  </a:lnTo>
                  <a:close/>
                </a:path>
                <a:path w="699769" h="13970">
                  <a:moveTo>
                    <a:pt x="523798" y="5080"/>
                  </a:moveTo>
                  <a:lnTo>
                    <a:pt x="523697" y="4495"/>
                  </a:lnTo>
                  <a:lnTo>
                    <a:pt x="523087" y="3289"/>
                  </a:lnTo>
                  <a:lnTo>
                    <a:pt x="522338" y="2908"/>
                  </a:lnTo>
                  <a:lnTo>
                    <a:pt x="520611" y="2908"/>
                  </a:lnTo>
                  <a:lnTo>
                    <a:pt x="520090" y="3035"/>
                  </a:lnTo>
                  <a:lnTo>
                    <a:pt x="519684" y="3314"/>
                  </a:lnTo>
                  <a:lnTo>
                    <a:pt x="518858" y="4127"/>
                  </a:lnTo>
                  <a:lnTo>
                    <a:pt x="518858" y="215"/>
                  </a:lnTo>
                  <a:lnTo>
                    <a:pt x="517575" y="215"/>
                  </a:lnTo>
                  <a:lnTo>
                    <a:pt x="517575" y="10731"/>
                  </a:lnTo>
                  <a:lnTo>
                    <a:pt x="518858" y="10731"/>
                  </a:lnTo>
                  <a:lnTo>
                    <a:pt x="518858" y="5664"/>
                  </a:lnTo>
                  <a:lnTo>
                    <a:pt x="519074" y="4965"/>
                  </a:lnTo>
                  <a:lnTo>
                    <a:pt x="519938" y="4241"/>
                  </a:lnTo>
                  <a:lnTo>
                    <a:pt x="520420" y="4051"/>
                  </a:lnTo>
                  <a:lnTo>
                    <a:pt x="521601" y="4051"/>
                  </a:lnTo>
                  <a:lnTo>
                    <a:pt x="522033" y="4267"/>
                  </a:lnTo>
                  <a:lnTo>
                    <a:pt x="522414" y="4940"/>
                  </a:lnTo>
                  <a:lnTo>
                    <a:pt x="522478" y="5346"/>
                  </a:lnTo>
                  <a:lnTo>
                    <a:pt x="522478" y="10731"/>
                  </a:lnTo>
                  <a:lnTo>
                    <a:pt x="523798" y="10731"/>
                  </a:lnTo>
                  <a:lnTo>
                    <a:pt x="523798" y="5080"/>
                  </a:lnTo>
                  <a:close/>
                </a:path>
                <a:path w="699769" h="13970">
                  <a:moveTo>
                    <a:pt x="531926" y="5067"/>
                  </a:moveTo>
                  <a:lnTo>
                    <a:pt x="531825" y="4470"/>
                  </a:lnTo>
                  <a:lnTo>
                    <a:pt x="531228" y="3302"/>
                  </a:lnTo>
                  <a:lnTo>
                    <a:pt x="530504" y="2921"/>
                  </a:lnTo>
                  <a:lnTo>
                    <a:pt x="528916" y="2921"/>
                  </a:lnTo>
                  <a:lnTo>
                    <a:pt x="528472" y="3022"/>
                  </a:lnTo>
                  <a:lnTo>
                    <a:pt x="527659" y="3416"/>
                  </a:lnTo>
                  <a:lnTo>
                    <a:pt x="527278" y="3733"/>
                  </a:lnTo>
                  <a:lnTo>
                    <a:pt x="526923" y="4178"/>
                  </a:lnTo>
                  <a:lnTo>
                    <a:pt x="526923" y="3098"/>
                  </a:lnTo>
                  <a:lnTo>
                    <a:pt x="525703" y="3098"/>
                  </a:lnTo>
                  <a:lnTo>
                    <a:pt x="525703" y="10731"/>
                  </a:lnTo>
                  <a:lnTo>
                    <a:pt x="526986" y="10731"/>
                  </a:lnTo>
                  <a:lnTo>
                    <a:pt x="526986" y="6235"/>
                  </a:lnTo>
                  <a:lnTo>
                    <a:pt x="527011" y="5854"/>
                  </a:lnTo>
                  <a:lnTo>
                    <a:pt x="527075" y="5588"/>
                  </a:lnTo>
                  <a:lnTo>
                    <a:pt x="527494" y="4800"/>
                  </a:lnTo>
                  <a:lnTo>
                    <a:pt x="528421" y="4178"/>
                  </a:lnTo>
                  <a:lnTo>
                    <a:pt x="529170" y="4089"/>
                  </a:lnTo>
                  <a:lnTo>
                    <a:pt x="529767" y="4089"/>
                  </a:lnTo>
                  <a:lnTo>
                    <a:pt x="530186" y="4318"/>
                  </a:lnTo>
                  <a:lnTo>
                    <a:pt x="530555" y="5080"/>
                  </a:lnTo>
                  <a:lnTo>
                    <a:pt x="530618" y="5461"/>
                  </a:lnTo>
                  <a:lnTo>
                    <a:pt x="530618" y="10731"/>
                  </a:lnTo>
                  <a:lnTo>
                    <a:pt x="531926" y="10731"/>
                  </a:lnTo>
                  <a:lnTo>
                    <a:pt x="531926" y="5067"/>
                  </a:lnTo>
                  <a:close/>
                </a:path>
                <a:path w="699769" h="13970">
                  <a:moveTo>
                    <a:pt x="540321" y="7315"/>
                  </a:moveTo>
                  <a:lnTo>
                    <a:pt x="539000" y="3530"/>
                  </a:lnTo>
                  <a:lnTo>
                    <a:pt x="539000" y="6299"/>
                  </a:lnTo>
                  <a:lnTo>
                    <a:pt x="534797" y="6299"/>
                  </a:lnTo>
                  <a:lnTo>
                    <a:pt x="534822" y="5651"/>
                  </a:lnTo>
                  <a:lnTo>
                    <a:pt x="535025" y="5105"/>
                  </a:lnTo>
                  <a:lnTo>
                    <a:pt x="535825" y="4254"/>
                  </a:lnTo>
                  <a:lnTo>
                    <a:pt x="536308" y="4038"/>
                  </a:lnTo>
                  <a:lnTo>
                    <a:pt x="537705" y="4038"/>
                  </a:lnTo>
                  <a:lnTo>
                    <a:pt x="538289" y="4343"/>
                  </a:lnTo>
                  <a:lnTo>
                    <a:pt x="538822" y="5308"/>
                  </a:lnTo>
                  <a:lnTo>
                    <a:pt x="538924" y="5651"/>
                  </a:lnTo>
                  <a:lnTo>
                    <a:pt x="539000" y="6299"/>
                  </a:lnTo>
                  <a:lnTo>
                    <a:pt x="539000" y="3530"/>
                  </a:lnTo>
                  <a:lnTo>
                    <a:pt x="538035" y="3048"/>
                  </a:lnTo>
                  <a:lnTo>
                    <a:pt x="537514" y="2921"/>
                  </a:lnTo>
                  <a:lnTo>
                    <a:pt x="535914" y="2921"/>
                  </a:lnTo>
                  <a:lnTo>
                    <a:pt x="535038" y="3302"/>
                  </a:lnTo>
                  <a:lnTo>
                    <a:pt x="533717" y="4838"/>
                  </a:lnTo>
                  <a:lnTo>
                    <a:pt x="533438" y="5651"/>
                  </a:lnTo>
                  <a:lnTo>
                    <a:pt x="533387" y="8331"/>
                  </a:lnTo>
                  <a:lnTo>
                    <a:pt x="533717" y="9271"/>
                  </a:lnTo>
                  <a:lnTo>
                    <a:pt x="535038" y="10655"/>
                  </a:lnTo>
                  <a:lnTo>
                    <a:pt x="535838" y="10998"/>
                  </a:lnTo>
                  <a:lnTo>
                    <a:pt x="536778" y="10998"/>
                  </a:lnTo>
                  <a:lnTo>
                    <a:pt x="540207" y="8331"/>
                  </a:lnTo>
                  <a:lnTo>
                    <a:pt x="538949" y="8331"/>
                  </a:lnTo>
                  <a:lnTo>
                    <a:pt x="538441" y="9271"/>
                  </a:lnTo>
                  <a:lnTo>
                    <a:pt x="538086" y="9677"/>
                  </a:lnTo>
                  <a:lnTo>
                    <a:pt x="537552" y="9893"/>
                  </a:lnTo>
                  <a:lnTo>
                    <a:pt x="536181" y="9893"/>
                  </a:lnTo>
                  <a:lnTo>
                    <a:pt x="535647" y="9664"/>
                  </a:lnTo>
                  <a:lnTo>
                    <a:pt x="534974" y="8724"/>
                  </a:lnTo>
                  <a:lnTo>
                    <a:pt x="534847" y="8331"/>
                  </a:lnTo>
                  <a:lnTo>
                    <a:pt x="534771" y="7315"/>
                  </a:lnTo>
                  <a:lnTo>
                    <a:pt x="540321" y="7315"/>
                  </a:lnTo>
                  <a:close/>
                </a:path>
                <a:path w="699769" h="13970">
                  <a:moveTo>
                    <a:pt x="543255" y="3124"/>
                  </a:moveTo>
                  <a:lnTo>
                    <a:pt x="541947" y="3124"/>
                  </a:lnTo>
                  <a:lnTo>
                    <a:pt x="541947" y="10718"/>
                  </a:lnTo>
                  <a:lnTo>
                    <a:pt x="543255" y="10718"/>
                  </a:lnTo>
                  <a:lnTo>
                    <a:pt x="543255" y="3124"/>
                  </a:lnTo>
                  <a:close/>
                </a:path>
                <a:path w="699769" h="13970">
                  <a:moveTo>
                    <a:pt x="543255" y="254"/>
                  </a:moveTo>
                  <a:lnTo>
                    <a:pt x="541947" y="254"/>
                  </a:lnTo>
                  <a:lnTo>
                    <a:pt x="541947" y="1714"/>
                  </a:lnTo>
                  <a:lnTo>
                    <a:pt x="543255" y="1714"/>
                  </a:lnTo>
                  <a:lnTo>
                    <a:pt x="543255" y="254"/>
                  </a:lnTo>
                  <a:close/>
                </a:path>
                <a:path w="699769" h="13970">
                  <a:moveTo>
                    <a:pt x="551395" y="215"/>
                  </a:moveTo>
                  <a:lnTo>
                    <a:pt x="550164" y="215"/>
                  </a:lnTo>
                  <a:lnTo>
                    <a:pt x="550164" y="4076"/>
                  </a:lnTo>
                  <a:lnTo>
                    <a:pt x="550113" y="8267"/>
                  </a:lnTo>
                  <a:lnTo>
                    <a:pt x="550024" y="8597"/>
                  </a:lnTo>
                  <a:lnTo>
                    <a:pt x="549275" y="9601"/>
                  </a:lnTo>
                  <a:lnTo>
                    <a:pt x="548767" y="9880"/>
                  </a:lnTo>
                  <a:lnTo>
                    <a:pt x="547420" y="9880"/>
                  </a:lnTo>
                  <a:lnTo>
                    <a:pt x="546862" y="9601"/>
                  </a:lnTo>
                  <a:lnTo>
                    <a:pt x="546227" y="8597"/>
                  </a:lnTo>
                  <a:lnTo>
                    <a:pt x="546112" y="8267"/>
                  </a:lnTo>
                  <a:lnTo>
                    <a:pt x="546023" y="5943"/>
                  </a:lnTo>
                  <a:lnTo>
                    <a:pt x="546201" y="5308"/>
                  </a:lnTo>
                  <a:lnTo>
                    <a:pt x="550113" y="8267"/>
                  </a:lnTo>
                  <a:lnTo>
                    <a:pt x="550113" y="4038"/>
                  </a:lnTo>
                  <a:lnTo>
                    <a:pt x="549389" y="3327"/>
                  </a:lnTo>
                  <a:lnTo>
                    <a:pt x="548995" y="3086"/>
                  </a:lnTo>
                  <a:lnTo>
                    <a:pt x="548500" y="2959"/>
                  </a:lnTo>
                  <a:lnTo>
                    <a:pt x="546874" y="2959"/>
                  </a:lnTo>
                  <a:lnTo>
                    <a:pt x="546061" y="3365"/>
                  </a:lnTo>
                  <a:lnTo>
                    <a:pt x="544931" y="4991"/>
                  </a:lnTo>
                  <a:lnTo>
                    <a:pt x="544855" y="5232"/>
                  </a:lnTo>
                  <a:lnTo>
                    <a:pt x="544753" y="8597"/>
                  </a:lnTo>
                  <a:lnTo>
                    <a:pt x="544957" y="9207"/>
                  </a:lnTo>
                  <a:lnTo>
                    <a:pt x="546201" y="10642"/>
                  </a:lnTo>
                  <a:lnTo>
                    <a:pt x="546938" y="10998"/>
                  </a:lnTo>
                  <a:lnTo>
                    <a:pt x="548309" y="10998"/>
                  </a:lnTo>
                  <a:lnTo>
                    <a:pt x="550240" y="9664"/>
                  </a:lnTo>
                  <a:lnTo>
                    <a:pt x="550240" y="10731"/>
                  </a:lnTo>
                  <a:lnTo>
                    <a:pt x="551395" y="10731"/>
                  </a:lnTo>
                  <a:lnTo>
                    <a:pt x="551395" y="9664"/>
                  </a:lnTo>
                  <a:lnTo>
                    <a:pt x="551395" y="215"/>
                  </a:lnTo>
                  <a:close/>
                </a:path>
                <a:path w="699769" h="13970">
                  <a:moveTo>
                    <a:pt x="559816" y="7315"/>
                  </a:moveTo>
                  <a:lnTo>
                    <a:pt x="558495" y="3530"/>
                  </a:lnTo>
                  <a:lnTo>
                    <a:pt x="558495" y="6299"/>
                  </a:lnTo>
                  <a:lnTo>
                    <a:pt x="554278" y="6299"/>
                  </a:lnTo>
                  <a:lnTo>
                    <a:pt x="554316" y="5651"/>
                  </a:lnTo>
                  <a:lnTo>
                    <a:pt x="554520" y="5105"/>
                  </a:lnTo>
                  <a:lnTo>
                    <a:pt x="555307" y="4254"/>
                  </a:lnTo>
                  <a:lnTo>
                    <a:pt x="555802" y="4038"/>
                  </a:lnTo>
                  <a:lnTo>
                    <a:pt x="557199" y="4038"/>
                  </a:lnTo>
                  <a:lnTo>
                    <a:pt x="557784" y="4343"/>
                  </a:lnTo>
                  <a:lnTo>
                    <a:pt x="558317" y="5308"/>
                  </a:lnTo>
                  <a:lnTo>
                    <a:pt x="558419" y="5651"/>
                  </a:lnTo>
                  <a:lnTo>
                    <a:pt x="558495" y="6299"/>
                  </a:lnTo>
                  <a:lnTo>
                    <a:pt x="558495" y="3530"/>
                  </a:lnTo>
                  <a:lnTo>
                    <a:pt x="557530" y="3048"/>
                  </a:lnTo>
                  <a:lnTo>
                    <a:pt x="557009" y="2921"/>
                  </a:lnTo>
                  <a:lnTo>
                    <a:pt x="555396" y="2921"/>
                  </a:lnTo>
                  <a:lnTo>
                    <a:pt x="554532" y="3302"/>
                  </a:lnTo>
                  <a:lnTo>
                    <a:pt x="553212" y="4838"/>
                  </a:lnTo>
                  <a:lnTo>
                    <a:pt x="552932" y="5651"/>
                  </a:lnTo>
                  <a:lnTo>
                    <a:pt x="552881" y="8331"/>
                  </a:lnTo>
                  <a:lnTo>
                    <a:pt x="553212" y="9271"/>
                  </a:lnTo>
                  <a:lnTo>
                    <a:pt x="554520" y="10655"/>
                  </a:lnTo>
                  <a:lnTo>
                    <a:pt x="555320" y="10998"/>
                  </a:lnTo>
                  <a:lnTo>
                    <a:pt x="556272" y="10998"/>
                  </a:lnTo>
                  <a:lnTo>
                    <a:pt x="559701" y="8331"/>
                  </a:lnTo>
                  <a:lnTo>
                    <a:pt x="558444" y="8331"/>
                  </a:lnTo>
                  <a:lnTo>
                    <a:pt x="557936" y="9271"/>
                  </a:lnTo>
                  <a:lnTo>
                    <a:pt x="557580" y="9677"/>
                  </a:lnTo>
                  <a:lnTo>
                    <a:pt x="557047" y="9893"/>
                  </a:lnTo>
                  <a:lnTo>
                    <a:pt x="555663" y="9893"/>
                  </a:lnTo>
                  <a:lnTo>
                    <a:pt x="555142" y="9664"/>
                  </a:lnTo>
                  <a:lnTo>
                    <a:pt x="554456" y="8724"/>
                  </a:lnTo>
                  <a:lnTo>
                    <a:pt x="554329" y="8305"/>
                  </a:lnTo>
                  <a:lnTo>
                    <a:pt x="554253" y="7315"/>
                  </a:lnTo>
                  <a:lnTo>
                    <a:pt x="559816" y="7315"/>
                  </a:lnTo>
                  <a:close/>
                </a:path>
                <a:path w="699769" h="13970">
                  <a:moveTo>
                    <a:pt x="565175" y="2959"/>
                  </a:moveTo>
                  <a:lnTo>
                    <a:pt x="564769" y="2921"/>
                  </a:lnTo>
                  <a:lnTo>
                    <a:pt x="564261" y="2921"/>
                  </a:lnTo>
                  <a:lnTo>
                    <a:pt x="563803" y="3111"/>
                  </a:lnTo>
                  <a:lnTo>
                    <a:pt x="563422" y="3479"/>
                  </a:lnTo>
                  <a:lnTo>
                    <a:pt x="562686" y="4419"/>
                  </a:lnTo>
                  <a:lnTo>
                    <a:pt x="562686" y="3098"/>
                  </a:lnTo>
                  <a:lnTo>
                    <a:pt x="561467" y="3098"/>
                  </a:lnTo>
                  <a:lnTo>
                    <a:pt x="561467" y="10731"/>
                  </a:lnTo>
                  <a:lnTo>
                    <a:pt x="562749" y="10731"/>
                  </a:lnTo>
                  <a:lnTo>
                    <a:pt x="562749" y="5803"/>
                  </a:lnTo>
                  <a:lnTo>
                    <a:pt x="562927" y="5321"/>
                  </a:lnTo>
                  <a:lnTo>
                    <a:pt x="563613" y="4495"/>
                  </a:lnTo>
                  <a:lnTo>
                    <a:pt x="564108" y="4279"/>
                  </a:lnTo>
                  <a:lnTo>
                    <a:pt x="564756" y="4279"/>
                  </a:lnTo>
                  <a:lnTo>
                    <a:pt x="565175" y="4318"/>
                  </a:lnTo>
                  <a:lnTo>
                    <a:pt x="565175" y="2959"/>
                  </a:lnTo>
                  <a:close/>
                </a:path>
                <a:path w="699769" h="13970">
                  <a:moveTo>
                    <a:pt x="569556" y="6007"/>
                  </a:moveTo>
                  <a:lnTo>
                    <a:pt x="565975" y="6007"/>
                  </a:lnTo>
                  <a:lnTo>
                    <a:pt x="565975" y="7327"/>
                  </a:lnTo>
                  <a:lnTo>
                    <a:pt x="569556" y="7327"/>
                  </a:lnTo>
                  <a:lnTo>
                    <a:pt x="569556" y="6007"/>
                  </a:lnTo>
                  <a:close/>
                </a:path>
                <a:path w="699769" h="13970">
                  <a:moveTo>
                    <a:pt x="577659" y="7315"/>
                  </a:moveTo>
                  <a:lnTo>
                    <a:pt x="576338" y="3530"/>
                  </a:lnTo>
                  <a:lnTo>
                    <a:pt x="576338" y="6299"/>
                  </a:lnTo>
                  <a:lnTo>
                    <a:pt x="572135" y="6299"/>
                  </a:lnTo>
                  <a:lnTo>
                    <a:pt x="572160" y="5651"/>
                  </a:lnTo>
                  <a:lnTo>
                    <a:pt x="572363" y="5105"/>
                  </a:lnTo>
                  <a:lnTo>
                    <a:pt x="573163" y="4254"/>
                  </a:lnTo>
                  <a:lnTo>
                    <a:pt x="573646" y="4038"/>
                  </a:lnTo>
                  <a:lnTo>
                    <a:pt x="575056" y="4038"/>
                  </a:lnTo>
                  <a:lnTo>
                    <a:pt x="575627" y="4343"/>
                  </a:lnTo>
                  <a:lnTo>
                    <a:pt x="576173" y="5308"/>
                  </a:lnTo>
                  <a:lnTo>
                    <a:pt x="576262" y="5651"/>
                  </a:lnTo>
                  <a:lnTo>
                    <a:pt x="576338" y="6299"/>
                  </a:lnTo>
                  <a:lnTo>
                    <a:pt x="576338" y="3530"/>
                  </a:lnTo>
                  <a:lnTo>
                    <a:pt x="575373" y="3048"/>
                  </a:lnTo>
                  <a:lnTo>
                    <a:pt x="574852" y="2921"/>
                  </a:lnTo>
                  <a:lnTo>
                    <a:pt x="573252" y="2921"/>
                  </a:lnTo>
                  <a:lnTo>
                    <a:pt x="572376" y="3302"/>
                  </a:lnTo>
                  <a:lnTo>
                    <a:pt x="571055" y="4838"/>
                  </a:lnTo>
                  <a:lnTo>
                    <a:pt x="570776" y="5651"/>
                  </a:lnTo>
                  <a:lnTo>
                    <a:pt x="570725" y="8331"/>
                  </a:lnTo>
                  <a:lnTo>
                    <a:pt x="571055" y="9271"/>
                  </a:lnTo>
                  <a:lnTo>
                    <a:pt x="572376" y="10655"/>
                  </a:lnTo>
                  <a:lnTo>
                    <a:pt x="573176" y="10998"/>
                  </a:lnTo>
                  <a:lnTo>
                    <a:pt x="574116" y="10998"/>
                  </a:lnTo>
                  <a:lnTo>
                    <a:pt x="577557" y="8331"/>
                  </a:lnTo>
                  <a:lnTo>
                    <a:pt x="576287" y="8331"/>
                  </a:lnTo>
                  <a:lnTo>
                    <a:pt x="575779" y="9271"/>
                  </a:lnTo>
                  <a:lnTo>
                    <a:pt x="575424" y="9677"/>
                  </a:lnTo>
                  <a:lnTo>
                    <a:pt x="574890" y="9893"/>
                  </a:lnTo>
                  <a:lnTo>
                    <a:pt x="573519" y="9893"/>
                  </a:lnTo>
                  <a:lnTo>
                    <a:pt x="572985" y="9664"/>
                  </a:lnTo>
                  <a:lnTo>
                    <a:pt x="572312" y="8724"/>
                  </a:lnTo>
                  <a:lnTo>
                    <a:pt x="572185" y="8305"/>
                  </a:lnTo>
                  <a:lnTo>
                    <a:pt x="572109" y="7315"/>
                  </a:lnTo>
                  <a:lnTo>
                    <a:pt x="577659" y="7315"/>
                  </a:lnTo>
                  <a:close/>
                </a:path>
                <a:path w="699769" h="13970">
                  <a:moveTo>
                    <a:pt x="580605" y="254"/>
                  </a:moveTo>
                  <a:lnTo>
                    <a:pt x="579323" y="254"/>
                  </a:lnTo>
                  <a:lnTo>
                    <a:pt x="579323" y="10731"/>
                  </a:lnTo>
                  <a:lnTo>
                    <a:pt x="580605" y="10731"/>
                  </a:lnTo>
                  <a:lnTo>
                    <a:pt x="580605" y="254"/>
                  </a:lnTo>
                  <a:close/>
                </a:path>
                <a:path w="699769" h="13970">
                  <a:moveTo>
                    <a:pt x="589026" y="7315"/>
                  </a:moveTo>
                  <a:lnTo>
                    <a:pt x="587705" y="3530"/>
                  </a:lnTo>
                  <a:lnTo>
                    <a:pt x="587705" y="6299"/>
                  </a:lnTo>
                  <a:lnTo>
                    <a:pt x="583501" y="6299"/>
                  </a:lnTo>
                  <a:lnTo>
                    <a:pt x="583526" y="5651"/>
                  </a:lnTo>
                  <a:lnTo>
                    <a:pt x="583730" y="5105"/>
                  </a:lnTo>
                  <a:lnTo>
                    <a:pt x="584530" y="4254"/>
                  </a:lnTo>
                  <a:lnTo>
                    <a:pt x="585012" y="4038"/>
                  </a:lnTo>
                  <a:lnTo>
                    <a:pt x="586409" y="4038"/>
                  </a:lnTo>
                  <a:lnTo>
                    <a:pt x="586994" y="4343"/>
                  </a:lnTo>
                  <a:lnTo>
                    <a:pt x="587527" y="5308"/>
                  </a:lnTo>
                  <a:lnTo>
                    <a:pt x="587629" y="5651"/>
                  </a:lnTo>
                  <a:lnTo>
                    <a:pt x="587705" y="6299"/>
                  </a:lnTo>
                  <a:lnTo>
                    <a:pt x="587705" y="3530"/>
                  </a:lnTo>
                  <a:lnTo>
                    <a:pt x="586740" y="3048"/>
                  </a:lnTo>
                  <a:lnTo>
                    <a:pt x="586219" y="2921"/>
                  </a:lnTo>
                  <a:lnTo>
                    <a:pt x="584619" y="2921"/>
                  </a:lnTo>
                  <a:lnTo>
                    <a:pt x="583742" y="3302"/>
                  </a:lnTo>
                  <a:lnTo>
                    <a:pt x="582422" y="4838"/>
                  </a:lnTo>
                  <a:lnTo>
                    <a:pt x="582155" y="5651"/>
                  </a:lnTo>
                  <a:lnTo>
                    <a:pt x="582104" y="8331"/>
                  </a:lnTo>
                  <a:lnTo>
                    <a:pt x="582422" y="9271"/>
                  </a:lnTo>
                  <a:lnTo>
                    <a:pt x="583742" y="10655"/>
                  </a:lnTo>
                  <a:lnTo>
                    <a:pt x="584542" y="10998"/>
                  </a:lnTo>
                  <a:lnTo>
                    <a:pt x="585482" y="10998"/>
                  </a:lnTo>
                  <a:lnTo>
                    <a:pt x="588911" y="8331"/>
                  </a:lnTo>
                  <a:lnTo>
                    <a:pt x="587654" y="8331"/>
                  </a:lnTo>
                  <a:lnTo>
                    <a:pt x="587146" y="9271"/>
                  </a:lnTo>
                  <a:lnTo>
                    <a:pt x="586790" y="9677"/>
                  </a:lnTo>
                  <a:lnTo>
                    <a:pt x="586257" y="9893"/>
                  </a:lnTo>
                  <a:lnTo>
                    <a:pt x="584885" y="9893"/>
                  </a:lnTo>
                  <a:lnTo>
                    <a:pt x="584352" y="9664"/>
                  </a:lnTo>
                  <a:lnTo>
                    <a:pt x="583679" y="8724"/>
                  </a:lnTo>
                  <a:lnTo>
                    <a:pt x="583552" y="8331"/>
                  </a:lnTo>
                  <a:lnTo>
                    <a:pt x="583476" y="7315"/>
                  </a:lnTo>
                  <a:lnTo>
                    <a:pt x="589026" y="7315"/>
                  </a:lnTo>
                  <a:close/>
                </a:path>
                <a:path w="699769" h="13970">
                  <a:moveTo>
                    <a:pt x="596671" y="5664"/>
                  </a:moveTo>
                  <a:lnTo>
                    <a:pt x="596557" y="4635"/>
                  </a:lnTo>
                  <a:lnTo>
                    <a:pt x="596239" y="3924"/>
                  </a:lnTo>
                  <a:lnTo>
                    <a:pt x="595693" y="3505"/>
                  </a:lnTo>
                  <a:lnTo>
                    <a:pt x="595160" y="3086"/>
                  </a:lnTo>
                  <a:lnTo>
                    <a:pt x="594461" y="2870"/>
                  </a:lnTo>
                  <a:lnTo>
                    <a:pt x="592582" y="2870"/>
                  </a:lnTo>
                  <a:lnTo>
                    <a:pt x="591756" y="3251"/>
                  </a:lnTo>
                  <a:lnTo>
                    <a:pt x="591108" y="4000"/>
                  </a:lnTo>
                  <a:lnTo>
                    <a:pt x="590448" y="4737"/>
                  </a:lnTo>
                  <a:lnTo>
                    <a:pt x="590130" y="5791"/>
                  </a:lnTo>
                  <a:lnTo>
                    <a:pt x="590130" y="8216"/>
                  </a:lnTo>
                  <a:lnTo>
                    <a:pt x="590423" y="9131"/>
                  </a:lnTo>
                  <a:lnTo>
                    <a:pt x="591616" y="10591"/>
                  </a:lnTo>
                  <a:lnTo>
                    <a:pt x="592416" y="10960"/>
                  </a:lnTo>
                  <a:lnTo>
                    <a:pt x="594296" y="10960"/>
                  </a:lnTo>
                  <a:lnTo>
                    <a:pt x="596671" y="8026"/>
                  </a:lnTo>
                  <a:lnTo>
                    <a:pt x="595414" y="8026"/>
                  </a:lnTo>
                  <a:lnTo>
                    <a:pt x="595299" y="8597"/>
                  </a:lnTo>
                  <a:lnTo>
                    <a:pt x="595083" y="9042"/>
                  </a:lnTo>
                  <a:lnTo>
                    <a:pt x="594461" y="9690"/>
                  </a:lnTo>
                  <a:lnTo>
                    <a:pt x="594042" y="9855"/>
                  </a:lnTo>
                  <a:lnTo>
                    <a:pt x="592810" y="9855"/>
                  </a:lnTo>
                  <a:lnTo>
                    <a:pt x="592302" y="9588"/>
                  </a:lnTo>
                  <a:lnTo>
                    <a:pt x="591654" y="8547"/>
                  </a:lnTo>
                  <a:lnTo>
                    <a:pt x="591502" y="7899"/>
                  </a:lnTo>
                  <a:lnTo>
                    <a:pt x="591502" y="6375"/>
                  </a:lnTo>
                  <a:lnTo>
                    <a:pt x="591616" y="5740"/>
                  </a:lnTo>
                  <a:lnTo>
                    <a:pt x="592188" y="4419"/>
                  </a:lnTo>
                  <a:lnTo>
                    <a:pt x="592772" y="4025"/>
                  </a:lnTo>
                  <a:lnTo>
                    <a:pt x="594194" y="4025"/>
                  </a:lnTo>
                  <a:lnTo>
                    <a:pt x="594626" y="4178"/>
                  </a:lnTo>
                  <a:lnTo>
                    <a:pt x="595172" y="4800"/>
                  </a:lnTo>
                  <a:lnTo>
                    <a:pt x="595350" y="5194"/>
                  </a:lnTo>
                  <a:lnTo>
                    <a:pt x="595414" y="5664"/>
                  </a:lnTo>
                  <a:lnTo>
                    <a:pt x="596671" y="5664"/>
                  </a:lnTo>
                  <a:close/>
                </a:path>
                <a:path w="699769" h="13970">
                  <a:moveTo>
                    <a:pt x="600722" y="3098"/>
                  </a:moveTo>
                  <a:lnTo>
                    <a:pt x="599503" y="3098"/>
                  </a:lnTo>
                  <a:lnTo>
                    <a:pt x="599503" y="965"/>
                  </a:lnTo>
                  <a:lnTo>
                    <a:pt x="598208" y="965"/>
                  </a:lnTo>
                  <a:lnTo>
                    <a:pt x="598208" y="3098"/>
                  </a:lnTo>
                  <a:lnTo>
                    <a:pt x="597179" y="3098"/>
                  </a:lnTo>
                  <a:lnTo>
                    <a:pt x="597179" y="4152"/>
                  </a:lnTo>
                  <a:lnTo>
                    <a:pt x="598208" y="4152"/>
                  </a:lnTo>
                  <a:lnTo>
                    <a:pt x="598208" y="9690"/>
                  </a:lnTo>
                  <a:lnTo>
                    <a:pt x="598309" y="10083"/>
                  </a:lnTo>
                  <a:lnTo>
                    <a:pt x="598741" y="10706"/>
                  </a:lnTo>
                  <a:lnTo>
                    <a:pt x="599147" y="10858"/>
                  </a:lnTo>
                  <a:lnTo>
                    <a:pt x="599744" y="10858"/>
                  </a:lnTo>
                  <a:lnTo>
                    <a:pt x="600265" y="10833"/>
                  </a:lnTo>
                  <a:lnTo>
                    <a:pt x="600722" y="10731"/>
                  </a:lnTo>
                  <a:lnTo>
                    <a:pt x="600722" y="9715"/>
                  </a:lnTo>
                  <a:lnTo>
                    <a:pt x="600481" y="9740"/>
                  </a:lnTo>
                  <a:lnTo>
                    <a:pt x="600278" y="9740"/>
                  </a:lnTo>
                  <a:lnTo>
                    <a:pt x="599770" y="9664"/>
                  </a:lnTo>
                  <a:lnTo>
                    <a:pt x="599503" y="9131"/>
                  </a:lnTo>
                  <a:lnTo>
                    <a:pt x="599503" y="4152"/>
                  </a:lnTo>
                  <a:lnTo>
                    <a:pt x="600722" y="4152"/>
                  </a:lnTo>
                  <a:lnTo>
                    <a:pt x="600722" y="3098"/>
                  </a:lnTo>
                  <a:close/>
                </a:path>
                <a:path w="699769" h="13970">
                  <a:moveTo>
                    <a:pt x="605764" y="2959"/>
                  </a:moveTo>
                  <a:lnTo>
                    <a:pt x="605345" y="2921"/>
                  </a:lnTo>
                  <a:lnTo>
                    <a:pt x="604837" y="2921"/>
                  </a:lnTo>
                  <a:lnTo>
                    <a:pt x="604393" y="3111"/>
                  </a:lnTo>
                  <a:lnTo>
                    <a:pt x="603999" y="3479"/>
                  </a:lnTo>
                  <a:lnTo>
                    <a:pt x="603262" y="4419"/>
                  </a:lnTo>
                  <a:lnTo>
                    <a:pt x="603262" y="3098"/>
                  </a:lnTo>
                  <a:lnTo>
                    <a:pt x="602043" y="3098"/>
                  </a:lnTo>
                  <a:lnTo>
                    <a:pt x="602043" y="10731"/>
                  </a:lnTo>
                  <a:lnTo>
                    <a:pt x="603326" y="10731"/>
                  </a:lnTo>
                  <a:lnTo>
                    <a:pt x="603326" y="5803"/>
                  </a:lnTo>
                  <a:lnTo>
                    <a:pt x="603504" y="5321"/>
                  </a:lnTo>
                  <a:lnTo>
                    <a:pt x="604189" y="4495"/>
                  </a:lnTo>
                  <a:lnTo>
                    <a:pt x="604685" y="4279"/>
                  </a:lnTo>
                  <a:lnTo>
                    <a:pt x="605345" y="4279"/>
                  </a:lnTo>
                  <a:lnTo>
                    <a:pt x="605764" y="4318"/>
                  </a:lnTo>
                  <a:lnTo>
                    <a:pt x="605764" y="2959"/>
                  </a:lnTo>
                  <a:close/>
                </a:path>
                <a:path w="699769" h="13970">
                  <a:moveTo>
                    <a:pt x="608190" y="3124"/>
                  </a:moveTo>
                  <a:lnTo>
                    <a:pt x="606882" y="3124"/>
                  </a:lnTo>
                  <a:lnTo>
                    <a:pt x="606882" y="10718"/>
                  </a:lnTo>
                  <a:lnTo>
                    <a:pt x="608190" y="10718"/>
                  </a:lnTo>
                  <a:lnTo>
                    <a:pt x="608190" y="3124"/>
                  </a:lnTo>
                  <a:close/>
                </a:path>
                <a:path w="699769" h="13970">
                  <a:moveTo>
                    <a:pt x="608190" y="254"/>
                  </a:moveTo>
                  <a:lnTo>
                    <a:pt x="606882" y="254"/>
                  </a:lnTo>
                  <a:lnTo>
                    <a:pt x="606882" y="1714"/>
                  </a:lnTo>
                  <a:lnTo>
                    <a:pt x="608190" y="1714"/>
                  </a:lnTo>
                  <a:lnTo>
                    <a:pt x="608190" y="254"/>
                  </a:lnTo>
                  <a:close/>
                </a:path>
                <a:path w="699769" h="13970">
                  <a:moveTo>
                    <a:pt x="616140" y="5664"/>
                  </a:moveTo>
                  <a:lnTo>
                    <a:pt x="616026" y="4635"/>
                  </a:lnTo>
                  <a:lnTo>
                    <a:pt x="615708" y="3924"/>
                  </a:lnTo>
                  <a:lnTo>
                    <a:pt x="615162" y="3505"/>
                  </a:lnTo>
                  <a:lnTo>
                    <a:pt x="614629" y="3086"/>
                  </a:lnTo>
                  <a:lnTo>
                    <a:pt x="613930" y="2870"/>
                  </a:lnTo>
                  <a:lnTo>
                    <a:pt x="612063" y="2870"/>
                  </a:lnTo>
                  <a:lnTo>
                    <a:pt x="611225" y="3251"/>
                  </a:lnTo>
                  <a:lnTo>
                    <a:pt x="609930" y="4737"/>
                  </a:lnTo>
                  <a:lnTo>
                    <a:pt x="609600" y="5791"/>
                  </a:lnTo>
                  <a:lnTo>
                    <a:pt x="609600" y="8216"/>
                  </a:lnTo>
                  <a:lnTo>
                    <a:pt x="609892" y="9131"/>
                  </a:lnTo>
                  <a:lnTo>
                    <a:pt x="611085" y="10591"/>
                  </a:lnTo>
                  <a:lnTo>
                    <a:pt x="611886" y="10960"/>
                  </a:lnTo>
                  <a:lnTo>
                    <a:pt x="613765" y="10960"/>
                  </a:lnTo>
                  <a:lnTo>
                    <a:pt x="616140" y="8026"/>
                  </a:lnTo>
                  <a:lnTo>
                    <a:pt x="614883" y="8026"/>
                  </a:lnTo>
                  <a:lnTo>
                    <a:pt x="614768" y="8597"/>
                  </a:lnTo>
                  <a:lnTo>
                    <a:pt x="614565" y="9042"/>
                  </a:lnTo>
                  <a:lnTo>
                    <a:pt x="613930" y="9690"/>
                  </a:lnTo>
                  <a:lnTo>
                    <a:pt x="613511" y="9855"/>
                  </a:lnTo>
                  <a:lnTo>
                    <a:pt x="612279" y="9855"/>
                  </a:lnTo>
                  <a:lnTo>
                    <a:pt x="611784" y="9588"/>
                  </a:lnTo>
                  <a:lnTo>
                    <a:pt x="611124" y="8547"/>
                  </a:lnTo>
                  <a:lnTo>
                    <a:pt x="610971" y="7899"/>
                  </a:lnTo>
                  <a:lnTo>
                    <a:pt x="610971" y="6375"/>
                  </a:lnTo>
                  <a:lnTo>
                    <a:pt x="611085" y="5740"/>
                  </a:lnTo>
                  <a:lnTo>
                    <a:pt x="611657" y="4419"/>
                  </a:lnTo>
                  <a:lnTo>
                    <a:pt x="612254" y="4025"/>
                  </a:lnTo>
                  <a:lnTo>
                    <a:pt x="613664" y="4025"/>
                  </a:lnTo>
                  <a:lnTo>
                    <a:pt x="614095" y="4178"/>
                  </a:lnTo>
                  <a:lnTo>
                    <a:pt x="614641" y="4800"/>
                  </a:lnTo>
                  <a:lnTo>
                    <a:pt x="614819" y="5194"/>
                  </a:lnTo>
                  <a:lnTo>
                    <a:pt x="614883" y="5664"/>
                  </a:lnTo>
                  <a:lnTo>
                    <a:pt x="616140" y="5664"/>
                  </a:lnTo>
                  <a:close/>
                </a:path>
                <a:path w="699769" h="13970">
                  <a:moveTo>
                    <a:pt x="619226" y="9169"/>
                  </a:moveTo>
                  <a:lnTo>
                    <a:pt x="617728" y="9169"/>
                  </a:lnTo>
                  <a:lnTo>
                    <a:pt x="617728" y="10718"/>
                  </a:lnTo>
                  <a:lnTo>
                    <a:pt x="619226" y="10718"/>
                  </a:lnTo>
                  <a:lnTo>
                    <a:pt x="619226" y="9169"/>
                  </a:lnTo>
                  <a:close/>
                </a:path>
                <a:path w="699769" h="13970">
                  <a:moveTo>
                    <a:pt x="627684" y="215"/>
                  </a:moveTo>
                  <a:lnTo>
                    <a:pt x="626452" y="215"/>
                  </a:lnTo>
                  <a:lnTo>
                    <a:pt x="626452" y="4076"/>
                  </a:lnTo>
                  <a:lnTo>
                    <a:pt x="626389" y="8267"/>
                  </a:lnTo>
                  <a:lnTo>
                    <a:pt x="626300" y="8597"/>
                  </a:lnTo>
                  <a:lnTo>
                    <a:pt x="625563" y="9601"/>
                  </a:lnTo>
                  <a:lnTo>
                    <a:pt x="625055" y="9880"/>
                  </a:lnTo>
                  <a:lnTo>
                    <a:pt x="623709" y="9880"/>
                  </a:lnTo>
                  <a:lnTo>
                    <a:pt x="623150" y="9601"/>
                  </a:lnTo>
                  <a:lnTo>
                    <a:pt x="622528" y="8597"/>
                  </a:lnTo>
                  <a:lnTo>
                    <a:pt x="622401" y="8267"/>
                  </a:lnTo>
                  <a:lnTo>
                    <a:pt x="622312" y="5943"/>
                  </a:lnTo>
                  <a:lnTo>
                    <a:pt x="622490" y="5308"/>
                  </a:lnTo>
                  <a:lnTo>
                    <a:pt x="626389" y="8267"/>
                  </a:lnTo>
                  <a:lnTo>
                    <a:pt x="626389" y="4025"/>
                  </a:lnTo>
                  <a:lnTo>
                    <a:pt x="625678" y="3327"/>
                  </a:lnTo>
                  <a:lnTo>
                    <a:pt x="625284" y="3086"/>
                  </a:lnTo>
                  <a:lnTo>
                    <a:pt x="624789" y="2959"/>
                  </a:lnTo>
                  <a:lnTo>
                    <a:pt x="623163" y="2959"/>
                  </a:lnTo>
                  <a:lnTo>
                    <a:pt x="622350" y="3365"/>
                  </a:lnTo>
                  <a:lnTo>
                    <a:pt x="621220" y="4991"/>
                  </a:lnTo>
                  <a:lnTo>
                    <a:pt x="621157" y="5232"/>
                  </a:lnTo>
                  <a:lnTo>
                    <a:pt x="621055" y="8597"/>
                  </a:lnTo>
                  <a:lnTo>
                    <a:pt x="621245" y="9207"/>
                  </a:lnTo>
                  <a:lnTo>
                    <a:pt x="622477" y="10642"/>
                  </a:lnTo>
                  <a:lnTo>
                    <a:pt x="623227" y="10998"/>
                  </a:lnTo>
                  <a:lnTo>
                    <a:pt x="624598" y="10998"/>
                  </a:lnTo>
                  <a:lnTo>
                    <a:pt x="626529" y="9664"/>
                  </a:lnTo>
                  <a:lnTo>
                    <a:pt x="626529" y="10731"/>
                  </a:lnTo>
                  <a:lnTo>
                    <a:pt x="627684" y="10731"/>
                  </a:lnTo>
                  <a:lnTo>
                    <a:pt x="627684" y="9664"/>
                  </a:lnTo>
                  <a:lnTo>
                    <a:pt x="627684" y="215"/>
                  </a:lnTo>
                  <a:close/>
                </a:path>
                <a:path w="699769" h="13970">
                  <a:moveTo>
                    <a:pt x="635901" y="10731"/>
                  </a:moveTo>
                  <a:lnTo>
                    <a:pt x="632802" y="5930"/>
                  </a:lnTo>
                  <a:lnTo>
                    <a:pt x="635749" y="3086"/>
                  </a:lnTo>
                  <a:lnTo>
                    <a:pt x="634098" y="3086"/>
                  </a:lnTo>
                  <a:lnTo>
                    <a:pt x="630809" y="6337"/>
                  </a:lnTo>
                  <a:lnTo>
                    <a:pt x="630809" y="254"/>
                  </a:lnTo>
                  <a:lnTo>
                    <a:pt x="629577" y="254"/>
                  </a:lnTo>
                  <a:lnTo>
                    <a:pt x="629577" y="10731"/>
                  </a:lnTo>
                  <a:lnTo>
                    <a:pt x="630809" y="10731"/>
                  </a:lnTo>
                  <a:lnTo>
                    <a:pt x="630809" y="7861"/>
                  </a:lnTo>
                  <a:lnTo>
                    <a:pt x="631863" y="6845"/>
                  </a:lnTo>
                  <a:lnTo>
                    <a:pt x="634263" y="10731"/>
                  </a:lnTo>
                  <a:lnTo>
                    <a:pt x="635901" y="10731"/>
                  </a:lnTo>
                  <a:close/>
                </a:path>
                <a:path w="699769" h="13970">
                  <a:moveTo>
                    <a:pt x="648169" y="6248"/>
                  </a:moveTo>
                  <a:lnTo>
                    <a:pt x="647446" y="5486"/>
                  </a:lnTo>
                  <a:lnTo>
                    <a:pt x="645579" y="5486"/>
                  </a:lnTo>
                  <a:lnTo>
                    <a:pt x="644855" y="6248"/>
                  </a:lnTo>
                  <a:lnTo>
                    <a:pt x="644855" y="7175"/>
                  </a:lnTo>
                  <a:lnTo>
                    <a:pt x="644855" y="8115"/>
                  </a:lnTo>
                  <a:lnTo>
                    <a:pt x="645579" y="8839"/>
                  </a:lnTo>
                  <a:lnTo>
                    <a:pt x="647420" y="8839"/>
                  </a:lnTo>
                  <a:lnTo>
                    <a:pt x="648169" y="8102"/>
                  </a:lnTo>
                  <a:lnTo>
                    <a:pt x="648169" y="6248"/>
                  </a:lnTo>
                  <a:close/>
                </a:path>
                <a:path w="699769" h="13970">
                  <a:moveTo>
                    <a:pt x="664197" y="3098"/>
                  </a:moveTo>
                  <a:lnTo>
                    <a:pt x="662901" y="3098"/>
                  </a:lnTo>
                  <a:lnTo>
                    <a:pt x="661339" y="9080"/>
                  </a:lnTo>
                  <a:lnTo>
                    <a:pt x="659841" y="3098"/>
                  </a:lnTo>
                  <a:lnTo>
                    <a:pt x="658406" y="3098"/>
                  </a:lnTo>
                  <a:lnTo>
                    <a:pt x="656920" y="9118"/>
                  </a:lnTo>
                  <a:lnTo>
                    <a:pt x="655447" y="3098"/>
                  </a:lnTo>
                  <a:lnTo>
                    <a:pt x="654037" y="3098"/>
                  </a:lnTo>
                  <a:lnTo>
                    <a:pt x="656247" y="10731"/>
                  </a:lnTo>
                  <a:lnTo>
                    <a:pt x="657580" y="10731"/>
                  </a:lnTo>
                  <a:lnTo>
                    <a:pt x="659091" y="4826"/>
                  </a:lnTo>
                  <a:lnTo>
                    <a:pt x="660641" y="10731"/>
                  </a:lnTo>
                  <a:lnTo>
                    <a:pt x="661974" y="10731"/>
                  </a:lnTo>
                  <a:lnTo>
                    <a:pt x="664197" y="3098"/>
                  </a:lnTo>
                  <a:close/>
                </a:path>
                <a:path w="699769" h="13970">
                  <a:moveTo>
                    <a:pt x="674751" y="3098"/>
                  </a:moveTo>
                  <a:lnTo>
                    <a:pt x="673455" y="3098"/>
                  </a:lnTo>
                  <a:lnTo>
                    <a:pt x="671893" y="9080"/>
                  </a:lnTo>
                  <a:lnTo>
                    <a:pt x="670394" y="3098"/>
                  </a:lnTo>
                  <a:lnTo>
                    <a:pt x="668959" y="3098"/>
                  </a:lnTo>
                  <a:lnTo>
                    <a:pt x="667473" y="9118"/>
                  </a:lnTo>
                  <a:lnTo>
                    <a:pt x="666000" y="3098"/>
                  </a:lnTo>
                  <a:lnTo>
                    <a:pt x="664591" y="3098"/>
                  </a:lnTo>
                  <a:lnTo>
                    <a:pt x="666800" y="10731"/>
                  </a:lnTo>
                  <a:lnTo>
                    <a:pt x="668134" y="10731"/>
                  </a:lnTo>
                  <a:lnTo>
                    <a:pt x="669632" y="4826"/>
                  </a:lnTo>
                  <a:lnTo>
                    <a:pt x="671195" y="10731"/>
                  </a:lnTo>
                  <a:lnTo>
                    <a:pt x="672528" y="10731"/>
                  </a:lnTo>
                  <a:lnTo>
                    <a:pt x="674751" y="3098"/>
                  </a:lnTo>
                  <a:close/>
                </a:path>
                <a:path w="699769" h="13970">
                  <a:moveTo>
                    <a:pt x="685292" y="3098"/>
                  </a:moveTo>
                  <a:lnTo>
                    <a:pt x="683996" y="3098"/>
                  </a:lnTo>
                  <a:lnTo>
                    <a:pt x="682434" y="9080"/>
                  </a:lnTo>
                  <a:lnTo>
                    <a:pt x="680935" y="3098"/>
                  </a:lnTo>
                  <a:lnTo>
                    <a:pt x="679500" y="3098"/>
                  </a:lnTo>
                  <a:lnTo>
                    <a:pt x="678014" y="9118"/>
                  </a:lnTo>
                  <a:lnTo>
                    <a:pt x="676541" y="3098"/>
                  </a:lnTo>
                  <a:lnTo>
                    <a:pt x="675132" y="3098"/>
                  </a:lnTo>
                  <a:lnTo>
                    <a:pt x="677341" y="10731"/>
                  </a:lnTo>
                  <a:lnTo>
                    <a:pt x="678675" y="10731"/>
                  </a:lnTo>
                  <a:lnTo>
                    <a:pt x="680173" y="4826"/>
                  </a:lnTo>
                  <a:lnTo>
                    <a:pt x="681736" y="10731"/>
                  </a:lnTo>
                  <a:lnTo>
                    <a:pt x="683069" y="10731"/>
                  </a:lnTo>
                  <a:lnTo>
                    <a:pt x="685292" y="3098"/>
                  </a:lnTo>
                  <a:close/>
                </a:path>
                <a:path w="699769" h="13970">
                  <a:moveTo>
                    <a:pt x="687514" y="9169"/>
                  </a:moveTo>
                  <a:lnTo>
                    <a:pt x="686015" y="9169"/>
                  </a:lnTo>
                  <a:lnTo>
                    <a:pt x="686015" y="10718"/>
                  </a:lnTo>
                  <a:lnTo>
                    <a:pt x="687514" y="10718"/>
                  </a:lnTo>
                  <a:lnTo>
                    <a:pt x="687514" y="9169"/>
                  </a:lnTo>
                  <a:close/>
                </a:path>
                <a:path w="699769" h="13970">
                  <a:moveTo>
                    <a:pt x="691083" y="254"/>
                  </a:moveTo>
                  <a:lnTo>
                    <a:pt x="689800" y="254"/>
                  </a:lnTo>
                  <a:lnTo>
                    <a:pt x="689800" y="10731"/>
                  </a:lnTo>
                  <a:lnTo>
                    <a:pt x="691083" y="10731"/>
                  </a:lnTo>
                  <a:lnTo>
                    <a:pt x="691083" y="254"/>
                  </a:lnTo>
                  <a:close/>
                </a:path>
                <a:path w="699769" h="13970">
                  <a:moveTo>
                    <a:pt x="699300" y="10731"/>
                  </a:moveTo>
                  <a:lnTo>
                    <a:pt x="696201" y="5930"/>
                  </a:lnTo>
                  <a:lnTo>
                    <a:pt x="699147" y="3086"/>
                  </a:lnTo>
                  <a:lnTo>
                    <a:pt x="697496" y="3086"/>
                  </a:lnTo>
                  <a:lnTo>
                    <a:pt x="694207" y="6337"/>
                  </a:lnTo>
                  <a:lnTo>
                    <a:pt x="694207" y="254"/>
                  </a:lnTo>
                  <a:lnTo>
                    <a:pt x="692975" y="254"/>
                  </a:lnTo>
                  <a:lnTo>
                    <a:pt x="692975" y="10731"/>
                  </a:lnTo>
                  <a:lnTo>
                    <a:pt x="694207" y="10731"/>
                  </a:lnTo>
                  <a:lnTo>
                    <a:pt x="694207" y="7861"/>
                  </a:lnTo>
                  <a:lnTo>
                    <a:pt x="695261" y="6845"/>
                  </a:lnTo>
                  <a:lnTo>
                    <a:pt x="697661" y="10731"/>
                  </a:lnTo>
                  <a:lnTo>
                    <a:pt x="699300" y="107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062871" y="4918494"/>
              <a:ext cx="149225" cy="12065"/>
            </a:xfrm>
            <a:custGeom>
              <a:avLst/>
              <a:gdLst/>
              <a:ahLst/>
              <a:cxnLst/>
              <a:rect l="l" t="t" r="r" b="b"/>
              <a:pathLst>
                <a:path w="149225" h="12064">
                  <a:moveTo>
                    <a:pt x="6324" y="10515"/>
                  </a:moveTo>
                  <a:lnTo>
                    <a:pt x="3225" y="5715"/>
                  </a:lnTo>
                  <a:lnTo>
                    <a:pt x="6172" y="2870"/>
                  </a:lnTo>
                  <a:lnTo>
                    <a:pt x="4521" y="2870"/>
                  </a:lnTo>
                  <a:lnTo>
                    <a:pt x="1231" y="6121"/>
                  </a:lnTo>
                  <a:lnTo>
                    <a:pt x="1231" y="38"/>
                  </a:lnTo>
                  <a:lnTo>
                    <a:pt x="0" y="38"/>
                  </a:lnTo>
                  <a:lnTo>
                    <a:pt x="0" y="10515"/>
                  </a:lnTo>
                  <a:lnTo>
                    <a:pt x="1231" y="10515"/>
                  </a:lnTo>
                  <a:lnTo>
                    <a:pt x="1231" y="7645"/>
                  </a:lnTo>
                  <a:lnTo>
                    <a:pt x="2286" y="6629"/>
                  </a:lnTo>
                  <a:lnTo>
                    <a:pt x="4686" y="10515"/>
                  </a:lnTo>
                  <a:lnTo>
                    <a:pt x="6324" y="10515"/>
                  </a:lnTo>
                  <a:close/>
                </a:path>
                <a:path w="149225" h="12064">
                  <a:moveTo>
                    <a:pt x="9144" y="8953"/>
                  </a:moveTo>
                  <a:lnTo>
                    <a:pt x="7645" y="8953"/>
                  </a:lnTo>
                  <a:lnTo>
                    <a:pt x="7645" y="10502"/>
                  </a:lnTo>
                  <a:lnTo>
                    <a:pt x="9144" y="10502"/>
                  </a:lnTo>
                  <a:lnTo>
                    <a:pt x="9144" y="8953"/>
                  </a:lnTo>
                  <a:close/>
                </a:path>
                <a:path w="149225" h="12064">
                  <a:moveTo>
                    <a:pt x="17602" y="0"/>
                  </a:moveTo>
                  <a:lnTo>
                    <a:pt x="16357" y="0"/>
                  </a:lnTo>
                  <a:lnTo>
                    <a:pt x="16357" y="3860"/>
                  </a:lnTo>
                  <a:lnTo>
                    <a:pt x="16306" y="8051"/>
                  </a:lnTo>
                  <a:lnTo>
                    <a:pt x="16217" y="8382"/>
                  </a:lnTo>
                  <a:lnTo>
                    <a:pt x="15481" y="9385"/>
                  </a:lnTo>
                  <a:lnTo>
                    <a:pt x="14973" y="9664"/>
                  </a:lnTo>
                  <a:lnTo>
                    <a:pt x="13627" y="9664"/>
                  </a:lnTo>
                  <a:lnTo>
                    <a:pt x="13068" y="9385"/>
                  </a:lnTo>
                  <a:lnTo>
                    <a:pt x="12433" y="8382"/>
                  </a:lnTo>
                  <a:lnTo>
                    <a:pt x="12319" y="8051"/>
                  </a:lnTo>
                  <a:lnTo>
                    <a:pt x="12230" y="5727"/>
                  </a:lnTo>
                  <a:lnTo>
                    <a:pt x="12407" y="5092"/>
                  </a:lnTo>
                  <a:lnTo>
                    <a:pt x="16306" y="8051"/>
                  </a:lnTo>
                  <a:lnTo>
                    <a:pt x="16306" y="3822"/>
                  </a:lnTo>
                  <a:lnTo>
                    <a:pt x="15582" y="3111"/>
                  </a:lnTo>
                  <a:lnTo>
                    <a:pt x="15201" y="2870"/>
                  </a:lnTo>
                  <a:lnTo>
                    <a:pt x="14706" y="2743"/>
                  </a:lnTo>
                  <a:lnTo>
                    <a:pt x="13068" y="2743"/>
                  </a:lnTo>
                  <a:lnTo>
                    <a:pt x="12268" y="3149"/>
                  </a:lnTo>
                  <a:lnTo>
                    <a:pt x="11125" y="4775"/>
                  </a:lnTo>
                  <a:lnTo>
                    <a:pt x="11061" y="5016"/>
                  </a:lnTo>
                  <a:lnTo>
                    <a:pt x="10972" y="8382"/>
                  </a:lnTo>
                  <a:lnTo>
                    <a:pt x="11163" y="8991"/>
                  </a:lnTo>
                  <a:lnTo>
                    <a:pt x="12395" y="10426"/>
                  </a:lnTo>
                  <a:lnTo>
                    <a:pt x="13131" y="10782"/>
                  </a:lnTo>
                  <a:lnTo>
                    <a:pt x="14516" y="10782"/>
                  </a:lnTo>
                  <a:lnTo>
                    <a:pt x="16446" y="9448"/>
                  </a:lnTo>
                  <a:lnTo>
                    <a:pt x="16446" y="10515"/>
                  </a:lnTo>
                  <a:lnTo>
                    <a:pt x="17602" y="10515"/>
                  </a:lnTo>
                  <a:lnTo>
                    <a:pt x="17602" y="9448"/>
                  </a:lnTo>
                  <a:lnTo>
                    <a:pt x="17602" y="0"/>
                  </a:lnTo>
                  <a:close/>
                </a:path>
                <a:path w="149225" h="12064">
                  <a:moveTo>
                    <a:pt x="25806" y="10515"/>
                  </a:moveTo>
                  <a:lnTo>
                    <a:pt x="22707" y="5715"/>
                  </a:lnTo>
                  <a:lnTo>
                    <a:pt x="25641" y="2870"/>
                  </a:lnTo>
                  <a:lnTo>
                    <a:pt x="24003" y="2870"/>
                  </a:lnTo>
                  <a:lnTo>
                    <a:pt x="20713" y="6121"/>
                  </a:lnTo>
                  <a:lnTo>
                    <a:pt x="20713" y="38"/>
                  </a:lnTo>
                  <a:lnTo>
                    <a:pt x="19481" y="38"/>
                  </a:lnTo>
                  <a:lnTo>
                    <a:pt x="19481" y="10515"/>
                  </a:lnTo>
                  <a:lnTo>
                    <a:pt x="20713" y="10515"/>
                  </a:lnTo>
                  <a:lnTo>
                    <a:pt x="20713" y="7645"/>
                  </a:lnTo>
                  <a:lnTo>
                    <a:pt x="21767" y="6629"/>
                  </a:lnTo>
                  <a:lnTo>
                    <a:pt x="24168" y="10515"/>
                  </a:lnTo>
                  <a:lnTo>
                    <a:pt x="25806" y="10515"/>
                  </a:lnTo>
                  <a:close/>
                </a:path>
                <a:path w="149225" h="12064">
                  <a:moveTo>
                    <a:pt x="38087" y="6032"/>
                  </a:moveTo>
                  <a:lnTo>
                    <a:pt x="37350" y="5270"/>
                  </a:lnTo>
                  <a:lnTo>
                    <a:pt x="35483" y="5270"/>
                  </a:lnTo>
                  <a:lnTo>
                    <a:pt x="34772" y="6032"/>
                  </a:lnTo>
                  <a:lnTo>
                    <a:pt x="34772" y="6959"/>
                  </a:lnTo>
                  <a:lnTo>
                    <a:pt x="34772" y="7899"/>
                  </a:lnTo>
                  <a:lnTo>
                    <a:pt x="35483" y="8623"/>
                  </a:lnTo>
                  <a:lnTo>
                    <a:pt x="37338" y="8623"/>
                  </a:lnTo>
                  <a:lnTo>
                    <a:pt x="38087" y="7886"/>
                  </a:lnTo>
                  <a:lnTo>
                    <a:pt x="38087" y="6032"/>
                  </a:lnTo>
                  <a:close/>
                </a:path>
                <a:path w="149225" h="12064">
                  <a:moveTo>
                    <a:pt x="52552" y="1054"/>
                  </a:moveTo>
                  <a:lnTo>
                    <a:pt x="44056" y="1054"/>
                  </a:lnTo>
                  <a:lnTo>
                    <a:pt x="44056" y="2311"/>
                  </a:lnTo>
                  <a:lnTo>
                    <a:pt x="47586" y="2311"/>
                  </a:lnTo>
                  <a:lnTo>
                    <a:pt x="47586" y="11531"/>
                  </a:lnTo>
                  <a:lnTo>
                    <a:pt x="49022" y="11531"/>
                  </a:lnTo>
                  <a:lnTo>
                    <a:pt x="49022" y="2311"/>
                  </a:lnTo>
                  <a:lnTo>
                    <a:pt x="52552" y="2311"/>
                  </a:lnTo>
                  <a:lnTo>
                    <a:pt x="52552" y="1054"/>
                  </a:lnTo>
                  <a:close/>
                </a:path>
                <a:path w="149225" h="12064">
                  <a:moveTo>
                    <a:pt x="55016" y="1054"/>
                  </a:moveTo>
                  <a:lnTo>
                    <a:pt x="53733" y="1054"/>
                  </a:lnTo>
                  <a:lnTo>
                    <a:pt x="53733" y="11531"/>
                  </a:lnTo>
                  <a:lnTo>
                    <a:pt x="55016" y="11531"/>
                  </a:lnTo>
                  <a:lnTo>
                    <a:pt x="55016" y="1054"/>
                  </a:lnTo>
                  <a:close/>
                </a:path>
                <a:path w="149225" h="12064">
                  <a:moveTo>
                    <a:pt x="59804" y="939"/>
                  </a:moveTo>
                  <a:lnTo>
                    <a:pt x="59512" y="914"/>
                  </a:lnTo>
                  <a:lnTo>
                    <a:pt x="58407" y="901"/>
                  </a:lnTo>
                  <a:lnTo>
                    <a:pt x="57835" y="1130"/>
                  </a:lnTo>
                  <a:lnTo>
                    <a:pt x="57531" y="1562"/>
                  </a:lnTo>
                  <a:lnTo>
                    <a:pt x="57365" y="1803"/>
                  </a:lnTo>
                  <a:lnTo>
                    <a:pt x="57277" y="2197"/>
                  </a:lnTo>
                  <a:lnTo>
                    <a:pt x="57251" y="2730"/>
                  </a:lnTo>
                  <a:lnTo>
                    <a:pt x="57251" y="3924"/>
                  </a:lnTo>
                  <a:lnTo>
                    <a:pt x="56197" y="3924"/>
                  </a:lnTo>
                  <a:lnTo>
                    <a:pt x="56197" y="4940"/>
                  </a:lnTo>
                  <a:lnTo>
                    <a:pt x="57251" y="4940"/>
                  </a:lnTo>
                  <a:lnTo>
                    <a:pt x="57251" y="11531"/>
                  </a:lnTo>
                  <a:lnTo>
                    <a:pt x="58521" y="11531"/>
                  </a:lnTo>
                  <a:lnTo>
                    <a:pt x="58521" y="4940"/>
                  </a:lnTo>
                  <a:lnTo>
                    <a:pt x="59804" y="4940"/>
                  </a:lnTo>
                  <a:lnTo>
                    <a:pt x="59804" y="3924"/>
                  </a:lnTo>
                  <a:lnTo>
                    <a:pt x="58521" y="3924"/>
                  </a:lnTo>
                  <a:lnTo>
                    <a:pt x="58521" y="3098"/>
                  </a:lnTo>
                  <a:lnTo>
                    <a:pt x="58559" y="2590"/>
                  </a:lnTo>
                  <a:lnTo>
                    <a:pt x="58635" y="2387"/>
                  </a:lnTo>
                  <a:lnTo>
                    <a:pt x="59347" y="2082"/>
                  </a:lnTo>
                  <a:lnTo>
                    <a:pt x="59804" y="2108"/>
                  </a:lnTo>
                  <a:lnTo>
                    <a:pt x="59804" y="939"/>
                  </a:lnTo>
                  <a:close/>
                </a:path>
                <a:path w="149225" h="12064">
                  <a:moveTo>
                    <a:pt x="62801" y="9982"/>
                  </a:moveTo>
                  <a:lnTo>
                    <a:pt x="61302" y="9982"/>
                  </a:lnTo>
                  <a:lnTo>
                    <a:pt x="61302" y="11531"/>
                  </a:lnTo>
                  <a:lnTo>
                    <a:pt x="62801" y="11531"/>
                  </a:lnTo>
                  <a:lnTo>
                    <a:pt x="62801" y="9982"/>
                  </a:lnTo>
                  <a:close/>
                </a:path>
                <a:path w="149225" h="12064">
                  <a:moveTo>
                    <a:pt x="67233" y="9982"/>
                  </a:moveTo>
                  <a:lnTo>
                    <a:pt x="65735" y="9982"/>
                  </a:lnTo>
                  <a:lnTo>
                    <a:pt x="65735" y="11531"/>
                  </a:lnTo>
                  <a:lnTo>
                    <a:pt x="67233" y="11531"/>
                  </a:lnTo>
                  <a:lnTo>
                    <a:pt x="67233" y="9982"/>
                  </a:lnTo>
                  <a:close/>
                </a:path>
                <a:path w="149225" h="12064">
                  <a:moveTo>
                    <a:pt x="67233" y="3987"/>
                  </a:moveTo>
                  <a:lnTo>
                    <a:pt x="65735" y="3987"/>
                  </a:lnTo>
                  <a:lnTo>
                    <a:pt x="65735" y="5549"/>
                  </a:lnTo>
                  <a:lnTo>
                    <a:pt x="67233" y="5549"/>
                  </a:lnTo>
                  <a:lnTo>
                    <a:pt x="67233" y="3987"/>
                  </a:lnTo>
                  <a:close/>
                </a:path>
                <a:path w="149225" h="12064">
                  <a:moveTo>
                    <a:pt x="79857" y="7924"/>
                  </a:moveTo>
                  <a:lnTo>
                    <a:pt x="78359" y="7924"/>
                  </a:lnTo>
                  <a:lnTo>
                    <a:pt x="78359" y="3289"/>
                  </a:lnTo>
                  <a:lnTo>
                    <a:pt x="78359" y="1295"/>
                  </a:lnTo>
                  <a:lnTo>
                    <a:pt x="77266" y="1295"/>
                  </a:lnTo>
                  <a:lnTo>
                    <a:pt x="77050" y="1600"/>
                  </a:lnTo>
                  <a:lnTo>
                    <a:pt x="77050" y="3289"/>
                  </a:lnTo>
                  <a:lnTo>
                    <a:pt x="77050" y="7924"/>
                  </a:lnTo>
                  <a:lnTo>
                    <a:pt x="73774" y="7924"/>
                  </a:lnTo>
                  <a:lnTo>
                    <a:pt x="77050" y="3289"/>
                  </a:lnTo>
                  <a:lnTo>
                    <a:pt x="77050" y="1600"/>
                  </a:lnTo>
                  <a:lnTo>
                    <a:pt x="72593" y="7785"/>
                  </a:lnTo>
                  <a:lnTo>
                    <a:pt x="72593" y="9042"/>
                  </a:lnTo>
                  <a:lnTo>
                    <a:pt x="77063" y="9042"/>
                  </a:lnTo>
                  <a:lnTo>
                    <a:pt x="77063" y="11544"/>
                  </a:lnTo>
                  <a:lnTo>
                    <a:pt x="78359" y="11544"/>
                  </a:lnTo>
                  <a:lnTo>
                    <a:pt x="78359" y="9042"/>
                  </a:lnTo>
                  <a:lnTo>
                    <a:pt x="79857" y="9042"/>
                  </a:lnTo>
                  <a:lnTo>
                    <a:pt x="79857" y="7924"/>
                  </a:lnTo>
                  <a:close/>
                </a:path>
                <a:path w="149225" h="12064">
                  <a:moveTo>
                    <a:pt x="87985" y="7924"/>
                  </a:moveTo>
                  <a:lnTo>
                    <a:pt x="86487" y="7924"/>
                  </a:lnTo>
                  <a:lnTo>
                    <a:pt x="86487" y="3289"/>
                  </a:lnTo>
                  <a:lnTo>
                    <a:pt x="86487" y="1295"/>
                  </a:lnTo>
                  <a:lnTo>
                    <a:pt x="85394" y="1295"/>
                  </a:lnTo>
                  <a:lnTo>
                    <a:pt x="85178" y="1600"/>
                  </a:lnTo>
                  <a:lnTo>
                    <a:pt x="85178" y="3289"/>
                  </a:lnTo>
                  <a:lnTo>
                    <a:pt x="85178" y="7924"/>
                  </a:lnTo>
                  <a:lnTo>
                    <a:pt x="81902" y="7924"/>
                  </a:lnTo>
                  <a:lnTo>
                    <a:pt x="85178" y="3289"/>
                  </a:lnTo>
                  <a:lnTo>
                    <a:pt x="85178" y="1600"/>
                  </a:lnTo>
                  <a:lnTo>
                    <a:pt x="80721" y="7785"/>
                  </a:lnTo>
                  <a:lnTo>
                    <a:pt x="80721" y="9042"/>
                  </a:lnTo>
                  <a:lnTo>
                    <a:pt x="85191" y="9042"/>
                  </a:lnTo>
                  <a:lnTo>
                    <a:pt x="85191" y="11544"/>
                  </a:lnTo>
                  <a:lnTo>
                    <a:pt x="86487" y="11544"/>
                  </a:lnTo>
                  <a:lnTo>
                    <a:pt x="86487" y="9042"/>
                  </a:lnTo>
                  <a:lnTo>
                    <a:pt x="87985" y="9042"/>
                  </a:lnTo>
                  <a:lnTo>
                    <a:pt x="87985" y="7924"/>
                  </a:lnTo>
                  <a:close/>
                </a:path>
                <a:path w="149225" h="12064">
                  <a:moveTo>
                    <a:pt x="100050" y="3581"/>
                  </a:moveTo>
                  <a:lnTo>
                    <a:pt x="99771" y="2870"/>
                  </a:lnTo>
                  <a:lnTo>
                    <a:pt x="98691" y="1612"/>
                  </a:lnTo>
                  <a:lnTo>
                    <a:pt x="97840" y="1295"/>
                  </a:lnTo>
                  <a:lnTo>
                    <a:pt x="95275" y="1295"/>
                  </a:lnTo>
                  <a:lnTo>
                    <a:pt x="94284" y="1790"/>
                  </a:lnTo>
                  <a:lnTo>
                    <a:pt x="93726" y="2768"/>
                  </a:lnTo>
                  <a:lnTo>
                    <a:pt x="93421" y="3340"/>
                  </a:lnTo>
                  <a:lnTo>
                    <a:pt x="93243" y="4064"/>
                  </a:lnTo>
                  <a:lnTo>
                    <a:pt x="93243" y="4953"/>
                  </a:lnTo>
                  <a:lnTo>
                    <a:pt x="94538" y="4953"/>
                  </a:lnTo>
                  <a:lnTo>
                    <a:pt x="94564" y="4318"/>
                  </a:lnTo>
                  <a:lnTo>
                    <a:pt x="94665" y="3822"/>
                  </a:lnTo>
                  <a:lnTo>
                    <a:pt x="95173" y="2794"/>
                  </a:lnTo>
                  <a:lnTo>
                    <a:pt x="95783" y="2463"/>
                  </a:lnTo>
                  <a:lnTo>
                    <a:pt x="97256" y="2463"/>
                  </a:lnTo>
                  <a:lnTo>
                    <a:pt x="97739" y="2641"/>
                  </a:lnTo>
                  <a:lnTo>
                    <a:pt x="98450" y="3340"/>
                  </a:lnTo>
                  <a:lnTo>
                    <a:pt x="98628" y="3810"/>
                  </a:lnTo>
                  <a:lnTo>
                    <a:pt x="98628" y="4914"/>
                  </a:lnTo>
                  <a:lnTo>
                    <a:pt x="98437" y="5372"/>
                  </a:lnTo>
                  <a:lnTo>
                    <a:pt x="97790" y="6019"/>
                  </a:lnTo>
                  <a:lnTo>
                    <a:pt x="97370" y="6324"/>
                  </a:lnTo>
                  <a:lnTo>
                    <a:pt x="94462" y="8001"/>
                  </a:lnTo>
                  <a:lnTo>
                    <a:pt x="93840" y="8597"/>
                  </a:lnTo>
                  <a:lnTo>
                    <a:pt x="93535" y="9245"/>
                  </a:lnTo>
                  <a:lnTo>
                    <a:pt x="93218" y="9893"/>
                  </a:lnTo>
                  <a:lnTo>
                    <a:pt x="93040" y="10668"/>
                  </a:lnTo>
                  <a:lnTo>
                    <a:pt x="92989" y="11544"/>
                  </a:lnTo>
                  <a:lnTo>
                    <a:pt x="99999" y="11544"/>
                  </a:lnTo>
                  <a:lnTo>
                    <a:pt x="99999" y="10325"/>
                  </a:lnTo>
                  <a:lnTo>
                    <a:pt x="94424" y="10325"/>
                  </a:lnTo>
                  <a:lnTo>
                    <a:pt x="94538" y="9829"/>
                  </a:lnTo>
                  <a:lnTo>
                    <a:pt x="94843" y="9359"/>
                  </a:lnTo>
                  <a:lnTo>
                    <a:pt x="95580" y="8724"/>
                  </a:lnTo>
                  <a:lnTo>
                    <a:pt x="95948" y="8470"/>
                  </a:lnTo>
                  <a:lnTo>
                    <a:pt x="98259" y="7200"/>
                  </a:lnTo>
                  <a:lnTo>
                    <a:pt x="98844" y="6794"/>
                  </a:lnTo>
                  <a:lnTo>
                    <a:pt x="99758" y="5867"/>
                  </a:lnTo>
                  <a:lnTo>
                    <a:pt x="100050" y="5168"/>
                  </a:lnTo>
                  <a:lnTo>
                    <a:pt x="100050" y="3581"/>
                  </a:lnTo>
                  <a:close/>
                </a:path>
                <a:path w="149225" h="12064">
                  <a:moveTo>
                    <a:pt x="108102" y="8077"/>
                  </a:moveTo>
                  <a:lnTo>
                    <a:pt x="108013" y="4267"/>
                  </a:lnTo>
                  <a:lnTo>
                    <a:pt x="107924" y="3810"/>
                  </a:lnTo>
                  <a:lnTo>
                    <a:pt x="107200" y="2489"/>
                  </a:lnTo>
                  <a:lnTo>
                    <a:pt x="106870" y="1879"/>
                  </a:lnTo>
                  <a:lnTo>
                    <a:pt x="106680" y="1778"/>
                  </a:lnTo>
                  <a:lnTo>
                    <a:pt x="106680" y="8572"/>
                  </a:lnTo>
                  <a:lnTo>
                    <a:pt x="106565" y="9182"/>
                  </a:lnTo>
                  <a:lnTo>
                    <a:pt x="105778" y="10350"/>
                  </a:lnTo>
                  <a:lnTo>
                    <a:pt x="105244" y="10655"/>
                  </a:lnTo>
                  <a:lnTo>
                    <a:pt x="103746" y="10655"/>
                  </a:lnTo>
                  <a:lnTo>
                    <a:pt x="103162" y="10172"/>
                  </a:lnTo>
                  <a:lnTo>
                    <a:pt x="102603" y="8572"/>
                  </a:lnTo>
                  <a:lnTo>
                    <a:pt x="102666" y="4267"/>
                  </a:lnTo>
                  <a:lnTo>
                    <a:pt x="103365" y="2844"/>
                  </a:lnTo>
                  <a:lnTo>
                    <a:pt x="103911" y="2489"/>
                  </a:lnTo>
                  <a:lnTo>
                    <a:pt x="105498" y="2489"/>
                  </a:lnTo>
                  <a:lnTo>
                    <a:pt x="106032" y="2844"/>
                  </a:lnTo>
                  <a:lnTo>
                    <a:pt x="106578" y="4267"/>
                  </a:lnTo>
                  <a:lnTo>
                    <a:pt x="106680" y="8572"/>
                  </a:lnTo>
                  <a:lnTo>
                    <a:pt x="106680" y="1778"/>
                  </a:lnTo>
                  <a:lnTo>
                    <a:pt x="105918" y="1333"/>
                  </a:lnTo>
                  <a:lnTo>
                    <a:pt x="103124" y="1333"/>
                  </a:lnTo>
                  <a:lnTo>
                    <a:pt x="102120" y="2108"/>
                  </a:lnTo>
                  <a:lnTo>
                    <a:pt x="101307" y="4356"/>
                  </a:lnTo>
                  <a:lnTo>
                    <a:pt x="101193" y="8572"/>
                  </a:lnTo>
                  <a:lnTo>
                    <a:pt x="101358" y="9334"/>
                  </a:lnTo>
                  <a:lnTo>
                    <a:pt x="102450" y="11290"/>
                  </a:lnTo>
                  <a:lnTo>
                    <a:pt x="103365" y="11823"/>
                  </a:lnTo>
                  <a:lnTo>
                    <a:pt x="105943" y="11823"/>
                  </a:lnTo>
                  <a:lnTo>
                    <a:pt x="106921" y="11176"/>
                  </a:lnTo>
                  <a:lnTo>
                    <a:pt x="107162" y="10655"/>
                  </a:lnTo>
                  <a:lnTo>
                    <a:pt x="107937" y="8953"/>
                  </a:lnTo>
                  <a:lnTo>
                    <a:pt x="108102" y="8077"/>
                  </a:lnTo>
                  <a:close/>
                </a:path>
                <a:path w="149225" h="12064">
                  <a:moveTo>
                    <a:pt x="120472" y="1498"/>
                  </a:moveTo>
                  <a:lnTo>
                    <a:pt x="113360" y="1498"/>
                  </a:lnTo>
                  <a:lnTo>
                    <a:pt x="113360" y="2794"/>
                  </a:lnTo>
                  <a:lnTo>
                    <a:pt x="119011" y="2794"/>
                  </a:lnTo>
                  <a:lnTo>
                    <a:pt x="118300" y="3606"/>
                  </a:lnTo>
                  <a:lnTo>
                    <a:pt x="117614" y="4584"/>
                  </a:lnTo>
                  <a:lnTo>
                    <a:pt x="115862" y="7645"/>
                  </a:lnTo>
                  <a:lnTo>
                    <a:pt x="115150" y="9588"/>
                  </a:lnTo>
                  <a:lnTo>
                    <a:pt x="114820" y="11544"/>
                  </a:lnTo>
                  <a:lnTo>
                    <a:pt x="116243" y="11544"/>
                  </a:lnTo>
                  <a:lnTo>
                    <a:pt x="116459" y="10502"/>
                  </a:lnTo>
                  <a:lnTo>
                    <a:pt x="116636" y="9740"/>
                  </a:lnTo>
                  <a:lnTo>
                    <a:pt x="120472" y="2616"/>
                  </a:lnTo>
                  <a:lnTo>
                    <a:pt x="120472" y="1498"/>
                  </a:lnTo>
                  <a:close/>
                </a:path>
                <a:path w="149225" h="12064">
                  <a:moveTo>
                    <a:pt x="128409" y="8077"/>
                  </a:moveTo>
                  <a:lnTo>
                    <a:pt x="128320" y="4267"/>
                  </a:lnTo>
                  <a:lnTo>
                    <a:pt x="128231" y="3810"/>
                  </a:lnTo>
                  <a:lnTo>
                    <a:pt x="127508" y="2489"/>
                  </a:lnTo>
                  <a:lnTo>
                    <a:pt x="127177" y="1879"/>
                  </a:lnTo>
                  <a:lnTo>
                    <a:pt x="126987" y="1778"/>
                  </a:lnTo>
                  <a:lnTo>
                    <a:pt x="126987" y="8572"/>
                  </a:lnTo>
                  <a:lnTo>
                    <a:pt x="126873" y="9182"/>
                  </a:lnTo>
                  <a:lnTo>
                    <a:pt x="126085" y="10350"/>
                  </a:lnTo>
                  <a:lnTo>
                    <a:pt x="125552" y="10655"/>
                  </a:lnTo>
                  <a:lnTo>
                    <a:pt x="124053" y="10655"/>
                  </a:lnTo>
                  <a:lnTo>
                    <a:pt x="123469" y="10172"/>
                  </a:lnTo>
                  <a:lnTo>
                    <a:pt x="122910" y="8572"/>
                  </a:lnTo>
                  <a:lnTo>
                    <a:pt x="122974" y="4267"/>
                  </a:lnTo>
                  <a:lnTo>
                    <a:pt x="123659" y="2844"/>
                  </a:lnTo>
                  <a:lnTo>
                    <a:pt x="124218" y="2489"/>
                  </a:lnTo>
                  <a:lnTo>
                    <a:pt x="125806" y="2489"/>
                  </a:lnTo>
                  <a:lnTo>
                    <a:pt x="126339" y="2844"/>
                  </a:lnTo>
                  <a:lnTo>
                    <a:pt x="126885" y="4267"/>
                  </a:lnTo>
                  <a:lnTo>
                    <a:pt x="126987" y="8572"/>
                  </a:lnTo>
                  <a:lnTo>
                    <a:pt x="126987" y="1778"/>
                  </a:lnTo>
                  <a:lnTo>
                    <a:pt x="126225" y="1333"/>
                  </a:lnTo>
                  <a:lnTo>
                    <a:pt x="123431" y="1333"/>
                  </a:lnTo>
                  <a:lnTo>
                    <a:pt x="122415" y="2108"/>
                  </a:lnTo>
                  <a:lnTo>
                    <a:pt x="121615" y="4356"/>
                  </a:lnTo>
                  <a:lnTo>
                    <a:pt x="121500" y="8572"/>
                  </a:lnTo>
                  <a:lnTo>
                    <a:pt x="121653" y="9334"/>
                  </a:lnTo>
                  <a:lnTo>
                    <a:pt x="122758" y="11290"/>
                  </a:lnTo>
                  <a:lnTo>
                    <a:pt x="123672" y="11823"/>
                  </a:lnTo>
                  <a:lnTo>
                    <a:pt x="126250" y="11823"/>
                  </a:lnTo>
                  <a:lnTo>
                    <a:pt x="127241" y="11176"/>
                  </a:lnTo>
                  <a:lnTo>
                    <a:pt x="127469" y="10655"/>
                  </a:lnTo>
                  <a:lnTo>
                    <a:pt x="128244" y="8953"/>
                  </a:lnTo>
                  <a:lnTo>
                    <a:pt x="128409" y="8077"/>
                  </a:lnTo>
                  <a:close/>
                </a:path>
                <a:path w="149225" h="12064">
                  <a:moveTo>
                    <a:pt x="140589" y="8077"/>
                  </a:moveTo>
                  <a:lnTo>
                    <a:pt x="140500" y="4267"/>
                  </a:lnTo>
                  <a:lnTo>
                    <a:pt x="140411" y="3810"/>
                  </a:lnTo>
                  <a:lnTo>
                    <a:pt x="139687" y="2489"/>
                  </a:lnTo>
                  <a:lnTo>
                    <a:pt x="139357" y="1879"/>
                  </a:lnTo>
                  <a:lnTo>
                    <a:pt x="139166" y="1778"/>
                  </a:lnTo>
                  <a:lnTo>
                    <a:pt x="139166" y="8572"/>
                  </a:lnTo>
                  <a:lnTo>
                    <a:pt x="139052" y="9182"/>
                  </a:lnTo>
                  <a:lnTo>
                    <a:pt x="138264" y="10350"/>
                  </a:lnTo>
                  <a:lnTo>
                    <a:pt x="137731" y="10655"/>
                  </a:lnTo>
                  <a:lnTo>
                    <a:pt x="136232" y="10655"/>
                  </a:lnTo>
                  <a:lnTo>
                    <a:pt x="135648" y="10172"/>
                  </a:lnTo>
                  <a:lnTo>
                    <a:pt x="135089" y="8572"/>
                  </a:lnTo>
                  <a:lnTo>
                    <a:pt x="135153" y="4267"/>
                  </a:lnTo>
                  <a:lnTo>
                    <a:pt x="135851" y="2844"/>
                  </a:lnTo>
                  <a:lnTo>
                    <a:pt x="136398" y="2489"/>
                  </a:lnTo>
                  <a:lnTo>
                    <a:pt x="137985" y="2489"/>
                  </a:lnTo>
                  <a:lnTo>
                    <a:pt x="138518" y="2844"/>
                  </a:lnTo>
                  <a:lnTo>
                    <a:pt x="139065" y="4267"/>
                  </a:lnTo>
                  <a:lnTo>
                    <a:pt x="139166" y="8572"/>
                  </a:lnTo>
                  <a:lnTo>
                    <a:pt x="139166" y="1778"/>
                  </a:lnTo>
                  <a:lnTo>
                    <a:pt x="138404" y="1333"/>
                  </a:lnTo>
                  <a:lnTo>
                    <a:pt x="135610" y="1333"/>
                  </a:lnTo>
                  <a:lnTo>
                    <a:pt x="134594" y="2108"/>
                  </a:lnTo>
                  <a:lnTo>
                    <a:pt x="133794" y="4356"/>
                  </a:lnTo>
                  <a:lnTo>
                    <a:pt x="133680" y="8572"/>
                  </a:lnTo>
                  <a:lnTo>
                    <a:pt x="133832" y="9334"/>
                  </a:lnTo>
                  <a:lnTo>
                    <a:pt x="134937" y="11290"/>
                  </a:lnTo>
                  <a:lnTo>
                    <a:pt x="135851" y="11823"/>
                  </a:lnTo>
                  <a:lnTo>
                    <a:pt x="138430" y="11823"/>
                  </a:lnTo>
                  <a:lnTo>
                    <a:pt x="139420" y="11176"/>
                  </a:lnTo>
                  <a:lnTo>
                    <a:pt x="139649" y="10655"/>
                  </a:lnTo>
                  <a:lnTo>
                    <a:pt x="140423" y="8953"/>
                  </a:lnTo>
                  <a:lnTo>
                    <a:pt x="140589" y="8077"/>
                  </a:lnTo>
                  <a:close/>
                </a:path>
                <a:path w="149225" h="12064">
                  <a:moveTo>
                    <a:pt x="148704" y="8077"/>
                  </a:moveTo>
                  <a:lnTo>
                    <a:pt x="147281" y="1778"/>
                  </a:lnTo>
                  <a:lnTo>
                    <a:pt x="147281" y="8572"/>
                  </a:lnTo>
                  <a:lnTo>
                    <a:pt x="147167" y="9182"/>
                  </a:lnTo>
                  <a:lnTo>
                    <a:pt x="146380" y="10350"/>
                  </a:lnTo>
                  <a:lnTo>
                    <a:pt x="145846" y="10655"/>
                  </a:lnTo>
                  <a:lnTo>
                    <a:pt x="144348" y="10655"/>
                  </a:lnTo>
                  <a:lnTo>
                    <a:pt x="143764" y="10172"/>
                  </a:lnTo>
                  <a:lnTo>
                    <a:pt x="143205" y="8572"/>
                  </a:lnTo>
                  <a:lnTo>
                    <a:pt x="143268" y="4267"/>
                  </a:lnTo>
                  <a:lnTo>
                    <a:pt x="143954" y="2844"/>
                  </a:lnTo>
                  <a:lnTo>
                    <a:pt x="144513" y="2489"/>
                  </a:lnTo>
                  <a:lnTo>
                    <a:pt x="146100" y="2489"/>
                  </a:lnTo>
                  <a:lnTo>
                    <a:pt x="146646" y="2844"/>
                  </a:lnTo>
                  <a:lnTo>
                    <a:pt x="147193" y="4267"/>
                  </a:lnTo>
                  <a:lnTo>
                    <a:pt x="147281" y="8572"/>
                  </a:lnTo>
                  <a:lnTo>
                    <a:pt x="147281" y="1778"/>
                  </a:lnTo>
                  <a:lnTo>
                    <a:pt x="146519" y="1333"/>
                  </a:lnTo>
                  <a:lnTo>
                    <a:pt x="143725" y="1333"/>
                  </a:lnTo>
                  <a:lnTo>
                    <a:pt x="142709" y="2108"/>
                  </a:lnTo>
                  <a:lnTo>
                    <a:pt x="141909" y="4356"/>
                  </a:lnTo>
                  <a:lnTo>
                    <a:pt x="141795" y="8572"/>
                  </a:lnTo>
                  <a:lnTo>
                    <a:pt x="141947" y="9334"/>
                  </a:lnTo>
                  <a:lnTo>
                    <a:pt x="143052" y="11290"/>
                  </a:lnTo>
                  <a:lnTo>
                    <a:pt x="143967" y="11823"/>
                  </a:lnTo>
                  <a:lnTo>
                    <a:pt x="146545" y="11823"/>
                  </a:lnTo>
                  <a:lnTo>
                    <a:pt x="147535" y="11176"/>
                  </a:lnTo>
                  <a:lnTo>
                    <a:pt x="147777" y="10655"/>
                  </a:lnTo>
                  <a:lnTo>
                    <a:pt x="148539" y="8953"/>
                  </a:lnTo>
                  <a:lnTo>
                    <a:pt x="148704" y="80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67367" y="4730099"/>
              <a:ext cx="89293" cy="11907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46858" y="3668572"/>
              <a:ext cx="1439456" cy="196406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49129" y="4215193"/>
              <a:ext cx="150202" cy="85915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72929" y="3668585"/>
              <a:ext cx="126403" cy="18194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46858" y="4989715"/>
              <a:ext cx="904493" cy="846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46858" y="4216298"/>
              <a:ext cx="967651" cy="77342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46858" y="3668585"/>
              <a:ext cx="916343" cy="15951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46858" y="3827602"/>
              <a:ext cx="947445" cy="15980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46858" y="3986911"/>
              <a:ext cx="315874" cy="16007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62224" y="3986911"/>
              <a:ext cx="158445" cy="31937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920174" y="4215193"/>
              <a:ext cx="316674" cy="9109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72929" y="4215193"/>
              <a:ext cx="21374" cy="25065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46858" y="4146473"/>
              <a:ext cx="315874" cy="31937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236353" y="4215193"/>
              <a:ext cx="126847" cy="25065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62224" y="4305782"/>
              <a:ext cx="316661" cy="16007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078391" y="4305782"/>
              <a:ext cx="158470" cy="31937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446858" y="4465345"/>
              <a:ext cx="632028" cy="15981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372929" y="4465358"/>
              <a:ext cx="21374" cy="31888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46805" y="4783582"/>
              <a:ext cx="6515" cy="66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236353" y="4465345"/>
              <a:ext cx="126847" cy="31889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446858" y="4624667"/>
              <a:ext cx="887971" cy="22499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446858" y="4904359"/>
              <a:ext cx="270967" cy="4940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022460" y="3845712"/>
              <a:ext cx="76593" cy="481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906255" y="4005021"/>
              <a:ext cx="11480" cy="10458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372929" y="3850525"/>
              <a:ext cx="139712" cy="36466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917736" y="3850525"/>
              <a:ext cx="445465" cy="36466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446858" y="3668572"/>
              <a:ext cx="926084" cy="126348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2504960" y="3726281"/>
              <a:ext cx="1355090" cy="1835150"/>
            </a:xfrm>
            <a:custGeom>
              <a:avLst/>
              <a:gdLst/>
              <a:ahLst/>
              <a:cxnLst/>
              <a:rect l="l" t="t" r="r" b="b"/>
              <a:pathLst>
                <a:path w="1355089" h="1835150">
                  <a:moveTo>
                    <a:pt x="1354963" y="80340"/>
                  </a:moveTo>
                  <a:lnTo>
                    <a:pt x="113576" y="0"/>
                  </a:lnTo>
                  <a:lnTo>
                    <a:pt x="0" y="1754708"/>
                  </a:lnTo>
                  <a:lnTo>
                    <a:pt x="1241399" y="1835061"/>
                  </a:lnTo>
                  <a:lnTo>
                    <a:pt x="1354963" y="803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584424" y="3738740"/>
              <a:ext cx="1244663" cy="1612646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2549829" y="3877500"/>
              <a:ext cx="1124585" cy="1648460"/>
            </a:xfrm>
            <a:custGeom>
              <a:avLst/>
              <a:gdLst/>
              <a:ahLst/>
              <a:cxnLst/>
              <a:rect l="l" t="t" r="r" b="b"/>
              <a:pathLst>
                <a:path w="1124585" h="1648460">
                  <a:moveTo>
                    <a:pt x="654596" y="1478432"/>
                  </a:moveTo>
                  <a:lnTo>
                    <a:pt x="645896" y="1440726"/>
                  </a:lnTo>
                  <a:lnTo>
                    <a:pt x="49809" y="1403985"/>
                  </a:lnTo>
                  <a:lnTo>
                    <a:pt x="59029" y="1434985"/>
                  </a:lnTo>
                  <a:lnTo>
                    <a:pt x="654596" y="1478432"/>
                  </a:lnTo>
                  <a:close/>
                </a:path>
                <a:path w="1124585" h="1648460">
                  <a:moveTo>
                    <a:pt x="951344" y="47866"/>
                  </a:moveTo>
                  <a:lnTo>
                    <a:pt x="367360" y="0"/>
                  </a:lnTo>
                  <a:lnTo>
                    <a:pt x="316357" y="213271"/>
                  </a:lnTo>
                  <a:lnTo>
                    <a:pt x="951344" y="241376"/>
                  </a:lnTo>
                  <a:lnTo>
                    <a:pt x="951344" y="47866"/>
                  </a:lnTo>
                  <a:close/>
                </a:path>
                <a:path w="1124585" h="1648460">
                  <a:moveTo>
                    <a:pt x="1124318" y="1648091"/>
                  </a:moveTo>
                  <a:lnTo>
                    <a:pt x="1103350" y="1587817"/>
                  </a:lnTo>
                  <a:lnTo>
                    <a:pt x="996835" y="1580781"/>
                  </a:lnTo>
                  <a:lnTo>
                    <a:pt x="997864" y="1562404"/>
                  </a:lnTo>
                  <a:lnTo>
                    <a:pt x="147205" y="1514894"/>
                  </a:lnTo>
                  <a:lnTo>
                    <a:pt x="146659" y="1524584"/>
                  </a:lnTo>
                  <a:lnTo>
                    <a:pt x="0" y="1514881"/>
                  </a:lnTo>
                  <a:lnTo>
                    <a:pt x="0" y="1572094"/>
                  </a:lnTo>
                  <a:lnTo>
                    <a:pt x="1124318" y="16480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382835" y="5309780"/>
              <a:ext cx="297786" cy="98668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3026219" y="3912641"/>
              <a:ext cx="380365" cy="53340"/>
            </a:xfrm>
            <a:custGeom>
              <a:avLst/>
              <a:gdLst/>
              <a:ahLst/>
              <a:cxnLst/>
              <a:rect l="l" t="t" r="r" b="b"/>
              <a:pathLst>
                <a:path w="380364" h="53339">
                  <a:moveTo>
                    <a:pt x="20980" y="1358"/>
                  </a:moveTo>
                  <a:lnTo>
                    <a:pt x="190" y="0"/>
                  </a:lnTo>
                  <a:lnTo>
                    <a:pt x="0" y="3086"/>
                  </a:lnTo>
                  <a:lnTo>
                    <a:pt x="8534" y="3644"/>
                  </a:lnTo>
                  <a:lnTo>
                    <a:pt x="6896" y="28625"/>
                  </a:lnTo>
                  <a:lnTo>
                    <a:pt x="10566" y="28867"/>
                  </a:lnTo>
                  <a:lnTo>
                    <a:pt x="12192" y="3886"/>
                  </a:lnTo>
                  <a:lnTo>
                    <a:pt x="20777" y="4445"/>
                  </a:lnTo>
                  <a:lnTo>
                    <a:pt x="20980" y="1358"/>
                  </a:lnTo>
                  <a:close/>
                </a:path>
                <a:path w="380364" h="53339">
                  <a:moveTo>
                    <a:pt x="35725" y="15608"/>
                  </a:moveTo>
                  <a:lnTo>
                    <a:pt x="34798" y="11645"/>
                  </a:lnTo>
                  <a:lnTo>
                    <a:pt x="34353" y="9715"/>
                  </a:lnTo>
                  <a:lnTo>
                    <a:pt x="32194" y="9575"/>
                  </a:lnTo>
                  <a:lnTo>
                    <a:pt x="32194" y="15836"/>
                  </a:lnTo>
                  <a:lnTo>
                    <a:pt x="32004" y="18173"/>
                  </a:lnTo>
                  <a:lnTo>
                    <a:pt x="21297" y="17475"/>
                  </a:lnTo>
                  <a:lnTo>
                    <a:pt x="21755" y="14960"/>
                  </a:lnTo>
                  <a:lnTo>
                    <a:pt x="23596" y="11645"/>
                  </a:lnTo>
                  <a:lnTo>
                    <a:pt x="31432" y="12153"/>
                  </a:lnTo>
                  <a:lnTo>
                    <a:pt x="32194" y="15836"/>
                  </a:lnTo>
                  <a:lnTo>
                    <a:pt x="32194" y="9575"/>
                  </a:lnTo>
                  <a:lnTo>
                    <a:pt x="21894" y="8890"/>
                  </a:lnTo>
                  <a:lnTo>
                    <a:pt x="18008" y="13449"/>
                  </a:lnTo>
                  <a:lnTo>
                    <a:pt x="17208" y="25615"/>
                  </a:lnTo>
                  <a:lnTo>
                    <a:pt x="20650" y="29946"/>
                  </a:lnTo>
                  <a:lnTo>
                    <a:pt x="30060" y="30556"/>
                  </a:lnTo>
                  <a:lnTo>
                    <a:pt x="32321" y="30035"/>
                  </a:lnTo>
                  <a:lnTo>
                    <a:pt x="33655" y="29527"/>
                  </a:lnTo>
                  <a:lnTo>
                    <a:pt x="33350" y="27724"/>
                  </a:lnTo>
                  <a:lnTo>
                    <a:pt x="33197" y="26873"/>
                  </a:lnTo>
                  <a:lnTo>
                    <a:pt x="31775" y="27368"/>
                  </a:lnTo>
                  <a:lnTo>
                    <a:pt x="30175" y="27724"/>
                  </a:lnTo>
                  <a:lnTo>
                    <a:pt x="23876" y="27305"/>
                  </a:lnTo>
                  <a:lnTo>
                    <a:pt x="20840" y="25057"/>
                  </a:lnTo>
                  <a:lnTo>
                    <a:pt x="21082" y="20104"/>
                  </a:lnTo>
                  <a:lnTo>
                    <a:pt x="35255" y="21018"/>
                  </a:lnTo>
                  <a:lnTo>
                    <a:pt x="35445" y="20104"/>
                  </a:lnTo>
                  <a:lnTo>
                    <a:pt x="35560" y="18173"/>
                  </a:lnTo>
                  <a:lnTo>
                    <a:pt x="35725" y="15608"/>
                  </a:lnTo>
                  <a:close/>
                </a:path>
                <a:path w="380364" h="53339">
                  <a:moveTo>
                    <a:pt x="51650" y="22885"/>
                  </a:moveTo>
                  <a:lnTo>
                    <a:pt x="49961" y="21031"/>
                  </a:lnTo>
                  <a:lnTo>
                    <a:pt x="43992" y="18288"/>
                  </a:lnTo>
                  <a:lnTo>
                    <a:pt x="42837" y="17462"/>
                  </a:lnTo>
                  <a:lnTo>
                    <a:pt x="43040" y="14300"/>
                  </a:lnTo>
                  <a:lnTo>
                    <a:pt x="44335" y="13131"/>
                  </a:lnTo>
                  <a:lnTo>
                    <a:pt x="48374" y="13385"/>
                  </a:lnTo>
                  <a:lnTo>
                    <a:pt x="49784" y="14160"/>
                  </a:lnTo>
                  <a:lnTo>
                    <a:pt x="50546" y="14706"/>
                  </a:lnTo>
                  <a:lnTo>
                    <a:pt x="51638" y="12103"/>
                  </a:lnTo>
                  <a:lnTo>
                    <a:pt x="50558" y="11366"/>
                  </a:lnTo>
                  <a:lnTo>
                    <a:pt x="48806" y="10655"/>
                  </a:lnTo>
                  <a:lnTo>
                    <a:pt x="42430" y="10248"/>
                  </a:lnTo>
                  <a:lnTo>
                    <a:pt x="39636" y="12738"/>
                  </a:lnTo>
                  <a:lnTo>
                    <a:pt x="39268" y="18402"/>
                  </a:lnTo>
                  <a:lnTo>
                    <a:pt x="40843" y="20510"/>
                  </a:lnTo>
                  <a:lnTo>
                    <a:pt x="47028" y="23215"/>
                  </a:lnTo>
                  <a:lnTo>
                    <a:pt x="48006" y="24244"/>
                  </a:lnTo>
                  <a:lnTo>
                    <a:pt x="47777" y="27660"/>
                  </a:lnTo>
                  <a:lnTo>
                    <a:pt x="46443" y="28905"/>
                  </a:lnTo>
                  <a:lnTo>
                    <a:pt x="41948" y="28613"/>
                  </a:lnTo>
                  <a:lnTo>
                    <a:pt x="40068" y="27736"/>
                  </a:lnTo>
                  <a:lnTo>
                    <a:pt x="39039" y="26962"/>
                  </a:lnTo>
                  <a:lnTo>
                    <a:pt x="37947" y="29692"/>
                  </a:lnTo>
                  <a:lnTo>
                    <a:pt x="39306" y="30619"/>
                  </a:lnTo>
                  <a:lnTo>
                    <a:pt x="41313" y="31292"/>
                  </a:lnTo>
                  <a:lnTo>
                    <a:pt x="48298" y="31750"/>
                  </a:lnTo>
                  <a:lnTo>
                    <a:pt x="51219" y="29425"/>
                  </a:lnTo>
                  <a:lnTo>
                    <a:pt x="51650" y="22885"/>
                  </a:lnTo>
                  <a:close/>
                </a:path>
                <a:path w="380364" h="53339">
                  <a:moveTo>
                    <a:pt x="66763" y="12293"/>
                  </a:moveTo>
                  <a:lnTo>
                    <a:pt x="61518" y="11950"/>
                  </a:lnTo>
                  <a:lnTo>
                    <a:pt x="61899" y="6159"/>
                  </a:lnTo>
                  <a:lnTo>
                    <a:pt x="58242" y="6883"/>
                  </a:lnTo>
                  <a:lnTo>
                    <a:pt x="57937" y="11709"/>
                  </a:lnTo>
                  <a:lnTo>
                    <a:pt x="54813" y="11506"/>
                  </a:lnTo>
                  <a:lnTo>
                    <a:pt x="54635" y="14300"/>
                  </a:lnTo>
                  <a:lnTo>
                    <a:pt x="57746" y="14516"/>
                  </a:lnTo>
                  <a:lnTo>
                    <a:pt x="56883" y="27876"/>
                  </a:lnTo>
                  <a:lnTo>
                    <a:pt x="57137" y="29692"/>
                  </a:lnTo>
                  <a:lnTo>
                    <a:pt x="58115" y="30848"/>
                  </a:lnTo>
                  <a:lnTo>
                    <a:pt x="58915" y="31902"/>
                  </a:lnTo>
                  <a:lnTo>
                    <a:pt x="60261" y="32537"/>
                  </a:lnTo>
                  <a:lnTo>
                    <a:pt x="63385" y="32740"/>
                  </a:lnTo>
                  <a:lnTo>
                    <a:pt x="64528" y="32600"/>
                  </a:lnTo>
                  <a:lnTo>
                    <a:pt x="65252" y="32359"/>
                  </a:lnTo>
                  <a:lnTo>
                    <a:pt x="65265" y="29591"/>
                  </a:lnTo>
                  <a:lnTo>
                    <a:pt x="64795" y="29692"/>
                  </a:lnTo>
                  <a:lnTo>
                    <a:pt x="64084" y="29768"/>
                  </a:lnTo>
                  <a:lnTo>
                    <a:pt x="61074" y="29578"/>
                  </a:lnTo>
                  <a:lnTo>
                    <a:pt x="60464" y="28117"/>
                  </a:lnTo>
                  <a:lnTo>
                    <a:pt x="61328" y="14744"/>
                  </a:lnTo>
                  <a:lnTo>
                    <a:pt x="66586" y="15087"/>
                  </a:lnTo>
                  <a:lnTo>
                    <a:pt x="66763" y="12293"/>
                  </a:lnTo>
                  <a:close/>
                </a:path>
                <a:path w="380364" h="53339">
                  <a:moveTo>
                    <a:pt x="85039" y="14097"/>
                  </a:moveTo>
                  <a:lnTo>
                    <a:pt x="84074" y="13538"/>
                  </a:lnTo>
                  <a:lnTo>
                    <a:pt x="82194" y="12877"/>
                  </a:lnTo>
                  <a:lnTo>
                    <a:pt x="73444" y="12306"/>
                  </a:lnTo>
                  <a:lnTo>
                    <a:pt x="68897" y="16522"/>
                  </a:lnTo>
                  <a:lnTo>
                    <a:pt x="68097" y="28892"/>
                  </a:lnTo>
                  <a:lnTo>
                    <a:pt x="71780" y="33274"/>
                  </a:lnTo>
                  <a:lnTo>
                    <a:pt x="80568" y="33845"/>
                  </a:lnTo>
                  <a:lnTo>
                    <a:pt x="82740" y="33324"/>
                  </a:lnTo>
                  <a:lnTo>
                    <a:pt x="83731" y="32880"/>
                  </a:lnTo>
                  <a:lnTo>
                    <a:pt x="83286" y="30099"/>
                  </a:lnTo>
                  <a:lnTo>
                    <a:pt x="80810" y="30937"/>
                  </a:lnTo>
                  <a:lnTo>
                    <a:pt x="74726" y="30543"/>
                  </a:lnTo>
                  <a:lnTo>
                    <a:pt x="71907" y="27470"/>
                  </a:lnTo>
                  <a:lnTo>
                    <a:pt x="72491" y="18592"/>
                  </a:lnTo>
                  <a:lnTo>
                    <a:pt x="75209" y="15341"/>
                  </a:lnTo>
                  <a:lnTo>
                    <a:pt x="81838" y="15773"/>
                  </a:lnTo>
                  <a:lnTo>
                    <a:pt x="83185" y="16319"/>
                  </a:lnTo>
                  <a:lnTo>
                    <a:pt x="84023" y="16878"/>
                  </a:lnTo>
                  <a:lnTo>
                    <a:pt x="85039" y="14097"/>
                  </a:lnTo>
                  <a:close/>
                </a:path>
                <a:path w="380364" h="53339">
                  <a:moveTo>
                    <a:pt x="105270" y="20142"/>
                  </a:moveTo>
                  <a:lnTo>
                    <a:pt x="104343" y="16179"/>
                  </a:lnTo>
                  <a:lnTo>
                    <a:pt x="103898" y="14249"/>
                  </a:lnTo>
                  <a:lnTo>
                    <a:pt x="101739" y="14109"/>
                  </a:lnTo>
                  <a:lnTo>
                    <a:pt x="101739" y="20383"/>
                  </a:lnTo>
                  <a:lnTo>
                    <a:pt x="101549" y="22707"/>
                  </a:lnTo>
                  <a:lnTo>
                    <a:pt x="90843" y="22009"/>
                  </a:lnTo>
                  <a:lnTo>
                    <a:pt x="91300" y="19494"/>
                  </a:lnTo>
                  <a:lnTo>
                    <a:pt x="93141" y="16179"/>
                  </a:lnTo>
                  <a:lnTo>
                    <a:pt x="100977" y="16687"/>
                  </a:lnTo>
                  <a:lnTo>
                    <a:pt x="101739" y="20383"/>
                  </a:lnTo>
                  <a:lnTo>
                    <a:pt x="101739" y="14109"/>
                  </a:lnTo>
                  <a:lnTo>
                    <a:pt x="91440" y="13423"/>
                  </a:lnTo>
                  <a:lnTo>
                    <a:pt x="87541" y="17983"/>
                  </a:lnTo>
                  <a:lnTo>
                    <a:pt x="86753" y="30149"/>
                  </a:lnTo>
                  <a:lnTo>
                    <a:pt x="90195" y="34480"/>
                  </a:lnTo>
                  <a:lnTo>
                    <a:pt x="99606" y="35090"/>
                  </a:lnTo>
                  <a:lnTo>
                    <a:pt x="101854" y="34569"/>
                  </a:lnTo>
                  <a:lnTo>
                    <a:pt x="103200" y="34061"/>
                  </a:lnTo>
                  <a:lnTo>
                    <a:pt x="102882" y="32258"/>
                  </a:lnTo>
                  <a:lnTo>
                    <a:pt x="102730" y="31407"/>
                  </a:lnTo>
                  <a:lnTo>
                    <a:pt x="101320" y="31902"/>
                  </a:lnTo>
                  <a:lnTo>
                    <a:pt x="99707" y="32258"/>
                  </a:lnTo>
                  <a:lnTo>
                    <a:pt x="93421" y="31838"/>
                  </a:lnTo>
                  <a:lnTo>
                    <a:pt x="90398" y="29591"/>
                  </a:lnTo>
                  <a:lnTo>
                    <a:pt x="90627" y="24638"/>
                  </a:lnTo>
                  <a:lnTo>
                    <a:pt x="104787" y="25552"/>
                  </a:lnTo>
                  <a:lnTo>
                    <a:pt x="104965" y="24638"/>
                  </a:lnTo>
                  <a:lnTo>
                    <a:pt x="105105" y="22707"/>
                  </a:lnTo>
                  <a:lnTo>
                    <a:pt x="105270" y="20142"/>
                  </a:lnTo>
                  <a:close/>
                </a:path>
                <a:path w="380364" h="53339">
                  <a:moveTo>
                    <a:pt x="120116" y="15430"/>
                  </a:moveTo>
                  <a:lnTo>
                    <a:pt x="119087" y="15227"/>
                  </a:lnTo>
                  <a:lnTo>
                    <a:pt x="116636" y="15074"/>
                  </a:lnTo>
                  <a:lnTo>
                    <a:pt x="114312" y="16637"/>
                  </a:lnTo>
                  <a:lnTo>
                    <a:pt x="113220" y="19291"/>
                  </a:lnTo>
                  <a:lnTo>
                    <a:pt x="113055" y="19278"/>
                  </a:lnTo>
                  <a:lnTo>
                    <a:pt x="113195" y="15303"/>
                  </a:lnTo>
                  <a:lnTo>
                    <a:pt x="109982" y="15100"/>
                  </a:lnTo>
                  <a:lnTo>
                    <a:pt x="109982" y="16979"/>
                  </a:lnTo>
                  <a:lnTo>
                    <a:pt x="109893" y="19024"/>
                  </a:lnTo>
                  <a:lnTo>
                    <a:pt x="109740" y="21399"/>
                  </a:lnTo>
                  <a:lnTo>
                    <a:pt x="108839" y="35267"/>
                  </a:lnTo>
                  <a:lnTo>
                    <a:pt x="112458" y="35509"/>
                  </a:lnTo>
                  <a:lnTo>
                    <a:pt x="113195" y="24142"/>
                  </a:lnTo>
                  <a:lnTo>
                    <a:pt x="114109" y="20345"/>
                  </a:lnTo>
                  <a:lnTo>
                    <a:pt x="116078" y="18516"/>
                  </a:lnTo>
                  <a:lnTo>
                    <a:pt x="118656" y="18681"/>
                  </a:lnTo>
                  <a:lnTo>
                    <a:pt x="119532" y="18770"/>
                  </a:lnTo>
                  <a:lnTo>
                    <a:pt x="119900" y="18884"/>
                  </a:lnTo>
                  <a:lnTo>
                    <a:pt x="120116" y="15430"/>
                  </a:lnTo>
                  <a:close/>
                </a:path>
                <a:path w="380364" h="53339">
                  <a:moveTo>
                    <a:pt x="134061" y="16675"/>
                  </a:moveTo>
                  <a:lnTo>
                    <a:pt x="128803" y="16332"/>
                  </a:lnTo>
                  <a:lnTo>
                    <a:pt x="129184" y="10541"/>
                  </a:lnTo>
                  <a:lnTo>
                    <a:pt x="125539" y="11264"/>
                  </a:lnTo>
                  <a:lnTo>
                    <a:pt x="125222" y="16090"/>
                  </a:lnTo>
                  <a:lnTo>
                    <a:pt x="122097" y="15900"/>
                  </a:lnTo>
                  <a:lnTo>
                    <a:pt x="121920" y="18681"/>
                  </a:lnTo>
                  <a:lnTo>
                    <a:pt x="125044" y="18884"/>
                  </a:lnTo>
                  <a:lnTo>
                    <a:pt x="124167" y="32258"/>
                  </a:lnTo>
                  <a:lnTo>
                    <a:pt x="124434" y="34074"/>
                  </a:lnTo>
                  <a:lnTo>
                    <a:pt x="125399" y="35229"/>
                  </a:lnTo>
                  <a:lnTo>
                    <a:pt x="126212" y="36283"/>
                  </a:lnTo>
                  <a:lnTo>
                    <a:pt x="127546" y="36918"/>
                  </a:lnTo>
                  <a:lnTo>
                    <a:pt x="130683" y="37122"/>
                  </a:lnTo>
                  <a:lnTo>
                    <a:pt x="131813" y="36982"/>
                  </a:lnTo>
                  <a:lnTo>
                    <a:pt x="132537" y="36741"/>
                  </a:lnTo>
                  <a:lnTo>
                    <a:pt x="132549" y="33972"/>
                  </a:lnTo>
                  <a:lnTo>
                    <a:pt x="132080" y="34074"/>
                  </a:lnTo>
                  <a:lnTo>
                    <a:pt x="131368" y="34150"/>
                  </a:lnTo>
                  <a:lnTo>
                    <a:pt x="128371" y="33959"/>
                  </a:lnTo>
                  <a:lnTo>
                    <a:pt x="127749" y="32499"/>
                  </a:lnTo>
                  <a:lnTo>
                    <a:pt x="128625" y="19126"/>
                  </a:lnTo>
                  <a:lnTo>
                    <a:pt x="133870" y="19469"/>
                  </a:lnTo>
                  <a:lnTo>
                    <a:pt x="134061" y="16675"/>
                  </a:lnTo>
                  <a:close/>
                </a:path>
                <a:path w="380364" h="53339">
                  <a:moveTo>
                    <a:pt x="141833" y="17183"/>
                  </a:moveTo>
                  <a:lnTo>
                    <a:pt x="138176" y="16941"/>
                  </a:lnTo>
                  <a:lnTo>
                    <a:pt x="136855" y="37096"/>
                  </a:lnTo>
                  <a:lnTo>
                    <a:pt x="140525" y="37338"/>
                  </a:lnTo>
                  <a:lnTo>
                    <a:pt x="141833" y="17183"/>
                  </a:lnTo>
                  <a:close/>
                </a:path>
                <a:path w="380364" h="53339">
                  <a:moveTo>
                    <a:pt x="142709" y="10248"/>
                  </a:moveTo>
                  <a:lnTo>
                    <a:pt x="141897" y="9194"/>
                  </a:lnTo>
                  <a:lnTo>
                    <a:pt x="139192" y="9017"/>
                  </a:lnTo>
                  <a:lnTo>
                    <a:pt x="138163" y="9956"/>
                  </a:lnTo>
                  <a:lnTo>
                    <a:pt x="137998" y="12496"/>
                  </a:lnTo>
                  <a:lnTo>
                    <a:pt x="138849" y="13550"/>
                  </a:lnTo>
                  <a:lnTo>
                    <a:pt x="141592" y="13728"/>
                  </a:lnTo>
                  <a:lnTo>
                    <a:pt x="142582" y="12801"/>
                  </a:lnTo>
                  <a:lnTo>
                    <a:pt x="142709" y="10248"/>
                  </a:lnTo>
                  <a:close/>
                </a:path>
                <a:path w="380364" h="53339">
                  <a:moveTo>
                    <a:pt x="163614" y="18592"/>
                  </a:moveTo>
                  <a:lnTo>
                    <a:pt x="151917" y="17830"/>
                  </a:lnTo>
                  <a:lnTo>
                    <a:pt x="152184" y="13627"/>
                  </a:lnTo>
                  <a:lnTo>
                    <a:pt x="153492" y="10998"/>
                  </a:lnTo>
                  <a:lnTo>
                    <a:pt x="159156" y="11366"/>
                  </a:lnTo>
                  <a:lnTo>
                    <a:pt x="160705" y="12001"/>
                  </a:lnTo>
                  <a:lnTo>
                    <a:pt x="161544" y="12687"/>
                  </a:lnTo>
                  <a:lnTo>
                    <a:pt x="162763" y="9969"/>
                  </a:lnTo>
                  <a:lnTo>
                    <a:pt x="161772" y="9144"/>
                  </a:lnTo>
                  <a:lnTo>
                    <a:pt x="159600" y="8420"/>
                  </a:lnTo>
                  <a:lnTo>
                    <a:pt x="152057" y="7924"/>
                  </a:lnTo>
                  <a:lnTo>
                    <a:pt x="148717" y="11188"/>
                  </a:lnTo>
                  <a:lnTo>
                    <a:pt x="148297" y="17602"/>
                  </a:lnTo>
                  <a:lnTo>
                    <a:pt x="145453" y="17411"/>
                  </a:lnTo>
                  <a:lnTo>
                    <a:pt x="145275" y="20205"/>
                  </a:lnTo>
                  <a:lnTo>
                    <a:pt x="148107" y="20383"/>
                  </a:lnTo>
                  <a:lnTo>
                    <a:pt x="146977" y="37757"/>
                  </a:lnTo>
                  <a:lnTo>
                    <a:pt x="150596" y="37998"/>
                  </a:lnTo>
                  <a:lnTo>
                    <a:pt x="151726" y="20624"/>
                  </a:lnTo>
                  <a:lnTo>
                    <a:pt x="159816" y="21158"/>
                  </a:lnTo>
                  <a:lnTo>
                    <a:pt x="158686" y="38519"/>
                  </a:lnTo>
                  <a:lnTo>
                    <a:pt x="162306" y="38747"/>
                  </a:lnTo>
                  <a:lnTo>
                    <a:pt x="163614" y="18592"/>
                  </a:lnTo>
                  <a:close/>
                </a:path>
                <a:path w="380364" h="53339">
                  <a:moveTo>
                    <a:pt x="185521" y="20015"/>
                  </a:moveTo>
                  <a:lnTo>
                    <a:pt x="181102" y="19735"/>
                  </a:lnTo>
                  <a:lnTo>
                    <a:pt x="174739" y="26301"/>
                  </a:lnTo>
                  <a:lnTo>
                    <a:pt x="173342" y="27800"/>
                  </a:lnTo>
                  <a:lnTo>
                    <a:pt x="172796" y="28486"/>
                  </a:lnTo>
                  <a:lnTo>
                    <a:pt x="173926" y="9817"/>
                  </a:lnTo>
                  <a:lnTo>
                    <a:pt x="170307" y="9575"/>
                  </a:lnTo>
                  <a:lnTo>
                    <a:pt x="168376" y="39154"/>
                  </a:lnTo>
                  <a:lnTo>
                    <a:pt x="171996" y="39382"/>
                  </a:lnTo>
                  <a:lnTo>
                    <a:pt x="172491" y="31800"/>
                  </a:lnTo>
                  <a:lnTo>
                    <a:pt x="174498" y="29845"/>
                  </a:lnTo>
                  <a:lnTo>
                    <a:pt x="180822" y="39966"/>
                  </a:lnTo>
                  <a:lnTo>
                    <a:pt x="185280" y="40259"/>
                  </a:lnTo>
                  <a:lnTo>
                    <a:pt x="177190" y="27800"/>
                  </a:lnTo>
                  <a:lnTo>
                    <a:pt x="185521" y="20015"/>
                  </a:lnTo>
                  <a:close/>
                </a:path>
                <a:path w="380364" h="53339">
                  <a:moveTo>
                    <a:pt x="202679" y="24917"/>
                  </a:moveTo>
                  <a:lnTo>
                    <a:pt x="202057" y="22758"/>
                  </a:lnTo>
                  <a:lnTo>
                    <a:pt x="201447" y="20612"/>
                  </a:lnTo>
                  <a:lnTo>
                    <a:pt x="192747" y="20040"/>
                  </a:lnTo>
                  <a:lnTo>
                    <a:pt x="190258" y="20612"/>
                  </a:lnTo>
                  <a:lnTo>
                    <a:pt x="188544" y="21564"/>
                  </a:lnTo>
                  <a:lnTo>
                    <a:pt x="189230" y="24041"/>
                  </a:lnTo>
                  <a:lnTo>
                    <a:pt x="190703" y="23215"/>
                  </a:lnTo>
                  <a:lnTo>
                    <a:pt x="192697" y="22758"/>
                  </a:lnTo>
                  <a:lnTo>
                    <a:pt x="198691" y="23152"/>
                  </a:lnTo>
                  <a:lnTo>
                    <a:pt x="198767" y="24041"/>
                  </a:lnTo>
                  <a:lnTo>
                    <a:pt x="198856" y="27711"/>
                  </a:lnTo>
                  <a:lnTo>
                    <a:pt x="198818" y="28270"/>
                  </a:lnTo>
                  <a:lnTo>
                    <a:pt x="198742" y="30810"/>
                  </a:lnTo>
                  <a:lnTo>
                    <a:pt x="198513" y="34302"/>
                  </a:lnTo>
                  <a:lnTo>
                    <a:pt x="198221" y="35458"/>
                  </a:lnTo>
                  <a:lnTo>
                    <a:pt x="197535" y="37134"/>
                  </a:lnTo>
                  <a:lnTo>
                    <a:pt x="195757" y="38684"/>
                  </a:lnTo>
                  <a:lnTo>
                    <a:pt x="191249" y="38392"/>
                  </a:lnTo>
                  <a:lnTo>
                    <a:pt x="189750" y="37172"/>
                  </a:lnTo>
                  <a:lnTo>
                    <a:pt x="190157" y="30873"/>
                  </a:lnTo>
                  <a:lnTo>
                    <a:pt x="194741" y="30467"/>
                  </a:lnTo>
                  <a:lnTo>
                    <a:pt x="198742" y="30810"/>
                  </a:lnTo>
                  <a:lnTo>
                    <a:pt x="198742" y="28270"/>
                  </a:lnTo>
                  <a:lnTo>
                    <a:pt x="191033" y="27711"/>
                  </a:lnTo>
                  <a:lnTo>
                    <a:pt x="186524" y="30099"/>
                  </a:lnTo>
                  <a:lnTo>
                    <a:pt x="186029" y="37884"/>
                  </a:lnTo>
                  <a:lnTo>
                    <a:pt x="187921" y="40894"/>
                  </a:lnTo>
                  <a:lnTo>
                    <a:pt x="194881" y="41351"/>
                  </a:lnTo>
                  <a:lnTo>
                    <a:pt x="197129" y="40068"/>
                  </a:lnTo>
                  <a:lnTo>
                    <a:pt x="198259" y="38684"/>
                  </a:lnTo>
                  <a:lnTo>
                    <a:pt x="198361" y="38557"/>
                  </a:lnTo>
                  <a:lnTo>
                    <a:pt x="198488" y="38569"/>
                  </a:lnTo>
                  <a:lnTo>
                    <a:pt x="198615" y="41135"/>
                  </a:lnTo>
                  <a:lnTo>
                    <a:pt x="201942" y="41351"/>
                  </a:lnTo>
                  <a:lnTo>
                    <a:pt x="201891" y="40894"/>
                  </a:lnTo>
                  <a:lnTo>
                    <a:pt x="201803" y="38557"/>
                  </a:lnTo>
                  <a:lnTo>
                    <a:pt x="202311" y="30467"/>
                  </a:lnTo>
                  <a:lnTo>
                    <a:pt x="202463" y="28270"/>
                  </a:lnTo>
                  <a:lnTo>
                    <a:pt x="202679" y="24917"/>
                  </a:lnTo>
                  <a:close/>
                </a:path>
                <a:path w="380364" h="53339">
                  <a:moveTo>
                    <a:pt x="218084" y="22161"/>
                  </a:moveTo>
                  <a:lnTo>
                    <a:pt x="212826" y="21818"/>
                  </a:lnTo>
                  <a:lnTo>
                    <a:pt x="213207" y="16027"/>
                  </a:lnTo>
                  <a:lnTo>
                    <a:pt x="209562" y="16751"/>
                  </a:lnTo>
                  <a:lnTo>
                    <a:pt x="209245" y="21577"/>
                  </a:lnTo>
                  <a:lnTo>
                    <a:pt x="206121" y="21374"/>
                  </a:lnTo>
                  <a:lnTo>
                    <a:pt x="205943" y="24168"/>
                  </a:lnTo>
                  <a:lnTo>
                    <a:pt x="209067" y="24371"/>
                  </a:lnTo>
                  <a:lnTo>
                    <a:pt x="208191" y="37744"/>
                  </a:lnTo>
                  <a:lnTo>
                    <a:pt x="208445" y="39560"/>
                  </a:lnTo>
                  <a:lnTo>
                    <a:pt x="209423" y="40716"/>
                  </a:lnTo>
                  <a:lnTo>
                    <a:pt x="210235" y="41770"/>
                  </a:lnTo>
                  <a:lnTo>
                    <a:pt x="211582" y="42405"/>
                  </a:lnTo>
                  <a:lnTo>
                    <a:pt x="214693" y="42608"/>
                  </a:lnTo>
                  <a:lnTo>
                    <a:pt x="215836" y="42468"/>
                  </a:lnTo>
                  <a:lnTo>
                    <a:pt x="216560" y="42227"/>
                  </a:lnTo>
                  <a:lnTo>
                    <a:pt x="216573" y="39458"/>
                  </a:lnTo>
                  <a:lnTo>
                    <a:pt x="216103" y="39560"/>
                  </a:lnTo>
                  <a:lnTo>
                    <a:pt x="215392" y="39636"/>
                  </a:lnTo>
                  <a:lnTo>
                    <a:pt x="212394" y="39446"/>
                  </a:lnTo>
                  <a:lnTo>
                    <a:pt x="211772" y="37973"/>
                  </a:lnTo>
                  <a:lnTo>
                    <a:pt x="212648" y="24612"/>
                  </a:lnTo>
                  <a:lnTo>
                    <a:pt x="217893" y="24955"/>
                  </a:lnTo>
                  <a:lnTo>
                    <a:pt x="218084" y="22161"/>
                  </a:lnTo>
                  <a:close/>
                </a:path>
                <a:path w="380364" h="53339">
                  <a:moveTo>
                    <a:pt x="242366" y="14401"/>
                  </a:moveTo>
                  <a:lnTo>
                    <a:pt x="241693" y="14071"/>
                  </a:lnTo>
                  <a:lnTo>
                    <a:pt x="240588" y="13703"/>
                  </a:lnTo>
                  <a:lnTo>
                    <a:pt x="237578" y="13512"/>
                  </a:lnTo>
                  <a:lnTo>
                    <a:pt x="235712" y="13931"/>
                  </a:lnTo>
                  <a:lnTo>
                    <a:pt x="232435" y="16687"/>
                  </a:lnTo>
                  <a:lnTo>
                    <a:pt x="231648" y="19227"/>
                  </a:lnTo>
                  <a:lnTo>
                    <a:pt x="231406" y="23012"/>
                  </a:lnTo>
                  <a:lnTo>
                    <a:pt x="228561" y="22834"/>
                  </a:lnTo>
                  <a:lnTo>
                    <a:pt x="228384" y="25628"/>
                  </a:lnTo>
                  <a:lnTo>
                    <a:pt x="231216" y="25806"/>
                  </a:lnTo>
                  <a:lnTo>
                    <a:pt x="230085" y="43180"/>
                  </a:lnTo>
                  <a:lnTo>
                    <a:pt x="233705" y="43421"/>
                  </a:lnTo>
                  <a:lnTo>
                    <a:pt x="234835" y="26047"/>
                  </a:lnTo>
                  <a:lnTo>
                    <a:pt x="239712" y="26365"/>
                  </a:lnTo>
                  <a:lnTo>
                    <a:pt x="239903" y="23571"/>
                  </a:lnTo>
                  <a:lnTo>
                    <a:pt x="235026" y="23253"/>
                  </a:lnTo>
                  <a:lnTo>
                    <a:pt x="235292" y="19088"/>
                  </a:lnTo>
                  <a:lnTo>
                    <a:pt x="236270" y="16395"/>
                  </a:lnTo>
                  <a:lnTo>
                    <a:pt x="240423" y="16662"/>
                  </a:lnTo>
                  <a:lnTo>
                    <a:pt x="241173" y="16929"/>
                  </a:lnTo>
                  <a:lnTo>
                    <a:pt x="241693" y="17208"/>
                  </a:lnTo>
                  <a:lnTo>
                    <a:pt x="242366" y="14401"/>
                  </a:lnTo>
                  <a:close/>
                </a:path>
                <a:path w="380364" h="53339">
                  <a:moveTo>
                    <a:pt x="260426" y="28676"/>
                  </a:moveTo>
                  <a:lnTo>
                    <a:pt x="258483" y="26301"/>
                  </a:lnTo>
                  <a:lnTo>
                    <a:pt x="256781" y="24218"/>
                  </a:lnTo>
                  <a:lnTo>
                    <a:pt x="256489" y="24206"/>
                  </a:lnTo>
                  <a:lnTo>
                    <a:pt x="256489" y="31305"/>
                  </a:lnTo>
                  <a:lnTo>
                    <a:pt x="255968" y="39268"/>
                  </a:lnTo>
                  <a:lnTo>
                    <a:pt x="253136" y="42379"/>
                  </a:lnTo>
                  <a:lnTo>
                    <a:pt x="246049" y="41922"/>
                  </a:lnTo>
                  <a:lnTo>
                    <a:pt x="243725" y="38430"/>
                  </a:lnTo>
                  <a:lnTo>
                    <a:pt x="244271" y="30175"/>
                  </a:lnTo>
                  <a:lnTo>
                    <a:pt x="246405" y="26301"/>
                  </a:lnTo>
                  <a:lnTo>
                    <a:pt x="255066" y="26860"/>
                  </a:lnTo>
                  <a:lnTo>
                    <a:pt x="256489" y="31305"/>
                  </a:lnTo>
                  <a:lnTo>
                    <a:pt x="256489" y="24206"/>
                  </a:lnTo>
                  <a:lnTo>
                    <a:pt x="245414" y="23482"/>
                  </a:lnTo>
                  <a:lnTo>
                    <a:pt x="240741" y="27139"/>
                  </a:lnTo>
                  <a:lnTo>
                    <a:pt x="239890" y="40259"/>
                  </a:lnTo>
                  <a:lnTo>
                    <a:pt x="243827" y="44538"/>
                  </a:lnTo>
                  <a:lnTo>
                    <a:pt x="254165" y="45212"/>
                  </a:lnTo>
                  <a:lnTo>
                    <a:pt x="259397" y="42379"/>
                  </a:lnTo>
                  <a:lnTo>
                    <a:pt x="259537" y="42303"/>
                  </a:lnTo>
                  <a:lnTo>
                    <a:pt x="260426" y="28676"/>
                  </a:lnTo>
                  <a:close/>
                </a:path>
                <a:path w="380364" h="53339">
                  <a:moveTo>
                    <a:pt x="275272" y="25552"/>
                  </a:moveTo>
                  <a:lnTo>
                    <a:pt x="274231" y="25361"/>
                  </a:lnTo>
                  <a:lnTo>
                    <a:pt x="271780" y="25196"/>
                  </a:lnTo>
                  <a:lnTo>
                    <a:pt x="269455" y="26758"/>
                  </a:lnTo>
                  <a:lnTo>
                    <a:pt x="268363" y="29413"/>
                  </a:lnTo>
                  <a:lnTo>
                    <a:pt x="268198" y="29400"/>
                  </a:lnTo>
                  <a:lnTo>
                    <a:pt x="268338" y="25438"/>
                  </a:lnTo>
                  <a:lnTo>
                    <a:pt x="265125" y="25222"/>
                  </a:lnTo>
                  <a:lnTo>
                    <a:pt x="265125" y="27101"/>
                  </a:lnTo>
                  <a:lnTo>
                    <a:pt x="265036" y="29146"/>
                  </a:lnTo>
                  <a:lnTo>
                    <a:pt x="264883" y="31521"/>
                  </a:lnTo>
                  <a:lnTo>
                    <a:pt x="263969" y="45402"/>
                  </a:lnTo>
                  <a:lnTo>
                    <a:pt x="267601" y="45631"/>
                  </a:lnTo>
                  <a:lnTo>
                    <a:pt x="268338" y="34264"/>
                  </a:lnTo>
                  <a:lnTo>
                    <a:pt x="269265" y="30480"/>
                  </a:lnTo>
                  <a:lnTo>
                    <a:pt x="271221" y="28638"/>
                  </a:lnTo>
                  <a:lnTo>
                    <a:pt x="274307" y="28841"/>
                  </a:lnTo>
                  <a:lnTo>
                    <a:pt x="275043" y="29006"/>
                  </a:lnTo>
                  <a:lnTo>
                    <a:pt x="275272" y="25552"/>
                  </a:lnTo>
                  <a:close/>
                </a:path>
                <a:path w="380364" h="53339">
                  <a:moveTo>
                    <a:pt x="307975" y="20853"/>
                  </a:moveTo>
                  <a:lnTo>
                    <a:pt x="307060" y="20294"/>
                  </a:lnTo>
                  <a:lnTo>
                    <a:pt x="304901" y="19405"/>
                  </a:lnTo>
                  <a:lnTo>
                    <a:pt x="292696" y="18605"/>
                  </a:lnTo>
                  <a:lnTo>
                    <a:pt x="286346" y="24168"/>
                  </a:lnTo>
                  <a:lnTo>
                    <a:pt x="285178" y="42164"/>
                  </a:lnTo>
                  <a:lnTo>
                    <a:pt x="290804" y="47548"/>
                  </a:lnTo>
                  <a:lnTo>
                    <a:pt x="302133" y="48285"/>
                  </a:lnTo>
                  <a:lnTo>
                    <a:pt x="304850" y="47802"/>
                  </a:lnTo>
                  <a:lnTo>
                    <a:pt x="306222" y="47218"/>
                  </a:lnTo>
                  <a:lnTo>
                    <a:pt x="305663" y="44297"/>
                  </a:lnTo>
                  <a:lnTo>
                    <a:pt x="304152" y="44907"/>
                  </a:lnTo>
                  <a:lnTo>
                    <a:pt x="301879" y="45224"/>
                  </a:lnTo>
                  <a:lnTo>
                    <a:pt x="292836" y="44627"/>
                  </a:lnTo>
                  <a:lnTo>
                    <a:pt x="289179" y="39954"/>
                  </a:lnTo>
                  <a:lnTo>
                    <a:pt x="290106" y="25704"/>
                  </a:lnTo>
                  <a:lnTo>
                    <a:pt x="294741" y="21793"/>
                  </a:lnTo>
                  <a:lnTo>
                    <a:pt x="303657" y="22377"/>
                  </a:lnTo>
                  <a:lnTo>
                    <a:pt x="305587" y="22999"/>
                  </a:lnTo>
                  <a:lnTo>
                    <a:pt x="306920" y="23749"/>
                  </a:lnTo>
                  <a:lnTo>
                    <a:pt x="307975" y="20853"/>
                  </a:lnTo>
                  <a:close/>
                </a:path>
                <a:path w="380364" h="53339">
                  <a:moveTo>
                    <a:pt x="325970" y="32943"/>
                  </a:moveTo>
                  <a:lnTo>
                    <a:pt x="325348" y="30797"/>
                  </a:lnTo>
                  <a:lnTo>
                    <a:pt x="324739" y="28638"/>
                  </a:lnTo>
                  <a:lnTo>
                    <a:pt x="316039" y="28079"/>
                  </a:lnTo>
                  <a:lnTo>
                    <a:pt x="313550" y="28638"/>
                  </a:lnTo>
                  <a:lnTo>
                    <a:pt x="311848" y="29591"/>
                  </a:lnTo>
                  <a:lnTo>
                    <a:pt x="312521" y="32067"/>
                  </a:lnTo>
                  <a:lnTo>
                    <a:pt x="313994" y="31242"/>
                  </a:lnTo>
                  <a:lnTo>
                    <a:pt x="315988" y="30797"/>
                  </a:lnTo>
                  <a:lnTo>
                    <a:pt x="321995" y="31178"/>
                  </a:lnTo>
                  <a:lnTo>
                    <a:pt x="322072" y="32067"/>
                  </a:lnTo>
                  <a:lnTo>
                    <a:pt x="322148" y="35737"/>
                  </a:lnTo>
                  <a:lnTo>
                    <a:pt x="322110" y="36296"/>
                  </a:lnTo>
                  <a:lnTo>
                    <a:pt x="322033" y="38836"/>
                  </a:lnTo>
                  <a:lnTo>
                    <a:pt x="321805" y="42341"/>
                  </a:lnTo>
                  <a:lnTo>
                    <a:pt x="321525" y="43497"/>
                  </a:lnTo>
                  <a:lnTo>
                    <a:pt x="320827" y="45161"/>
                  </a:lnTo>
                  <a:lnTo>
                    <a:pt x="319049" y="46723"/>
                  </a:lnTo>
                  <a:lnTo>
                    <a:pt x="314553" y="46431"/>
                  </a:lnTo>
                  <a:lnTo>
                    <a:pt x="313042" y="45199"/>
                  </a:lnTo>
                  <a:lnTo>
                    <a:pt x="313461" y="38900"/>
                  </a:lnTo>
                  <a:lnTo>
                    <a:pt x="318046" y="38493"/>
                  </a:lnTo>
                  <a:lnTo>
                    <a:pt x="322033" y="38836"/>
                  </a:lnTo>
                  <a:lnTo>
                    <a:pt x="322033" y="36296"/>
                  </a:lnTo>
                  <a:lnTo>
                    <a:pt x="314325" y="35737"/>
                  </a:lnTo>
                  <a:lnTo>
                    <a:pt x="309829" y="38125"/>
                  </a:lnTo>
                  <a:lnTo>
                    <a:pt x="309321" y="45910"/>
                  </a:lnTo>
                  <a:lnTo>
                    <a:pt x="311213" y="48920"/>
                  </a:lnTo>
                  <a:lnTo>
                    <a:pt x="318173" y="49377"/>
                  </a:lnTo>
                  <a:lnTo>
                    <a:pt x="320433" y="48094"/>
                  </a:lnTo>
                  <a:lnTo>
                    <a:pt x="321551" y="46723"/>
                  </a:lnTo>
                  <a:lnTo>
                    <a:pt x="321652" y="46596"/>
                  </a:lnTo>
                  <a:lnTo>
                    <a:pt x="321779" y="46596"/>
                  </a:lnTo>
                  <a:lnTo>
                    <a:pt x="321906" y="49161"/>
                  </a:lnTo>
                  <a:lnTo>
                    <a:pt x="325234" y="49377"/>
                  </a:lnTo>
                  <a:lnTo>
                    <a:pt x="325183" y="48920"/>
                  </a:lnTo>
                  <a:lnTo>
                    <a:pt x="325094" y="46596"/>
                  </a:lnTo>
                  <a:lnTo>
                    <a:pt x="325602" y="38493"/>
                  </a:lnTo>
                  <a:lnTo>
                    <a:pt x="325755" y="36296"/>
                  </a:lnTo>
                  <a:lnTo>
                    <a:pt x="325970" y="32943"/>
                  </a:lnTo>
                  <a:close/>
                </a:path>
                <a:path w="380364" h="53339">
                  <a:moveTo>
                    <a:pt x="341363" y="30187"/>
                  </a:moveTo>
                  <a:lnTo>
                    <a:pt x="336118" y="29845"/>
                  </a:lnTo>
                  <a:lnTo>
                    <a:pt x="336499" y="24053"/>
                  </a:lnTo>
                  <a:lnTo>
                    <a:pt x="332854" y="24777"/>
                  </a:lnTo>
                  <a:lnTo>
                    <a:pt x="332536" y="29616"/>
                  </a:lnTo>
                  <a:lnTo>
                    <a:pt x="329412" y="29413"/>
                  </a:lnTo>
                  <a:lnTo>
                    <a:pt x="329234" y="32194"/>
                  </a:lnTo>
                  <a:lnTo>
                    <a:pt x="332359" y="32410"/>
                  </a:lnTo>
                  <a:lnTo>
                    <a:pt x="331482" y="45770"/>
                  </a:lnTo>
                  <a:lnTo>
                    <a:pt x="331736" y="47586"/>
                  </a:lnTo>
                  <a:lnTo>
                    <a:pt x="332714" y="48742"/>
                  </a:lnTo>
                  <a:lnTo>
                    <a:pt x="333527" y="49796"/>
                  </a:lnTo>
                  <a:lnTo>
                    <a:pt x="334860" y="50431"/>
                  </a:lnTo>
                  <a:lnTo>
                    <a:pt x="337985" y="50634"/>
                  </a:lnTo>
                  <a:lnTo>
                    <a:pt x="339128" y="50495"/>
                  </a:lnTo>
                  <a:lnTo>
                    <a:pt x="339852" y="50253"/>
                  </a:lnTo>
                  <a:lnTo>
                    <a:pt x="339864" y="47485"/>
                  </a:lnTo>
                  <a:lnTo>
                    <a:pt x="339407" y="47586"/>
                  </a:lnTo>
                  <a:lnTo>
                    <a:pt x="338683" y="47663"/>
                  </a:lnTo>
                  <a:lnTo>
                    <a:pt x="335686" y="47472"/>
                  </a:lnTo>
                  <a:lnTo>
                    <a:pt x="335064" y="46012"/>
                  </a:lnTo>
                  <a:lnTo>
                    <a:pt x="335940" y="32639"/>
                  </a:lnTo>
                  <a:lnTo>
                    <a:pt x="341185" y="32981"/>
                  </a:lnTo>
                  <a:lnTo>
                    <a:pt x="341363" y="30187"/>
                  </a:lnTo>
                  <a:close/>
                </a:path>
                <a:path w="380364" h="53339">
                  <a:moveTo>
                    <a:pt x="348907" y="47205"/>
                  </a:moveTo>
                  <a:lnTo>
                    <a:pt x="347980" y="46062"/>
                  </a:lnTo>
                  <a:lnTo>
                    <a:pt x="346532" y="45961"/>
                  </a:lnTo>
                  <a:lnTo>
                    <a:pt x="345071" y="45872"/>
                  </a:lnTo>
                  <a:lnTo>
                    <a:pt x="343954" y="46875"/>
                  </a:lnTo>
                  <a:lnTo>
                    <a:pt x="343852" y="48425"/>
                  </a:lnTo>
                  <a:lnTo>
                    <a:pt x="343750" y="49923"/>
                  </a:lnTo>
                  <a:lnTo>
                    <a:pt x="344678" y="51117"/>
                  </a:lnTo>
                  <a:lnTo>
                    <a:pt x="347687" y="51308"/>
                  </a:lnTo>
                  <a:lnTo>
                    <a:pt x="348703" y="50241"/>
                  </a:lnTo>
                  <a:lnTo>
                    <a:pt x="348907" y="47205"/>
                  </a:lnTo>
                  <a:close/>
                </a:path>
                <a:path w="380364" h="53339">
                  <a:moveTo>
                    <a:pt x="379933" y="38519"/>
                  </a:moveTo>
                  <a:lnTo>
                    <a:pt x="378688" y="37071"/>
                  </a:lnTo>
                  <a:lnTo>
                    <a:pt x="376783" y="34836"/>
                  </a:lnTo>
                  <a:lnTo>
                    <a:pt x="376123" y="34798"/>
                  </a:lnTo>
                  <a:lnTo>
                    <a:pt x="376123" y="39903"/>
                  </a:lnTo>
                  <a:lnTo>
                    <a:pt x="375615" y="47650"/>
                  </a:lnTo>
                  <a:lnTo>
                    <a:pt x="373316" y="50139"/>
                  </a:lnTo>
                  <a:lnTo>
                    <a:pt x="366318" y="49682"/>
                  </a:lnTo>
                  <a:lnTo>
                    <a:pt x="364490" y="46253"/>
                  </a:lnTo>
                  <a:lnTo>
                    <a:pt x="364744" y="41135"/>
                  </a:lnTo>
                  <a:lnTo>
                    <a:pt x="364947" y="40601"/>
                  </a:lnTo>
                  <a:lnTo>
                    <a:pt x="365226" y="40195"/>
                  </a:lnTo>
                  <a:lnTo>
                    <a:pt x="366356" y="38303"/>
                  </a:lnTo>
                  <a:lnTo>
                    <a:pt x="368198" y="37236"/>
                  </a:lnTo>
                  <a:lnTo>
                    <a:pt x="368490" y="37071"/>
                  </a:lnTo>
                  <a:lnTo>
                    <a:pt x="374065" y="37426"/>
                  </a:lnTo>
                  <a:lnTo>
                    <a:pt x="376123" y="39903"/>
                  </a:lnTo>
                  <a:lnTo>
                    <a:pt x="376123" y="34798"/>
                  </a:lnTo>
                  <a:lnTo>
                    <a:pt x="368985" y="34340"/>
                  </a:lnTo>
                  <a:lnTo>
                    <a:pt x="366649" y="35610"/>
                  </a:lnTo>
                  <a:lnTo>
                    <a:pt x="365252" y="37236"/>
                  </a:lnTo>
                  <a:lnTo>
                    <a:pt x="365150" y="37071"/>
                  </a:lnTo>
                  <a:lnTo>
                    <a:pt x="366039" y="32804"/>
                  </a:lnTo>
                  <a:lnTo>
                    <a:pt x="369354" y="28790"/>
                  </a:lnTo>
                  <a:lnTo>
                    <a:pt x="375170" y="28206"/>
                  </a:lnTo>
                  <a:lnTo>
                    <a:pt x="376212" y="28117"/>
                  </a:lnTo>
                  <a:lnTo>
                    <a:pt x="377177" y="28130"/>
                  </a:lnTo>
                  <a:lnTo>
                    <a:pt x="377926" y="28232"/>
                  </a:lnTo>
                  <a:lnTo>
                    <a:pt x="378117" y="25222"/>
                  </a:lnTo>
                  <a:lnTo>
                    <a:pt x="377456" y="25184"/>
                  </a:lnTo>
                  <a:lnTo>
                    <a:pt x="376542" y="25171"/>
                  </a:lnTo>
                  <a:lnTo>
                    <a:pt x="375437" y="25260"/>
                  </a:lnTo>
                  <a:lnTo>
                    <a:pt x="371995" y="25463"/>
                  </a:lnTo>
                  <a:lnTo>
                    <a:pt x="360680" y="47650"/>
                  </a:lnTo>
                  <a:lnTo>
                    <a:pt x="364172" y="52387"/>
                  </a:lnTo>
                  <a:lnTo>
                    <a:pt x="375589" y="53124"/>
                  </a:lnTo>
                  <a:lnTo>
                    <a:pt x="378104" y="50139"/>
                  </a:lnTo>
                  <a:lnTo>
                    <a:pt x="379260" y="48768"/>
                  </a:lnTo>
                  <a:lnTo>
                    <a:pt x="379933" y="38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563495" y="3835740"/>
              <a:ext cx="1247775" cy="1617980"/>
            </a:xfrm>
            <a:custGeom>
              <a:avLst/>
              <a:gdLst/>
              <a:ahLst/>
              <a:cxnLst/>
              <a:rect l="l" t="t" r="r" b="b"/>
              <a:pathLst>
                <a:path w="1247775" h="1617979">
                  <a:moveTo>
                    <a:pt x="128041" y="0"/>
                  </a:moveTo>
                  <a:lnTo>
                    <a:pt x="0" y="1515567"/>
                  </a:lnTo>
                  <a:lnTo>
                    <a:pt x="99" y="1520952"/>
                  </a:lnTo>
                  <a:lnTo>
                    <a:pt x="1119111" y="1617764"/>
                  </a:lnTo>
                  <a:lnTo>
                    <a:pt x="1122502" y="1617738"/>
                  </a:lnTo>
                  <a:lnTo>
                    <a:pt x="1129220" y="1617459"/>
                  </a:lnTo>
                  <a:lnTo>
                    <a:pt x="1139405" y="1611972"/>
                  </a:lnTo>
                  <a:lnTo>
                    <a:pt x="1142809" y="1609217"/>
                  </a:lnTo>
                  <a:lnTo>
                    <a:pt x="1143102" y="1608772"/>
                  </a:lnTo>
                  <a:lnTo>
                    <a:pt x="1119162" y="1608772"/>
                  </a:lnTo>
                  <a:lnTo>
                    <a:pt x="1119212" y="1608023"/>
                  </a:lnTo>
                  <a:lnTo>
                    <a:pt x="23609" y="1536585"/>
                  </a:lnTo>
                  <a:lnTo>
                    <a:pt x="9740" y="1515681"/>
                  </a:lnTo>
                  <a:lnTo>
                    <a:pt x="8966" y="1515630"/>
                  </a:lnTo>
                  <a:lnTo>
                    <a:pt x="9744" y="1515630"/>
                  </a:lnTo>
                  <a:lnTo>
                    <a:pt x="106705" y="28371"/>
                  </a:lnTo>
                  <a:lnTo>
                    <a:pt x="107035" y="23609"/>
                  </a:lnTo>
                  <a:lnTo>
                    <a:pt x="125996" y="9728"/>
                  </a:lnTo>
                  <a:lnTo>
                    <a:pt x="127941" y="9728"/>
                  </a:lnTo>
                  <a:lnTo>
                    <a:pt x="128574" y="25"/>
                  </a:lnTo>
                  <a:lnTo>
                    <a:pt x="128041" y="0"/>
                  </a:lnTo>
                  <a:close/>
                </a:path>
                <a:path w="1247775" h="1617979">
                  <a:moveTo>
                    <a:pt x="1119301" y="1608023"/>
                  </a:moveTo>
                  <a:lnTo>
                    <a:pt x="1119162" y="1608772"/>
                  </a:lnTo>
                  <a:lnTo>
                    <a:pt x="1143102" y="1608772"/>
                  </a:lnTo>
                  <a:lnTo>
                    <a:pt x="1143586" y="1608035"/>
                  </a:lnTo>
                  <a:lnTo>
                    <a:pt x="1119301" y="1608023"/>
                  </a:lnTo>
                  <a:close/>
                </a:path>
                <a:path w="1247775" h="1617979">
                  <a:moveTo>
                    <a:pt x="1237399" y="102095"/>
                  </a:moveTo>
                  <a:lnTo>
                    <a:pt x="1140117" y="1594167"/>
                  </a:lnTo>
                  <a:lnTo>
                    <a:pt x="1121155" y="1608035"/>
                  </a:lnTo>
                  <a:lnTo>
                    <a:pt x="1143586" y="1608035"/>
                  </a:lnTo>
                  <a:lnTo>
                    <a:pt x="1148016" y="1601304"/>
                  </a:lnTo>
                  <a:lnTo>
                    <a:pt x="1149756" y="1596212"/>
                  </a:lnTo>
                  <a:lnTo>
                    <a:pt x="1247152" y="102146"/>
                  </a:lnTo>
                  <a:lnTo>
                    <a:pt x="1238148" y="102146"/>
                  </a:lnTo>
                  <a:lnTo>
                    <a:pt x="1237399" y="102108"/>
                  </a:lnTo>
                  <a:close/>
                </a:path>
                <a:path w="1247775" h="1617979">
                  <a:moveTo>
                    <a:pt x="9744" y="1515630"/>
                  </a:moveTo>
                  <a:lnTo>
                    <a:pt x="8966" y="1515630"/>
                  </a:lnTo>
                  <a:lnTo>
                    <a:pt x="9740" y="1515668"/>
                  </a:lnTo>
                  <a:close/>
                </a:path>
                <a:path w="1247775" h="1617979">
                  <a:moveTo>
                    <a:pt x="128574" y="25"/>
                  </a:moveTo>
                  <a:lnTo>
                    <a:pt x="127952" y="9753"/>
                  </a:lnTo>
                  <a:lnTo>
                    <a:pt x="1223543" y="81191"/>
                  </a:lnTo>
                  <a:lnTo>
                    <a:pt x="1237399" y="102095"/>
                  </a:lnTo>
                  <a:lnTo>
                    <a:pt x="1238148" y="102146"/>
                  </a:lnTo>
                  <a:lnTo>
                    <a:pt x="1247152" y="102146"/>
                  </a:lnTo>
                  <a:lnTo>
                    <a:pt x="1247044" y="96812"/>
                  </a:lnTo>
                  <a:lnTo>
                    <a:pt x="1225600" y="71551"/>
                  </a:lnTo>
                  <a:lnTo>
                    <a:pt x="128574" y="25"/>
                  </a:lnTo>
                  <a:close/>
                </a:path>
                <a:path w="1247775" h="1617979">
                  <a:moveTo>
                    <a:pt x="127939" y="9753"/>
                  </a:moveTo>
                  <a:close/>
                </a:path>
                <a:path w="1247775" h="1617979">
                  <a:moveTo>
                    <a:pt x="127941" y="9728"/>
                  </a:moveTo>
                  <a:lnTo>
                    <a:pt x="125996" y="9728"/>
                  </a:lnTo>
                  <a:lnTo>
                    <a:pt x="127939" y="9753"/>
                  </a:lnTo>
                  <a:close/>
                </a:path>
              </a:pathLst>
            </a:custGeom>
            <a:solidFill>
              <a:srgbClr val="009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785153" y="3772542"/>
              <a:ext cx="907415" cy="163830"/>
            </a:xfrm>
            <a:custGeom>
              <a:avLst/>
              <a:gdLst/>
              <a:ahLst/>
              <a:cxnLst/>
              <a:rect l="l" t="t" r="r" b="b"/>
              <a:pathLst>
                <a:path w="907414" h="163829">
                  <a:moveTo>
                    <a:pt x="6858" y="0"/>
                  </a:moveTo>
                  <a:lnTo>
                    <a:pt x="0" y="105156"/>
                  </a:lnTo>
                  <a:lnTo>
                    <a:pt x="900010" y="163830"/>
                  </a:lnTo>
                  <a:lnTo>
                    <a:pt x="906856" y="58674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708072" y="5422265"/>
              <a:ext cx="564515" cy="47625"/>
            </a:xfrm>
            <a:custGeom>
              <a:avLst/>
              <a:gdLst/>
              <a:ahLst/>
              <a:cxnLst/>
              <a:rect l="l" t="t" r="r" b="b"/>
              <a:pathLst>
                <a:path w="564514" h="47625">
                  <a:moveTo>
                    <a:pt x="8242" y="2501"/>
                  </a:moveTo>
                  <a:lnTo>
                    <a:pt x="7924" y="1638"/>
                  </a:lnTo>
                  <a:lnTo>
                    <a:pt x="6489" y="469"/>
                  </a:lnTo>
                  <a:lnTo>
                    <a:pt x="5613" y="152"/>
                  </a:lnTo>
                  <a:lnTo>
                    <a:pt x="3390" y="0"/>
                  </a:lnTo>
                  <a:lnTo>
                    <a:pt x="2476" y="241"/>
                  </a:lnTo>
                  <a:lnTo>
                    <a:pt x="1130" y="1371"/>
                  </a:lnTo>
                  <a:lnTo>
                    <a:pt x="762" y="2120"/>
                  </a:lnTo>
                  <a:lnTo>
                    <a:pt x="635" y="3924"/>
                  </a:lnTo>
                  <a:lnTo>
                    <a:pt x="927" y="4597"/>
                  </a:lnTo>
                  <a:lnTo>
                    <a:pt x="1892" y="5346"/>
                  </a:lnTo>
                  <a:lnTo>
                    <a:pt x="2514" y="5626"/>
                  </a:lnTo>
                  <a:lnTo>
                    <a:pt x="4737" y="6311"/>
                  </a:lnTo>
                  <a:lnTo>
                    <a:pt x="5486" y="6527"/>
                  </a:lnTo>
                  <a:lnTo>
                    <a:pt x="6019" y="6769"/>
                  </a:lnTo>
                  <a:lnTo>
                    <a:pt x="6680" y="7289"/>
                  </a:lnTo>
                  <a:lnTo>
                    <a:pt x="6819" y="7708"/>
                  </a:lnTo>
                  <a:lnTo>
                    <a:pt x="6731" y="9042"/>
                  </a:lnTo>
                  <a:lnTo>
                    <a:pt x="6286" y="9537"/>
                  </a:lnTo>
                  <a:lnTo>
                    <a:pt x="5029" y="9906"/>
                  </a:lnTo>
                  <a:lnTo>
                    <a:pt x="4559" y="9944"/>
                  </a:lnTo>
                  <a:lnTo>
                    <a:pt x="2908" y="9842"/>
                  </a:lnTo>
                  <a:lnTo>
                    <a:pt x="2133" y="9436"/>
                  </a:lnTo>
                  <a:lnTo>
                    <a:pt x="1714" y="8724"/>
                  </a:lnTo>
                  <a:lnTo>
                    <a:pt x="1511" y="8331"/>
                  </a:lnTo>
                  <a:lnTo>
                    <a:pt x="1409" y="7848"/>
                  </a:lnTo>
                  <a:lnTo>
                    <a:pt x="1409" y="7251"/>
                  </a:lnTo>
                  <a:lnTo>
                    <a:pt x="76" y="7162"/>
                  </a:lnTo>
                  <a:lnTo>
                    <a:pt x="4965" y="11176"/>
                  </a:lnTo>
                  <a:lnTo>
                    <a:pt x="5930" y="10985"/>
                  </a:lnTo>
                  <a:lnTo>
                    <a:pt x="7645" y="10109"/>
                  </a:lnTo>
                  <a:lnTo>
                    <a:pt x="8102" y="9296"/>
                  </a:lnTo>
                  <a:lnTo>
                    <a:pt x="8242" y="7213"/>
                  </a:lnTo>
                  <a:lnTo>
                    <a:pt x="7962" y="6477"/>
                  </a:lnTo>
                  <a:lnTo>
                    <a:pt x="6997" y="5651"/>
                  </a:lnTo>
                  <a:lnTo>
                    <a:pt x="6489" y="5397"/>
                  </a:lnTo>
                  <a:lnTo>
                    <a:pt x="3467" y="4470"/>
                  </a:lnTo>
                  <a:lnTo>
                    <a:pt x="2870" y="4241"/>
                  </a:lnTo>
                  <a:lnTo>
                    <a:pt x="2209" y="3797"/>
                  </a:lnTo>
                  <a:lnTo>
                    <a:pt x="2032" y="3416"/>
                  </a:lnTo>
                  <a:lnTo>
                    <a:pt x="2095" y="2438"/>
                  </a:lnTo>
                  <a:lnTo>
                    <a:pt x="2286" y="2044"/>
                  </a:lnTo>
                  <a:lnTo>
                    <a:pt x="3048" y="1384"/>
                  </a:lnTo>
                  <a:lnTo>
                    <a:pt x="3632" y="1257"/>
                  </a:lnTo>
                  <a:lnTo>
                    <a:pt x="4419" y="1295"/>
                  </a:lnTo>
                  <a:lnTo>
                    <a:pt x="6832" y="3581"/>
                  </a:lnTo>
                  <a:lnTo>
                    <a:pt x="8166" y="3657"/>
                  </a:lnTo>
                  <a:lnTo>
                    <a:pt x="8242" y="2501"/>
                  </a:lnTo>
                  <a:close/>
                </a:path>
                <a:path w="564514" h="47625">
                  <a:moveTo>
                    <a:pt x="16154" y="6502"/>
                  </a:moveTo>
                  <a:lnTo>
                    <a:pt x="16103" y="5486"/>
                  </a:lnTo>
                  <a:lnTo>
                    <a:pt x="15824" y="4749"/>
                  </a:lnTo>
                  <a:lnTo>
                    <a:pt x="15316" y="4292"/>
                  </a:lnTo>
                  <a:lnTo>
                    <a:pt x="14808" y="3835"/>
                  </a:lnTo>
                  <a:lnTo>
                    <a:pt x="14122" y="3594"/>
                  </a:lnTo>
                  <a:lnTo>
                    <a:pt x="12255" y="3467"/>
                  </a:lnTo>
                  <a:lnTo>
                    <a:pt x="11404" y="3784"/>
                  </a:lnTo>
                  <a:lnTo>
                    <a:pt x="10007" y="5181"/>
                  </a:lnTo>
                  <a:lnTo>
                    <a:pt x="9613" y="6210"/>
                  </a:lnTo>
                  <a:lnTo>
                    <a:pt x="9461" y="8636"/>
                  </a:lnTo>
                  <a:lnTo>
                    <a:pt x="9702" y="9563"/>
                  </a:lnTo>
                  <a:lnTo>
                    <a:pt x="10236" y="10337"/>
                  </a:lnTo>
                  <a:lnTo>
                    <a:pt x="10782" y="11099"/>
                  </a:lnTo>
                  <a:lnTo>
                    <a:pt x="11557" y="11518"/>
                  </a:lnTo>
                  <a:lnTo>
                    <a:pt x="13449" y="11645"/>
                  </a:lnTo>
                  <a:lnTo>
                    <a:pt x="14185" y="11455"/>
                  </a:lnTo>
                  <a:lnTo>
                    <a:pt x="15379" y="10591"/>
                  </a:lnTo>
                  <a:lnTo>
                    <a:pt x="15786" y="9880"/>
                  </a:lnTo>
                  <a:lnTo>
                    <a:pt x="15989" y="8877"/>
                  </a:lnTo>
                  <a:lnTo>
                    <a:pt x="14744" y="8788"/>
                  </a:lnTo>
                  <a:lnTo>
                    <a:pt x="14592" y="9347"/>
                  </a:lnTo>
                  <a:lnTo>
                    <a:pt x="14351" y="9779"/>
                  </a:lnTo>
                  <a:lnTo>
                    <a:pt x="13677" y="10388"/>
                  </a:lnTo>
                  <a:lnTo>
                    <a:pt x="13258" y="10515"/>
                  </a:lnTo>
                  <a:lnTo>
                    <a:pt x="12039" y="10439"/>
                  </a:lnTo>
                  <a:lnTo>
                    <a:pt x="11544" y="10147"/>
                  </a:lnTo>
                  <a:lnTo>
                    <a:pt x="10960" y="9055"/>
                  </a:lnTo>
                  <a:lnTo>
                    <a:pt x="10845" y="8407"/>
                  </a:lnTo>
                  <a:lnTo>
                    <a:pt x="10947" y="6883"/>
                  </a:lnTo>
                  <a:lnTo>
                    <a:pt x="11099" y="6261"/>
                  </a:lnTo>
                  <a:lnTo>
                    <a:pt x="11760" y="4978"/>
                  </a:lnTo>
                  <a:lnTo>
                    <a:pt x="12382" y="4622"/>
                  </a:lnTo>
                  <a:lnTo>
                    <a:pt x="13792" y="4711"/>
                  </a:lnTo>
                  <a:lnTo>
                    <a:pt x="14909" y="6426"/>
                  </a:lnTo>
                  <a:lnTo>
                    <a:pt x="16154" y="6502"/>
                  </a:lnTo>
                  <a:close/>
                </a:path>
                <a:path w="564514" h="47625">
                  <a:moveTo>
                    <a:pt x="23672" y="6426"/>
                  </a:moveTo>
                  <a:lnTo>
                    <a:pt x="23609" y="5829"/>
                  </a:lnTo>
                  <a:lnTo>
                    <a:pt x="23088" y="4597"/>
                  </a:lnTo>
                  <a:lnTo>
                    <a:pt x="22352" y="4152"/>
                  </a:lnTo>
                  <a:lnTo>
                    <a:pt x="20637" y="4038"/>
                  </a:lnTo>
                  <a:lnTo>
                    <a:pt x="20116" y="4152"/>
                  </a:lnTo>
                  <a:lnTo>
                    <a:pt x="19685" y="4394"/>
                  </a:lnTo>
                  <a:lnTo>
                    <a:pt x="18808" y="5143"/>
                  </a:lnTo>
                  <a:lnTo>
                    <a:pt x="19062" y="1257"/>
                  </a:lnTo>
                  <a:lnTo>
                    <a:pt x="17780" y="1168"/>
                  </a:lnTo>
                  <a:lnTo>
                    <a:pt x="17094" y="11658"/>
                  </a:lnTo>
                  <a:lnTo>
                    <a:pt x="18376" y="11734"/>
                  </a:lnTo>
                  <a:lnTo>
                    <a:pt x="18707" y="6680"/>
                  </a:lnTo>
                  <a:lnTo>
                    <a:pt x="18961" y="6007"/>
                  </a:lnTo>
                  <a:lnTo>
                    <a:pt x="19875" y="5334"/>
                  </a:lnTo>
                  <a:lnTo>
                    <a:pt x="20370" y="5181"/>
                  </a:lnTo>
                  <a:lnTo>
                    <a:pt x="21539" y="5257"/>
                  </a:lnTo>
                  <a:lnTo>
                    <a:pt x="21971" y="5499"/>
                  </a:lnTo>
                  <a:lnTo>
                    <a:pt x="22301" y="6197"/>
                  </a:lnTo>
                  <a:lnTo>
                    <a:pt x="22352" y="6616"/>
                  </a:lnTo>
                  <a:lnTo>
                    <a:pt x="21996" y="11976"/>
                  </a:lnTo>
                  <a:lnTo>
                    <a:pt x="23317" y="12065"/>
                  </a:lnTo>
                  <a:lnTo>
                    <a:pt x="23672" y="6426"/>
                  </a:lnTo>
                  <a:close/>
                </a:path>
                <a:path w="564514" h="47625">
                  <a:moveTo>
                    <a:pt x="31788" y="6934"/>
                  </a:moveTo>
                  <a:lnTo>
                    <a:pt x="31724" y="6324"/>
                  </a:lnTo>
                  <a:lnTo>
                    <a:pt x="31216" y="5130"/>
                  </a:lnTo>
                  <a:lnTo>
                    <a:pt x="30505" y="4699"/>
                  </a:lnTo>
                  <a:lnTo>
                    <a:pt x="28930" y="4597"/>
                  </a:lnTo>
                  <a:lnTo>
                    <a:pt x="28473" y="4660"/>
                  </a:lnTo>
                  <a:lnTo>
                    <a:pt x="27647" y="5003"/>
                  </a:lnTo>
                  <a:lnTo>
                    <a:pt x="27241" y="5295"/>
                  </a:lnTo>
                  <a:lnTo>
                    <a:pt x="26860" y="5715"/>
                  </a:lnTo>
                  <a:lnTo>
                    <a:pt x="26924" y="4635"/>
                  </a:lnTo>
                  <a:lnTo>
                    <a:pt x="25704" y="4559"/>
                  </a:lnTo>
                  <a:lnTo>
                    <a:pt x="25209" y="12179"/>
                  </a:lnTo>
                  <a:lnTo>
                    <a:pt x="26492" y="12268"/>
                  </a:lnTo>
                  <a:lnTo>
                    <a:pt x="26784" y="7772"/>
                  </a:lnTo>
                  <a:lnTo>
                    <a:pt x="26835" y="7391"/>
                  </a:lnTo>
                  <a:lnTo>
                    <a:pt x="26924" y="7124"/>
                  </a:lnTo>
                  <a:lnTo>
                    <a:pt x="27393" y="6375"/>
                  </a:lnTo>
                  <a:lnTo>
                    <a:pt x="28359" y="5816"/>
                  </a:lnTo>
                  <a:lnTo>
                    <a:pt x="29108" y="5765"/>
                  </a:lnTo>
                  <a:lnTo>
                    <a:pt x="29705" y="5803"/>
                  </a:lnTo>
                  <a:lnTo>
                    <a:pt x="30099" y="6070"/>
                  </a:lnTo>
                  <a:lnTo>
                    <a:pt x="30416" y="6858"/>
                  </a:lnTo>
                  <a:lnTo>
                    <a:pt x="30467" y="7239"/>
                  </a:lnTo>
                  <a:lnTo>
                    <a:pt x="30429" y="7696"/>
                  </a:lnTo>
                  <a:lnTo>
                    <a:pt x="30124" y="12496"/>
                  </a:lnTo>
                  <a:lnTo>
                    <a:pt x="31419" y="12585"/>
                  </a:lnTo>
                  <a:lnTo>
                    <a:pt x="31788" y="6934"/>
                  </a:lnTo>
                  <a:close/>
                </a:path>
                <a:path w="564514" h="47625">
                  <a:moveTo>
                    <a:pt x="40068" y="8636"/>
                  </a:moveTo>
                  <a:lnTo>
                    <a:pt x="38760" y="5778"/>
                  </a:lnTo>
                  <a:lnTo>
                    <a:pt x="38760" y="8636"/>
                  </a:lnTo>
                  <a:lnTo>
                    <a:pt x="34556" y="8369"/>
                  </a:lnTo>
                  <a:lnTo>
                    <a:pt x="34658" y="7632"/>
                  </a:lnTo>
                  <a:lnTo>
                    <a:pt x="34874" y="7188"/>
                  </a:lnTo>
                  <a:lnTo>
                    <a:pt x="35725" y="6388"/>
                  </a:lnTo>
                  <a:lnTo>
                    <a:pt x="36220" y="6210"/>
                  </a:lnTo>
                  <a:lnTo>
                    <a:pt x="37617" y="6299"/>
                  </a:lnTo>
                  <a:lnTo>
                    <a:pt x="38176" y="6642"/>
                  </a:lnTo>
                  <a:lnTo>
                    <a:pt x="38646" y="7632"/>
                  </a:lnTo>
                  <a:lnTo>
                    <a:pt x="38760" y="8636"/>
                  </a:lnTo>
                  <a:lnTo>
                    <a:pt x="38760" y="5778"/>
                  </a:lnTo>
                  <a:lnTo>
                    <a:pt x="38011" y="5334"/>
                  </a:lnTo>
                  <a:lnTo>
                    <a:pt x="37503" y="5168"/>
                  </a:lnTo>
                  <a:lnTo>
                    <a:pt x="35890" y="5067"/>
                  </a:lnTo>
                  <a:lnTo>
                    <a:pt x="35001" y="5384"/>
                  </a:lnTo>
                  <a:lnTo>
                    <a:pt x="33591" y="6832"/>
                  </a:lnTo>
                  <a:lnTo>
                    <a:pt x="33248" y="7708"/>
                  </a:lnTo>
                  <a:lnTo>
                    <a:pt x="33147" y="10668"/>
                  </a:lnTo>
                  <a:lnTo>
                    <a:pt x="33299" y="11264"/>
                  </a:lnTo>
                  <a:lnTo>
                    <a:pt x="34518" y="12725"/>
                  </a:lnTo>
                  <a:lnTo>
                    <a:pt x="35293" y="13119"/>
                  </a:lnTo>
                  <a:lnTo>
                    <a:pt x="36233" y="13182"/>
                  </a:lnTo>
                  <a:lnTo>
                    <a:pt x="37376" y="13119"/>
                  </a:lnTo>
                  <a:lnTo>
                    <a:pt x="39839" y="10744"/>
                  </a:lnTo>
                  <a:lnTo>
                    <a:pt x="38569" y="10668"/>
                  </a:lnTo>
                  <a:lnTo>
                    <a:pt x="38049" y="11518"/>
                  </a:lnTo>
                  <a:lnTo>
                    <a:pt x="37630" y="11938"/>
                  </a:lnTo>
                  <a:lnTo>
                    <a:pt x="37084" y="12128"/>
                  </a:lnTo>
                  <a:lnTo>
                    <a:pt x="35699" y="12039"/>
                  </a:lnTo>
                  <a:lnTo>
                    <a:pt x="35204" y="11772"/>
                  </a:lnTo>
                  <a:lnTo>
                    <a:pt x="34582" y="10795"/>
                  </a:lnTo>
                  <a:lnTo>
                    <a:pt x="34467" y="10274"/>
                  </a:lnTo>
                  <a:lnTo>
                    <a:pt x="34467" y="9385"/>
                  </a:lnTo>
                  <a:lnTo>
                    <a:pt x="40017" y="9740"/>
                  </a:lnTo>
                  <a:lnTo>
                    <a:pt x="40043" y="9385"/>
                  </a:lnTo>
                  <a:lnTo>
                    <a:pt x="40068" y="8636"/>
                  </a:lnTo>
                  <a:close/>
                </a:path>
                <a:path w="564514" h="47625">
                  <a:moveTo>
                    <a:pt x="43218" y="5740"/>
                  </a:moveTo>
                  <a:lnTo>
                    <a:pt x="41910" y="5664"/>
                  </a:lnTo>
                  <a:lnTo>
                    <a:pt x="41414" y="13246"/>
                  </a:lnTo>
                  <a:lnTo>
                    <a:pt x="42722" y="13322"/>
                  </a:lnTo>
                  <a:lnTo>
                    <a:pt x="43218" y="5740"/>
                  </a:lnTo>
                  <a:close/>
                </a:path>
                <a:path w="564514" h="47625">
                  <a:moveTo>
                    <a:pt x="43395" y="2882"/>
                  </a:moveTo>
                  <a:lnTo>
                    <a:pt x="42100" y="2794"/>
                  </a:lnTo>
                  <a:lnTo>
                    <a:pt x="42011" y="4241"/>
                  </a:lnTo>
                  <a:lnTo>
                    <a:pt x="43307" y="4330"/>
                  </a:lnTo>
                  <a:lnTo>
                    <a:pt x="43395" y="2882"/>
                  </a:lnTo>
                  <a:close/>
                </a:path>
                <a:path w="564514" h="47625">
                  <a:moveTo>
                    <a:pt x="51536" y="3378"/>
                  </a:moveTo>
                  <a:lnTo>
                    <a:pt x="50304" y="3289"/>
                  </a:lnTo>
                  <a:lnTo>
                    <a:pt x="50050" y="7137"/>
                  </a:lnTo>
                  <a:lnTo>
                    <a:pt x="49898" y="6972"/>
                  </a:lnTo>
                  <a:lnTo>
                    <a:pt x="49872" y="10604"/>
                  </a:lnTo>
                  <a:lnTo>
                    <a:pt x="49860" y="10934"/>
                  </a:lnTo>
                  <a:lnTo>
                    <a:pt x="49618" y="11645"/>
                  </a:lnTo>
                  <a:lnTo>
                    <a:pt x="48793" y="12623"/>
                  </a:lnTo>
                  <a:lnTo>
                    <a:pt x="48298" y="12839"/>
                  </a:lnTo>
                  <a:lnTo>
                    <a:pt x="46939" y="12750"/>
                  </a:lnTo>
                  <a:lnTo>
                    <a:pt x="46405" y="12446"/>
                  </a:lnTo>
                  <a:lnTo>
                    <a:pt x="45796" y="11303"/>
                  </a:lnTo>
                  <a:lnTo>
                    <a:pt x="45720" y="10934"/>
                  </a:lnTo>
                  <a:lnTo>
                    <a:pt x="45821" y="8661"/>
                  </a:lnTo>
                  <a:lnTo>
                    <a:pt x="46024" y="8115"/>
                  </a:lnTo>
                  <a:lnTo>
                    <a:pt x="46888" y="7188"/>
                  </a:lnTo>
                  <a:lnTo>
                    <a:pt x="47421" y="6972"/>
                  </a:lnTo>
                  <a:lnTo>
                    <a:pt x="48641" y="7048"/>
                  </a:lnTo>
                  <a:lnTo>
                    <a:pt x="49110" y="7315"/>
                  </a:lnTo>
                  <a:lnTo>
                    <a:pt x="49834" y="8280"/>
                  </a:lnTo>
                  <a:lnTo>
                    <a:pt x="49872" y="10604"/>
                  </a:lnTo>
                  <a:lnTo>
                    <a:pt x="49872" y="6946"/>
                  </a:lnTo>
                  <a:lnTo>
                    <a:pt x="49326" y="6337"/>
                  </a:lnTo>
                  <a:lnTo>
                    <a:pt x="48958" y="6070"/>
                  </a:lnTo>
                  <a:lnTo>
                    <a:pt x="48475" y="5918"/>
                  </a:lnTo>
                  <a:lnTo>
                    <a:pt x="46837" y="5803"/>
                  </a:lnTo>
                  <a:lnTo>
                    <a:pt x="46012" y="6172"/>
                  </a:lnTo>
                  <a:lnTo>
                    <a:pt x="44780" y="7721"/>
                  </a:lnTo>
                  <a:lnTo>
                    <a:pt x="44437" y="8661"/>
                  </a:lnTo>
                  <a:lnTo>
                    <a:pt x="44361" y="11303"/>
                  </a:lnTo>
                  <a:lnTo>
                    <a:pt x="44526" y="11925"/>
                  </a:lnTo>
                  <a:lnTo>
                    <a:pt x="45669" y="13436"/>
                  </a:lnTo>
                  <a:lnTo>
                    <a:pt x="46380" y="13843"/>
                  </a:lnTo>
                  <a:lnTo>
                    <a:pt x="47752" y="13931"/>
                  </a:lnTo>
                  <a:lnTo>
                    <a:pt x="48260" y="13843"/>
                  </a:lnTo>
                  <a:lnTo>
                    <a:pt x="49060" y="13487"/>
                  </a:lnTo>
                  <a:lnTo>
                    <a:pt x="49441" y="13182"/>
                  </a:lnTo>
                  <a:lnTo>
                    <a:pt x="49682" y="12839"/>
                  </a:lnTo>
                  <a:lnTo>
                    <a:pt x="49695" y="13792"/>
                  </a:lnTo>
                  <a:lnTo>
                    <a:pt x="50850" y="13855"/>
                  </a:lnTo>
                  <a:lnTo>
                    <a:pt x="50914" y="12725"/>
                  </a:lnTo>
                  <a:lnTo>
                    <a:pt x="51282" y="7137"/>
                  </a:lnTo>
                  <a:lnTo>
                    <a:pt x="51536" y="3378"/>
                  </a:lnTo>
                  <a:close/>
                </a:path>
                <a:path w="564514" h="47625">
                  <a:moveTo>
                    <a:pt x="59499" y="9906"/>
                  </a:moveTo>
                  <a:lnTo>
                    <a:pt x="58204" y="7048"/>
                  </a:lnTo>
                  <a:lnTo>
                    <a:pt x="58204" y="9906"/>
                  </a:lnTo>
                  <a:lnTo>
                    <a:pt x="54013" y="9626"/>
                  </a:lnTo>
                  <a:lnTo>
                    <a:pt x="54114" y="8890"/>
                  </a:lnTo>
                  <a:lnTo>
                    <a:pt x="54317" y="8445"/>
                  </a:lnTo>
                  <a:lnTo>
                    <a:pt x="55168" y="7658"/>
                  </a:lnTo>
                  <a:lnTo>
                    <a:pt x="55664" y="7467"/>
                  </a:lnTo>
                  <a:lnTo>
                    <a:pt x="57061" y="7569"/>
                  </a:lnTo>
                  <a:lnTo>
                    <a:pt x="57619" y="7912"/>
                  </a:lnTo>
                  <a:lnTo>
                    <a:pt x="58102" y="8890"/>
                  </a:lnTo>
                  <a:lnTo>
                    <a:pt x="58204" y="9906"/>
                  </a:lnTo>
                  <a:lnTo>
                    <a:pt x="58204" y="7048"/>
                  </a:lnTo>
                  <a:lnTo>
                    <a:pt x="57442" y="6591"/>
                  </a:lnTo>
                  <a:lnTo>
                    <a:pt x="56946" y="6438"/>
                  </a:lnTo>
                  <a:lnTo>
                    <a:pt x="55333" y="6337"/>
                  </a:lnTo>
                  <a:lnTo>
                    <a:pt x="54444" y="6654"/>
                  </a:lnTo>
                  <a:lnTo>
                    <a:pt x="53035" y="8102"/>
                  </a:lnTo>
                  <a:lnTo>
                    <a:pt x="52679" y="8978"/>
                  </a:lnTo>
                  <a:lnTo>
                    <a:pt x="52590" y="11925"/>
                  </a:lnTo>
                  <a:lnTo>
                    <a:pt x="52743" y="12522"/>
                  </a:lnTo>
                  <a:lnTo>
                    <a:pt x="53962" y="13995"/>
                  </a:lnTo>
                  <a:lnTo>
                    <a:pt x="54737" y="14389"/>
                  </a:lnTo>
                  <a:lnTo>
                    <a:pt x="55676" y="14452"/>
                  </a:lnTo>
                  <a:lnTo>
                    <a:pt x="56807" y="14389"/>
                  </a:lnTo>
                  <a:lnTo>
                    <a:pt x="59283" y="12014"/>
                  </a:lnTo>
                  <a:lnTo>
                    <a:pt x="58013" y="11925"/>
                  </a:lnTo>
                  <a:lnTo>
                    <a:pt x="57492" y="12788"/>
                  </a:lnTo>
                  <a:lnTo>
                    <a:pt x="57073" y="13208"/>
                  </a:lnTo>
                  <a:lnTo>
                    <a:pt x="56527" y="13398"/>
                  </a:lnTo>
                  <a:lnTo>
                    <a:pt x="55143" y="13309"/>
                  </a:lnTo>
                  <a:lnTo>
                    <a:pt x="54648" y="13042"/>
                  </a:lnTo>
                  <a:lnTo>
                    <a:pt x="54025" y="12065"/>
                  </a:lnTo>
                  <a:lnTo>
                    <a:pt x="53911" y="11531"/>
                  </a:lnTo>
                  <a:lnTo>
                    <a:pt x="53911" y="10642"/>
                  </a:lnTo>
                  <a:lnTo>
                    <a:pt x="59448" y="11010"/>
                  </a:lnTo>
                  <a:lnTo>
                    <a:pt x="59474" y="10642"/>
                  </a:lnTo>
                  <a:lnTo>
                    <a:pt x="59499" y="9906"/>
                  </a:lnTo>
                  <a:close/>
                </a:path>
                <a:path w="564514" h="47625">
                  <a:moveTo>
                    <a:pt x="65100" y="6997"/>
                  </a:moveTo>
                  <a:lnTo>
                    <a:pt x="64820" y="6946"/>
                  </a:lnTo>
                  <a:lnTo>
                    <a:pt x="64185" y="6896"/>
                  </a:lnTo>
                  <a:lnTo>
                    <a:pt x="63728" y="7048"/>
                  </a:lnTo>
                  <a:lnTo>
                    <a:pt x="63322" y="7404"/>
                  </a:lnTo>
                  <a:lnTo>
                    <a:pt x="62522" y="8280"/>
                  </a:lnTo>
                  <a:lnTo>
                    <a:pt x="62611" y="6972"/>
                  </a:lnTo>
                  <a:lnTo>
                    <a:pt x="61391" y="6883"/>
                  </a:lnTo>
                  <a:lnTo>
                    <a:pt x="60896" y="14516"/>
                  </a:lnTo>
                  <a:lnTo>
                    <a:pt x="62166" y="14592"/>
                  </a:lnTo>
                  <a:lnTo>
                    <a:pt x="62496" y="9664"/>
                  </a:lnTo>
                  <a:lnTo>
                    <a:pt x="62699" y="9207"/>
                  </a:lnTo>
                  <a:lnTo>
                    <a:pt x="63449" y="8420"/>
                  </a:lnTo>
                  <a:lnTo>
                    <a:pt x="63957" y="8242"/>
                  </a:lnTo>
                  <a:lnTo>
                    <a:pt x="64604" y="8280"/>
                  </a:lnTo>
                  <a:lnTo>
                    <a:pt x="65011" y="8343"/>
                  </a:lnTo>
                  <a:lnTo>
                    <a:pt x="65100" y="6997"/>
                  </a:lnTo>
                  <a:close/>
                </a:path>
                <a:path w="564514" h="47625">
                  <a:moveTo>
                    <a:pt x="78333" y="5156"/>
                  </a:moveTo>
                  <a:lnTo>
                    <a:pt x="70751" y="4660"/>
                  </a:lnTo>
                  <a:lnTo>
                    <a:pt x="70065" y="15113"/>
                  </a:lnTo>
                  <a:lnTo>
                    <a:pt x="77762" y="15608"/>
                  </a:lnTo>
                  <a:lnTo>
                    <a:pt x="77838" y="14363"/>
                  </a:lnTo>
                  <a:lnTo>
                    <a:pt x="71526" y="13957"/>
                  </a:lnTo>
                  <a:lnTo>
                    <a:pt x="71767" y="10414"/>
                  </a:lnTo>
                  <a:lnTo>
                    <a:pt x="77495" y="10782"/>
                  </a:lnTo>
                  <a:lnTo>
                    <a:pt x="77571" y="9575"/>
                  </a:lnTo>
                  <a:lnTo>
                    <a:pt x="71843" y="9194"/>
                  </a:lnTo>
                  <a:lnTo>
                    <a:pt x="72047" y="6032"/>
                  </a:lnTo>
                  <a:lnTo>
                    <a:pt x="78257" y="6438"/>
                  </a:lnTo>
                  <a:lnTo>
                    <a:pt x="78333" y="5156"/>
                  </a:lnTo>
                  <a:close/>
                </a:path>
                <a:path w="564514" h="47625">
                  <a:moveTo>
                    <a:pt x="81470" y="5359"/>
                  </a:moveTo>
                  <a:lnTo>
                    <a:pt x="80200" y="5283"/>
                  </a:lnTo>
                  <a:lnTo>
                    <a:pt x="79514" y="15735"/>
                  </a:lnTo>
                  <a:lnTo>
                    <a:pt x="80797" y="15811"/>
                  </a:lnTo>
                  <a:lnTo>
                    <a:pt x="81470" y="5359"/>
                  </a:lnTo>
                  <a:close/>
                </a:path>
                <a:path w="564514" h="47625">
                  <a:moveTo>
                    <a:pt x="89471" y="11861"/>
                  </a:moveTo>
                  <a:lnTo>
                    <a:pt x="88176" y="9004"/>
                  </a:lnTo>
                  <a:lnTo>
                    <a:pt x="88176" y="11861"/>
                  </a:lnTo>
                  <a:lnTo>
                    <a:pt x="83985" y="11582"/>
                  </a:lnTo>
                  <a:lnTo>
                    <a:pt x="84086" y="10845"/>
                  </a:lnTo>
                  <a:lnTo>
                    <a:pt x="84289" y="10401"/>
                  </a:lnTo>
                  <a:lnTo>
                    <a:pt x="85140" y="9601"/>
                  </a:lnTo>
                  <a:lnTo>
                    <a:pt x="85636" y="9423"/>
                  </a:lnTo>
                  <a:lnTo>
                    <a:pt x="87033" y="9525"/>
                  </a:lnTo>
                  <a:lnTo>
                    <a:pt x="87591" y="9867"/>
                  </a:lnTo>
                  <a:lnTo>
                    <a:pt x="88061" y="10845"/>
                  </a:lnTo>
                  <a:lnTo>
                    <a:pt x="88176" y="11861"/>
                  </a:lnTo>
                  <a:lnTo>
                    <a:pt x="88176" y="9004"/>
                  </a:lnTo>
                  <a:lnTo>
                    <a:pt x="87426" y="8547"/>
                  </a:lnTo>
                  <a:lnTo>
                    <a:pt x="86918" y="8394"/>
                  </a:lnTo>
                  <a:lnTo>
                    <a:pt x="85305" y="8280"/>
                  </a:lnTo>
                  <a:lnTo>
                    <a:pt x="84416" y="8610"/>
                  </a:lnTo>
                  <a:lnTo>
                    <a:pt x="83007" y="10045"/>
                  </a:lnTo>
                  <a:lnTo>
                    <a:pt x="82651" y="10934"/>
                  </a:lnTo>
                  <a:lnTo>
                    <a:pt x="82550" y="13881"/>
                  </a:lnTo>
                  <a:lnTo>
                    <a:pt x="82702" y="14478"/>
                  </a:lnTo>
                  <a:lnTo>
                    <a:pt x="83934" y="15951"/>
                  </a:lnTo>
                  <a:lnTo>
                    <a:pt x="84709" y="16344"/>
                  </a:lnTo>
                  <a:lnTo>
                    <a:pt x="85648" y="16408"/>
                  </a:lnTo>
                  <a:lnTo>
                    <a:pt x="86779" y="16344"/>
                  </a:lnTo>
                  <a:lnTo>
                    <a:pt x="89255" y="13970"/>
                  </a:lnTo>
                  <a:lnTo>
                    <a:pt x="87985" y="13881"/>
                  </a:lnTo>
                  <a:lnTo>
                    <a:pt x="87464" y="14744"/>
                  </a:lnTo>
                  <a:lnTo>
                    <a:pt x="87045" y="15163"/>
                  </a:lnTo>
                  <a:lnTo>
                    <a:pt x="86499" y="15354"/>
                  </a:lnTo>
                  <a:lnTo>
                    <a:pt x="85115" y="15265"/>
                  </a:lnTo>
                  <a:lnTo>
                    <a:pt x="84620" y="14998"/>
                  </a:lnTo>
                  <a:lnTo>
                    <a:pt x="83997" y="14008"/>
                  </a:lnTo>
                  <a:lnTo>
                    <a:pt x="83883" y="13487"/>
                  </a:lnTo>
                  <a:lnTo>
                    <a:pt x="83883" y="12598"/>
                  </a:lnTo>
                  <a:lnTo>
                    <a:pt x="89420" y="12966"/>
                  </a:lnTo>
                  <a:lnTo>
                    <a:pt x="89446" y="12598"/>
                  </a:lnTo>
                  <a:lnTo>
                    <a:pt x="89471" y="11861"/>
                  </a:lnTo>
                  <a:close/>
                </a:path>
                <a:path w="564514" h="47625">
                  <a:moveTo>
                    <a:pt x="97155" y="11798"/>
                  </a:moveTo>
                  <a:lnTo>
                    <a:pt x="97116" y="10756"/>
                  </a:lnTo>
                  <a:lnTo>
                    <a:pt x="96837" y="10020"/>
                  </a:lnTo>
                  <a:lnTo>
                    <a:pt x="96329" y="9575"/>
                  </a:lnTo>
                  <a:lnTo>
                    <a:pt x="95808" y="9118"/>
                  </a:lnTo>
                  <a:lnTo>
                    <a:pt x="95135" y="8864"/>
                  </a:lnTo>
                  <a:lnTo>
                    <a:pt x="93268" y="8750"/>
                  </a:lnTo>
                  <a:lnTo>
                    <a:pt x="92417" y="9055"/>
                  </a:lnTo>
                  <a:lnTo>
                    <a:pt x="91020" y="10464"/>
                  </a:lnTo>
                  <a:lnTo>
                    <a:pt x="90627" y="11493"/>
                  </a:lnTo>
                  <a:lnTo>
                    <a:pt x="90474" y="13919"/>
                  </a:lnTo>
                  <a:lnTo>
                    <a:pt x="90716" y="14846"/>
                  </a:lnTo>
                  <a:lnTo>
                    <a:pt x="91795" y="16383"/>
                  </a:lnTo>
                  <a:lnTo>
                    <a:pt x="92570" y="16789"/>
                  </a:lnTo>
                  <a:lnTo>
                    <a:pt x="93560" y="16865"/>
                  </a:lnTo>
                  <a:lnTo>
                    <a:pt x="94449" y="16916"/>
                  </a:lnTo>
                  <a:lnTo>
                    <a:pt x="95199" y="16725"/>
                  </a:lnTo>
                  <a:lnTo>
                    <a:pt x="96393" y="15875"/>
                  </a:lnTo>
                  <a:lnTo>
                    <a:pt x="96799" y="15163"/>
                  </a:lnTo>
                  <a:lnTo>
                    <a:pt x="97002" y="14147"/>
                  </a:lnTo>
                  <a:lnTo>
                    <a:pt x="95758" y="14071"/>
                  </a:lnTo>
                  <a:lnTo>
                    <a:pt x="95605" y="14630"/>
                  </a:lnTo>
                  <a:lnTo>
                    <a:pt x="95364" y="15062"/>
                  </a:lnTo>
                  <a:lnTo>
                    <a:pt x="95034" y="15367"/>
                  </a:lnTo>
                  <a:lnTo>
                    <a:pt x="94691" y="15659"/>
                  </a:lnTo>
                  <a:lnTo>
                    <a:pt x="94272" y="15798"/>
                  </a:lnTo>
                  <a:lnTo>
                    <a:pt x="93052" y="15722"/>
                  </a:lnTo>
                  <a:lnTo>
                    <a:pt x="92557" y="15417"/>
                  </a:lnTo>
                  <a:lnTo>
                    <a:pt x="91973" y="14338"/>
                  </a:lnTo>
                  <a:lnTo>
                    <a:pt x="91859" y="13690"/>
                  </a:lnTo>
                  <a:lnTo>
                    <a:pt x="91948" y="12166"/>
                  </a:lnTo>
                  <a:lnTo>
                    <a:pt x="92113" y="11531"/>
                  </a:lnTo>
                  <a:lnTo>
                    <a:pt x="92773" y="10261"/>
                  </a:lnTo>
                  <a:lnTo>
                    <a:pt x="93383" y="9906"/>
                  </a:lnTo>
                  <a:lnTo>
                    <a:pt x="94805" y="9994"/>
                  </a:lnTo>
                  <a:lnTo>
                    <a:pt x="95224" y="10172"/>
                  </a:lnTo>
                  <a:lnTo>
                    <a:pt x="95719" y="10833"/>
                  </a:lnTo>
                  <a:lnTo>
                    <a:pt x="95872" y="11239"/>
                  </a:lnTo>
                  <a:lnTo>
                    <a:pt x="95923" y="11709"/>
                  </a:lnTo>
                  <a:lnTo>
                    <a:pt x="97155" y="11798"/>
                  </a:lnTo>
                  <a:close/>
                </a:path>
                <a:path w="564514" h="47625">
                  <a:moveTo>
                    <a:pt x="101384" y="9499"/>
                  </a:moveTo>
                  <a:lnTo>
                    <a:pt x="100164" y="9423"/>
                  </a:lnTo>
                  <a:lnTo>
                    <a:pt x="100304" y="7302"/>
                  </a:lnTo>
                  <a:lnTo>
                    <a:pt x="99009" y="7213"/>
                  </a:lnTo>
                  <a:lnTo>
                    <a:pt x="98869" y="9347"/>
                  </a:lnTo>
                  <a:lnTo>
                    <a:pt x="97840" y="9271"/>
                  </a:lnTo>
                  <a:lnTo>
                    <a:pt x="97777" y="10325"/>
                  </a:lnTo>
                  <a:lnTo>
                    <a:pt x="98806" y="10388"/>
                  </a:lnTo>
                  <a:lnTo>
                    <a:pt x="98437" y="15925"/>
                  </a:lnTo>
                  <a:lnTo>
                    <a:pt x="98526" y="16332"/>
                  </a:lnTo>
                  <a:lnTo>
                    <a:pt x="98907" y="16967"/>
                  </a:lnTo>
                  <a:lnTo>
                    <a:pt x="99301" y="17145"/>
                  </a:lnTo>
                  <a:lnTo>
                    <a:pt x="99898" y="17183"/>
                  </a:lnTo>
                  <a:lnTo>
                    <a:pt x="100418" y="17195"/>
                  </a:lnTo>
                  <a:lnTo>
                    <a:pt x="100888" y="17132"/>
                  </a:lnTo>
                  <a:lnTo>
                    <a:pt x="100952" y="16116"/>
                  </a:lnTo>
                  <a:lnTo>
                    <a:pt x="100507" y="16116"/>
                  </a:lnTo>
                  <a:lnTo>
                    <a:pt x="99999" y="16002"/>
                  </a:lnTo>
                  <a:lnTo>
                    <a:pt x="99771" y="15443"/>
                  </a:lnTo>
                  <a:lnTo>
                    <a:pt x="100088" y="10477"/>
                  </a:lnTo>
                  <a:lnTo>
                    <a:pt x="101320" y="10553"/>
                  </a:lnTo>
                  <a:lnTo>
                    <a:pt x="101384" y="9499"/>
                  </a:lnTo>
                  <a:close/>
                </a:path>
                <a:path w="564514" h="47625">
                  <a:moveTo>
                    <a:pt x="106413" y="9690"/>
                  </a:moveTo>
                  <a:lnTo>
                    <a:pt x="106133" y="9639"/>
                  </a:lnTo>
                  <a:lnTo>
                    <a:pt x="105498" y="9601"/>
                  </a:lnTo>
                  <a:lnTo>
                    <a:pt x="105041" y="9753"/>
                  </a:lnTo>
                  <a:lnTo>
                    <a:pt x="104622" y="10096"/>
                  </a:lnTo>
                  <a:lnTo>
                    <a:pt x="103835" y="10985"/>
                  </a:lnTo>
                  <a:lnTo>
                    <a:pt x="103924" y="9664"/>
                  </a:lnTo>
                  <a:lnTo>
                    <a:pt x="102704" y="9588"/>
                  </a:lnTo>
                  <a:lnTo>
                    <a:pt x="102209" y="17208"/>
                  </a:lnTo>
                  <a:lnTo>
                    <a:pt x="103492" y="17297"/>
                  </a:lnTo>
                  <a:lnTo>
                    <a:pt x="103809" y="12369"/>
                  </a:lnTo>
                  <a:lnTo>
                    <a:pt x="104013" y="11912"/>
                  </a:lnTo>
                  <a:lnTo>
                    <a:pt x="104762" y="11112"/>
                  </a:lnTo>
                  <a:lnTo>
                    <a:pt x="105270" y="10947"/>
                  </a:lnTo>
                  <a:lnTo>
                    <a:pt x="106121" y="10998"/>
                  </a:lnTo>
                  <a:lnTo>
                    <a:pt x="106324" y="11049"/>
                  </a:lnTo>
                  <a:lnTo>
                    <a:pt x="106413" y="9690"/>
                  </a:lnTo>
                  <a:close/>
                </a:path>
                <a:path w="564514" h="47625">
                  <a:moveTo>
                    <a:pt x="108813" y="10020"/>
                  </a:moveTo>
                  <a:lnTo>
                    <a:pt x="107505" y="9944"/>
                  </a:lnTo>
                  <a:lnTo>
                    <a:pt x="107010" y="17526"/>
                  </a:lnTo>
                  <a:lnTo>
                    <a:pt x="108318" y="17602"/>
                  </a:lnTo>
                  <a:lnTo>
                    <a:pt x="108813" y="10020"/>
                  </a:lnTo>
                  <a:close/>
                </a:path>
                <a:path w="564514" h="47625">
                  <a:moveTo>
                    <a:pt x="109004" y="7150"/>
                  </a:moveTo>
                  <a:lnTo>
                    <a:pt x="107696" y="7073"/>
                  </a:lnTo>
                  <a:lnTo>
                    <a:pt x="107607" y="8521"/>
                  </a:lnTo>
                  <a:lnTo>
                    <a:pt x="108902" y="8597"/>
                  </a:lnTo>
                  <a:lnTo>
                    <a:pt x="109004" y="7150"/>
                  </a:lnTo>
                  <a:close/>
                </a:path>
                <a:path w="564514" h="47625">
                  <a:moveTo>
                    <a:pt x="116598" y="13068"/>
                  </a:moveTo>
                  <a:lnTo>
                    <a:pt x="116547" y="12039"/>
                  </a:lnTo>
                  <a:lnTo>
                    <a:pt x="116268" y="11290"/>
                  </a:lnTo>
                  <a:lnTo>
                    <a:pt x="115760" y="10845"/>
                  </a:lnTo>
                  <a:lnTo>
                    <a:pt x="115252" y="10388"/>
                  </a:lnTo>
                  <a:lnTo>
                    <a:pt x="114566" y="10134"/>
                  </a:lnTo>
                  <a:lnTo>
                    <a:pt x="112699" y="10007"/>
                  </a:lnTo>
                  <a:lnTo>
                    <a:pt x="111848" y="10337"/>
                  </a:lnTo>
                  <a:lnTo>
                    <a:pt x="110451" y="11734"/>
                  </a:lnTo>
                  <a:lnTo>
                    <a:pt x="110058" y="12763"/>
                  </a:lnTo>
                  <a:lnTo>
                    <a:pt x="109905" y="15189"/>
                  </a:lnTo>
                  <a:lnTo>
                    <a:pt x="110147" y="16116"/>
                  </a:lnTo>
                  <a:lnTo>
                    <a:pt x="110680" y="16891"/>
                  </a:lnTo>
                  <a:lnTo>
                    <a:pt x="111226" y="17653"/>
                  </a:lnTo>
                  <a:lnTo>
                    <a:pt x="112001" y="18072"/>
                  </a:lnTo>
                  <a:lnTo>
                    <a:pt x="113893" y="18186"/>
                  </a:lnTo>
                  <a:lnTo>
                    <a:pt x="114630" y="18008"/>
                  </a:lnTo>
                  <a:lnTo>
                    <a:pt x="115227" y="17564"/>
                  </a:lnTo>
                  <a:lnTo>
                    <a:pt x="115824" y="17145"/>
                  </a:lnTo>
                  <a:lnTo>
                    <a:pt x="116230" y="16433"/>
                  </a:lnTo>
                  <a:lnTo>
                    <a:pt x="116446" y="15417"/>
                  </a:lnTo>
                  <a:lnTo>
                    <a:pt x="115189" y="15341"/>
                  </a:lnTo>
                  <a:lnTo>
                    <a:pt x="115036" y="15900"/>
                  </a:lnTo>
                  <a:lnTo>
                    <a:pt x="114795" y="16332"/>
                  </a:lnTo>
                  <a:lnTo>
                    <a:pt x="114122" y="16929"/>
                  </a:lnTo>
                  <a:lnTo>
                    <a:pt x="113703" y="17068"/>
                  </a:lnTo>
                  <a:lnTo>
                    <a:pt x="112471" y="16992"/>
                  </a:lnTo>
                  <a:lnTo>
                    <a:pt x="111988" y="16700"/>
                  </a:lnTo>
                  <a:lnTo>
                    <a:pt x="111404" y="15608"/>
                  </a:lnTo>
                  <a:lnTo>
                    <a:pt x="111290" y="14960"/>
                  </a:lnTo>
                  <a:lnTo>
                    <a:pt x="111391" y="13436"/>
                  </a:lnTo>
                  <a:lnTo>
                    <a:pt x="111544" y="12814"/>
                  </a:lnTo>
                  <a:lnTo>
                    <a:pt x="112204" y="11531"/>
                  </a:lnTo>
                  <a:lnTo>
                    <a:pt x="112814" y="11176"/>
                  </a:lnTo>
                  <a:lnTo>
                    <a:pt x="114236" y="11264"/>
                  </a:lnTo>
                  <a:lnTo>
                    <a:pt x="114655" y="11442"/>
                  </a:lnTo>
                  <a:lnTo>
                    <a:pt x="115150" y="12103"/>
                  </a:lnTo>
                  <a:lnTo>
                    <a:pt x="115303" y="12509"/>
                  </a:lnTo>
                  <a:lnTo>
                    <a:pt x="115341" y="12979"/>
                  </a:lnTo>
                  <a:lnTo>
                    <a:pt x="116598" y="13068"/>
                  </a:lnTo>
                  <a:close/>
                </a:path>
                <a:path w="564514" h="47625">
                  <a:moveTo>
                    <a:pt x="130797" y="12217"/>
                  </a:moveTo>
                  <a:lnTo>
                    <a:pt x="130530" y="11010"/>
                  </a:lnTo>
                  <a:lnTo>
                    <a:pt x="129413" y="9347"/>
                  </a:lnTo>
                  <a:lnTo>
                    <a:pt x="129235" y="9080"/>
                  </a:lnTo>
                  <a:lnTo>
                    <a:pt x="129235" y="13804"/>
                  </a:lnTo>
                  <a:lnTo>
                    <a:pt x="129057" y="14897"/>
                  </a:lnTo>
                  <a:lnTo>
                    <a:pt x="126276" y="17564"/>
                  </a:lnTo>
                  <a:lnTo>
                    <a:pt x="123329" y="17360"/>
                  </a:lnTo>
                  <a:lnTo>
                    <a:pt x="129235" y="13804"/>
                  </a:lnTo>
                  <a:lnTo>
                    <a:pt x="129235" y="9080"/>
                  </a:lnTo>
                  <a:lnTo>
                    <a:pt x="128104" y="8394"/>
                  </a:lnTo>
                  <a:lnTo>
                    <a:pt x="122504" y="8039"/>
                  </a:lnTo>
                  <a:lnTo>
                    <a:pt x="121831" y="18478"/>
                  </a:lnTo>
                  <a:lnTo>
                    <a:pt x="127762" y="18872"/>
                  </a:lnTo>
                  <a:lnTo>
                    <a:pt x="129057" y="18161"/>
                  </a:lnTo>
                  <a:lnTo>
                    <a:pt x="129374" y="17564"/>
                  </a:lnTo>
                  <a:lnTo>
                    <a:pt x="130352" y="15760"/>
                  </a:lnTo>
                  <a:lnTo>
                    <a:pt x="130594" y="14897"/>
                  </a:lnTo>
                  <a:lnTo>
                    <a:pt x="130695" y="13804"/>
                  </a:lnTo>
                  <a:lnTo>
                    <a:pt x="130797" y="12217"/>
                  </a:lnTo>
                  <a:close/>
                </a:path>
                <a:path w="564514" h="47625">
                  <a:moveTo>
                    <a:pt x="138861" y="15074"/>
                  </a:moveTo>
                  <a:lnTo>
                    <a:pt x="137566" y="12217"/>
                  </a:lnTo>
                  <a:lnTo>
                    <a:pt x="137566" y="15074"/>
                  </a:lnTo>
                  <a:lnTo>
                    <a:pt x="133375" y="14795"/>
                  </a:lnTo>
                  <a:lnTo>
                    <a:pt x="133489" y="14058"/>
                  </a:lnTo>
                  <a:lnTo>
                    <a:pt x="133680" y="13627"/>
                  </a:lnTo>
                  <a:lnTo>
                    <a:pt x="134518" y="12827"/>
                  </a:lnTo>
                  <a:lnTo>
                    <a:pt x="135026" y="12649"/>
                  </a:lnTo>
                  <a:lnTo>
                    <a:pt x="136423" y="12738"/>
                  </a:lnTo>
                  <a:lnTo>
                    <a:pt x="136982" y="13081"/>
                  </a:lnTo>
                  <a:lnTo>
                    <a:pt x="137464" y="14058"/>
                  </a:lnTo>
                  <a:lnTo>
                    <a:pt x="137566" y="15074"/>
                  </a:lnTo>
                  <a:lnTo>
                    <a:pt x="137566" y="12217"/>
                  </a:lnTo>
                  <a:lnTo>
                    <a:pt x="136817" y="11760"/>
                  </a:lnTo>
                  <a:lnTo>
                    <a:pt x="136296" y="11607"/>
                  </a:lnTo>
                  <a:lnTo>
                    <a:pt x="134696" y="11506"/>
                  </a:lnTo>
                  <a:lnTo>
                    <a:pt x="133819" y="11823"/>
                  </a:lnTo>
                  <a:lnTo>
                    <a:pt x="132397" y="13258"/>
                  </a:lnTo>
                  <a:lnTo>
                    <a:pt x="132067" y="14058"/>
                  </a:lnTo>
                  <a:lnTo>
                    <a:pt x="131940" y="17106"/>
                  </a:lnTo>
                  <a:lnTo>
                    <a:pt x="132092" y="17691"/>
                  </a:lnTo>
                  <a:lnTo>
                    <a:pt x="133324" y="19164"/>
                  </a:lnTo>
                  <a:lnTo>
                    <a:pt x="134099" y="19558"/>
                  </a:lnTo>
                  <a:lnTo>
                    <a:pt x="135039" y="19621"/>
                  </a:lnTo>
                  <a:lnTo>
                    <a:pt x="136169" y="19558"/>
                  </a:lnTo>
                  <a:lnTo>
                    <a:pt x="138645" y="17183"/>
                  </a:lnTo>
                  <a:lnTo>
                    <a:pt x="137388" y="17106"/>
                  </a:lnTo>
                  <a:lnTo>
                    <a:pt x="136855" y="17957"/>
                  </a:lnTo>
                  <a:lnTo>
                    <a:pt x="136436" y="18376"/>
                  </a:lnTo>
                  <a:lnTo>
                    <a:pt x="135890" y="18567"/>
                  </a:lnTo>
                  <a:lnTo>
                    <a:pt x="134505" y="18478"/>
                  </a:lnTo>
                  <a:lnTo>
                    <a:pt x="133997" y="18211"/>
                  </a:lnTo>
                  <a:lnTo>
                    <a:pt x="133388" y="17221"/>
                  </a:lnTo>
                  <a:lnTo>
                    <a:pt x="133286" y="16713"/>
                  </a:lnTo>
                  <a:lnTo>
                    <a:pt x="133273" y="15811"/>
                  </a:lnTo>
                  <a:lnTo>
                    <a:pt x="138823" y="16179"/>
                  </a:lnTo>
                  <a:lnTo>
                    <a:pt x="138849" y="15811"/>
                  </a:lnTo>
                  <a:lnTo>
                    <a:pt x="138861" y="15074"/>
                  </a:lnTo>
                  <a:close/>
                </a:path>
                <a:path w="564514" h="47625">
                  <a:moveTo>
                    <a:pt x="146799" y="14427"/>
                  </a:moveTo>
                  <a:lnTo>
                    <a:pt x="146735" y="13830"/>
                  </a:lnTo>
                  <a:lnTo>
                    <a:pt x="146227" y="12636"/>
                  </a:lnTo>
                  <a:lnTo>
                    <a:pt x="145516" y="12204"/>
                  </a:lnTo>
                  <a:lnTo>
                    <a:pt x="143941" y="12103"/>
                  </a:lnTo>
                  <a:lnTo>
                    <a:pt x="143484" y="12166"/>
                  </a:lnTo>
                  <a:lnTo>
                    <a:pt x="142659" y="12509"/>
                  </a:lnTo>
                  <a:lnTo>
                    <a:pt x="142252" y="12801"/>
                  </a:lnTo>
                  <a:lnTo>
                    <a:pt x="141859" y="13220"/>
                  </a:lnTo>
                  <a:lnTo>
                    <a:pt x="141935" y="12141"/>
                  </a:lnTo>
                  <a:lnTo>
                    <a:pt x="140716" y="12065"/>
                  </a:lnTo>
                  <a:lnTo>
                    <a:pt x="140220" y="19685"/>
                  </a:lnTo>
                  <a:lnTo>
                    <a:pt x="141503" y="19773"/>
                  </a:lnTo>
                  <a:lnTo>
                    <a:pt x="141795" y="15278"/>
                  </a:lnTo>
                  <a:lnTo>
                    <a:pt x="141846" y="14897"/>
                  </a:lnTo>
                  <a:lnTo>
                    <a:pt x="141935" y="14630"/>
                  </a:lnTo>
                  <a:lnTo>
                    <a:pt x="142405" y="13881"/>
                  </a:lnTo>
                  <a:lnTo>
                    <a:pt x="143370" y="13309"/>
                  </a:lnTo>
                  <a:lnTo>
                    <a:pt x="144119" y="13271"/>
                  </a:lnTo>
                  <a:lnTo>
                    <a:pt x="144716" y="13309"/>
                  </a:lnTo>
                  <a:lnTo>
                    <a:pt x="145110" y="13576"/>
                  </a:lnTo>
                  <a:lnTo>
                    <a:pt x="145427" y="14351"/>
                  </a:lnTo>
                  <a:lnTo>
                    <a:pt x="145478" y="14732"/>
                  </a:lnTo>
                  <a:lnTo>
                    <a:pt x="145135" y="20002"/>
                  </a:lnTo>
                  <a:lnTo>
                    <a:pt x="146431" y="20091"/>
                  </a:lnTo>
                  <a:lnTo>
                    <a:pt x="146799" y="14427"/>
                  </a:lnTo>
                  <a:close/>
                </a:path>
                <a:path w="564514" h="47625">
                  <a:moveTo>
                    <a:pt x="158953" y="15125"/>
                  </a:moveTo>
                  <a:lnTo>
                    <a:pt x="158889" y="14592"/>
                  </a:lnTo>
                  <a:lnTo>
                    <a:pt x="158394" y="13411"/>
                  </a:lnTo>
                  <a:lnTo>
                    <a:pt x="157721" y="12992"/>
                  </a:lnTo>
                  <a:lnTo>
                    <a:pt x="156222" y="12890"/>
                  </a:lnTo>
                  <a:lnTo>
                    <a:pt x="155790" y="12966"/>
                  </a:lnTo>
                  <a:lnTo>
                    <a:pt x="155397" y="13144"/>
                  </a:lnTo>
                  <a:lnTo>
                    <a:pt x="154330" y="13982"/>
                  </a:lnTo>
                  <a:lnTo>
                    <a:pt x="153809" y="13195"/>
                  </a:lnTo>
                  <a:lnTo>
                    <a:pt x="153454" y="12865"/>
                  </a:lnTo>
                  <a:lnTo>
                    <a:pt x="152971" y="12687"/>
                  </a:lnTo>
                  <a:lnTo>
                    <a:pt x="151828" y="12611"/>
                  </a:lnTo>
                  <a:lnTo>
                    <a:pt x="151333" y="12725"/>
                  </a:lnTo>
                  <a:lnTo>
                    <a:pt x="150901" y="12992"/>
                  </a:lnTo>
                  <a:lnTo>
                    <a:pt x="150025" y="13754"/>
                  </a:lnTo>
                  <a:lnTo>
                    <a:pt x="150088" y="12674"/>
                  </a:lnTo>
                  <a:lnTo>
                    <a:pt x="148831" y="12585"/>
                  </a:lnTo>
                  <a:lnTo>
                    <a:pt x="148336" y="20205"/>
                  </a:lnTo>
                  <a:lnTo>
                    <a:pt x="149606" y="20294"/>
                  </a:lnTo>
                  <a:lnTo>
                    <a:pt x="149936" y="15265"/>
                  </a:lnTo>
                  <a:lnTo>
                    <a:pt x="150177" y="14605"/>
                  </a:lnTo>
                  <a:lnTo>
                    <a:pt x="151028" y="13906"/>
                  </a:lnTo>
                  <a:lnTo>
                    <a:pt x="151472" y="13741"/>
                  </a:lnTo>
                  <a:lnTo>
                    <a:pt x="152488" y="13817"/>
                  </a:lnTo>
                  <a:lnTo>
                    <a:pt x="152844" y="14020"/>
                  </a:lnTo>
                  <a:lnTo>
                    <a:pt x="153123" y="14630"/>
                  </a:lnTo>
                  <a:lnTo>
                    <a:pt x="153162" y="15011"/>
                  </a:lnTo>
                  <a:lnTo>
                    <a:pt x="152806" y="20497"/>
                  </a:lnTo>
                  <a:lnTo>
                    <a:pt x="154101" y="20586"/>
                  </a:lnTo>
                  <a:lnTo>
                    <a:pt x="154444" y="15367"/>
                  </a:lnTo>
                  <a:lnTo>
                    <a:pt x="154660" y="14808"/>
                  </a:lnTo>
                  <a:lnTo>
                    <a:pt x="155435" y="14185"/>
                  </a:lnTo>
                  <a:lnTo>
                    <a:pt x="155879" y="14046"/>
                  </a:lnTo>
                  <a:lnTo>
                    <a:pt x="156375" y="14084"/>
                  </a:lnTo>
                  <a:lnTo>
                    <a:pt x="157289" y="14427"/>
                  </a:lnTo>
                  <a:lnTo>
                    <a:pt x="157530" y="14630"/>
                  </a:lnTo>
                  <a:lnTo>
                    <a:pt x="157632" y="14986"/>
                  </a:lnTo>
                  <a:lnTo>
                    <a:pt x="157251" y="20789"/>
                  </a:lnTo>
                  <a:lnTo>
                    <a:pt x="158584" y="20878"/>
                  </a:lnTo>
                  <a:lnTo>
                    <a:pt x="158953" y="15125"/>
                  </a:lnTo>
                  <a:close/>
                </a:path>
                <a:path w="564514" h="47625">
                  <a:moveTo>
                    <a:pt x="167373" y="20535"/>
                  </a:moveTo>
                  <a:lnTo>
                    <a:pt x="166954" y="20561"/>
                  </a:lnTo>
                  <a:lnTo>
                    <a:pt x="166611" y="20408"/>
                  </a:lnTo>
                  <a:lnTo>
                    <a:pt x="166725" y="17437"/>
                  </a:lnTo>
                  <a:lnTo>
                    <a:pt x="166839" y="15722"/>
                  </a:lnTo>
                  <a:lnTo>
                    <a:pt x="166725" y="14579"/>
                  </a:lnTo>
                  <a:lnTo>
                    <a:pt x="166662" y="14427"/>
                  </a:lnTo>
                  <a:lnTo>
                    <a:pt x="165569" y="13665"/>
                  </a:lnTo>
                  <a:lnTo>
                    <a:pt x="164858" y="13449"/>
                  </a:lnTo>
                  <a:lnTo>
                    <a:pt x="163195" y="13335"/>
                  </a:lnTo>
                  <a:lnTo>
                    <a:pt x="162496" y="13474"/>
                  </a:lnTo>
                  <a:lnTo>
                    <a:pt x="161290" y="14135"/>
                  </a:lnTo>
                  <a:lnTo>
                    <a:pt x="160934" y="14782"/>
                  </a:lnTo>
                  <a:lnTo>
                    <a:pt x="160845" y="15722"/>
                  </a:lnTo>
                  <a:lnTo>
                    <a:pt x="162039" y="15798"/>
                  </a:lnTo>
                  <a:lnTo>
                    <a:pt x="162407" y="14922"/>
                  </a:lnTo>
                  <a:lnTo>
                    <a:pt x="162712" y="14579"/>
                  </a:lnTo>
                  <a:lnTo>
                    <a:pt x="163195" y="14427"/>
                  </a:lnTo>
                  <a:lnTo>
                    <a:pt x="164439" y="14503"/>
                  </a:lnTo>
                  <a:lnTo>
                    <a:pt x="164884" y="14630"/>
                  </a:lnTo>
                  <a:lnTo>
                    <a:pt x="165481" y="15074"/>
                  </a:lnTo>
                  <a:lnTo>
                    <a:pt x="165595" y="15722"/>
                  </a:lnTo>
                  <a:lnTo>
                    <a:pt x="165468" y="16332"/>
                  </a:lnTo>
                  <a:lnTo>
                    <a:pt x="165442" y="17437"/>
                  </a:lnTo>
                  <a:lnTo>
                    <a:pt x="165328" y="19253"/>
                  </a:lnTo>
                  <a:lnTo>
                    <a:pt x="164934" y="19799"/>
                  </a:lnTo>
                  <a:lnTo>
                    <a:pt x="163753" y="20269"/>
                  </a:lnTo>
                  <a:lnTo>
                    <a:pt x="163322" y="20345"/>
                  </a:lnTo>
                  <a:lnTo>
                    <a:pt x="162864" y="20320"/>
                  </a:lnTo>
                  <a:lnTo>
                    <a:pt x="161925" y="19939"/>
                  </a:lnTo>
                  <a:lnTo>
                    <a:pt x="161658" y="19253"/>
                  </a:lnTo>
                  <a:lnTo>
                    <a:pt x="161607" y="18554"/>
                  </a:lnTo>
                  <a:lnTo>
                    <a:pt x="161823" y="18211"/>
                  </a:lnTo>
                  <a:lnTo>
                    <a:pt x="162483" y="17894"/>
                  </a:lnTo>
                  <a:lnTo>
                    <a:pt x="162839" y="17818"/>
                  </a:lnTo>
                  <a:lnTo>
                    <a:pt x="164084" y="17741"/>
                  </a:lnTo>
                  <a:lnTo>
                    <a:pt x="164820" y="17640"/>
                  </a:lnTo>
                  <a:lnTo>
                    <a:pt x="165442" y="17437"/>
                  </a:lnTo>
                  <a:lnTo>
                    <a:pt x="165442" y="16357"/>
                  </a:lnTo>
                  <a:lnTo>
                    <a:pt x="164846" y="16662"/>
                  </a:lnTo>
                  <a:lnTo>
                    <a:pt x="162064" y="16814"/>
                  </a:lnTo>
                  <a:lnTo>
                    <a:pt x="161467" y="17018"/>
                  </a:lnTo>
                  <a:lnTo>
                    <a:pt x="160540" y="17741"/>
                  </a:lnTo>
                  <a:lnTo>
                    <a:pt x="160312" y="18211"/>
                  </a:lnTo>
                  <a:lnTo>
                    <a:pt x="160299" y="19939"/>
                  </a:lnTo>
                  <a:lnTo>
                    <a:pt x="160388" y="20180"/>
                  </a:lnTo>
                  <a:lnTo>
                    <a:pt x="161226" y="21094"/>
                  </a:lnTo>
                  <a:lnTo>
                    <a:pt x="161785" y="21348"/>
                  </a:lnTo>
                  <a:lnTo>
                    <a:pt x="163093" y="21424"/>
                  </a:lnTo>
                  <a:lnTo>
                    <a:pt x="163626" y="21336"/>
                  </a:lnTo>
                  <a:lnTo>
                    <a:pt x="164642" y="20904"/>
                  </a:lnTo>
                  <a:lnTo>
                    <a:pt x="165036" y="20624"/>
                  </a:lnTo>
                  <a:lnTo>
                    <a:pt x="165277" y="20345"/>
                  </a:lnTo>
                  <a:lnTo>
                    <a:pt x="166852" y="21564"/>
                  </a:lnTo>
                  <a:lnTo>
                    <a:pt x="167322" y="21488"/>
                  </a:lnTo>
                  <a:lnTo>
                    <a:pt x="167373" y="20561"/>
                  </a:lnTo>
                  <a:close/>
                </a:path>
                <a:path w="564514" h="47625">
                  <a:moveTo>
                    <a:pt x="172808" y="14020"/>
                  </a:moveTo>
                  <a:lnTo>
                    <a:pt x="172516" y="13970"/>
                  </a:lnTo>
                  <a:lnTo>
                    <a:pt x="171907" y="13919"/>
                  </a:lnTo>
                  <a:lnTo>
                    <a:pt x="171437" y="14071"/>
                  </a:lnTo>
                  <a:lnTo>
                    <a:pt x="171018" y="14414"/>
                  </a:lnTo>
                  <a:lnTo>
                    <a:pt x="170230" y="15303"/>
                  </a:lnTo>
                  <a:lnTo>
                    <a:pt x="170319" y="13995"/>
                  </a:lnTo>
                  <a:lnTo>
                    <a:pt x="169100" y="13906"/>
                  </a:lnTo>
                  <a:lnTo>
                    <a:pt x="168605" y="21539"/>
                  </a:lnTo>
                  <a:lnTo>
                    <a:pt x="169887" y="21615"/>
                  </a:lnTo>
                  <a:lnTo>
                    <a:pt x="170205" y="16687"/>
                  </a:lnTo>
                  <a:lnTo>
                    <a:pt x="170408" y="16230"/>
                  </a:lnTo>
                  <a:lnTo>
                    <a:pt x="171157" y="15430"/>
                  </a:lnTo>
                  <a:lnTo>
                    <a:pt x="171665" y="15265"/>
                  </a:lnTo>
                  <a:lnTo>
                    <a:pt x="172313" y="15303"/>
                  </a:lnTo>
                  <a:lnTo>
                    <a:pt x="172720" y="15367"/>
                  </a:lnTo>
                  <a:lnTo>
                    <a:pt x="172808" y="14020"/>
                  </a:lnTo>
                  <a:close/>
                </a:path>
                <a:path w="564514" h="47625">
                  <a:moveTo>
                    <a:pt x="180035" y="14617"/>
                  </a:moveTo>
                  <a:lnTo>
                    <a:pt x="178409" y="14516"/>
                  </a:lnTo>
                  <a:lnTo>
                    <a:pt x="174904" y="17538"/>
                  </a:lnTo>
                  <a:lnTo>
                    <a:pt x="175298" y="11480"/>
                  </a:lnTo>
                  <a:lnTo>
                    <a:pt x="174078" y="11391"/>
                  </a:lnTo>
                  <a:lnTo>
                    <a:pt x="173393" y="21844"/>
                  </a:lnTo>
                  <a:lnTo>
                    <a:pt x="174625" y="21932"/>
                  </a:lnTo>
                  <a:lnTo>
                    <a:pt x="174815" y="19062"/>
                  </a:lnTo>
                  <a:lnTo>
                    <a:pt x="175933" y="18110"/>
                  </a:lnTo>
                  <a:lnTo>
                    <a:pt x="178066" y="22148"/>
                  </a:lnTo>
                  <a:lnTo>
                    <a:pt x="179717" y="22263"/>
                  </a:lnTo>
                  <a:lnTo>
                    <a:pt x="176923" y="17272"/>
                  </a:lnTo>
                  <a:lnTo>
                    <a:pt x="180035" y="14617"/>
                  </a:lnTo>
                  <a:close/>
                </a:path>
                <a:path w="564514" h="47625">
                  <a:moveTo>
                    <a:pt x="192620" y="23101"/>
                  </a:moveTo>
                  <a:lnTo>
                    <a:pt x="191579" y="19532"/>
                  </a:lnTo>
                  <a:lnTo>
                    <a:pt x="191312" y="18618"/>
                  </a:lnTo>
                  <a:lnTo>
                    <a:pt x="189941" y="13893"/>
                  </a:lnTo>
                  <a:lnTo>
                    <a:pt x="189852" y="13589"/>
                  </a:lnTo>
                  <a:lnTo>
                    <a:pt x="189852" y="18618"/>
                  </a:lnTo>
                  <a:lnTo>
                    <a:pt x="186575" y="18402"/>
                  </a:lnTo>
                  <a:lnTo>
                    <a:pt x="188544" y="13893"/>
                  </a:lnTo>
                  <a:lnTo>
                    <a:pt x="189852" y="18618"/>
                  </a:lnTo>
                  <a:lnTo>
                    <a:pt x="189852" y="13589"/>
                  </a:lnTo>
                  <a:lnTo>
                    <a:pt x="189509" y="12395"/>
                  </a:lnTo>
                  <a:lnTo>
                    <a:pt x="187909" y="12293"/>
                  </a:lnTo>
                  <a:lnTo>
                    <a:pt x="183286" y="22491"/>
                  </a:lnTo>
                  <a:lnTo>
                    <a:pt x="184746" y="22580"/>
                  </a:lnTo>
                  <a:lnTo>
                    <a:pt x="186080" y="19532"/>
                  </a:lnTo>
                  <a:lnTo>
                    <a:pt x="190182" y="19799"/>
                  </a:lnTo>
                  <a:lnTo>
                    <a:pt x="191071" y="22999"/>
                  </a:lnTo>
                  <a:lnTo>
                    <a:pt x="192620" y="23101"/>
                  </a:lnTo>
                  <a:close/>
                </a:path>
                <a:path w="564514" h="47625">
                  <a:moveTo>
                    <a:pt x="197866" y="12954"/>
                  </a:moveTo>
                  <a:lnTo>
                    <a:pt x="196786" y="12877"/>
                  </a:lnTo>
                  <a:lnTo>
                    <a:pt x="192786" y="23114"/>
                  </a:lnTo>
                  <a:lnTo>
                    <a:pt x="193865" y="23190"/>
                  </a:lnTo>
                  <a:lnTo>
                    <a:pt x="197866" y="12954"/>
                  </a:lnTo>
                  <a:close/>
                </a:path>
                <a:path w="564514" h="47625">
                  <a:moveTo>
                    <a:pt x="205917" y="15392"/>
                  </a:moveTo>
                  <a:lnTo>
                    <a:pt x="205600" y="14516"/>
                  </a:lnTo>
                  <a:lnTo>
                    <a:pt x="204177" y="13360"/>
                  </a:lnTo>
                  <a:lnTo>
                    <a:pt x="203288" y="13042"/>
                  </a:lnTo>
                  <a:lnTo>
                    <a:pt x="201066" y="12890"/>
                  </a:lnTo>
                  <a:lnTo>
                    <a:pt x="200152" y="13131"/>
                  </a:lnTo>
                  <a:lnTo>
                    <a:pt x="198805" y="14262"/>
                  </a:lnTo>
                  <a:lnTo>
                    <a:pt x="198437" y="15011"/>
                  </a:lnTo>
                  <a:lnTo>
                    <a:pt x="198310" y="16814"/>
                  </a:lnTo>
                  <a:lnTo>
                    <a:pt x="198589" y="17500"/>
                  </a:lnTo>
                  <a:lnTo>
                    <a:pt x="199567" y="18249"/>
                  </a:lnTo>
                  <a:lnTo>
                    <a:pt x="200190" y="18516"/>
                  </a:lnTo>
                  <a:lnTo>
                    <a:pt x="203161" y="19418"/>
                  </a:lnTo>
                  <a:lnTo>
                    <a:pt x="203695" y="19659"/>
                  </a:lnTo>
                  <a:lnTo>
                    <a:pt x="204343" y="20180"/>
                  </a:lnTo>
                  <a:lnTo>
                    <a:pt x="204495" y="20599"/>
                  </a:lnTo>
                  <a:lnTo>
                    <a:pt x="204406" y="21932"/>
                  </a:lnTo>
                  <a:lnTo>
                    <a:pt x="203974" y="22428"/>
                  </a:lnTo>
                  <a:lnTo>
                    <a:pt x="202704" y="22796"/>
                  </a:lnTo>
                  <a:lnTo>
                    <a:pt x="202234" y="22834"/>
                  </a:lnTo>
                  <a:lnTo>
                    <a:pt x="200583" y="22733"/>
                  </a:lnTo>
                  <a:lnTo>
                    <a:pt x="199809" y="22339"/>
                  </a:lnTo>
                  <a:lnTo>
                    <a:pt x="199186" y="21221"/>
                  </a:lnTo>
                  <a:lnTo>
                    <a:pt x="199085" y="20739"/>
                  </a:lnTo>
                  <a:lnTo>
                    <a:pt x="199085" y="20142"/>
                  </a:lnTo>
                  <a:lnTo>
                    <a:pt x="197764" y="20053"/>
                  </a:lnTo>
                  <a:lnTo>
                    <a:pt x="202641" y="24066"/>
                  </a:lnTo>
                  <a:lnTo>
                    <a:pt x="203606" y="23876"/>
                  </a:lnTo>
                  <a:lnTo>
                    <a:pt x="205320" y="22987"/>
                  </a:lnTo>
                  <a:lnTo>
                    <a:pt x="205790" y="22186"/>
                  </a:lnTo>
                  <a:lnTo>
                    <a:pt x="205917" y="20104"/>
                  </a:lnTo>
                  <a:lnTo>
                    <a:pt x="205638" y="19367"/>
                  </a:lnTo>
                  <a:lnTo>
                    <a:pt x="204673" y="18542"/>
                  </a:lnTo>
                  <a:lnTo>
                    <a:pt x="204165" y="18288"/>
                  </a:lnTo>
                  <a:lnTo>
                    <a:pt x="201142" y="17360"/>
                  </a:lnTo>
                  <a:lnTo>
                    <a:pt x="200545" y="17132"/>
                  </a:lnTo>
                  <a:lnTo>
                    <a:pt x="199898" y="16700"/>
                  </a:lnTo>
                  <a:lnTo>
                    <a:pt x="199707" y="16306"/>
                  </a:lnTo>
                  <a:lnTo>
                    <a:pt x="199771" y="15328"/>
                  </a:lnTo>
                  <a:lnTo>
                    <a:pt x="199974" y="14935"/>
                  </a:lnTo>
                  <a:lnTo>
                    <a:pt x="200723" y="14274"/>
                  </a:lnTo>
                  <a:lnTo>
                    <a:pt x="201295" y="14135"/>
                  </a:lnTo>
                  <a:lnTo>
                    <a:pt x="202107" y="14198"/>
                  </a:lnTo>
                  <a:lnTo>
                    <a:pt x="203098" y="14249"/>
                  </a:lnTo>
                  <a:lnTo>
                    <a:pt x="203771" y="14579"/>
                  </a:lnTo>
                  <a:lnTo>
                    <a:pt x="204355" y="15455"/>
                  </a:lnTo>
                  <a:lnTo>
                    <a:pt x="204482" y="15900"/>
                  </a:lnTo>
                  <a:lnTo>
                    <a:pt x="204508" y="16459"/>
                  </a:lnTo>
                  <a:lnTo>
                    <a:pt x="205841" y="16548"/>
                  </a:lnTo>
                  <a:lnTo>
                    <a:pt x="205917" y="15392"/>
                  </a:lnTo>
                  <a:close/>
                </a:path>
                <a:path w="564514" h="47625">
                  <a:moveTo>
                    <a:pt x="219113" y="20307"/>
                  </a:moveTo>
                  <a:lnTo>
                    <a:pt x="218440" y="19507"/>
                  </a:lnTo>
                  <a:lnTo>
                    <a:pt x="216573" y="19380"/>
                  </a:lnTo>
                  <a:lnTo>
                    <a:pt x="215811" y="20091"/>
                  </a:lnTo>
                  <a:lnTo>
                    <a:pt x="215747" y="21031"/>
                  </a:lnTo>
                  <a:lnTo>
                    <a:pt x="215684" y="21958"/>
                  </a:lnTo>
                  <a:lnTo>
                    <a:pt x="216357" y="22733"/>
                  </a:lnTo>
                  <a:lnTo>
                    <a:pt x="218198" y="22860"/>
                  </a:lnTo>
                  <a:lnTo>
                    <a:pt x="218998" y="22161"/>
                  </a:lnTo>
                  <a:lnTo>
                    <a:pt x="219062" y="21247"/>
                  </a:lnTo>
                  <a:lnTo>
                    <a:pt x="219113" y="20307"/>
                  </a:lnTo>
                  <a:close/>
                </a:path>
                <a:path w="564514" h="47625">
                  <a:moveTo>
                    <a:pt x="229552" y="15011"/>
                  </a:moveTo>
                  <a:lnTo>
                    <a:pt x="228117" y="14922"/>
                  </a:lnTo>
                  <a:lnTo>
                    <a:pt x="227431" y="25374"/>
                  </a:lnTo>
                  <a:lnTo>
                    <a:pt x="228866" y="25463"/>
                  </a:lnTo>
                  <a:lnTo>
                    <a:pt x="229552" y="15011"/>
                  </a:lnTo>
                  <a:close/>
                </a:path>
                <a:path w="564514" h="47625">
                  <a:moveTo>
                    <a:pt x="237578" y="20358"/>
                  </a:moveTo>
                  <a:lnTo>
                    <a:pt x="237515" y="19748"/>
                  </a:lnTo>
                  <a:lnTo>
                    <a:pt x="236994" y="18554"/>
                  </a:lnTo>
                  <a:lnTo>
                    <a:pt x="236296" y="18122"/>
                  </a:lnTo>
                  <a:lnTo>
                    <a:pt x="234721" y="18021"/>
                  </a:lnTo>
                  <a:lnTo>
                    <a:pt x="234264" y="18084"/>
                  </a:lnTo>
                  <a:lnTo>
                    <a:pt x="233438" y="18427"/>
                  </a:lnTo>
                  <a:lnTo>
                    <a:pt x="233032" y="18719"/>
                  </a:lnTo>
                  <a:lnTo>
                    <a:pt x="232638" y="19138"/>
                  </a:lnTo>
                  <a:lnTo>
                    <a:pt x="232714" y="18059"/>
                  </a:lnTo>
                  <a:lnTo>
                    <a:pt x="231495" y="17983"/>
                  </a:lnTo>
                  <a:lnTo>
                    <a:pt x="231000" y="25603"/>
                  </a:lnTo>
                  <a:lnTo>
                    <a:pt x="232270" y="25692"/>
                  </a:lnTo>
                  <a:lnTo>
                    <a:pt x="232562" y="21196"/>
                  </a:lnTo>
                  <a:lnTo>
                    <a:pt x="232625" y="20815"/>
                  </a:lnTo>
                  <a:lnTo>
                    <a:pt x="232714" y="20561"/>
                  </a:lnTo>
                  <a:lnTo>
                    <a:pt x="233184" y="19799"/>
                  </a:lnTo>
                  <a:lnTo>
                    <a:pt x="234149" y="19240"/>
                  </a:lnTo>
                  <a:lnTo>
                    <a:pt x="234899" y="19189"/>
                  </a:lnTo>
                  <a:lnTo>
                    <a:pt x="235496" y="19227"/>
                  </a:lnTo>
                  <a:lnTo>
                    <a:pt x="235889" y="19494"/>
                  </a:lnTo>
                  <a:lnTo>
                    <a:pt x="236207" y="20269"/>
                  </a:lnTo>
                  <a:lnTo>
                    <a:pt x="236258" y="20650"/>
                  </a:lnTo>
                  <a:lnTo>
                    <a:pt x="235915" y="25920"/>
                  </a:lnTo>
                  <a:lnTo>
                    <a:pt x="237210" y="26009"/>
                  </a:lnTo>
                  <a:lnTo>
                    <a:pt x="237578" y="20358"/>
                  </a:lnTo>
                  <a:close/>
                </a:path>
                <a:path w="564514" h="47625">
                  <a:moveTo>
                    <a:pt x="245973" y="16052"/>
                  </a:moveTo>
                  <a:lnTo>
                    <a:pt x="244741" y="15963"/>
                  </a:lnTo>
                  <a:lnTo>
                    <a:pt x="244500" y="19824"/>
                  </a:lnTo>
                  <a:lnTo>
                    <a:pt x="244335" y="19646"/>
                  </a:lnTo>
                  <a:lnTo>
                    <a:pt x="244322" y="23279"/>
                  </a:lnTo>
                  <a:lnTo>
                    <a:pt x="244297" y="23609"/>
                  </a:lnTo>
                  <a:lnTo>
                    <a:pt x="244055" y="24320"/>
                  </a:lnTo>
                  <a:lnTo>
                    <a:pt x="243230" y="25298"/>
                  </a:lnTo>
                  <a:lnTo>
                    <a:pt x="242735" y="25514"/>
                  </a:lnTo>
                  <a:lnTo>
                    <a:pt x="241350" y="25412"/>
                  </a:lnTo>
                  <a:lnTo>
                    <a:pt x="240842" y="25120"/>
                  </a:lnTo>
                  <a:lnTo>
                    <a:pt x="240233" y="23977"/>
                  </a:lnTo>
                  <a:lnTo>
                    <a:pt x="240169" y="23609"/>
                  </a:lnTo>
                  <a:lnTo>
                    <a:pt x="240284" y="21336"/>
                  </a:lnTo>
                  <a:lnTo>
                    <a:pt x="240474" y="20789"/>
                  </a:lnTo>
                  <a:lnTo>
                    <a:pt x="241325" y="19862"/>
                  </a:lnTo>
                  <a:lnTo>
                    <a:pt x="241858" y="19646"/>
                  </a:lnTo>
                  <a:lnTo>
                    <a:pt x="243078" y="19723"/>
                  </a:lnTo>
                  <a:lnTo>
                    <a:pt x="243547" y="19989"/>
                  </a:lnTo>
                  <a:lnTo>
                    <a:pt x="244271" y="20967"/>
                  </a:lnTo>
                  <a:lnTo>
                    <a:pt x="244322" y="23279"/>
                  </a:lnTo>
                  <a:lnTo>
                    <a:pt x="244322" y="19634"/>
                  </a:lnTo>
                  <a:lnTo>
                    <a:pt x="243776" y="19024"/>
                  </a:lnTo>
                  <a:lnTo>
                    <a:pt x="243395" y="18745"/>
                  </a:lnTo>
                  <a:lnTo>
                    <a:pt x="242912" y="18592"/>
                  </a:lnTo>
                  <a:lnTo>
                    <a:pt x="241287" y="18478"/>
                  </a:lnTo>
                  <a:lnTo>
                    <a:pt x="240461" y="18846"/>
                  </a:lnTo>
                  <a:lnTo>
                    <a:pt x="239217" y="20396"/>
                  </a:lnTo>
                  <a:lnTo>
                    <a:pt x="238874" y="21336"/>
                  </a:lnTo>
                  <a:lnTo>
                    <a:pt x="238810" y="23977"/>
                  </a:lnTo>
                  <a:lnTo>
                    <a:pt x="238975" y="24599"/>
                  </a:lnTo>
                  <a:lnTo>
                    <a:pt x="240118" y="26111"/>
                  </a:lnTo>
                  <a:lnTo>
                    <a:pt x="240830" y="26517"/>
                  </a:lnTo>
                  <a:lnTo>
                    <a:pt x="242201" y="26606"/>
                  </a:lnTo>
                  <a:lnTo>
                    <a:pt x="242697" y="26517"/>
                  </a:lnTo>
                  <a:lnTo>
                    <a:pt x="243509" y="26174"/>
                  </a:lnTo>
                  <a:lnTo>
                    <a:pt x="243878" y="25857"/>
                  </a:lnTo>
                  <a:lnTo>
                    <a:pt x="244144" y="25514"/>
                  </a:lnTo>
                  <a:lnTo>
                    <a:pt x="244144" y="26466"/>
                  </a:lnTo>
                  <a:lnTo>
                    <a:pt x="245300" y="26543"/>
                  </a:lnTo>
                  <a:lnTo>
                    <a:pt x="245376" y="25412"/>
                  </a:lnTo>
                  <a:lnTo>
                    <a:pt x="245732" y="19824"/>
                  </a:lnTo>
                  <a:lnTo>
                    <a:pt x="245973" y="16052"/>
                  </a:lnTo>
                  <a:close/>
                </a:path>
                <a:path w="564514" h="47625">
                  <a:moveTo>
                    <a:pt x="253720" y="19431"/>
                  </a:moveTo>
                  <a:lnTo>
                    <a:pt x="252437" y="19354"/>
                  </a:lnTo>
                  <a:lnTo>
                    <a:pt x="252145" y="23837"/>
                  </a:lnTo>
                  <a:lnTo>
                    <a:pt x="252018" y="24422"/>
                  </a:lnTo>
                  <a:lnTo>
                    <a:pt x="251460" y="25615"/>
                  </a:lnTo>
                  <a:lnTo>
                    <a:pt x="250837" y="25971"/>
                  </a:lnTo>
                  <a:lnTo>
                    <a:pt x="249364" y="25869"/>
                  </a:lnTo>
                  <a:lnTo>
                    <a:pt x="248970" y="25615"/>
                  </a:lnTo>
                  <a:lnTo>
                    <a:pt x="248780" y="25146"/>
                  </a:lnTo>
                  <a:lnTo>
                    <a:pt x="248653" y="24180"/>
                  </a:lnTo>
                  <a:lnTo>
                    <a:pt x="248983" y="19126"/>
                  </a:lnTo>
                  <a:lnTo>
                    <a:pt x="247675" y="19037"/>
                  </a:lnTo>
                  <a:lnTo>
                    <a:pt x="247294" y="24866"/>
                  </a:lnTo>
                  <a:lnTo>
                    <a:pt x="247370" y="25400"/>
                  </a:lnTo>
                  <a:lnTo>
                    <a:pt x="247891" y="26555"/>
                  </a:lnTo>
                  <a:lnTo>
                    <a:pt x="248589" y="26962"/>
                  </a:lnTo>
                  <a:lnTo>
                    <a:pt x="250342" y="27076"/>
                  </a:lnTo>
                  <a:lnTo>
                    <a:pt x="250939" y="26911"/>
                  </a:lnTo>
                  <a:lnTo>
                    <a:pt x="251447" y="26543"/>
                  </a:lnTo>
                  <a:lnTo>
                    <a:pt x="252095" y="25857"/>
                  </a:lnTo>
                  <a:lnTo>
                    <a:pt x="252006" y="26974"/>
                  </a:lnTo>
                  <a:lnTo>
                    <a:pt x="253212" y="27051"/>
                  </a:lnTo>
                  <a:lnTo>
                    <a:pt x="253720" y="19431"/>
                  </a:lnTo>
                  <a:close/>
                </a:path>
                <a:path w="564514" h="47625">
                  <a:moveTo>
                    <a:pt x="261404" y="24663"/>
                  </a:moveTo>
                  <a:lnTo>
                    <a:pt x="261188" y="24142"/>
                  </a:lnTo>
                  <a:lnTo>
                    <a:pt x="260400" y="23545"/>
                  </a:lnTo>
                  <a:lnTo>
                    <a:pt x="259778" y="23291"/>
                  </a:lnTo>
                  <a:lnTo>
                    <a:pt x="258013" y="22745"/>
                  </a:lnTo>
                  <a:lnTo>
                    <a:pt x="257187" y="22377"/>
                  </a:lnTo>
                  <a:lnTo>
                    <a:pt x="256730" y="21551"/>
                  </a:lnTo>
                  <a:lnTo>
                    <a:pt x="257162" y="20853"/>
                  </a:lnTo>
                  <a:lnTo>
                    <a:pt x="257429" y="20675"/>
                  </a:lnTo>
                  <a:lnTo>
                    <a:pt x="257810" y="20612"/>
                  </a:lnTo>
                  <a:lnTo>
                    <a:pt x="259041" y="20688"/>
                  </a:lnTo>
                  <a:lnTo>
                    <a:pt x="259549" y="20891"/>
                  </a:lnTo>
                  <a:lnTo>
                    <a:pt x="259829" y="21247"/>
                  </a:lnTo>
                  <a:lnTo>
                    <a:pt x="260096" y="22047"/>
                  </a:lnTo>
                  <a:lnTo>
                    <a:pt x="261302" y="22136"/>
                  </a:lnTo>
                  <a:lnTo>
                    <a:pt x="257594" y="19481"/>
                  </a:lnTo>
                  <a:lnTo>
                    <a:pt x="256857" y="19659"/>
                  </a:lnTo>
                  <a:lnTo>
                    <a:pt x="256311" y="20078"/>
                  </a:lnTo>
                  <a:lnTo>
                    <a:pt x="255752" y="20485"/>
                  </a:lnTo>
                  <a:lnTo>
                    <a:pt x="255447" y="21056"/>
                  </a:lnTo>
                  <a:lnTo>
                    <a:pt x="255409" y="21780"/>
                  </a:lnTo>
                  <a:lnTo>
                    <a:pt x="255358" y="22390"/>
                  </a:lnTo>
                  <a:lnTo>
                    <a:pt x="255612" y="22885"/>
                  </a:lnTo>
                  <a:lnTo>
                    <a:pt x="256451" y="23495"/>
                  </a:lnTo>
                  <a:lnTo>
                    <a:pt x="256921" y="23698"/>
                  </a:lnTo>
                  <a:lnTo>
                    <a:pt x="259143" y="24409"/>
                  </a:lnTo>
                  <a:lnTo>
                    <a:pt x="259499" y="24549"/>
                  </a:lnTo>
                  <a:lnTo>
                    <a:pt x="259689" y="24663"/>
                  </a:lnTo>
                  <a:lnTo>
                    <a:pt x="260070" y="25438"/>
                  </a:lnTo>
                  <a:lnTo>
                    <a:pt x="260045" y="25869"/>
                  </a:lnTo>
                  <a:lnTo>
                    <a:pt x="259842" y="26174"/>
                  </a:lnTo>
                  <a:lnTo>
                    <a:pt x="259080" y="26543"/>
                  </a:lnTo>
                  <a:lnTo>
                    <a:pt x="258648" y="26619"/>
                  </a:lnTo>
                  <a:lnTo>
                    <a:pt x="257352" y="26543"/>
                  </a:lnTo>
                  <a:lnTo>
                    <a:pt x="256794" y="26289"/>
                  </a:lnTo>
                  <a:lnTo>
                    <a:pt x="256324" y="25615"/>
                  </a:lnTo>
                  <a:lnTo>
                    <a:pt x="256235" y="25285"/>
                  </a:lnTo>
                  <a:lnTo>
                    <a:pt x="256222" y="24853"/>
                  </a:lnTo>
                  <a:lnTo>
                    <a:pt x="255003" y="24777"/>
                  </a:lnTo>
                  <a:lnTo>
                    <a:pt x="259092" y="27736"/>
                  </a:lnTo>
                  <a:lnTo>
                    <a:pt x="259905" y="27546"/>
                  </a:lnTo>
                  <a:lnTo>
                    <a:pt x="261010" y="26619"/>
                  </a:lnTo>
                  <a:lnTo>
                    <a:pt x="261315" y="26047"/>
                  </a:lnTo>
                  <a:lnTo>
                    <a:pt x="261404" y="24663"/>
                  </a:lnTo>
                  <a:close/>
                </a:path>
                <a:path w="564514" h="47625">
                  <a:moveTo>
                    <a:pt x="265874" y="20218"/>
                  </a:moveTo>
                  <a:lnTo>
                    <a:pt x="264655" y="20142"/>
                  </a:lnTo>
                  <a:lnTo>
                    <a:pt x="264782" y="18021"/>
                  </a:lnTo>
                  <a:lnTo>
                    <a:pt x="263499" y="17932"/>
                  </a:lnTo>
                  <a:lnTo>
                    <a:pt x="263359" y="20066"/>
                  </a:lnTo>
                  <a:lnTo>
                    <a:pt x="262318" y="19989"/>
                  </a:lnTo>
                  <a:lnTo>
                    <a:pt x="262255" y="21043"/>
                  </a:lnTo>
                  <a:lnTo>
                    <a:pt x="263296" y="21107"/>
                  </a:lnTo>
                  <a:lnTo>
                    <a:pt x="262928" y="26644"/>
                  </a:lnTo>
                  <a:lnTo>
                    <a:pt x="263004" y="27051"/>
                  </a:lnTo>
                  <a:lnTo>
                    <a:pt x="263398" y="27686"/>
                  </a:lnTo>
                  <a:lnTo>
                    <a:pt x="263791" y="27863"/>
                  </a:lnTo>
                  <a:lnTo>
                    <a:pt x="264388" y="27901"/>
                  </a:lnTo>
                  <a:lnTo>
                    <a:pt x="264909" y="27914"/>
                  </a:lnTo>
                  <a:lnTo>
                    <a:pt x="265379" y="27851"/>
                  </a:lnTo>
                  <a:lnTo>
                    <a:pt x="265442" y="26835"/>
                  </a:lnTo>
                  <a:lnTo>
                    <a:pt x="264985" y="26822"/>
                  </a:lnTo>
                  <a:lnTo>
                    <a:pt x="264490" y="26720"/>
                  </a:lnTo>
                  <a:lnTo>
                    <a:pt x="264261" y="26162"/>
                  </a:lnTo>
                  <a:lnTo>
                    <a:pt x="264579" y="21183"/>
                  </a:lnTo>
                  <a:lnTo>
                    <a:pt x="265798" y="21272"/>
                  </a:lnTo>
                  <a:lnTo>
                    <a:pt x="265874" y="20218"/>
                  </a:lnTo>
                  <a:close/>
                </a:path>
                <a:path w="564514" h="47625">
                  <a:moveTo>
                    <a:pt x="270891" y="20408"/>
                  </a:moveTo>
                  <a:lnTo>
                    <a:pt x="270598" y="20370"/>
                  </a:lnTo>
                  <a:lnTo>
                    <a:pt x="269989" y="20320"/>
                  </a:lnTo>
                  <a:lnTo>
                    <a:pt x="269519" y="20472"/>
                  </a:lnTo>
                  <a:lnTo>
                    <a:pt x="269113" y="20815"/>
                  </a:lnTo>
                  <a:lnTo>
                    <a:pt x="268312" y="21704"/>
                  </a:lnTo>
                  <a:lnTo>
                    <a:pt x="268401" y="20383"/>
                  </a:lnTo>
                  <a:lnTo>
                    <a:pt x="267182" y="20307"/>
                  </a:lnTo>
                  <a:lnTo>
                    <a:pt x="266687" y="27927"/>
                  </a:lnTo>
                  <a:lnTo>
                    <a:pt x="267957" y="28016"/>
                  </a:lnTo>
                  <a:lnTo>
                    <a:pt x="268287" y="23088"/>
                  </a:lnTo>
                  <a:lnTo>
                    <a:pt x="268490" y="22618"/>
                  </a:lnTo>
                  <a:lnTo>
                    <a:pt x="269240" y="21831"/>
                  </a:lnTo>
                  <a:lnTo>
                    <a:pt x="269748" y="21666"/>
                  </a:lnTo>
                  <a:lnTo>
                    <a:pt x="270395" y="21704"/>
                  </a:lnTo>
                  <a:lnTo>
                    <a:pt x="270802" y="21767"/>
                  </a:lnTo>
                  <a:lnTo>
                    <a:pt x="270891" y="20408"/>
                  </a:lnTo>
                  <a:close/>
                </a:path>
                <a:path w="564514" h="47625">
                  <a:moveTo>
                    <a:pt x="273304" y="20751"/>
                  </a:moveTo>
                  <a:lnTo>
                    <a:pt x="271995" y="20662"/>
                  </a:lnTo>
                  <a:lnTo>
                    <a:pt x="271500" y="28244"/>
                  </a:lnTo>
                  <a:lnTo>
                    <a:pt x="272808" y="28321"/>
                  </a:lnTo>
                  <a:lnTo>
                    <a:pt x="273304" y="20751"/>
                  </a:lnTo>
                  <a:close/>
                </a:path>
                <a:path w="564514" h="47625">
                  <a:moveTo>
                    <a:pt x="273481" y="17881"/>
                  </a:moveTo>
                  <a:lnTo>
                    <a:pt x="272186" y="17792"/>
                  </a:lnTo>
                  <a:lnTo>
                    <a:pt x="272097" y="19240"/>
                  </a:lnTo>
                  <a:lnTo>
                    <a:pt x="273392" y="19329"/>
                  </a:lnTo>
                  <a:lnTo>
                    <a:pt x="273481" y="17881"/>
                  </a:lnTo>
                  <a:close/>
                </a:path>
                <a:path w="564514" h="47625">
                  <a:moveTo>
                    <a:pt x="281698" y="23660"/>
                  </a:moveTo>
                  <a:lnTo>
                    <a:pt x="281470" y="22720"/>
                  </a:lnTo>
                  <a:lnTo>
                    <a:pt x="280847" y="21932"/>
                  </a:lnTo>
                  <a:lnTo>
                    <a:pt x="280352" y="21310"/>
                  </a:lnTo>
                  <a:lnTo>
                    <a:pt x="280263" y="25577"/>
                  </a:lnTo>
                  <a:lnTo>
                    <a:pt x="280187" y="26073"/>
                  </a:lnTo>
                  <a:lnTo>
                    <a:pt x="279996" y="26670"/>
                  </a:lnTo>
                  <a:lnTo>
                    <a:pt x="279133" y="27622"/>
                  </a:lnTo>
                  <a:lnTo>
                    <a:pt x="278625" y="27838"/>
                  </a:lnTo>
                  <a:lnTo>
                    <a:pt x="277126" y="27749"/>
                  </a:lnTo>
                  <a:lnTo>
                    <a:pt x="276542" y="27317"/>
                  </a:lnTo>
                  <a:lnTo>
                    <a:pt x="276110" y="26073"/>
                  </a:lnTo>
                  <a:lnTo>
                    <a:pt x="276148" y="24257"/>
                  </a:lnTo>
                  <a:lnTo>
                    <a:pt x="276275" y="23660"/>
                  </a:lnTo>
                  <a:lnTo>
                    <a:pt x="276872" y="22326"/>
                  </a:lnTo>
                  <a:lnTo>
                    <a:pt x="277482" y="21945"/>
                  </a:lnTo>
                  <a:lnTo>
                    <a:pt x="279285" y="22034"/>
                  </a:lnTo>
                  <a:lnTo>
                    <a:pt x="279869" y="22504"/>
                  </a:lnTo>
                  <a:lnTo>
                    <a:pt x="280238" y="23660"/>
                  </a:lnTo>
                  <a:lnTo>
                    <a:pt x="280263" y="25577"/>
                  </a:lnTo>
                  <a:lnTo>
                    <a:pt x="280263" y="21272"/>
                  </a:lnTo>
                  <a:lnTo>
                    <a:pt x="279628" y="20929"/>
                  </a:lnTo>
                  <a:lnTo>
                    <a:pt x="278180" y="20840"/>
                  </a:lnTo>
                  <a:lnTo>
                    <a:pt x="277660" y="20955"/>
                  </a:lnTo>
                  <a:lnTo>
                    <a:pt x="277215" y="21209"/>
                  </a:lnTo>
                  <a:lnTo>
                    <a:pt x="276313" y="21945"/>
                  </a:lnTo>
                  <a:lnTo>
                    <a:pt x="276390" y="20942"/>
                  </a:lnTo>
                  <a:lnTo>
                    <a:pt x="275132" y="20866"/>
                  </a:lnTo>
                  <a:lnTo>
                    <a:pt x="274434" y="31483"/>
                  </a:lnTo>
                  <a:lnTo>
                    <a:pt x="275729" y="31572"/>
                  </a:lnTo>
                  <a:lnTo>
                    <a:pt x="275971" y="27686"/>
                  </a:lnTo>
                  <a:lnTo>
                    <a:pt x="276694" y="28460"/>
                  </a:lnTo>
                  <a:lnTo>
                    <a:pt x="277063" y="28740"/>
                  </a:lnTo>
                  <a:lnTo>
                    <a:pt x="277533" y="28892"/>
                  </a:lnTo>
                  <a:lnTo>
                    <a:pt x="278841" y="28981"/>
                  </a:lnTo>
                  <a:lnTo>
                    <a:pt x="279514" y="28803"/>
                  </a:lnTo>
                  <a:lnTo>
                    <a:pt x="280847" y="27838"/>
                  </a:lnTo>
                  <a:lnTo>
                    <a:pt x="280974" y="27749"/>
                  </a:lnTo>
                  <a:lnTo>
                    <a:pt x="281051" y="27622"/>
                  </a:lnTo>
                  <a:lnTo>
                    <a:pt x="281470" y="26670"/>
                  </a:lnTo>
                  <a:lnTo>
                    <a:pt x="281584" y="25577"/>
                  </a:lnTo>
                  <a:lnTo>
                    <a:pt x="281698" y="23660"/>
                  </a:lnTo>
                  <a:close/>
                </a:path>
                <a:path w="564514" h="47625">
                  <a:moveTo>
                    <a:pt x="289763" y="28536"/>
                  </a:moveTo>
                  <a:lnTo>
                    <a:pt x="289306" y="28524"/>
                  </a:lnTo>
                  <a:lnTo>
                    <a:pt x="289001" y="28397"/>
                  </a:lnTo>
                  <a:lnTo>
                    <a:pt x="289115" y="25425"/>
                  </a:lnTo>
                  <a:lnTo>
                    <a:pt x="289217" y="23698"/>
                  </a:lnTo>
                  <a:lnTo>
                    <a:pt x="289102" y="22567"/>
                  </a:lnTo>
                  <a:lnTo>
                    <a:pt x="289039" y="22415"/>
                  </a:lnTo>
                  <a:lnTo>
                    <a:pt x="287959" y="21653"/>
                  </a:lnTo>
                  <a:lnTo>
                    <a:pt x="287248" y="21437"/>
                  </a:lnTo>
                  <a:lnTo>
                    <a:pt x="285572" y="21323"/>
                  </a:lnTo>
                  <a:lnTo>
                    <a:pt x="284886" y="21463"/>
                  </a:lnTo>
                  <a:lnTo>
                    <a:pt x="283667" y="22123"/>
                  </a:lnTo>
                  <a:lnTo>
                    <a:pt x="283324" y="22758"/>
                  </a:lnTo>
                  <a:lnTo>
                    <a:pt x="283235" y="23698"/>
                  </a:lnTo>
                  <a:lnTo>
                    <a:pt x="284429" y="23787"/>
                  </a:lnTo>
                  <a:lnTo>
                    <a:pt x="284797" y="22910"/>
                  </a:lnTo>
                  <a:lnTo>
                    <a:pt x="285102" y="22567"/>
                  </a:lnTo>
                  <a:lnTo>
                    <a:pt x="285584" y="22415"/>
                  </a:lnTo>
                  <a:lnTo>
                    <a:pt x="286829" y="22491"/>
                  </a:lnTo>
                  <a:lnTo>
                    <a:pt x="287274" y="22618"/>
                  </a:lnTo>
                  <a:lnTo>
                    <a:pt x="287858" y="23063"/>
                  </a:lnTo>
                  <a:lnTo>
                    <a:pt x="287972" y="23825"/>
                  </a:lnTo>
                  <a:lnTo>
                    <a:pt x="287845" y="24307"/>
                  </a:lnTo>
                  <a:lnTo>
                    <a:pt x="287820" y="25425"/>
                  </a:lnTo>
                  <a:lnTo>
                    <a:pt x="287705" y="27241"/>
                  </a:lnTo>
                  <a:lnTo>
                    <a:pt x="287312" y="27774"/>
                  </a:lnTo>
                  <a:lnTo>
                    <a:pt x="286143" y="28270"/>
                  </a:lnTo>
                  <a:lnTo>
                    <a:pt x="285699" y="28333"/>
                  </a:lnTo>
                  <a:lnTo>
                    <a:pt x="285254" y="28308"/>
                  </a:lnTo>
                  <a:lnTo>
                    <a:pt x="284314" y="27927"/>
                  </a:lnTo>
                  <a:lnTo>
                    <a:pt x="284048" y="27241"/>
                  </a:lnTo>
                  <a:lnTo>
                    <a:pt x="283997" y="26543"/>
                  </a:lnTo>
                  <a:lnTo>
                    <a:pt x="284213" y="26200"/>
                  </a:lnTo>
                  <a:lnTo>
                    <a:pt x="284873" y="25882"/>
                  </a:lnTo>
                  <a:lnTo>
                    <a:pt x="285229" y="25819"/>
                  </a:lnTo>
                  <a:lnTo>
                    <a:pt x="286473" y="25730"/>
                  </a:lnTo>
                  <a:lnTo>
                    <a:pt x="287210" y="25628"/>
                  </a:lnTo>
                  <a:lnTo>
                    <a:pt x="287820" y="25425"/>
                  </a:lnTo>
                  <a:lnTo>
                    <a:pt x="287820" y="24333"/>
                  </a:lnTo>
                  <a:lnTo>
                    <a:pt x="287235" y="24650"/>
                  </a:lnTo>
                  <a:lnTo>
                    <a:pt x="284454" y="24803"/>
                  </a:lnTo>
                  <a:lnTo>
                    <a:pt x="283857" y="25006"/>
                  </a:lnTo>
                  <a:lnTo>
                    <a:pt x="282930" y="25730"/>
                  </a:lnTo>
                  <a:lnTo>
                    <a:pt x="282702" y="26200"/>
                  </a:lnTo>
                  <a:lnTo>
                    <a:pt x="282689" y="27927"/>
                  </a:lnTo>
                  <a:lnTo>
                    <a:pt x="282778" y="28168"/>
                  </a:lnTo>
                  <a:lnTo>
                    <a:pt x="283616" y="29083"/>
                  </a:lnTo>
                  <a:lnTo>
                    <a:pt x="284175" y="29337"/>
                  </a:lnTo>
                  <a:lnTo>
                    <a:pt x="285470" y="29413"/>
                  </a:lnTo>
                  <a:lnTo>
                    <a:pt x="286016" y="29324"/>
                  </a:lnTo>
                  <a:lnTo>
                    <a:pt x="287032" y="28892"/>
                  </a:lnTo>
                  <a:lnTo>
                    <a:pt x="287413" y="28613"/>
                  </a:lnTo>
                  <a:lnTo>
                    <a:pt x="287667" y="28333"/>
                  </a:lnTo>
                  <a:lnTo>
                    <a:pt x="289229" y="29552"/>
                  </a:lnTo>
                  <a:lnTo>
                    <a:pt x="289699" y="29476"/>
                  </a:lnTo>
                  <a:lnTo>
                    <a:pt x="289763" y="28536"/>
                  </a:lnTo>
                  <a:close/>
                </a:path>
                <a:path w="564514" h="47625">
                  <a:moveTo>
                    <a:pt x="295198" y="21996"/>
                  </a:moveTo>
                  <a:lnTo>
                    <a:pt x="294919" y="21945"/>
                  </a:lnTo>
                  <a:lnTo>
                    <a:pt x="294284" y="21907"/>
                  </a:lnTo>
                  <a:lnTo>
                    <a:pt x="293827" y="22059"/>
                  </a:lnTo>
                  <a:lnTo>
                    <a:pt x="293420" y="22402"/>
                  </a:lnTo>
                  <a:lnTo>
                    <a:pt x="292620" y="23291"/>
                  </a:lnTo>
                  <a:lnTo>
                    <a:pt x="292709" y="21971"/>
                  </a:lnTo>
                  <a:lnTo>
                    <a:pt x="291490" y="21894"/>
                  </a:lnTo>
                  <a:lnTo>
                    <a:pt x="290995" y="29514"/>
                  </a:lnTo>
                  <a:lnTo>
                    <a:pt x="292265" y="29603"/>
                  </a:lnTo>
                  <a:lnTo>
                    <a:pt x="292595" y="24676"/>
                  </a:lnTo>
                  <a:lnTo>
                    <a:pt x="292798" y="24206"/>
                  </a:lnTo>
                  <a:lnTo>
                    <a:pt x="293547" y="23418"/>
                  </a:lnTo>
                  <a:lnTo>
                    <a:pt x="294055" y="23253"/>
                  </a:lnTo>
                  <a:lnTo>
                    <a:pt x="294906" y="23304"/>
                  </a:lnTo>
                  <a:lnTo>
                    <a:pt x="295109" y="23355"/>
                  </a:lnTo>
                  <a:lnTo>
                    <a:pt x="295198" y="21996"/>
                  </a:lnTo>
                  <a:close/>
                </a:path>
                <a:path w="564514" h="47625">
                  <a:moveTo>
                    <a:pt x="302425" y="22606"/>
                  </a:moveTo>
                  <a:lnTo>
                    <a:pt x="300786" y="22504"/>
                  </a:lnTo>
                  <a:lnTo>
                    <a:pt x="297294" y="25527"/>
                  </a:lnTo>
                  <a:lnTo>
                    <a:pt x="297688" y="19456"/>
                  </a:lnTo>
                  <a:lnTo>
                    <a:pt x="296456" y="19380"/>
                  </a:lnTo>
                  <a:lnTo>
                    <a:pt x="295770" y="29832"/>
                  </a:lnTo>
                  <a:lnTo>
                    <a:pt x="297002" y="29908"/>
                  </a:lnTo>
                  <a:lnTo>
                    <a:pt x="297192" y="27051"/>
                  </a:lnTo>
                  <a:lnTo>
                    <a:pt x="298310" y="26098"/>
                  </a:lnTo>
                  <a:lnTo>
                    <a:pt x="300456" y="30137"/>
                  </a:lnTo>
                  <a:lnTo>
                    <a:pt x="302094" y="30238"/>
                  </a:lnTo>
                  <a:lnTo>
                    <a:pt x="299313" y="25247"/>
                  </a:lnTo>
                  <a:lnTo>
                    <a:pt x="302425" y="22606"/>
                  </a:lnTo>
                  <a:close/>
                </a:path>
                <a:path w="564514" h="47625">
                  <a:moveTo>
                    <a:pt x="309841" y="26225"/>
                  </a:moveTo>
                  <a:lnTo>
                    <a:pt x="308546" y="23368"/>
                  </a:lnTo>
                  <a:lnTo>
                    <a:pt x="308546" y="26225"/>
                  </a:lnTo>
                  <a:lnTo>
                    <a:pt x="304355" y="25946"/>
                  </a:lnTo>
                  <a:lnTo>
                    <a:pt x="304444" y="25222"/>
                  </a:lnTo>
                  <a:lnTo>
                    <a:pt x="304660" y="24777"/>
                  </a:lnTo>
                  <a:lnTo>
                    <a:pt x="305511" y="23977"/>
                  </a:lnTo>
                  <a:lnTo>
                    <a:pt x="306006" y="23799"/>
                  </a:lnTo>
                  <a:lnTo>
                    <a:pt x="307403" y="23888"/>
                  </a:lnTo>
                  <a:lnTo>
                    <a:pt x="307962" y="24231"/>
                  </a:lnTo>
                  <a:lnTo>
                    <a:pt x="308444" y="25222"/>
                  </a:lnTo>
                  <a:lnTo>
                    <a:pt x="308546" y="26225"/>
                  </a:lnTo>
                  <a:lnTo>
                    <a:pt x="308546" y="23368"/>
                  </a:lnTo>
                  <a:lnTo>
                    <a:pt x="307784" y="22923"/>
                  </a:lnTo>
                  <a:lnTo>
                    <a:pt x="307276" y="22758"/>
                  </a:lnTo>
                  <a:lnTo>
                    <a:pt x="305676" y="22656"/>
                  </a:lnTo>
                  <a:lnTo>
                    <a:pt x="304787" y="22974"/>
                  </a:lnTo>
                  <a:lnTo>
                    <a:pt x="303377" y="24422"/>
                  </a:lnTo>
                  <a:lnTo>
                    <a:pt x="303047" y="25222"/>
                  </a:lnTo>
                  <a:lnTo>
                    <a:pt x="302920" y="28257"/>
                  </a:lnTo>
                  <a:lnTo>
                    <a:pt x="303072" y="28841"/>
                  </a:lnTo>
                  <a:lnTo>
                    <a:pt x="304292" y="30314"/>
                  </a:lnTo>
                  <a:lnTo>
                    <a:pt x="305079" y="30708"/>
                  </a:lnTo>
                  <a:lnTo>
                    <a:pt x="306019" y="30772"/>
                  </a:lnTo>
                  <a:lnTo>
                    <a:pt x="307162" y="30708"/>
                  </a:lnTo>
                  <a:lnTo>
                    <a:pt x="309626" y="28333"/>
                  </a:lnTo>
                  <a:lnTo>
                    <a:pt x="308368" y="28257"/>
                  </a:lnTo>
                  <a:lnTo>
                    <a:pt x="307835" y="29108"/>
                  </a:lnTo>
                  <a:lnTo>
                    <a:pt x="307416" y="29527"/>
                  </a:lnTo>
                  <a:lnTo>
                    <a:pt x="306870" y="29718"/>
                  </a:lnTo>
                  <a:lnTo>
                    <a:pt x="305485" y="29629"/>
                  </a:lnTo>
                  <a:lnTo>
                    <a:pt x="304977" y="29362"/>
                  </a:lnTo>
                  <a:lnTo>
                    <a:pt x="304368" y="28371"/>
                  </a:lnTo>
                  <a:lnTo>
                    <a:pt x="304253" y="27863"/>
                  </a:lnTo>
                  <a:lnTo>
                    <a:pt x="304253" y="26974"/>
                  </a:lnTo>
                  <a:lnTo>
                    <a:pt x="309803" y="27330"/>
                  </a:lnTo>
                  <a:lnTo>
                    <a:pt x="309829" y="26974"/>
                  </a:lnTo>
                  <a:lnTo>
                    <a:pt x="309841" y="26225"/>
                  </a:lnTo>
                  <a:close/>
                </a:path>
                <a:path w="564514" h="47625">
                  <a:moveTo>
                    <a:pt x="317779" y="25590"/>
                  </a:moveTo>
                  <a:lnTo>
                    <a:pt x="317715" y="24980"/>
                  </a:lnTo>
                  <a:lnTo>
                    <a:pt x="317207" y="23787"/>
                  </a:lnTo>
                  <a:lnTo>
                    <a:pt x="316496" y="23355"/>
                  </a:lnTo>
                  <a:lnTo>
                    <a:pt x="314921" y="23253"/>
                  </a:lnTo>
                  <a:lnTo>
                    <a:pt x="314464" y="23317"/>
                  </a:lnTo>
                  <a:lnTo>
                    <a:pt x="313639" y="23660"/>
                  </a:lnTo>
                  <a:lnTo>
                    <a:pt x="313220" y="23952"/>
                  </a:lnTo>
                  <a:lnTo>
                    <a:pt x="312839" y="24371"/>
                  </a:lnTo>
                  <a:lnTo>
                    <a:pt x="312915" y="23291"/>
                  </a:lnTo>
                  <a:lnTo>
                    <a:pt x="311696" y="23215"/>
                  </a:lnTo>
                  <a:lnTo>
                    <a:pt x="311200" y="30835"/>
                  </a:lnTo>
                  <a:lnTo>
                    <a:pt x="312483" y="30924"/>
                  </a:lnTo>
                  <a:lnTo>
                    <a:pt x="312775" y="26428"/>
                  </a:lnTo>
                  <a:lnTo>
                    <a:pt x="312826" y="26047"/>
                  </a:lnTo>
                  <a:lnTo>
                    <a:pt x="312915" y="25781"/>
                  </a:lnTo>
                  <a:lnTo>
                    <a:pt x="313385" y="25031"/>
                  </a:lnTo>
                  <a:lnTo>
                    <a:pt x="314350" y="24472"/>
                  </a:lnTo>
                  <a:lnTo>
                    <a:pt x="315099" y="24422"/>
                  </a:lnTo>
                  <a:lnTo>
                    <a:pt x="315696" y="24460"/>
                  </a:lnTo>
                  <a:lnTo>
                    <a:pt x="316090" y="24726"/>
                  </a:lnTo>
                  <a:lnTo>
                    <a:pt x="316407" y="25501"/>
                  </a:lnTo>
                  <a:lnTo>
                    <a:pt x="316458" y="25882"/>
                  </a:lnTo>
                  <a:lnTo>
                    <a:pt x="316115" y="31153"/>
                  </a:lnTo>
                  <a:lnTo>
                    <a:pt x="317411" y="31242"/>
                  </a:lnTo>
                  <a:lnTo>
                    <a:pt x="317779" y="25590"/>
                  </a:lnTo>
                  <a:close/>
                </a:path>
                <a:path w="564514" h="47625">
                  <a:moveTo>
                    <a:pt x="330123" y="28435"/>
                  </a:moveTo>
                  <a:lnTo>
                    <a:pt x="330009" y="27901"/>
                  </a:lnTo>
                  <a:lnTo>
                    <a:pt x="329463" y="27025"/>
                  </a:lnTo>
                  <a:lnTo>
                    <a:pt x="329069" y="26720"/>
                  </a:lnTo>
                  <a:lnTo>
                    <a:pt x="328536" y="26530"/>
                  </a:lnTo>
                  <a:lnTo>
                    <a:pt x="329387" y="26009"/>
                  </a:lnTo>
                  <a:lnTo>
                    <a:pt x="329755" y="25654"/>
                  </a:lnTo>
                  <a:lnTo>
                    <a:pt x="329946" y="25146"/>
                  </a:lnTo>
                  <a:lnTo>
                    <a:pt x="330047" y="23647"/>
                  </a:lnTo>
                  <a:lnTo>
                    <a:pt x="329806" y="22961"/>
                  </a:lnTo>
                  <a:lnTo>
                    <a:pt x="328726" y="21958"/>
                  </a:lnTo>
                  <a:lnTo>
                    <a:pt x="327939" y="21678"/>
                  </a:lnTo>
                  <a:lnTo>
                    <a:pt x="325589" y="21526"/>
                  </a:lnTo>
                  <a:lnTo>
                    <a:pt x="324637" y="21932"/>
                  </a:lnTo>
                  <a:lnTo>
                    <a:pt x="323723" y="23368"/>
                  </a:lnTo>
                  <a:lnTo>
                    <a:pt x="323519" y="24003"/>
                  </a:lnTo>
                  <a:lnTo>
                    <a:pt x="323469" y="24752"/>
                  </a:lnTo>
                  <a:lnTo>
                    <a:pt x="324739" y="24841"/>
                  </a:lnTo>
                  <a:lnTo>
                    <a:pt x="324802" y="24269"/>
                  </a:lnTo>
                  <a:lnTo>
                    <a:pt x="324929" y="23825"/>
                  </a:lnTo>
                  <a:lnTo>
                    <a:pt x="325488" y="22974"/>
                  </a:lnTo>
                  <a:lnTo>
                    <a:pt x="326097" y="22733"/>
                  </a:lnTo>
                  <a:lnTo>
                    <a:pt x="327431" y="22809"/>
                  </a:lnTo>
                  <a:lnTo>
                    <a:pt x="327850" y="22987"/>
                  </a:lnTo>
                  <a:lnTo>
                    <a:pt x="328536" y="23583"/>
                  </a:lnTo>
                  <a:lnTo>
                    <a:pt x="328688" y="23977"/>
                  </a:lnTo>
                  <a:lnTo>
                    <a:pt x="328612" y="25171"/>
                  </a:lnTo>
                  <a:lnTo>
                    <a:pt x="328307" y="25628"/>
                  </a:lnTo>
                  <a:lnTo>
                    <a:pt x="327431" y="25996"/>
                  </a:lnTo>
                  <a:lnTo>
                    <a:pt x="327037" y="26047"/>
                  </a:lnTo>
                  <a:lnTo>
                    <a:pt x="326555" y="26009"/>
                  </a:lnTo>
                  <a:lnTo>
                    <a:pt x="325932" y="25933"/>
                  </a:lnTo>
                  <a:lnTo>
                    <a:pt x="325856" y="27063"/>
                  </a:lnTo>
                  <a:lnTo>
                    <a:pt x="327152" y="27139"/>
                  </a:lnTo>
                  <a:lnTo>
                    <a:pt x="327736" y="27317"/>
                  </a:lnTo>
                  <a:lnTo>
                    <a:pt x="328561" y="27940"/>
                  </a:lnTo>
                  <a:lnTo>
                    <a:pt x="328739" y="28435"/>
                  </a:lnTo>
                  <a:lnTo>
                    <a:pt x="328663" y="29705"/>
                  </a:lnTo>
                  <a:lnTo>
                    <a:pt x="328422" y="30162"/>
                  </a:lnTo>
                  <a:lnTo>
                    <a:pt x="327558" y="30822"/>
                  </a:lnTo>
                  <a:lnTo>
                    <a:pt x="327012" y="30975"/>
                  </a:lnTo>
                  <a:lnTo>
                    <a:pt x="325475" y="30873"/>
                  </a:lnTo>
                  <a:lnTo>
                    <a:pt x="324891" y="30568"/>
                  </a:lnTo>
                  <a:lnTo>
                    <a:pt x="324421" y="29692"/>
                  </a:lnTo>
                  <a:lnTo>
                    <a:pt x="324319" y="29210"/>
                  </a:lnTo>
                  <a:lnTo>
                    <a:pt x="324307" y="28536"/>
                  </a:lnTo>
                  <a:lnTo>
                    <a:pt x="322973" y="28460"/>
                  </a:lnTo>
                  <a:lnTo>
                    <a:pt x="322910" y="29413"/>
                  </a:lnTo>
                  <a:lnTo>
                    <a:pt x="323138" y="30226"/>
                  </a:lnTo>
                  <a:lnTo>
                    <a:pt x="323634" y="30924"/>
                  </a:lnTo>
                  <a:lnTo>
                    <a:pt x="324129" y="31623"/>
                  </a:lnTo>
                  <a:lnTo>
                    <a:pt x="324980" y="32004"/>
                  </a:lnTo>
                  <a:lnTo>
                    <a:pt x="327367" y="32169"/>
                  </a:lnTo>
                  <a:lnTo>
                    <a:pt x="328295" y="31927"/>
                  </a:lnTo>
                  <a:lnTo>
                    <a:pt x="329653" y="30784"/>
                  </a:lnTo>
                  <a:lnTo>
                    <a:pt x="330022" y="30010"/>
                  </a:lnTo>
                  <a:lnTo>
                    <a:pt x="330123" y="28435"/>
                  </a:lnTo>
                  <a:close/>
                </a:path>
                <a:path w="564514" h="47625">
                  <a:moveTo>
                    <a:pt x="338531" y="24638"/>
                  </a:moveTo>
                  <a:lnTo>
                    <a:pt x="338315" y="23914"/>
                  </a:lnTo>
                  <a:lnTo>
                    <a:pt x="337312" y="22580"/>
                  </a:lnTo>
                  <a:lnTo>
                    <a:pt x="336486" y="22212"/>
                  </a:lnTo>
                  <a:lnTo>
                    <a:pt x="333908" y="22047"/>
                  </a:lnTo>
                  <a:lnTo>
                    <a:pt x="332892" y="22479"/>
                  </a:lnTo>
                  <a:lnTo>
                    <a:pt x="331927" y="23964"/>
                  </a:lnTo>
                  <a:lnTo>
                    <a:pt x="331724" y="24676"/>
                  </a:lnTo>
                  <a:lnTo>
                    <a:pt x="331647" y="25565"/>
                  </a:lnTo>
                  <a:lnTo>
                    <a:pt x="332943" y="25641"/>
                  </a:lnTo>
                  <a:lnTo>
                    <a:pt x="333006" y="25019"/>
                  </a:lnTo>
                  <a:lnTo>
                    <a:pt x="333133" y="24523"/>
                  </a:lnTo>
                  <a:lnTo>
                    <a:pt x="333730" y="23533"/>
                  </a:lnTo>
                  <a:lnTo>
                    <a:pt x="334352" y="23241"/>
                  </a:lnTo>
                  <a:lnTo>
                    <a:pt x="335826" y="23342"/>
                  </a:lnTo>
                  <a:lnTo>
                    <a:pt x="336283" y="23545"/>
                  </a:lnTo>
                  <a:lnTo>
                    <a:pt x="336956" y="24295"/>
                  </a:lnTo>
                  <a:lnTo>
                    <a:pt x="337096" y="24777"/>
                  </a:lnTo>
                  <a:lnTo>
                    <a:pt x="337032" y="25882"/>
                  </a:lnTo>
                  <a:lnTo>
                    <a:pt x="336804" y="26314"/>
                  </a:lnTo>
                  <a:lnTo>
                    <a:pt x="336130" y="26924"/>
                  </a:lnTo>
                  <a:lnTo>
                    <a:pt x="335686" y="27190"/>
                  </a:lnTo>
                  <a:lnTo>
                    <a:pt x="332676" y="28689"/>
                  </a:lnTo>
                  <a:lnTo>
                    <a:pt x="332016" y="29235"/>
                  </a:lnTo>
                  <a:lnTo>
                    <a:pt x="331660" y="29870"/>
                  </a:lnTo>
                  <a:lnTo>
                    <a:pt x="331304" y="30492"/>
                  </a:lnTo>
                  <a:lnTo>
                    <a:pt x="331076" y="31242"/>
                  </a:lnTo>
                  <a:lnTo>
                    <a:pt x="330974" y="32118"/>
                  </a:lnTo>
                  <a:lnTo>
                    <a:pt x="337972" y="32575"/>
                  </a:lnTo>
                  <a:lnTo>
                    <a:pt x="338048" y="31369"/>
                  </a:lnTo>
                  <a:lnTo>
                    <a:pt x="332473" y="31000"/>
                  </a:lnTo>
                  <a:lnTo>
                    <a:pt x="332638" y="30505"/>
                  </a:lnTo>
                  <a:lnTo>
                    <a:pt x="332968" y="30073"/>
                  </a:lnTo>
                  <a:lnTo>
                    <a:pt x="333743" y="29476"/>
                  </a:lnTo>
                  <a:lnTo>
                    <a:pt x="334124" y="29260"/>
                  </a:lnTo>
                  <a:lnTo>
                    <a:pt x="336511" y="28130"/>
                  </a:lnTo>
                  <a:lnTo>
                    <a:pt x="337134" y="27762"/>
                  </a:lnTo>
                  <a:lnTo>
                    <a:pt x="338099" y="26898"/>
                  </a:lnTo>
                  <a:lnTo>
                    <a:pt x="338429" y="26225"/>
                  </a:lnTo>
                  <a:lnTo>
                    <a:pt x="338531" y="24638"/>
                  </a:lnTo>
                  <a:close/>
                </a:path>
                <a:path w="564514" h="47625">
                  <a:moveTo>
                    <a:pt x="351218" y="28930"/>
                  </a:moveTo>
                  <a:lnTo>
                    <a:pt x="350545" y="28130"/>
                  </a:lnTo>
                  <a:lnTo>
                    <a:pt x="348678" y="28003"/>
                  </a:lnTo>
                  <a:lnTo>
                    <a:pt x="347916" y="28727"/>
                  </a:lnTo>
                  <a:lnTo>
                    <a:pt x="347853" y="29654"/>
                  </a:lnTo>
                  <a:lnTo>
                    <a:pt x="347789" y="30581"/>
                  </a:lnTo>
                  <a:lnTo>
                    <a:pt x="348462" y="31356"/>
                  </a:lnTo>
                  <a:lnTo>
                    <a:pt x="350304" y="31483"/>
                  </a:lnTo>
                  <a:lnTo>
                    <a:pt x="351104" y="30784"/>
                  </a:lnTo>
                  <a:lnTo>
                    <a:pt x="351167" y="29870"/>
                  </a:lnTo>
                  <a:lnTo>
                    <a:pt x="351218" y="28930"/>
                  </a:lnTo>
                  <a:close/>
                </a:path>
                <a:path w="564514" h="47625">
                  <a:moveTo>
                    <a:pt x="366141" y="26428"/>
                  </a:moveTo>
                  <a:lnTo>
                    <a:pt x="365912" y="25717"/>
                  </a:lnTo>
                  <a:lnTo>
                    <a:pt x="364921" y="24371"/>
                  </a:lnTo>
                  <a:lnTo>
                    <a:pt x="364083" y="24015"/>
                  </a:lnTo>
                  <a:lnTo>
                    <a:pt x="361518" y="23837"/>
                  </a:lnTo>
                  <a:lnTo>
                    <a:pt x="360502" y="24269"/>
                  </a:lnTo>
                  <a:lnTo>
                    <a:pt x="359537" y="25755"/>
                  </a:lnTo>
                  <a:lnTo>
                    <a:pt x="359321" y="26466"/>
                  </a:lnTo>
                  <a:lnTo>
                    <a:pt x="359257" y="27355"/>
                  </a:lnTo>
                  <a:lnTo>
                    <a:pt x="360553" y="27444"/>
                  </a:lnTo>
                  <a:lnTo>
                    <a:pt x="360616" y="26809"/>
                  </a:lnTo>
                  <a:lnTo>
                    <a:pt x="360743" y="26327"/>
                  </a:lnTo>
                  <a:lnTo>
                    <a:pt x="361327" y="25336"/>
                  </a:lnTo>
                  <a:lnTo>
                    <a:pt x="361962" y="25044"/>
                  </a:lnTo>
                  <a:lnTo>
                    <a:pt x="363435" y="25133"/>
                  </a:lnTo>
                  <a:lnTo>
                    <a:pt x="363893" y="25336"/>
                  </a:lnTo>
                  <a:lnTo>
                    <a:pt x="364553" y="26085"/>
                  </a:lnTo>
                  <a:lnTo>
                    <a:pt x="364705" y="26568"/>
                  </a:lnTo>
                  <a:lnTo>
                    <a:pt x="364629" y="27673"/>
                  </a:lnTo>
                  <a:lnTo>
                    <a:pt x="364413" y="28117"/>
                  </a:lnTo>
                  <a:lnTo>
                    <a:pt x="363740" y="28714"/>
                  </a:lnTo>
                  <a:lnTo>
                    <a:pt x="363283" y="28994"/>
                  </a:lnTo>
                  <a:lnTo>
                    <a:pt x="360273" y="30480"/>
                  </a:lnTo>
                  <a:lnTo>
                    <a:pt x="359625" y="31026"/>
                  </a:lnTo>
                  <a:lnTo>
                    <a:pt x="359270" y="31661"/>
                  </a:lnTo>
                  <a:lnTo>
                    <a:pt x="358914" y="32296"/>
                  </a:lnTo>
                  <a:lnTo>
                    <a:pt x="358686" y="33045"/>
                  </a:lnTo>
                  <a:lnTo>
                    <a:pt x="358571" y="33921"/>
                  </a:lnTo>
                  <a:lnTo>
                    <a:pt x="365569" y="34378"/>
                  </a:lnTo>
                  <a:lnTo>
                    <a:pt x="365645" y="33159"/>
                  </a:lnTo>
                  <a:lnTo>
                    <a:pt x="360083" y="32791"/>
                  </a:lnTo>
                  <a:lnTo>
                    <a:pt x="360248" y="32308"/>
                  </a:lnTo>
                  <a:lnTo>
                    <a:pt x="360565" y="31864"/>
                  </a:lnTo>
                  <a:lnTo>
                    <a:pt x="361353" y="31267"/>
                  </a:lnTo>
                  <a:lnTo>
                    <a:pt x="361734" y="31051"/>
                  </a:lnTo>
                  <a:lnTo>
                    <a:pt x="364121" y="29921"/>
                  </a:lnTo>
                  <a:lnTo>
                    <a:pt x="364731" y="29552"/>
                  </a:lnTo>
                  <a:lnTo>
                    <a:pt x="365709" y="28702"/>
                  </a:lnTo>
                  <a:lnTo>
                    <a:pt x="366039" y="28016"/>
                  </a:lnTo>
                  <a:lnTo>
                    <a:pt x="366141" y="26428"/>
                  </a:lnTo>
                  <a:close/>
                </a:path>
                <a:path w="564514" h="47625">
                  <a:moveTo>
                    <a:pt x="374497" y="24892"/>
                  </a:moveTo>
                  <a:lnTo>
                    <a:pt x="367411" y="24434"/>
                  </a:lnTo>
                  <a:lnTo>
                    <a:pt x="367322" y="25717"/>
                  </a:lnTo>
                  <a:lnTo>
                    <a:pt x="372960" y="26085"/>
                  </a:lnTo>
                  <a:lnTo>
                    <a:pt x="372198" y="26860"/>
                  </a:lnTo>
                  <a:lnTo>
                    <a:pt x="371449" y="27787"/>
                  </a:lnTo>
                  <a:lnTo>
                    <a:pt x="369493" y="30734"/>
                  </a:lnTo>
                  <a:lnTo>
                    <a:pt x="368655" y="32626"/>
                  </a:lnTo>
                  <a:lnTo>
                    <a:pt x="368198" y="34544"/>
                  </a:lnTo>
                  <a:lnTo>
                    <a:pt x="369620" y="34645"/>
                  </a:lnTo>
                  <a:lnTo>
                    <a:pt x="369912" y="33604"/>
                  </a:lnTo>
                  <a:lnTo>
                    <a:pt x="370141" y="32867"/>
                  </a:lnTo>
                  <a:lnTo>
                    <a:pt x="374434" y="26009"/>
                  </a:lnTo>
                  <a:lnTo>
                    <a:pt x="374497" y="24892"/>
                  </a:lnTo>
                  <a:close/>
                </a:path>
                <a:path w="564514" h="47625">
                  <a:moveTo>
                    <a:pt x="382104" y="31115"/>
                  </a:moveTo>
                  <a:lnTo>
                    <a:pt x="381825" y="30327"/>
                  </a:lnTo>
                  <a:lnTo>
                    <a:pt x="380606" y="29044"/>
                  </a:lnTo>
                  <a:lnTo>
                    <a:pt x="379831" y="28689"/>
                  </a:lnTo>
                  <a:lnTo>
                    <a:pt x="378396" y="28587"/>
                  </a:lnTo>
                  <a:lnTo>
                    <a:pt x="377952" y="28638"/>
                  </a:lnTo>
                  <a:lnTo>
                    <a:pt x="377558" y="28765"/>
                  </a:lnTo>
                  <a:lnTo>
                    <a:pt x="376859" y="29133"/>
                  </a:lnTo>
                  <a:lnTo>
                    <a:pt x="377482" y="26327"/>
                  </a:lnTo>
                  <a:lnTo>
                    <a:pt x="381812" y="26606"/>
                  </a:lnTo>
                  <a:lnTo>
                    <a:pt x="381889" y="25374"/>
                  </a:lnTo>
                  <a:lnTo>
                    <a:pt x="376605" y="25031"/>
                  </a:lnTo>
                  <a:lnTo>
                    <a:pt x="375462" y="30467"/>
                  </a:lnTo>
                  <a:lnTo>
                    <a:pt x="376580" y="30607"/>
                  </a:lnTo>
                  <a:lnTo>
                    <a:pt x="377431" y="29946"/>
                  </a:lnTo>
                  <a:lnTo>
                    <a:pt x="377748" y="29794"/>
                  </a:lnTo>
                  <a:lnTo>
                    <a:pt x="378142" y="29730"/>
                  </a:lnTo>
                  <a:lnTo>
                    <a:pt x="379183" y="29794"/>
                  </a:lnTo>
                  <a:lnTo>
                    <a:pt x="379691" y="30035"/>
                  </a:lnTo>
                  <a:lnTo>
                    <a:pt x="380504" y="30861"/>
                  </a:lnTo>
                  <a:lnTo>
                    <a:pt x="380695" y="31432"/>
                  </a:lnTo>
                  <a:lnTo>
                    <a:pt x="380606" y="32727"/>
                  </a:lnTo>
                  <a:lnTo>
                    <a:pt x="380390" y="33248"/>
                  </a:lnTo>
                  <a:lnTo>
                    <a:pt x="379590" y="34175"/>
                  </a:lnTo>
                  <a:lnTo>
                    <a:pt x="379018" y="34378"/>
                  </a:lnTo>
                  <a:lnTo>
                    <a:pt x="378256" y="34328"/>
                  </a:lnTo>
                  <a:lnTo>
                    <a:pt x="377215" y="34048"/>
                  </a:lnTo>
                  <a:lnTo>
                    <a:pt x="376643" y="33731"/>
                  </a:lnTo>
                  <a:lnTo>
                    <a:pt x="376339" y="33197"/>
                  </a:lnTo>
                  <a:lnTo>
                    <a:pt x="376301" y="32461"/>
                  </a:lnTo>
                  <a:lnTo>
                    <a:pt x="374967" y="32372"/>
                  </a:lnTo>
                  <a:lnTo>
                    <a:pt x="379361" y="35521"/>
                  </a:lnTo>
                  <a:lnTo>
                    <a:pt x="380339" y="35229"/>
                  </a:lnTo>
                  <a:lnTo>
                    <a:pt x="380974" y="34518"/>
                  </a:lnTo>
                  <a:lnTo>
                    <a:pt x="381622" y="33832"/>
                  </a:lnTo>
                  <a:lnTo>
                    <a:pt x="381977" y="32994"/>
                  </a:lnTo>
                  <a:lnTo>
                    <a:pt x="382104" y="31115"/>
                  </a:lnTo>
                  <a:close/>
                </a:path>
                <a:path w="564514" h="47625">
                  <a:moveTo>
                    <a:pt x="390334" y="29654"/>
                  </a:moveTo>
                  <a:lnTo>
                    <a:pt x="390194" y="28219"/>
                  </a:lnTo>
                  <a:lnTo>
                    <a:pt x="389470" y="26644"/>
                  </a:lnTo>
                  <a:lnTo>
                    <a:pt x="389280" y="26225"/>
                  </a:lnTo>
                  <a:lnTo>
                    <a:pt x="388937" y="26009"/>
                  </a:lnTo>
                  <a:lnTo>
                    <a:pt x="388937" y="29654"/>
                  </a:lnTo>
                  <a:lnTo>
                    <a:pt x="388797" y="31800"/>
                  </a:lnTo>
                  <a:lnTo>
                    <a:pt x="388708" y="32639"/>
                  </a:lnTo>
                  <a:lnTo>
                    <a:pt x="388493" y="33502"/>
                  </a:lnTo>
                  <a:lnTo>
                    <a:pt x="387629" y="34620"/>
                  </a:lnTo>
                  <a:lnTo>
                    <a:pt x="387083" y="34886"/>
                  </a:lnTo>
                  <a:lnTo>
                    <a:pt x="385584" y="34785"/>
                  </a:lnTo>
                  <a:lnTo>
                    <a:pt x="385038" y="34264"/>
                  </a:lnTo>
                  <a:lnTo>
                    <a:pt x="384581" y="32639"/>
                  </a:lnTo>
                  <a:lnTo>
                    <a:pt x="384517" y="31800"/>
                  </a:lnTo>
                  <a:lnTo>
                    <a:pt x="384670" y="29375"/>
                  </a:lnTo>
                  <a:lnTo>
                    <a:pt x="384924" y="28333"/>
                  </a:lnTo>
                  <a:lnTo>
                    <a:pt x="385711" y="26962"/>
                  </a:lnTo>
                  <a:lnTo>
                    <a:pt x="386283" y="26644"/>
                  </a:lnTo>
                  <a:lnTo>
                    <a:pt x="387870" y="26758"/>
                  </a:lnTo>
                  <a:lnTo>
                    <a:pt x="388391" y="27165"/>
                  </a:lnTo>
                  <a:lnTo>
                    <a:pt x="388874" y="28689"/>
                  </a:lnTo>
                  <a:lnTo>
                    <a:pt x="388937" y="29654"/>
                  </a:lnTo>
                  <a:lnTo>
                    <a:pt x="388937" y="26009"/>
                  </a:lnTo>
                  <a:lnTo>
                    <a:pt x="388353" y="25628"/>
                  </a:lnTo>
                  <a:lnTo>
                    <a:pt x="385572" y="25438"/>
                  </a:lnTo>
                  <a:lnTo>
                    <a:pt x="384505" y="26162"/>
                  </a:lnTo>
                  <a:lnTo>
                    <a:pt x="383565" y="28333"/>
                  </a:lnTo>
                  <a:lnTo>
                    <a:pt x="383451" y="28689"/>
                  </a:lnTo>
                  <a:lnTo>
                    <a:pt x="383311" y="29375"/>
                  </a:lnTo>
                  <a:lnTo>
                    <a:pt x="383184" y="32639"/>
                  </a:lnTo>
                  <a:lnTo>
                    <a:pt x="383286" y="33324"/>
                  </a:lnTo>
                  <a:lnTo>
                    <a:pt x="384251" y="35331"/>
                  </a:lnTo>
                  <a:lnTo>
                    <a:pt x="385127" y="35928"/>
                  </a:lnTo>
                  <a:lnTo>
                    <a:pt x="387705" y="36093"/>
                  </a:lnTo>
                  <a:lnTo>
                    <a:pt x="388734" y="35509"/>
                  </a:lnTo>
                  <a:lnTo>
                    <a:pt x="389077" y="34886"/>
                  </a:lnTo>
                  <a:lnTo>
                    <a:pt x="389890" y="33324"/>
                  </a:lnTo>
                  <a:lnTo>
                    <a:pt x="390067" y="32639"/>
                  </a:lnTo>
                  <a:lnTo>
                    <a:pt x="390182" y="32105"/>
                  </a:lnTo>
                  <a:lnTo>
                    <a:pt x="390334" y="29654"/>
                  </a:lnTo>
                  <a:close/>
                </a:path>
                <a:path w="564514" h="47625">
                  <a:moveTo>
                    <a:pt x="403987" y="32905"/>
                  </a:moveTo>
                  <a:lnTo>
                    <a:pt x="403821" y="32359"/>
                  </a:lnTo>
                  <a:lnTo>
                    <a:pt x="403148" y="31623"/>
                  </a:lnTo>
                  <a:lnTo>
                    <a:pt x="402755" y="31356"/>
                  </a:lnTo>
                  <a:lnTo>
                    <a:pt x="402615" y="31292"/>
                  </a:lnTo>
                  <a:lnTo>
                    <a:pt x="402615" y="32905"/>
                  </a:lnTo>
                  <a:lnTo>
                    <a:pt x="402539" y="34112"/>
                  </a:lnTo>
                  <a:lnTo>
                    <a:pt x="402386" y="34493"/>
                  </a:lnTo>
                  <a:lnTo>
                    <a:pt x="401739" y="35267"/>
                  </a:lnTo>
                  <a:lnTo>
                    <a:pt x="401091" y="35483"/>
                  </a:lnTo>
                  <a:lnTo>
                    <a:pt x="397129" y="35229"/>
                  </a:lnTo>
                  <a:lnTo>
                    <a:pt x="397370" y="31546"/>
                  </a:lnTo>
                  <a:lnTo>
                    <a:pt x="400799" y="31775"/>
                  </a:lnTo>
                  <a:lnTo>
                    <a:pt x="401281" y="31877"/>
                  </a:lnTo>
                  <a:lnTo>
                    <a:pt x="402310" y="32372"/>
                  </a:lnTo>
                  <a:lnTo>
                    <a:pt x="402615" y="32905"/>
                  </a:lnTo>
                  <a:lnTo>
                    <a:pt x="402615" y="31292"/>
                  </a:lnTo>
                  <a:lnTo>
                    <a:pt x="402234" y="31115"/>
                  </a:lnTo>
                  <a:lnTo>
                    <a:pt x="403034" y="30607"/>
                  </a:lnTo>
                  <a:lnTo>
                    <a:pt x="403517" y="30162"/>
                  </a:lnTo>
                  <a:lnTo>
                    <a:pt x="403707" y="29730"/>
                  </a:lnTo>
                  <a:lnTo>
                    <a:pt x="403694" y="27889"/>
                  </a:lnTo>
                  <a:lnTo>
                    <a:pt x="403250" y="27165"/>
                  </a:lnTo>
                  <a:lnTo>
                    <a:pt x="402958" y="26682"/>
                  </a:lnTo>
                  <a:lnTo>
                    <a:pt x="402399" y="26416"/>
                  </a:lnTo>
                  <a:lnTo>
                    <a:pt x="402399" y="28371"/>
                  </a:lnTo>
                  <a:lnTo>
                    <a:pt x="402310" y="29730"/>
                  </a:lnTo>
                  <a:lnTo>
                    <a:pt x="402031" y="30187"/>
                  </a:lnTo>
                  <a:lnTo>
                    <a:pt x="401129" y="30556"/>
                  </a:lnTo>
                  <a:lnTo>
                    <a:pt x="400646" y="30607"/>
                  </a:lnTo>
                  <a:lnTo>
                    <a:pt x="397446" y="30403"/>
                  </a:lnTo>
                  <a:lnTo>
                    <a:pt x="397662" y="27165"/>
                  </a:lnTo>
                  <a:lnTo>
                    <a:pt x="400837" y="27368"/>
                  </a:lnTo>
                  <a:lnTo>
                    <a:pt x="401307" y="27470"/>
                  </a:lnTo>
                  <a:lnTo>
                    <a:pt x="402158" y="27901"/>
                  </a:lnTo>
                  <a:lnTo>
                    <a:pt x="402399" y="28371"/>
                  </a:lnTo>
                  <a:lnTo>
                    <a:pt x="402399" y="26416"/>
                  </a:lnTo>
                  <a:lnTo>
                    <a:pt x="402094" y="26263"/>
                  </a:lnTo>
                  <a:lnTo>
                    <a:pt x="396354" y="25895"/>
                  </a:lnTo>
                  <a:lnTo>
                    <a:pt x="395668" y="36347"/>
                  </a:lnTo>
                  <a:lnTo>
                    <a:pt x="401497" y="36715"/>
                  </a:lnTo>
                  <a:lnTo>
                    <a:pt x="402539" y="36372"/>
                  </a:lnTo>
                  <a:lnTo>
                    <a:pt x="403326" y="35483"/>
                  </a:lnTo>
                  <a:lnTo>
                    <a:pt x="403682" y="35090"/>
                  </a:lnTo>
                  <a:lnTo>
                    <a:pt x="403936" y="34493"/>
                  </a:lnTo>
                  <a:lnTo>
                    <a:pt x="403987" y="32905"/>
                  </a:lnTo>
                  <a:close/>
                </a:path>
                <a:path w="564514" h="47625">
                  <a:moveTo>
                    <a:pt x="412153" y="36499"/>
                  </a:moveTo>
                  <a:lnTo>
                    <a:pt x="411734" y="36525"/>
                  </a:lnTo>
                  <a:lnTo>
                    <a:pt x="411391" y="36372"/>
                  </a:lnTo>
                  <a:lnTo>
                    <a:pt x="411505" y="33401"/>
                  </a:lnTo>
                  <a:lnTo>
                    <a:pt x="411619" y="31686"/>
                  </a:lnTo>
                  <a:lnTo>
                    <a:pt x="411505" y="30543"/>
                  </a:lnTo>
                  <a:lnTo>
                    <a:pt x="411429" y="30391"/>
                  </a:lnTo>
                  <a:lnTo>
                    <a:pt x="410349" y="29629"/>
                  </a:lnTo>
                  <a:lnTo>
                    <a:pt x="409638" y="29413"/>
                  </a:lnTo>
                  <a:lnTo>
                    <a:pt x="407974" y="29298"/>
                  </a:lnTo>
                  <a:lnTo>
                    <a:pt x="407276" y="29438"/>
                  </a:lnTo>
                  <a:lnTo>
                    <a:pt x="406069" y="30099"/>
                  </a:lnTo>
                  <a:lnTo>
                    <a:pt x="405714" y="30746"/>
                  </a:lnTo>
                  <a:lnTo>
                    <a:pt x="405625" y="31686"/>
                  </a:lnTo>
                  <a:lnTo>
                    <a:pt x="406819" y="31762"/>
                  </a:lnTo>
                  <a:lnTo>
                    <a:pt x="407187" y="30886"/>
                  </a:lnTo>
                  <a:lnTo>
                    <a:pt x="407492" y="30543"/>
                  </a:lnTo>
                  <a:lnTo>
                    <a:pt x="407974" y="30391"/>
                  </a:lnTo>
                  <a:lnTo>
                    <a:pt x="409219" y="30467"/>
                  </a:lnTo>
                  <a:lnTo>
                    <a:pt x="409663" y="30594"/>
                  </a:lnTo>
                  <a:lnTo>
                    <a:pt x="410260" y="31038"/>
                  </a:lnTo>
                  <a:lnTo>
                    <a:pt x="410375" y="31686"/>
                  </a:lnTo>
                  <a:lnTo>
                    <a:pt x="410248" y="32296"/>
                  </a:lnTo>
                  <a:lnTo>
                    <a:pt x="410222" y="33401"/>
                  </a:lnTo>
                  <a:lnTo>
                    <a:pt x="410108" y="35217"/>
                  </a:lnTo>
                  <a:lnTo>
                    <a:pt x="409714" y="35763"/>
                  </a:lnTo>
                  <a:lnTo>
                    <a:pt x="408546" y="36245"/>
                  </a:lnTo>
                  <a:lnTo>
                    <a:pt x="408101" y="36309"/>
                  </a:lnTo>
                  <a:lnTo>
                    <a:pt x="407644" y="36283"/>
                  </a:lnTo>
                  <a:lnTo>
                    <a:pt x="406704" y="35902"/>
                  </a:lnTo>
                  <a:lnTo>
                    <a:pt x="406450" y="35217"/>
                  </a:lnTo>
                  <a:lnTo>
                    <a:pt x="406387" y="34518"/>
                  </a:lnTo>
                  <a:lnTo>
                    <a:pt x="406615" y="34175"/>
                  </a:lnTo>
                  <a:lnTo>
                    <a:pt x="407263" y="33858"/>
                  </a:lnTo>
                  <a:lnTo>
                    <a:pt x="407619" y="33782"/>
                  </a:lnTo>
                  <a:lnTo>
                    <a:pt x="408863" y="33705"/>
                  </a:lnTo>
                  <a:lnTo>
                    <a:pt x="409600" y="33604"/>
                  </a:lnTo>
                  <a:lnTo>
                    <a:pt x="410222" y="33401"/>
                  </a:lnTo>
                  <a:lnTo>
                    <a:pt x="410222" y="32321"/>
                  </a:lnTo>
                  <a:lnTo>
                    <a:pt x="409625" y="32613"/>
                  </a:lnTo>
                  <a:lnTo>
                    <a:pt x="406844" y="32778"/>
                  </a:lnTo>
                  <a:lnTo>
                    <a:pt x="406247" y="32981"/>
                  </a:lnTo>
                  <a:lnTo>
                    <a:pt x="405320" y="33705"/>
                  </a:lnTo>
                  <a:lnTo>
                    <a:pt x="405091" y="34175"/>
                  </a:lnTo>
                  <a:lnTo>
                    <a:pt x="405028" y="35763"/>
                  </a:lnTo>
                  <a:lnTo>
                    <a:pt x="405142" y="36055"/>
                  </a:lnTo>
                  <a:lnTo>
                    <a:pt x="405269" y="36245"/>
                  </a:lnTo>
                  <a:lnTo>
                    <a:pt x="406006" y="37058"/>
                  </a:lnTo>
                  <a:lnTo>
                    <a:pt x="406565" y="37312"/>
                  </a:lnTo>
                  <a:lnTo>
                    <a:pt x="407860" y="37401"/>
                  </a:lnTo>
                  <a:lnTo>
                    <a:pt x="408406" y="37299"/>
                  </a:lnTo>
                  <a:lnTo>
                    <a:pt x="409422" y="36868"/>
                  </a:lnTo>
                  <a:lnTo>
                    <a:pt x="409816" y="36588"/>
                  </a:lnTo>
                  <a:lnTo>
                    <a:pt x="410057" y="36309"/>
                  </a:lnTo>
                  <a:lnTo>
                    <a:pt x="410248" y="36868"/>
                  </a:lnTo>
                  <a:lnTo>
                    <a:pt x="410324" y="37058"/>
                  </a:lnTo>
                  <a:lnTo>
                    <a:pt x="410451" y="37312"/>
                  </a:lnTo>
                  <a:lnTo>
                    <a:pt x="410756" y="37490"/>
                  </a:lnTo>
                  <a:lnTo>
                    <a:pt x="411632" y="37528"/>
                  </a:lnTo>
                  <a:lnTo>
                    <a:pt x="412102" y="37452"/>
                  </a:lnTo>
                  <a:lnTo>
                    <a:pt x="412153" y="36525"/>
                  </a:lnTo>
                  <a:close/>
                </a:path>
                <a:path w="564514" h="47625">
                  <a:moveTo>
                    <a:pt x="415353" y="27127"/>
                  </a:moveTo>
                  <a:lnTo>
                    <a:pt x="414070" y="27038"/>
                  </a:lnTo>
                  <a:lnTo>
                    <a:pt x="413385" y="37490"/>
                  </a:lnTo>
                  <a:lnTo>
                    <a:pt x="414667" y="37579"/>
                  </a:lnTo>
                  <a:lnTo>
                    <a:pt x="415353" y="27127"/>
                  </a:lnTo>
                  <a:close/>
                </a:path>
                <a:path w="564514" h="47625">
                  <a:moveTo>
                    <a:pt x="418579" y="27343"/>
                  </a:moveTo>
                  <a:lnTo>
                    <a:pt x="417309" y="27254"/>
                  </a:lnTo>
                  <a:lnTo>
                    <a:pt x="416623" y="37706"/>
                  </a:lnTo>
                  <a:lnTo>
                    <a:pt x="417906" y="37795"/>
                  </a:lnTo>
                  <a:lnTo>
                    <a:pt x="418579" y="27343"/>
                  </a:lnTo>
                  <a:close/>
                </a:path>
                <a:path w="564514" h="47625">
                  <a:moveTo>
                    <a:pt x="426580" y="33832"/>
                  </a:moveTo>
                  <a:lnTo>
                    <a:pt x="425284" y="30975"/>
                  </a:lnTo>
                  <a:lnTo>
                    <a:pt x="425284" y="33832"/>
                  </a:lnTo>
                  <a:lnTo>
                    <a:pt x="421093" y="33553"/>
                  </a:lnTo>
                  <a:lnTo>
                    <a:pt x="421195" y="32816"/>
                  </a:lnTo>
                  <a:lnTo>
                    <a:pt x="421398" y="32385"/>
                  </a:lnTo>
                  <a:lnTo>
                    <a:pt x="422236" y="31584"/>
                  </a:lnTo>
                  <a:lnTo>
                    <a:pt x="422744" y="31407"/>
                  </a:lnTo>
                  <a:lnTo>
                    <a:pt x="424141" y="31496"/>
                  </a:lnTo>
                  <a:lnTo>
                    <a:pt x="424700" y="31838"/>
                  </a:lnTo>
                  <a:lnTo>
                    <a:pt x="425170" y="32816"/>
                  </a:lnTo>
                  <a:lnTo>
                    <a:pt x="425284" y="33832"/>
                  </a:lnTo>
                  <a:lnTo>
                    <a:pt x="425284" y="30975"/>
                  </a:lnTo>
                  <a:lnTo>
                    <a:pt x="424522" y="30518"/>
                  </a:lnTo>
                  <a:lnTo>
                    <a:pt x="424014" y="30365"/>
                  </a:lnTo>
                  <a:lnTo>
                    <a:pt x="422414" y="30264"/>
                  </a:lnTo>
                  <a:lnTo>
                    <a:pt x="421525" y="30581"/>
                  </a:lnTo>
                  <a:lnTo>
                    <a:pt x="420116" y="32016"/>
                  </a:lnTo>
                  <a:lnTo>
                    <a:pt x="419747" y="32905"/>
                  </a:lnTo>
                  <a:lnTo>
                    <a:pt x="419658" y="35864"/>
                  </a:lnTo>
                  <a:lnTo>
                    <a:pt x="419811" y="36449"/>
                  </a:lnTo>
                  <a:lnTo>
                    <a:pt x="421043" y="37922"/>
                  </a:lnTo>
                  <a:lnTo>
                    <a:pt x="421817" y="38315"/>
                  </a:lnTo>
                  <a:lnTo>
                    <a:pt x="422757" y="38379"/>
                  </a:lnTo>
                  <a:lnTo>
                    <a:pt x="423875" y="38315"/>
                  </a:lnTo>
                  <a:lnTo>
                    <a:pt x="424383" y="38227"/>
                  </a:lnTo>
                  <a:lnTo>
                    <a:pt x="424878" y="38011"/>
                  </a:lnTo>
                  <a:lnTo>
                    <a:pt x="425284" y="37655"/>
                  </a:lnTo>
                  <a:lnTo>
                    <a:pt x="425564" y="37325"/>
                  </a:lnTo>
                  <a:lnTo>
                    <a:pt x="425970" y="36855"/>
                  </a:lnTo>
                  <a:lnTo>
                    <a:pt x="426364" y="35941"/>
                  </a:lnTo>
                  <a:lnTo>
                    <a:pt x="425094" y="35864"/>
                  </a:lnTo>
                  <a:lnTo>
                    <a:pt x="424573" y="36715"/>
                  </a:lnTo>
                  <a:lnTo>
                    <a:pt x="424154" y="37134"/>
                  </a:lnTo>
                  <a:lnTo>
                    <a:pt x="423608" y="37325"/>
                  </a:lnTo>
                  <a:lnTo>
                    <a:pt x="422224" y="37236"/>
                  </a:lnTo>
                  <a:lnTo>
                    <a:pt x="421716" y="36969"/>
                  </a:lnTo>
                  <a:lnTo>
                    <a:pt x="421106" y="35979"/>
                  </a:lnTo>
                  <a:lnTo>
                    <a:pt x="420992" y="35471"/>
                  </a:lnTo>
                  <a:lnTo>
                    <a:pt x="420992" y="34569"/>
                  </a:lnTo>
                  <a:lnTo>
                    <a:pt x="426529" y="34937"/>
                  </a:lnTo>
                  <a:lnTo>
                    <a:pt x="426554" y="34569"/>
                  </a:lnTo>
                  <a:lnTo>
                    <a:pt x="426580" y="33832"/>
                  </a:lnTo>
                  <a:close/>
                </a:path>
                <a:path w="564514" h="47625">
                  <a:moveTo>
                    <a:pt x="432181" y="30924"/>
                  </a:moveTo>
                  <a:lnTo>
                    <a:pt x="431888" y="30873"/>
                  </a:lnTo>
                  <a:lnTo>
                    <a:pt x="431266" y="30835"/>
                  </a:lnTo>
                  <a:lnTo>
                    <a:pt x="430796" y="30988"/>
                  </a:lnTo>
                  <a:lnTo>
                    <a:pt x="430390" y="31330"/>
                  </a:lnTo>
                  <a:lnTo>
                    <a:pt x="429590" y="32219"/>
                  </a:lnTo>
                  <a:lnTo>
                    <a:pt x="429679" y="30899"/>
                  </a:lnTo>
                  <a:lnTo>
                    <a:pt x="428459" y="30822"/>
                  </a:lnTo>
                  <a:lnTo>
                    <a:pt x="427964" y="38442"/>
                  </a:lnTo>
                  <a:lnTo>
                    <a:pt x="429247" y="38531"/>
                  </a:lnTo>
                  <a:lnTo>
                    <a:pt x="429564" y="33604"/>
                  </a:lnTo>
                  <a:lnTo>
                    <a:pt x="429780" y="33147"/>
                  </a:lnTo>
                  <a:lnTo>
                    <a:pt x="430517" y="32346"/>
                  </a:lnTo>
                  <a:lnTo>
                    <a:pt x="431025" y="32181"/>
                  </a:lnTo>
                  <a:lnTo>
                    <a:pt x="431888" y="32232"/>
                  </a:lnTo>
                  <a:lnTo>
                    <a:pt x="432092" y="32283"/>
                  </a:lnTo>
                  <a:lnTo>
                    <a:pt x="432181" y="30924"/>
                  </a:lnTo>
                  <a:close/>
                </a:path>
                <a:path w="564514" h="47625">
                  <a:moveTo>
                    <a:pt x="439293" y="31534"/>
                  </a:moveTo>
                  <a:lnTo>
                    <a:pt x="438023" y="31457"/>
                  </a:lnTo>
                  <a:lnTo>
                    <a:pt x="437718" y="35941"/>
                  </a:lnTo>
                  <a:lnTo>
                    <a:pt x="437603" y="36525"/>
                  </a:lnTo>
                  <a:lnTo>
                    <a:pt x="437032" y="37706"/>
                  </a:lnTo>
                  <a:lnTo>
                    <a:pt x="436422" y="38074"/>
                  </a:lnTo>
                  <a:lnTo>
                    <a:pt x="435546" y="38011"/>
                  </a:lnTo>
                  <a:lnTo>
                    <a:pt x="434949" y="37985"/>
                  </a:lnTo>
                  <a:lnTo>
                    <a:pt x="434543" y="37719"/>
                  </a:lnTo>
                  <a:lnTo>
                    <a:pt x="434352" y="37249"/>
                  </a:lnTo>
                  <a:lnTo>
                    <a:pt x="434238" y="36283"/>
                  </a:lnTo>
                  <a:lnTo>
                    <a:pt x="434568" y="31229"/>
                  </a:lnTo>
                  <a:lnTo>
                    <a:pt x="433260" y="31140"/>
                  </a:lnTo>
                  <a:lnTo>
                    <a:pt x="432879" y="36969"/>
                  </a:lnTo>
                  <a:lnTo>
                    <a:pt x="432955" y="37503"/>
                  </a:lnTo>
                  <a:lnTo>
                    <a:pt x="433476" y="38646"/>
                  </a:lnTo>
                  <a:lnTo>
                    <a:pt x="434174" y="39065"/>
                  </a:lnTo>
                  <a:lnTo>
                    <a:pt x="435927" y="39179"/>
                  </a:lnTo>
                  <a:lnTo>
                    <a:pt x="436524" y="39014"/>
                  </a:lnTo>
                  <a:lnTo>
                    <a:pt x="437019" y="38646"/>
                  </a:lnTo>
                  <a:lnTo>
                    <a:pt x="437680" y="37960"/>
                  </a:lnTo>
                  <a:lnTo>
                    <a:pt x="437591" y="39077"/>
                  </a:lnTo>
                  <a:lnTo>
                    <a:pt x="438797" y="39154"/>
                  </a:lnTo>
                  <a:lnTo>
                    <a:pt x="439293" y="31534"/>
                  </a:lnTo>
                  <a:close/>
                </a:path>
                <a:path w="564514" h="47625">
                  <a:moveTo>
                    <a:pt x="447852" y="34493"/>
                  </a:moveTo>
                  <a:lnTo>
                    <a:pt x="447611" y="33540"/>
                  </a:lnTo>
                  <a:lnTo>
                    <a:pt x="446989" y="32753"/>
                  </a:lnTo>
                  <a:lnTo>
                    <a:pt x="446493" y="32143"/>
                  </a:lnTo>
                  <a:lnTo>
                    <a:pt x="446405" y="36410"/>
                  </a:lnTo>
                  <a:lnTo>
                    <a:pt x="446341" y="36906"/>
                  </a:lnTo>
                  <a:lnTo>
                    <a:pt x="446138" y="37503"/>
                  </a:lnTo>
                  <a:lnTo>
                    <a:pt x="445274" y="38455"/>
                  </a:lnTo>
                  <a:lnTo>
                    <a:pt x="444766" y="38671"/>
                  </a:lnTo>
                  <a:lnTo>
                    <a:pt x="443268" y="38569"/>
                  </a:lnTo>
                  <a:lnTo>
                    <a:pt x="442696" y="38138"/>
                  </a:lnTo>
                  <a:lnTo>
                    <a:pt x="442252" y="36906"/>
                  </a:lnTo>
                  <a:lnTo>
                    <a:pt x="442290" y="35090"/>
                  </a:lnTo>
                  <a:lnTo>
                    <a:pt x="442417" y="34493"/>
                  </a:lnTo>
                  <a:lnTo>
                    <a:pt x="443014" y="33159"/>
                  </a:lnTo>
                  <a:lnTo>
                    <a:pt x="443611" y="32778"/>
                  </a:lnTo>
                  <a:lnTo>
                    <a:pt x="445427" y="32867"/>
                  </a:lnTo>
                  <a:lnTo>
                    <a:pt x="446011" y="33324"/>
                  </a:lnTo>
                  <a:lnTo>
                    <a:pt x="446379" y="34493"/>
                  </a:lnTo>
                  <a:lnTo>
                    <a:pt x="446405" y="36410"/>
                  </a:lnTo>
                  <a:lnTo>
                    <a:pt x="446405" y="32105"/>
                  </a:lnTo>
                  <a:lnTo>
                    <a:pt x="445770" y="31762"/>
                  </a:lnTo>
                  <a:lnTo>
                    <a:pt x="444322" y="31661"/>
                  </a:lnTo>
                  <a:lnTo>
                    <a:pt x="443801" y="31788"/>
                  </a:lnTo>
                  <a:lnTo>
                    <a:pt x="443357" y="32029"/>
                  </a:lnTo>
                  <a:lnTo>
                    <a:pt x="442455" y="32778"/>
                  </a:lnTo>
                  <a:lnTo>
                    <a:pt x="442531" y="31775"/>
                  </a:lnTo>
                  <a:lnTo>
                    <a:pt x="441274" y="31699"/>
                  </a:lnTo>
                  <a:lnTo>
                    <a:pt x="440575" y="42316"/>
                  </a:lnTo>
                  <a:lnTo>
                    <a:pt x="441858" y="42405"/>
                  </a:lnTo>
                  <a:lnTo>
                    <a:pt x="442112" y="38506"/>
                  </a:lnTo>
                  <a:lnTo>
                    <a:pt x="442836" y="39293"/>
                  </a:lnTo>
                  <a:lnTo>
                    <a:pt x="443204" y="39560"/>
                  </a:lnTo>
                  <a:lnTo>
                    <a:pt x="443674" y="39725"/>
                  </a:lnTo>
                  <a:lnTo>
                    <a:pt x="444982" y="39814"/>
                  </a:lnTo>
                  <a:lnTo>
                    <a:pt x="445655" y="39624"/>
                  </a:lnTo>
                  <a:lnTo>
                    <a:pt x="447001" y="38671"/>
                  </a:lnTo>
                  <a:lnTo>
                    <a:pt x="447141" y="38569"/>
                  </a:lnTo>
                  <a:lnTo>
                    <a:pt x="447624" y="37503"/>
                  </a:lnTo>
                  <a:lnTo>
                    <a:pt x="447725" y="36410"/>
                  </a:lnTo>
                  <a:lnTo>
                    <a:pt x="447852" y="34493"/>
                  </a:lnTo>
                  <a:close/>
                </a:path>
                <a:path w="564514" h="47625">
                  <a:moveTo>
                    <a:pt x="460654" y="36055"/>
                  </a:moveTo>
                  <a:lnTo>
                    <a:pt x="459981" y="35255"/>
                  </a:lnTo>
                  <a:lnTo>
                    <a:pt x="459041" y="35204"/>
                  </a:lnTo>
                  <a:lnTo>
                    <a:pt x="458114" y="35128"/>
                  </a:lnTo>
                  <a:lnTo>
                    <a:pt x="457352" y="35852"/>
                  </a:lnTo>
                  <a:lnTo>
                    <a:pt x="457288" y="36779"/>
                  </a:lnTo>
                  <a:lnTo>
                    <a:pt x="457225" y="37719"/>
                  </a:lnTo>
                  <a:lnTo>
                    <a:pt x="457898" y="38493"/>
                  </a:lnTo>
                  <a:lnTo>
                    <a:pt x="458825" y="38557"/>
                  </a:lnTo>
                  <a:lnTo>
                    <a:pt x="459740" y="38608"/>
                  </a:lnTo>
                  <a:lnTo>
                    <a:pt x="460540" y="37909"/>
                  </a:lnTo>
                  <a:lnTo>
                    <a:pt x="460603" y="36995"/>
                  </a:lnTo>
                  <a:lnTo>
                    <a:pt x="460654" y="36055"/>
                  </a:lnTo>
                  <a:close/>
                </a:path>
                <a:path w="564514" h="47625">
                  <a:moveTo>
                    <a:pt x="476732" y="33972"/>
                  </a:moveTo>
                  <a:lnTo>
                    <a:pt x="475449" y="33896"/>
                  </a:lnTo>
                  <a:lnTo>
                    <a:pt x="473506" y="39763"/>
                  </a:lnTo>
                  <a:lnTo>
                    <a:pt x="472401" y="33693"/>
                  </a:lnTo>
                  <a:lnTo>
                    <a:pt x="470954" y="33591"/>
                  </a:lnTo>
                  <a:lnTo>
                    <a:pt x="469087" y="39509"/>
                  </a:lnTo>
                  <a:lnTo>
                    <a:pt x="468007" y="33401"/>
                  </a:lnTo>
                  <a:lnTo>
                    <a:pt x="466610" y="33312"/>
                  </a:lnTo>
                  <a:lnTo>
                    <a:pt x="468299" y="41084"/>
                  </a:lnTo>
                  <a:lnTo>
                    <a:pt x="469633" y="41160"/>
                  </a:lnTo>
                  <a:lnTo>
                    <a:pt x="471525" y="35356"/>
                  </a:lnTo>
                  <a:lnTo>
                    <a:pt x="472681" y="41363"/>
                  </a:lnTo>
                  <a:lnTo>
                    <a:pt x="474027" y="41452"/>
                  </a:lnTo>
                  <a:lnTo>
                    <a:pt x="476732" y="33972"/>
                  </a:lnTo>
                  <a:close/>
                </a:path>
                <a:path w="564514" h="47625">
                  <a:moveTo>
                    <a:pt x="487248" y="34658"/>
                  </a:moveTo>
                  <a:lnTo>
                    <a:pt x="485965" y="34569"/>
                  </a:lnTo>
                  <a:lnTo>
                    <a:pt x="484022" y="40436"/>
                  </a:lnTo>
                  <a:lnTo>
                    <a:pt x="482917" y="34366"/>
                  </a:lnTo>
                  <a:lnTo>
                    <a:pt x="481482" y="34277"/>
                  </a:lnTo>
                  <a:lnTo>
                    <a:pt x="479602" y="40182"/>
                  </a:lnTo>
                  <a:lnTo>
                    <a:pt x="478523" y="34086"/>
                  </a:lnTo>
                  <a:lnTo>
                    <a:pt x="477126" y="33997"/>
                  </a:lnTo>
                  <a:lnTo>
                    <a:pt x="478828" y="41757"/>
                  </a:lnTo>
                  <a:lnTo>
                    <a:pt x="480148" y="41846"/>
                  </a:lnTo>
                  <a:lnTo>
                    <a:pt x="482041" y="36042"/>
                  </a:lnTo>
                  <a:lnTo>
                    <a:pt x="483209" y="42037"/>
                  </a:lnTo>
                  <a:lnTo>
                    <a:pt x="484543" y="42125"/>
                  </a:lnTo>
                  <a:lnTo>
                    <a:pt x="487248" y="34658"/>
                  </a:lnTo>
                  <a:close/>
                </a:path>
                <a:path w="564514" h="47625">
                  <a:moveTo>
                    <a:pt x="497776" y="35344"/>
                  </a:moveTo>
                  <a:lnTo>
                    <a:pt x="496493" y="35255"/>
                  </a:lnTo>
                  <a:lnTo>
                    <a:pt x="494550" y="41122"/>
                  </a:lnTo>
                  <a:lnTo>
                    <a:pt x="493445" y="35064"/>
                  </a:lnTo>
                  <a:lnTo>
                    <a:pt x="492010" y="34963"/>
                  </a:lnTo>
                  <a:lnTo>
                    <a:pt x="490131" y="40868"/>
                  </a:lnTo>
                  <a:lnTo>
                    <a:pt x="489051" y="34772"/>
                  </a:lnTo>
                  <a:lnTo>
                    <a:pt x="487654" y="34683"/>
                  </a:lnTo>
                  <a:lnTo>
                    <a:pt x="489356" y="42443"/>
                  </a:lnTo>
                  <a:lnTo>
                    <a:pt x="490677" y="42532"/>
                  </a:lnTo>
                  <a:lnTo>
                    <a:pt x="492569" y="36728"/>
                  </a:lnTo>
                  <a:lnTo>
                    <a:pt x="493737" y="42735"/>
                  </a:lnTo>
                  <a:lnTo>
                    <a:pt x="495071" y="42811"/>
                  </a:lnTo>
                  <a:lnTo>
                    <a:pt x="497776" y="35344"/>
                  </a:lnTo>
                  <a:close/>
                </a:path>
                <a:path w="564514" h="47625">
                  <a:moveTo>
                    <a:pt x="499592" y="41567"/>
                  </a:moveTo>
                  <a:lnTo>
                    <a:pt x="498106" y="41465"/>
                  </a:lnTo>
                  <a:lnTo>
                    <a:pt x="498005" y="43014"/>
                  </a:lnTo>
                  <a:lnTo>
                    <a:pt x="499491" y="43116"/>
                  </a:lnTo>
                  <a:lnTo>
                    <a:pt x="499592" y="41567"/>
                  </a:lnTo>
                  <a:close/>
                </a:path>
                <a:path w="564514" h="47625">
                  <a:moveTo>
                    <a:pt x="507834" y="40741"/>
                  </a:moveTo>
                  <a:lnTo>
                    <a:pt x="507619" y="40208"/>
                  </a:lnTo>
                  <a:lnTo>
                    <a:pt x="506844" y="39624"/>
                  </a:lnTo>
                  <a:lnTo>
                    <a:pt x="506234" y="39357"/>
                  </a:lnTo>
                  <a:lnTo>
                    <a:pt x="504456" y="38811"/>
                  </a:lnTo>
                  <a:lnTo>
                    <a:pt x="503618" y="38442"/>
                  </a:lnTo>
                  <a:lnTo>
                    <a:pt x="503161" y="37617"/>
                  </a:lnTo>
                  <a:lnTo>
                    <a:pt x="503593" y="36918"/>
                  </a:lnTo>
                  <a:lnTo>
                    <a:pt x="503872" y="36741"/>
                  </a:lnTo>
                  <a:lnTo>
                    <a:pt x="504253" y="36677"/>
                  </a:lnTo>
                  <a:lnTo>
                    <a:pt x="505485" y="36766"/>
                  </a:lnTo>
                  <a:lnTo>
                    <a:pt x="505993" y="36957"/>
                  </a:lnTo>
                  <a:lnTo>
                    <a:pt x="506272" y="37312"/>
                  </a:lnTo>
                  <a:lnTo>
                    <a:pt x="506539" y="38125"/>
                  </a:lnTo>
                  <a:lnTo>
                    <a:pt x="507746" y="38201"/>
                  </a:lnTo>
                  <a:lnTo>
                    <a:pt x="504024" y="35560"/>
                  </a:lnTo>
                  <a:lnTo>
                    <a:pt x="503301" y="35725"/>
                  </a:lnTo>
                  <a:lnTo>
                    <a:pt x="502754" y="36144"/>
                  </a:lnTo>
                  <a:lnTo>
                    <a:pt x="502196" y="36550"/>
                  </a:lnTo>
                  <a:lnTo>
                    <a:pt x="501891" y="37122"/>
                  </a:lnTo>
                  <a:lnTo>
                    <a:pt x="501853" y="37846"/>
                  </a:lnTo>
                  <a:lnTo>
                    <a:pt x="501802" y="38455"/>
                  </a:lnTo>
                  <a:lnTo>
                    <a:pt x="502056" y="38950"/>
                  </a:lnTo>
                  <a:lnTo>
                    <a:pt x="502894" y="39547"/>
                  </a:lnTo>
                  <a:lnTo>
                    <a:pt x="503364" y="39763"/>
                  </a:lnTo>
                  <a:lnTo>
                    <a:pt x="505587" y="40474"/>
                  </a:lnTo>
                  <a:lnTo>
                    <a:pt x="505942" y="40614"/>
                  </a:lnTo>
                  <a:lnTo>
                    <a:pt x="506133" y="40728"/>
                  </a:lnTo>
                  <a:lnTo>
                    <a:pt x="506514" y="41503"/>
                  </a:lnTo>
                  <a:lnTo>
                    <a:pt x="506488" y="41935"/>
                  </a:lnTo>
                  <a:lnTo>
                    <a:pt x="506285" y="42240"/>
                  </a:lnTo>
                  <a:lnTo>
                    <a:pt x="505523" y="42608"/>
                  </a:lnTo>
                  <a:lnTo>
                    <a:pt x="505091" y="42684"/>
                  </a:lnTo>
                  <a:lnTo>
                    <a:pt x="503796" y="42608"/>
                  </a:lnTo>
                  <a:lnTo>
                    <a:pt x="503237" y="42354"/>
                  </a:lnTo>
                  <a:lnTo>
                    <a:pt x="502767" y="41681"/>
                  </a:lnTo>
                  <a:lnTo>
                    <a:pt x="502678" y="41351"/>
                  </a:lnTo>
                  <a:lnTo>
                    <a:pt x="502666" y="40919"/>
                  </a:lnTo>
                  <a:lnTo>
                    <a:pt x="501434" y="40843"/>
                  </a:lnTo>
                  <a:lnTo>
                    <a:pt x="505536" y="43802"/>
                  </a:lnTo>
                  <a:lnTo>
                    <a:pt x="506349" y="43599"/>
                  </a:lnTo>
                  <a:lnTo>
                    <a:pt x="507453" y="42684"/>
                  </a:lnTo>
                  <a:lnTo>
                    <a:pt x="507746" y="42125"/>
                  </a:lnTo>
                  <a:lnTo>
                    <a:pt x="507834" y="40741"/>
                  </a:lnTo>
                  <a:close/>
                </a:path>
                <a:path w="564514" h="47625">
                  <a:moveTo>
                    <a:pt x="515366" y="39065"/>
                  </a:moveTo>
                  <a:lnTo>
                    <a:pt x="511479" y="36017"/>
                  </a:lnTo>
                  <a:lnTo>
                    <a:pt x="510628" y="36334"/>
                  </a:lnTo>
                  <a:lnTo>
                    <a:pt x="509231" y="37744"/>
                  </a:lnTo>
                  <a:lnTo>
                    <a:pt x="508838" y="38760"/>
                  </a:lnTo>
                  <a:lnTo>
                    <a:pt x="508685" y="41186"/>
                  </a:lnTo>
                  <a:lnTo>
                    <a:pt x="508914" y="42113"/>
                  </a:lnTo>
                  <a:lnTo>
                    <a:pt x="510006" y="43649"/>
                  </a:lnTo>
                  <a:lnTo>
                    <a:pt x="510781" y="44069"/>
                  </a:lnTo>
                  <a:lnTo>
                    <a:pt x="512660" y="44183"/>
                  </a:lnTo>
                  <a:lnTo>
                    <a:pt x="513410" y="44005"/>
                  </a:lnTo>
                  <a:lnTo>
                    <a:pt x="513816" y="41897"/>
                  </a:lnTo>
                  <a:lnTo>
                    <a:pt x="513575" y="42329"/>
                  </a:lnTo>
                  <a:lnTo>
                    <a:pt x="512902" y="42938"/>
                  </a:lnTo>
                  <a:lnTo>
                    <a:pt x="512483" y="43065"/>
                  </a:lnTo>
                  <a:lnTo>
                    <a:pt x="511251" y="42989"/>
                  </a:lnTo>
                  <a:lnTo>
                    <a:pt x="510768" y="42697"/>
                  </a:lnTo>
                  <a:lnTo>
                    <a:pt x="510184" y="41617"/>
                  </a:lnTo>
                  <a:lnTo>
                    <a:pt x="510070" y="40957"/>
                  </a:lnTo>
                  <a:lnTo>
                    <a:pt x="510159" y="39433"/>
                  </a:lnTo>
                  <a:lnTo>
                    <a:pt x="510324" y="38811"/>
                  </a:lnTo>
                  <a:lnTo>
                    <a:pt x="510984" y="37528"/>
                  </a:lnTo>
                  <a:lnTo>
                    <a:pt x="511594" y="37172"/>
                  </a:lnTo>
                  <a:lnTo>
                    <a:pt x="513016" y="37261"/>
                  </a:lnTo>
                  <a:lnTo>
                    <a:pt x="513435" y="37452"/>
                  </a:lnTo>
                  <a:lnTo>
                    <a:pt x="513676" y="37782"/>
                  </a:lnTo>
                  <a:lnTo>
                    <a:pt x="513930" y="38100"/>
                  </a:lnTo>
                  <a:lnTo>
                    <a:pt x="514083" y="38506"/>
                  </a:lnTo>
                  <a:lnTo>
                    <a:pt x="514121" y="38976"/>
                  </a:lnTo>
                  <a:lnTo>
                    <a:pt x="515366" y="39065"/>
                  </a:lnTo>
                  <a:close/>
                </a:path>
                <a:path w="564514" h="47625">
                  <a:moveTo>
                    <a:pt x="522897" y="38976"/>
                  </a:moveTo>
                  <a:lnTo>
                    <a:pt x="522833" y="38379"/>
                  </a:lnTo>
                  <a:lnTo>
                    <a:pt x="522300" y="37147"/>
                  </a:lnTo>
                  <a:lnTo>
                    <a:pt x="521576" y="36703"/>
                  </a:lnTo>
                  <a:lnTo>
                    <a:pt x="519861" y="36601"/>
                  </a:lnTo>
                  <a:lnTo>
                    <a:pt x="519328" y="36703"/>
                  </a:lnTo>
                  <a:lnTo>
                    <a:pt x="518909" y="36944"/>
                  </a:lnTo>
                  <a:lnTo>
                    <a:pt x="518033" y="37706"/>
                  </a:lnTo>
                  <a:lnTo>
                    <a:pt x="518274" y="33807"/>
                  </a:lnTo>
                  <a:lnTo>
                    <a:pt x="517004" y="33718"/>
                  </a:lnTo>
                  <a:lnTo>
                    <a:pt x="516318" y="44208"/>
                  </a:lnTo>
                  <a:lnTo>
                    <a:pt x="517601" y="44284"/>
                  </a:lnTo>
                  <a:lnTo>
                    <a:pt x="517931" y="39230"/>
                  </a:lnTo>
                  <a:lnTo>
                    <a:pt x="518185" y="38557"/>
                  </a:lnTo>
                  <a:lnTo>
                    <a:pt x="519099" y="37884"/>
                  </a:lnTo>
                  <a:lnTo>
                    <a:pt x="519595" y="37731"/>
                  </a:lnTo>
                  <a:lnTo>
                    <a:pt x="520763" y="37807"/>
                  </a:lnTo>
                  <a:lnTo>
                    <a:pt x="521195" y="38049"/>
                  </a:lnTo>
                  <a:lnTo>
                    <a:pt x="521525" y="38747"/>
                  </a:lnTo>
                  <a:lnTo>
                    <a:pt x="521576" y="39166"/>
                  </a:lnTo>
                  <a:lnTo>
                    <a:pt x="521220" y="44526"/>
                  </a:lnTo>
                  <a:lnTo>
                    <a:pt x="522528" y="44615"/>
                  </a:lnTo>
                  <a:lnTo>
                    <a:pt x="522897" y="38976"/>
                  </a:lnTo>
                  <a:close/>
                </a:path>
                <a:path w="564514" h="47625">
                  <a:moveTo>
                    <a:pt x="531012" y="39484"/>
                  </a:moveTo>
                  <a:lnTo>
                    <a:pt x="530948" y="38887"/>
                  </a:lnTo>
                  <a:lnTo>
                    <a:pt x="530440" y="37680"/>
                  </a:lnTo>
                  <a:lnTo>
                    <a:pt x="529729" y="37249"/>
                  </a:lnTo>
                  <a:lnTo>
                    <a:pt x="528154" y="37147"/>
                  </a:lnTo>
                  <a:lnTo>
                    <a:pt x="527697" y="37211"/>
                  </a:lnTo>
                  <a:lnTo>
                    <a:pt x="526872" y="37553"/>
                  </a:lnTo>
                  <a:lnTo>
                    <a:pt x="526465" y="37846"/>
                  </a:lnTo>
                  <a:lnTo>
                    <a:pt x="526084" y="38277"/>
                  </a:lnTo>
                  <a:lnTo>
                    <a:pt x="526148" y="37198"/>
                  </a:lnTo>
                  <a:lnTo>
                    <a:pt x="524929" y="37109"/>
                  </a:lnTo>
                  <a:lnTo>
                    <a:pt x="524433" y="44742"/>
                  </a:lnTo>
                  <a:lnTo>
                    <a:pt x="525716" y="44818"/>
                  </a:lnTo>
                  <a:lnTo>
                    <a:pt x="526008" y="40322"/>
                  </a:lnTo>
                  <a:lnTo>
                    <a:pt x="526059" y="39941"/>
                  </a:lnTo>
                  <a:lnTo>
                    <a:pt x="526148" y="39687"/>
                  </a:lnTo>
                  <a:lnTo>
                    <a:pt x="526618" y="38925"/>
                  </a:lnTo>
                  <a:lnTo>
                    <a:pt x="527583" y="38366"/>
                  </a:lnTo>
                  <a:lnTo>
                    <a:pt x="528332" y="38315"/>
                  </a:lnTo>
                  <a:lnTo>
                    <a:pt x="528929" y="38366"/>
                  </a:lnTo>
                  <a:lnTo>
                    <a:pt x="529323" y="38620"/>
                  </a:lnTo>
                  <a:lnTo>
                    <a:pt x="529640" y="39408"/>
                  </a:lnTo>
                  <a:lnTo>
                    <a:pt x="529691" y="39789"/>
                  </a:lnTo>
                  <a:lnTo>
                    <a:pt x="529653" y="40246"/>
                  </a:lnTo>
                  <a:lnTo>
                    <a:pt x="529348" y="45046"/>
                  </a:lnTo>
                  <a:lnTo>
                    <a:pt x="530644" y="45135"/>
                  </a:lnTo>
                  <a:lnTo>
                    <a:pt x="531012" y="39484"/>
                  </a:lnTo>
                  <a:close/>
                </a:path>
                <a:path w="564514" h="47625">
                  <a:moveTo>
                    <a:pt x="539292" y="41186"/>
                  </a:moveTo>
                  <a:lnTo>
                    <a:pt x="537984" y="38328"/>
                  </a:lnTo>
                  <a:lnTo>
                    <a:pt x="537984" y="41186"/>
                  </a:lnTo>
                  <a:lnTo>
                    <a:pt x="533793" y="40906"/>
                  </a:lnTo>
                  <a:lnTo>
                    <a:pt x="533908" y="40170"/>
                  </a:lnTo>
                  <a:lnTo>
                    <a:pt x="534098" y="39725"/>
                  </a:lnTo>
                  <a:lnTo>
                    <a:pt x="534936" y="38938"/>
                  </a:lnTo>
                  <a:lnTo>
                    <a:pt x="535444" y="38760"/>
                  </a:lnTo>
                  <a:lnTo>
                    <a:pt x="536841" y="38849"/>
                  </a:lnTo>
                  <a:lnTo>
                    <a:pt x="537400" y="39192"/>
                  </a:lnTo>
                  <a:lnTo>
                    <a:pt x="537883" y="40170"/>
                  </a:lnTo>
                  <a:lnTo>
                    <a:pt x="537984" y="41186"/>
                  </a:lnTo>
                  <a:lnTo>
                    <a:pt x="537984" y="38328"/>
                  </a:lnTo>
                  <a:lnTo>
                    <a:pt x="537235" y="37871"/>
                  </a:lnTo>
                  <a:lnTo>
                    <a:pt x="536727" y="37719"/>
                  </a:lnTo>
                  <a:lnTo>
                    <a:pt x="535114" y="37604"/>
                  </a:lnTo>
                  <a:lnTo>
                    <a:pt x="534238" y="37934"/>
                  </a:lnTo>
                  <a:lnTo>
                    <a:pt x="532815" y="39370"/>
                  </a:lnTo>
                  <a:lnTo>
                    <a:pt x="532460" y="40259"/>
                  </a:lnTo>
                  <a:lnTo>
                    <a:pt x="532371" y="43205"/>
                  </a:lnTo>
                  <a:lnTo>
                    <a:pt x="532523" y="43802"/>
                  </a:lnTo>
                  <a:lnTo>
                    <a:pt x="533742" y="45275"/>
                  </a:lnTo>
                  <a:lnTo>
                    <a:pt x="534517" y="45669"/>
                  </a:lnTo>
                  <a:lnTo>
                    <a:pt x="535457" y="45732"/>
                  </a:lnTo>
                  <a:lnTo>
                    <a:pt x="536587" y="45669"/>
                  </a:lnTo>
                  <a:lnTo>
                    <a:pt x="539064" y="43294"/>
                  </a:lnTo>
                  <a:lnTo>
                    <a:pt x="537806" y="43205"/>
                  </a:lnTo>
                  <a:lnTo>
                    <a:pt x="537273" y="44069"/>
                  </a:lnTo>
                  <a:lnTo>
                    <a:pt x="536854" y="44488"/>
                  </a:lnTo>
                  <a:lnTo>
                    <a:pt x="536308" y="44678"/>
                  </a:lnTo>
                  <a:lnTo>
                    <a:pt x="534924" y="44589"/>
                  </a:lnTo>
                  <a:lnTo>
                    <a:pt x="534416" y="44323"/>
                  </a:lnTo>
                  <a:lnTo>
                    <a:pt x="533806" y="43332"/>
                  </a:lnTo>
                  <a:lnTo>
                    <a:pt x="533704" y="42824"/>
                  </a:lnTo>
                  <a:lnTo>
                    <a:pt x="533692" y="41922"/>
                  </a:lnTo>
                  <a:lnTo>
                    <a:pt x="539242" y="42291"/>
                  </a:lnTo>
                  <a:lnTo>
                    <a:pt x="539267" y="41922"/>
                  </a:lnTo>
                  <a:lnTo>
                    <a:pt x="539292" y="41186"/>
                  </a:lnTo>
                  <a:close/>
                </a:path>
                <a:path w="564514" h="47625">
                  <a:moveTo>
                    <a:pt x="542442" y="38290"/>
                  </a:moveTo>
                  <a:lnTo>
                    <a:pt x="541134" y="38214"/>
                  </a:lnTo>
                  <a:lnTo>
                    <a:pt x="540639" y="45796"/>
                  </a:lnTo>
                  <a:lnTo>
                    <a:pt x="541947" y="45885"/>
                  </a:lnTo>
                  <a:lnTo>
                    <a:pt x="542442" y="38290"/>
                  </a:lnTo>
                  <a:close/>
                </a:path>
                <a:path w="564514" h="47625">
                  <a:moveTo>
                    <a:pt x="542620" y="35433"/>
                  </a:moveTo>
                  <a:lnTo>
                    <a:pt x="541324" y="35344"/>
                  </a:lnTo>
                  <a:lnTo>
                    <a:pt x="541235" y="36791"/>
                  </a:lnTo>
                  <a:lnTo>
                    <a:pt x="542531" y="36868"/>
                  </a:lnTo>
                  <a:lnTo>
                    <a:pt x="542620" y="35433"/>
                  </a:lnTo>
                  <a:close/>
                </a:path>
                <a:path w="564514" h="47625">
                  <a:moveTo>
                    <a:pt x="550748" y="35915"/>
                  </a:moveTo>
                  <a:lnTo>
                    <a:pt x="549529" y="35839"/>
                  </a:lnTo>
                  <a:lnTo>
                    <a:pt x="549275" y="39687"/>
                  </a:lnTo>
                  <a:lnTo>
                    <a:pt x="549109" y="39509"/>
                  </a:lnTo>
                  <a:lnTo>
                    <a:pt x="549097" y="43154"/>
                  </a:lnTo>
                  <a:lnTo>
                    <a:pt x="549071" y="43472"/>
                  </a:lnTo>
                  <a:lnTo>
                    <a:pt x="548830" y="44196"/>
                  </a:lnTo>
                  <a:lnTo>
                    <a:pt x="548005" y="45161"/>
                  </a:lnTo>
                  <a:lnTo>
                    <a:pt x="547509" y="45389"/>
                  </a:lnTo>
                  <a:lnTo>
                    <a:pt x="546150" y="45300"/>
                  </a:lnTo>
                  <a:lnTo>
                    <a:pt x="545617" y="44983"/>
                  </a:lnTo>
                  <a:lnTo>
                    <a:pt x="545007" y="43840"/>
                  </a:lnTo>
                  <a:lnTo>
                    <a:pt x="544944" y="43472"/>
                  </a:lnTo>
                  <a:lnTo>
                    <a:pt x="545058" y="41198"/>
                  </a:lnTo>
                  <a:lnTo>
                    <a:pt x="545249" y="40665"/>
                  </a:lnTo>
                  <a:lnTo>
                    <a:pt x="546100" y="39725"/>
                  </a:lnTo>
                  <a:lnTo>
                    <a:pt x="546633" y="39509"/>
                  </a:lnTo>
                  <a:lnTo>
                    <a:pt x="547852" y="39585"/>
                  </a:lnTo>
                  <a:lnTo>
                    <a:pt x="548322" y="39852"/>
                  </a:lnTo>
                  <a:lnTo>
                    <a:pt x="549046" y="40830"/>
                  </a:lnTo>
                  <a:lnTo>
                    <a:pt x="549097" y="43154"/>
                  </a:lnTo>
                  <a:lnTo>
                    <a:pt x="549097" y="39497"/>
                  </a:lnTo>
                  <a:lnTo>
                    <a:pt x="548538" y="38887"/>
                  </a:lnTo>
                  <a:lnTo>
                    <a:pt x="548170" y="38608"/>
                  </a:lnTo>
                  <a:lnTo>
                    <a:pt x="547687" y="38455"/>
                  </a:lnTo>
                  <a:lnTo>
                    <a:pt x="546061" y="38354"/>
                  </a:lnTo>
                  <a:lnTo>
                    <a:pt x="545223" y="38709"/>
                  </a:lnTo>
                  <a:lnTo>
                    <a:pt x="543991" y="40259"/>
                  </a:lnTo>
                  <a:lnTo>
                    <a:pt x="543648" y="41198"/>
                  </a:lnTo>
                  <a:lnTo>
                    <a:pt x="543585" y="43840"/>
                  </a:lnTo>
                  <a:lnTo>
                    <a:pt x="543750" y="44475"/>
                  </a:lnTo>
                  <a:lnTo>
                    <a:pt x="544893" y="45974"/>
                  </a:lnTo>
                  <a:lnTo>
                    <a:pt x="545592" y="46393"/>
                  </a:lnTo>
                  <a:lnTo>
                    <a:pt x="546963" y="46469"/>
                  </a:lnTo>
                  <a:lnTo>
                    <a:pt x="547471" y="46393"/>
                  </a:lnTo>
                  <a:lnTo>
                    <a:pt x="548284" y="46037"/>
                  </a:lnTo>
                  <a:lnTo>
                    <a:pt x="548652" y="45720"/>
                  </a:lnTo>
                  <a:lnTo>
                    <a:pt x="548906" y="45389"/>
                  </a:lnTo>
                  <a:lnTo>
                    <a:pt x="548919" y="46329"/>
                  </a:lnTo>
                  <a:lnTo>
                    <a:pt x="550062" y="46405"/>
                  </a:lnTo>
                  <a:lnTo>
                    <a:pt x="550138" y="45275"/>
                  </a:lnTo>
                  <a:lnTo>
                    <a:pt x="550506" y="39687"/>
                  </a:lnTo>
                  <a:lnTo>
                    <a:pt x="550748" y="35915"/>
                  </a:lnTo>
                  <a:close/>
                </a:path>
                <a:path w="564514" h="47625">
                  <a:moveTo>
                    <a:pt x="558736" y="42443"/>
                  </a:moveTo>
                  <a:lnTo>
                    <a:pt x="557441" y="39585"/>
                  </a:lnTo>
                  <a:lnTo>
                    <a:pt x="557441" y="42443"/>
                  </a:lnTo>
                  <a:lnTo>
                    <a:pt x="553237" y="42164"/>
                  </a:lnTo>
                  <a:lnTo>
                    <a:pt x="553339" y="41440"/>
                  </a:lnTo>
                  <a:lnTo>
                    <a:pt x="553554" y="40995"/>
                  </a:lnTo>
                  <a:lnTo>
                    <a:pt x="554393" y="40195"/>
                  </a:lnTo>
                  <a:lnTo>
                    <a:pt x="554901" y="40017"/>
                  </a:lnTo>
                  <a:lnTo>
                    <a:pt x="556298" y="40106"/>
                  </a:lnTo>
                  <a:lnTo>
                    <a:pt x="556856" y="40449"/>
                  </a:lnTo>
                  <a:lnTo>
                    <a:pt x="557326" y="41440"/>
                  </a:lnTo>
                  <a:lnTo>
                    <a:pt x="557441" y="42443"/>
                  </a:lnTo>
                  <a:lnTo>
                    <a:pt x="557441" y="39585"/>
                  </a:lnTo>
                  <a:lnTo>
                    <a:pt x="556679" y="39141"/>
                  </a:lnTo>
                  <a:lnTo>
                    <a:pt x="556171" y="38976"/>
                  </a:lnTo>
                  <a:lnTo>
                    <a:pt x="554570" y="38874"/>
                  </a:lnTo>
                  <a:lnTo>
                    <a:pt x="553681" y="39192"/>
                  </a:lnTo>
                  <a:lnTo>
                    <a:pt x="552272" y="40640"/>
                  </a:lnTo>
                  <a:lnTo>
                    <a:pt x="551903" y="41516"/>
                  </a:lnTo>
                  <a:lnTo>
                    <a:pt x="551802" y="44475"/>
                  </a:lnTo>
                  <a:lnTo>
                    <a:pt x="551967" y="45059"/>
                  </a:lnTo>
                  <a:lnTo>
                    <a:pt x="553199" y="46532"/>
                  </a:lnTo>
                  <a:lnTo>
                    <a:pt x="553974" y="46926"/>
                  </a:lnTo>
                  <a:lnTo>
                    <a:pt x="554913" y="46990"/>
                  </a:lnTo>
                  <a:lnTo>
                    <a:pt x="556031" y="46926"/>
                  </a:lnTo>
                  <a:lnTo>
                    <a:pt x="556539" y="46850"/>
                  </a:lnTo>
                  <a:lnTo>
                    <a:pt x="557034" y="46621"/>
                  </a:lnTo>
                  <a:lnTo>
                    <a:pt x="557441" y="46266"/>
                  </a:lnTo>
                  <a:lnTo>
                    <a:pt x="557720" y="45935"/>
                  </a:lnTo>
                  <a:lnTo>
                    <a:pt x="558126" y="45466"/>
                  </a:lnTo>
                  <a:lnTo>
                    <a:pt x="558520" y="44551"/>
                  </a:lnTo>
                  <a:lnTo>
                    <a:pt x="557250" y="44475"/>
                  </a:lnTo>
                  <a:lnTo>
                    <a:pt x="556729" y="45326"/>
                  </a:lnTo>
                  <a:lnTo>
                    <a:pt x="556310" y="45745"/>
                  </a:lnTo>
                  <a:lnTo>
                    <a:pt x="555752" y="45935"/>
                  </a:lnTo>
                  <a:lnTo>
                    <a:pt x="554380" y="45847"/>
                  </a:lnTo>
                  <a:lnTo>
                    <a:pt x="553872" y="45580"/>
                  </a:lnTo>
                  <a:lnTo>
                    <a:pt x="553262" y="44589"/>
                  </a:lnTo>
                  <a:lnTo>
                    <a:pt x="553148" y="44081"/>
                  </a:lnTo>
                  <a:lnTo>
                    <a:pt x="553148" y="43180"/>
                  </a:lnTo>
                  <a:lnTo>
                    <a:pt x="558685" y="43548"/>
                  </a:lnTo>
                  <a:lnTo>
                    <a:pt x="558711" y="43180"/>
                  </a:lnTo>
                  <a:lnTo>
                    <a:pt x="558736" y="42443"/>
                  </a:lnTo>
                  <a:close/>
                </a:path>
                <a:path w="564514" h="47625">
                  <a:moveTo>
                    <a:pt x="564337" y="39547"/>
                  </a:moveTo>
                  <a:lnTo>
                    <a:pt x="564045" y="39509"/>
                  </a:lnTo>
                  <a:lnTo>
                    <a:pt x="563422" y="39458"/>
                  </a:lnTo>
                  <a:lnTo>
                    <a:pt x="562952" y="39611"/>
                  </a:lnTo>
                  <a:lnTo>
                    <a:pt x="562546" y="39954"/>
                  </a:lnTo>
                  <a:lnTo>
                    <a:pt x="561746" y="40843"/>
                  </a:lnTo>
                  <a:lnTo>
                    <a:pt x="561835" y="39535"/>
                  </a:lnTo>
                  <a:lnTo>
                    <a:pt x="560616" y="39446"/>
                  </a:lnTo>
                  <a:lnTo>
                    <a:pt x="560120" y="47078"/>
                  </a:lnTo>
                  <a:lnTo>
                    <a:pt x="561403" y="47155"/>
                  </a:lnTo>
                  <a:lnTo>
                    <a:pt x="561721" y="42227"/>
                  </a:lnTo>
                  <a:lnTo>
                    <a:pt x="561924" y="41770"/>
                  </a:lnTo>
                  <a:lnTo>
                    <a:pt x="562673" y="40970"/>
                  </a:lnTo>
                  <a:lnTo>
                    <a:pt x="563181" y="40805"/>
                  </a:lnTo>
                  <a:lnTo>
                    <a:pt x="563829" y="40843"/>
                  </a:lnTo>
                  <a:lnTo>
                    <a:pt x="564248" y="40906"/>
                  </a:lnTo>
                  <a:lnTo>
                    <a:pt x="564337" y="395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268192" y="5460047"/>
              <a:ext cx="280035" cy="29209"/>
            </a:xfrm>
            <a:custGeom>
              <a:avLst/>
              <a:gdLst/>
              <a:ahLst/>
              <a:cxnLst/>
              <a:rect l="l" t="t" r="r" b="b"/>
              <a:pathLst>
                <a:path w="280035" h="29210">
                  <a:moveTo>
                    <a:pt x="4216" y="1765"/>
                  </a:moveTo>
                  <a:lnTo>
                    <a:pt x="3924" y="1727"/>
                  </a:lnTo>
                  <a:lnTo>
                    <a:pt x="3302" y="1676"/>
                  </a:lnTo>
                  <a:lnTo>
                    <a:pt x="2832" y="1828"/>
                  </a:lnTo>
                  <a:lnTo>
                    <a:pt x="2425" y="2171"/>
                  </a:lnTo>
                  <a:lnTo>
                    <a:pt x="1625" y="3060"/>
                  </a:lnTo>
                  <a:lnTo>
                    <a:pt x="1714" y="1752"/>
                  </a:lnTo>
                  <a:lnTo>
                    <a:pt x="495" y="1663"/>
                  </a:lnTo>
                  <a:lnTo>
                    <a:pt x="0" y="9296"/>
                  </a:lnTo>
                  <a:lnTo>
                    <a:pt x="1282" y="9372"/>
                  </a:lnTo>
                  <a:lnTo>
                    <a:pt x="1600" y="4445"/>
                  </a:lnTo>
                  <a:lnTo>
                    <a:pt x="1803" y="3987"/>
                  </a:lnTo>
                  <a:lnTo>
                    <a:pt x="2552" y="3187"/>
                  </a:lnTo>
                  <a:lnTo>
                    <a:pt x="3060" y="3022"/>
                  </a:lnTo>
                  <a:lnTo>
                    <a:pt x="3708" y="3060"/>
                  </a:lnTo>
                  <a:lnTo>
                    <a:pt x="4127" y="3124"/>
                  </a:lnTo>
                  <a:lnTo>
                    <a:pt x="4216" y="1765"/>
                  </a:lnTo>
                  <a:close/>
                </a:path>
                <a:path w="280035" h="29210">
                  <a:moveTo>
                    <a:pt x="8369" y="5092"/>
                  </a:moveTo>
                  <a:lnTo>
                    <a:pt x="4787" y="4851"/>
                  </a:lnTo>
                  <a:lnTo>
                    <a:pt x="4699" y="6172"/>
                  </a:lnTo>
                  <a:lnTo>
                    <a:pt x="8280" y="6400"/>
                  </a:lnTo>
                  <a:lnTo>
                    <a:pt x="8369" y="5092"/>
                  </a:lnTo>
                  <a:close/>
                </a:path>
                <a:path w="280035" h="29210">
                  <a:moveTo>
                    <a:pt x="16433" y="5829"/>
                  </a:moveTo>
                  <a:lnTo>
                    <a:pt x="15125" y="2971"/>
                  </a:lnTo>
                  <a:lnTo>
                    <a:pt x="15125" y="5829"/>
                  </a:lnTo>
                  <a:lnTo>
                    <a:pt x="10922" y="5562"/>
                  </a:lnTo>
                  <a:lnTo>
                    <a:pt x="11023" y="4826"/>
                  </a:lnTo>
                  <a:lnTo>
                    <a:pt x="11239" y="4381"/>
                  </a:lnTo>
                  <a:lnTo>
                    <a:pt x="12077" y="3581"/>
                  </a:lnTo>
                  <a:lnTo>
                    <a:pt x="12585" y="3403"/>
                  </a:lnTo>
                  <a:lnTo>
                    <a:pt x="13982" y="3492"/>
                  </a:lnTo>
                  <a:lnTo>
                    <a:pt x="14554" y="3835"/>
                  </a:lnTo>
                  <a:lnTo>
                    <a:pt x="15024" y="4826"/>
                  </a:lnTo>
                  <a:lnTo>
                    <a:pt x="15125" y="5829"/>
                  </a:lnTo>
                  <a:lnTo>
                    <a:pt x="15125" y="2971"/>
                  </a:lnTo>
                  <a:lnTo>
                    <a:pt x="14376" y="2527"/>
                  </a:lnTo>
                  <a:lnTo>
                    <a:pt x="13868" y="2362"/>
                  </a:lnTo>
                  <a:lnTo>
                    <a:pt x="12255" y="2260"/>
                  </a:lnTo>
                  <a:lnTo>
                    <a:pt x="11366" y="2578"/>
                  </a:lnTo>
                  <a:lnTo>
                    <a:pt x="9956" y="4025"/>
                  </a:lnTo>
                  <a:lnTo>
                    <a:pt x="9601" y="4902"/>
                  </a:lnTo>
                  <a:lnTo>
                    <a:pt x="9499" y="7861"/>
                  </a:lnTo>
                  <a:lnTo>
                    <a:pt x="9664" y="8458"/>
                  </a:lnTo>
                  <a:lnTo>
                    <a:pt x="10883" y="9918"/>
                  </a:lnTo>
                  <a:lnTo>
                    <a:pt x="11658" y="10312"/>
                  </a:lnTo>
                  <a:lnTo>
                    <a:pt x="12598" y="10375"/>
                  </a:lnTo>
                  <a:lnTo>
                    <a:pt x="13741" y="10312"/>
                  </a:lnTo>
                  <a:lnTo>
                    <a:pt x="14224" y="10236"/>
                  </a:lnTo>
                  <a:lnTo>
                    <a:pt x="14719" y="10007"/>
                  </a:lnTo>
                  <a:lnTo>
                    <a:pt x="15125" y="9652"/>
                  </a:lnTo>
                  <a:lnTo>
                    <a:pt x="15405" y="9321"/>
                  </a:lnTo>
                  <a:lnTo>
                    <a:pt x="15811" y="8851"/>
                  </a:lnTo>
                  <a:lnTo>
                    <a:pt x="16205" y="7937"/>
                  </a:lnTo>
                  <a:lnTo>
                    <a:pt x="14935" y="7861"/>
                  </a:lnTo>
                  <a:lnTo>
                    <a:pt x="14414" y="8712"/>
                  </a:lnTo>
                  <a:lnTo>
                    <a:pt x="13995" y="9131"/>
                  </a:lnTo>
                  <a:lnTo>
                    <a:pt x="13449" y="9321"/>
                  </a:lnTo>
                  <a:lnTo>
                    <a:pt x="12065" y="9232"/>
                  </a:lnTo>
                  <a:lnTo>
                    <a:pt x="11569" y="8966"/>
                  </a:lnTo>
                  <a:lnTo>
                    <a:pt x="10947" y="7988"/>
                  </a:lnTo>
                  <a:lnTo>
                    <a:pt x="10833" y="7467"/>
                  </a:lnTo>
                  <a:lnTo>
                    <a:pt x="10833" y="6578"/>
                  </a:lnTo>
                  <a:lnTo>
                    <a:pt x="16383" y="6934"/>
                  </a:lnTo>
                  <a:lnTo>
                    <a:pt x="16408" y="6578"/>
                  </a:lnTo>
                  <a:lnTo>
                    <a:pt x="16433" y="5829"/>
                  </a:lnTo>
                  <a:close/>
                </a:path>
                <a:path w="280035" h="29210">
                  <a:moveTo>
                    <a:pt x="19773" y="76"/>
                  </a:moveTo>
                  <a:lnTo>
                    <a:pt x="18503" y="0"/>
                  </a:lnTo>
                  <a:lnTo>
                    <a:pt x="17818" y="10452"/>
                  </a:lnTo>
                  <a:lnTo>
                    <a:pt x="19100" y="10528"/>
                  </a:lnTo>
                  <a:lnTo>
                    <a:pt x="19773" y="76"/>
                  </a:lnTo>
                  <a:close/>
                </a:path>
                <a:path w="280035" h="29210">
                  <a:moveTo>
                    <a:pt x="27774" y="6578"/>
                  </a:moveTo>
                  <a:lnTo>
                    <a:pt x="26479" y="3721"/>
                  </a:lnTo>
                  <a:lnTo>
                    <a:pt x="26479" y="6578"/>
                  </a:lnTo>
                  <a:lnTo>
                    <a:pt x="22288" y="6299"/>
                  </a:lnTo>
                  <a:lnTo>
                    <a:pt x="22377" y="5562"/>
                  </a:lnTo>
                  <a:lnTo>
                    <a:pt x="22593" y="5118"/>
                  </a:lnTo>
                  <a:lnTo>
                    <a:pt x="23444" y="4318"/>
                  </a:lnTo>
                  <a:lnTo>
                    <a:pt x="23939" y="4140"/>
                  </a:lnTo>
                  <a:lnTo>
                    <a:pt x="25336" y="4229"/>
                  </a:lnTo>
                  <a:lnTo>
                    <a:pt x="25895" y="4584"/>
                  </a:lnTo>
                  <a:lnTo>
                    <a:pt x="26365" y="5562"/>
                  </a:lnTo>
                  <a:lnTo>
                    <a:pt x="26479" y="6578"/>
                  </a:lnTo>
                  <a:lnTo>
                    <a:pt x="26479" y="3721"/>
                  </a:lnTo>
                  <a:lnTo>
                    <a:pt x="25730" y="3263"/>
                  </a:lnTo>
                  <a:lnTo>
                    <a:pt x="25209" y="3111"/>
                  </a:lnTo>
                  <a:lnTo>
                    <a:pt x="23609" y="2997"/>
                  </a:lnTo>
                  <a:lnTo>
                    <a:pt x="22720" y="3327"/>
                  </a:lnTo>
                  <a:lnTo>
                    <a:pt x="21310" y="4762"/>
                  </a:lnTo>
                  <a:lnTo>
                    <a:pt x="20942" y="5651"/>
                  </a:lnTo>
                  <a:lnTo>
                    <a:pt x="20853" y="8597"/>
                  </a:lnTo>
                  <a:lnTo>
                    <a:pt x="21018" y="9194"/>
                  </a:lnTo>
                  <a:lnTo>
                    <a:pt x="22237" y="10655"/>
                  </a:lnTo>
                  <a:lnTo>
                    <a:pt x="23012" y="11061"/>
                  </a:lnTo>
                  <a:lnTo>
                    <a:pt x="23952" y="11125"/>
                  </a:lnTo>
                  <a:lnTo>
                    <a:pt x="25069" y="11061"/>
                  </a:lnTo>
                  <a:lnTo>
                    <a:pt x="25577" y="10972"/>
                  </a:lnTo>
                  <a:lnTo>
                    <a:pt x="26073" y="10756"/>
                  </a:lnTo>
                  <a:lnTo>
                    <a:pt x="26479" y="10401"/>
                  </a:lnTo>
                  <a:lnTo>
                    <a:pt x="26758" y="10071"/>
                  </a:lnTo>
                  <a:lnTo>
                    <a:pt x="27165" y="9601"/>
                  </a:lnTo>
                  <a:lnTo>
                    <a:pt x="27559" y="8686"/>
                  </a:lnTo>
                  <a:lnTo>
                    <a:pt x="26301" y="8597"/>
                  </a:lnTo>
                  <a:lnTo>
                    <a:pt x="25768" y="9461"/>
                  </a:lnTo>
                  <a:lnTo>
                    <a:pt x="25349" y="9880"/>
                  </a:lnTo>
                  <a:lnTo>
                    <a:pt x="24803" y="10071"/>
                  </a:lnTo>
                  <a:lnTo>
                    <a:pt x="23418" y="9982"/>
                  </a:lnTo>
                  <a:lnTo>
                    <a:pt x="22923" y="9702"/>
                  </a:lnTo>
                  <a:lnTo>
                    <a:pt x="22301" y="8724"/>
                  </a:lnTo>
                  <a:lnTo>
                    <a:pt x="22174" y="8204"/>
                  </a:lnTo>
                  <a:lnTo>
                    <a:pt x="22186" y="7315"/>
                  </a:lnTo>
                  <a:lnTo>
                    <a:pt x="27724" y="7683"/>
                  </a:lnTo>
                  <a:lnTo>
                    <a:pt x="27736" y="7315"/>
                  </a:lnTo>
                  <a:lnTo>
                    <a:pt x="27774" y="6578"/>
                  </a:lnTo>
                  <a:close/>
                </a:path>
                <a:path w="280035" h="29210">
                  <a:moveTo>
                    <a:pt x="35458" y="6515"/>
                  </a:moveTo>
                  <a:lnTo>
                    <a:pt x="31572" y="3467"/>
                  </a:lnTo>
                  <a:lnTo>
                    <a:pt x="30721" y="3784"/>
                  </a:lnTo>
                  <a:lnTo>
                    <a:pt x="29324" y="5194"/>
                  </a:lnTo>
                  <a:lnTo>
                    <a:pt x="28930" y="6210"/>
                  </a:lnTo>
                  <a:lnTo>
                    <a:pt x="28778" y="8636"/>
                  </a:lnTo>
                  <a:lnTo>
                    <a:pt x="29019" y="9563"/>
                  </a:lnTo>
                  <a:lnTo>
                    <a:pt x="30099" y="11099"/>
                  </a:lnTo>
                  <a:lnTo>
                    <a:pt x="30873" y="11518"/>
                  </a:lnTo>
                  <a:lnTo>
                    <a:pt x="32753" y="11633"/>
                  </a:lnTo>
                  <a:lnTo>
                    <a:pt x="33502" y="11455"/>
                  </a:lnTo>
                  <a:lnTo>
                    <a:pt x="33909" y="9347"/>
                  </a:lnTo>
                  <a:lnTo>
                    <a:pt x="33667" y="9779"/>
                  </a:lnTo>
                  <a:lnTo>
                    <a:pt x="33007" y="10388"/>
                  </a:lnTo>
                  <a:lnTo>
                    <a:pt x="32575" y="10515"/>
                  </a:lnTo>
                  <a:lnTo>
                    <a:pt x="31356" y="10439"/>
                  </a:lnTo>
                  <a:lnTo>
                    <a:pt x="30861" y="10147"/>
                  </a:lnTo>
                  <a:lnTo>
                    <a:pt x="30276" y="9067"/>
                  </a:lnTo>
                  <a:lnTo>
                    <a:pt x="30162" y="8407"/>
                  </a:lnTo>
                  <a:lnTo>
                    <a:pt x="30251" y="6883"/>
                  </a:lnTo>
                  <a:lnTo>
                    <a:pt x="30416" y="6261"/>
                  </a:lnTo>
                  <a:lnTo>
                    <a:pt x="31076" y="4978"/>
                  </a:lnTo>
                  <a:lnTo>
                    <a:pt x="31699" y="4622"/>
                  </a:lnTo>
                  <a:lnTo>
                    <a:pt x="33108" y="4711"/>
                  </a:lnTo>
                  <a:lnTo>
                    <a:pt x="33528" y="4902"/>
                  </a:lnTo>
                  <a:lnTo>
                    <a:pt x="34023" y="5549"/>
                  </a:lnTo>
                  <a:lnTo>
                    <a:pt x="34175" y="5956"/>
                  </a:lnTo>
                  <a:lnTo>
                    <a:pt x="34226" y="6426"/>
                  </a:lnTo>
                  <a:lnTo>
                    <a:pt x="35458" y="6515"/>
                  </a:lnTo>
                  <a:close/>
                </a:path>
                <a:path w="280035" h="29210">
                  <a:moveTo>
                    <a:pt x="39674" y="4203"/>
                  </a:moveTo>
                  <a:lnTo>
                    <a:pt x="38455" y="4127"/>
                  </a:lnTo>
                  <a:lnTo>
                    <a:pt x="38595" y="2006"/>
                  </a:lnTo>
                  <a:lnTo>
                    <a:pt x="37299" y="1917"/>
                  </a:lnTo>
                  <a:lnTo>
                    <a:pt x="37160" y="4051"/>
                  </a:lnTo>
                  <a:lnTo>
                    <a:pt x="36131" y="3975"/>
                  </a:lnTo>
                  <a:lnTo>
                    <a:pt x="36068" y="5029"/>
                  </a:lnTo>
                  <a:lnTo>
                    <a:pt x="37096" y="5092"/>
                  </a:lnTo>
                  <a:lnTo>
                    <a:pt x="36728" y="10629"/>
                  </a:lnTo>
                  <a:lnTo>
                    <a:pt x="36804" y="11023"/>
                  </a:lnTo>
                  <a:lnTo>
                    <a:pt x="37198" y="11671"/>
                  </a:lnTo>
                  <a:lnTo>
                    <a:pt x="37592" y="11849"/>
                  </a:lnTo>
                  <a:lnTo>
                    <a:pt x="38188" y="11887"/>
                  </a:lnTo>
                  <a:lnTo>
                    <a:pt x="38709" y="11899"/>
                  </a:lnTo>
                  <a:lnTo>
                    <a:pt x="39179" y="11836"/>
                  </a:lnTo>
                  <a:lnTo>
                    <a:pt x="39243" y="10820"/>
                  </a:lnTo>
                  <a:lnTo>
                    <a:pt x="38785" y="10820"/>
                  </a:lnTo>
                  <a:lnTo>
                    <a:pt x="38290" y="10706"/>
                  </a:lnTo>
                  <a:lnTo>
                    <a:pt x="38061" y="10147"/>
                  </a:lnTo>
                  <a:lnTo>
                    <a:pt x="38392" y="5181"/>
                  </a:lnTo>
                  <a:lnTo>
                    <a:pt x="39611" y="5257"/>
                  </a:lnTo>
                  <a:lnTo>
                    <a:pt x="39674" y="4203"/>
                  </a:lnTo>
                  <a:close/>
                </a:path>
                <a:path w="280035" h="29210">
                  <a:moveTo>
                    <a:pt x="44704" y="4406"/>
                  </a:moveTo>
                  <a:lnTo>
                    <a:pt x="44424" y="4356"/>
                  </a:lnTo>
                  <a:lnTo>
                    <a:pt x="43789" y="4305"/>
                  </a:lnTo>
                  <a:lnTo>
                    <a:pt x="43332" y="4457"/>
                  </a:lnTo>
                  <a:lnTo>
                    <a:pt x="42913" y="4813"/>
                  </a:lnTo>
                  <a:lnTo>
                    <a:pt x="42125" y="5689"/>
                  </a:lnTo>
                  <a:lnTo>
                    <a:pt x="42214" y="4381"/>
                  </a:lnTo>
                  <a:lnTo>
                    <a:pt x="40995" y="4292"/>
                  </a:lnTo>
                  <a:lnTo>
                    <a:pt x="40500" y="11925"/>
                  </a:lnTo>
                  <a:lnTo>
                    <a:pt x="41783" y="12001"/>
                  </a:lnTo>
                  <a:lnTo>
                    <a:pt x="42100" y="7073"/>
                  </a:lnTo>
                  <a:lnTo>
                    <a:pt x="42303" y="6616"/>
                  </a:lnTo>
                  <a:lnTo>
                    <a:pt x="43053" y="5816"/>
                  </a:lnTo>
                  <a:lnTo>
                    <a:pt x="43561" y="5651"/>
                  </a:lnTo>
                  <a:lnTo>
                    <a:pt x="44208" y="5689"/>
                  </a:lnTo>
                  <a:lnTo>
                    <a:pt x="44615" y="5753"/>
                  </a:lnTo>
                  <a:lnTo>
                    <a:pt x="44704" y="4406"/>
                  </a:lnTo>
                  <a:close/>
                </a:path>
                <a:path w="280035" h="29210">
                  <a:moveTo>
                    <a:pt x="47117" y="4737"/>
                  </a:moveTo>
                  <a:lnTo>
                    <a:pt x="45808" y="4648"/>
                  </a:lnTo>
                  <a:lnTo>
                    <a:pt x="45313" y="12230"/>
                  </a:lnTo>
                  <a:lnTo>
                    <a:pt x="46621" y="12319"/>
                  </a:lnTo>
                  <a:lnTo>
                    <a:pt x="47117" y="4737"/>
                  </a:lnTo>
                  <a:close/>
                </a:path>
                <a:path w="280035" h="29210">
                  <a:moveTo>
                    <a:pt x="47307" y="1866"/>
                  </a:moveTo>
                  <a:lnTo>
                    <a:pt x="45999" y="1778"/>
                  </a:lnTo>
                  <a:lnTo>
                    <a:pt x="45897" y="3225"/>
                  </a:lnTo>
                  <a:lnTo>
                    <a:pt x="47205" y="3314"/>
                  </a:lnTo>
                  <a:lnTo>
                    <a:pt x="47307" y="1866"/>
                  </a:lnTo>
                  <a:close/>
                </a:path>
                <a:path w="280035" h="29210">
                  <a:moveTo>
                    <a:pt x="54889" y="7785"/>
                  </a:moveTo>
                  <a:lnTo>
                    <a:pt x="54838" y="6756"/>
                  </a:lnTo>
                  <a:lnTo>
                    <a:pt x="54559" y="6007"/>
                  </a:lnTo>
                  <a:lnTo>
                    <a:pt x="54051" y="5562"/>
                  </a:lnTo>
                  <a:lnTo>
                    <a:pt x="53543" y="5105"/>
                  </a:lnTo>
                  <a:lnTo>
                    <a:pt x="52857" y="4851"/>
                  </a:lnTo>
                  <a:lnTo>
                    <a:pt x="50990" y="4724"/>
                  </a:lnTo>
                  <a:lnTo>
                    <a:pt x="50139" y="5041"/>
                  </a:lnTo>
                  <a:lnTo>
                    <a:pt x="48742" y="6451"/>
                  </a:lnTo>
                  <a:lnTo>
                    <a:pt x="48348" y="7480"/>
                  </a:lnTo>
                  <a:lnTo>
                    <a:pt x="48196" y="9906"/>
                  </a:lnTo>
                  <a:lnTo>
                    <a:pt x="48437" y="10833"/>
                  </a:lnTo>
                  <a:lnTo>
                    <a:pt x="49517" y="12369"/>
                  </a:lnTo>
                  <a:lnTo>
                    <a:pt x="50292" y="12776"/>
                  </a:lnTo>
                  <a:lnTo>
                    <a:pt x="51282" y="12852"/>
                  </a:lnTo>
                  <a:lnTo>
                    <a:pt x="52184" y="12903"/>
                  </a:lnTo>
                  <a:lnTo>
                    <a:pt x="52920" y="12725"/>
                  </a:lnTo>
                  <a:lnTo>
                    <a:pt x="53517" y="12280"/>
                  </a:lnTo>
                  <a:lnTo>
                    <a:pt x="54114" y="11861"/>
                  </a:lnTo>
                  <a:lnTo>
                    <a:pt x="54521" y="11150"/>
                  </a:lnTo>
                  <a:lnTo>
                    <a:pt x="54737" y="10134"/>
                  </a:lnTo>
                  <a:lnTo>
                    <a:pt x="53479" y="10058"/>
                  </a:lnTo>
                  <a:lnTo>
                    <a:pt x="53327" y="10617"/>
                  </a:lnTo>
                  <a:lnTo>
                    <a:pt x="53086" y="11049"/>
                  </a:lnTo>
                  <a:lnTo>
                    <a:pt x="52425" y="11645"/>
                  </a:lnTo>
                  <a:lnTo>
                    <a:pt x="51993" y="11785"/>
                  </a:lnTo>
                  <a:lnTo>
                    <a:pt x="50774" y="11709"/>
                  </a:lnTo>
                  <a:lnTo>
                    <a:pt x="50279" y="11404"/>
                  </a:lnTo>
                  <a:lnTo>
                    <a:pt x="49987" y="10871"/>
                  </a:lnTo>
                  <a:lnTo>
                    <a:pt x="49707" y="10325"/>
                  </a:lnTo>
                  <a:lnTo>
                    <a:pt x="49580" y="9664"/>
                  </a:lnTo>
                  <a:lnTo>
                    <a:pt x="49682" y="8153"/>
                  </a:lnTo>
                  <a:lnTo>
                    <a:pt x="49834" y="7518"/>
                  </a:lnTo>
                  <a:lnTo>
                    <a:pt x="50495" y="6248"/>
                  </a:lnTo>
                  <a:lnTo>
                    <a:pt x="51117" y="5892"/>
                  </a:lnTo>
                  <a:lnTo>
                    <a:pt x="52527" y="5981"/>
                  </a:lnTo>
                  <a:lnTo>
                    <a:pt x="52946" y="6159"/>
                  </a:lnTo>
                  <a:lnTo>
                    <a:pt x="53441" y="6819"/>
                  </a:lnTo>
                  <a:lnTo>
                    <a:pt x="53594" y="7226"/>
                  </a:lnTo>
                  <a:lnTo>
                    <a:pt x="53632" y="7696"/>
                  </a:lnTo>
                  <a:lnTo>
                    <a:pt x="54889" y="7785"/>
                  </a:lnTo>
                  <a:close/>
                </a:path>
                <a:path w="280035" h="29210">
                  <a:moveTo>
                    <a:pt x="57734" y="11480"/>
                  </a:moveTo>
                  <a:lnTo>
                    <a:pt x="56248" y="11391"/>
                  </a:lnTo>
                  <a:lnTo>
                    <a:pt x="56146" y="12941"/>
                  </a:lnTo>
                  <a:lnTo>
                    <a:pt x="57632" y="13042"/>
                  </a:lnTo>
                  <a:lnTo>
                    <a:pt x="57734" y="11480"/>
                  </a:lnTo>
                  <a:close/>
                </a:path>
                <a:path w="280035" h="29210">
                  <a:moveTo>
                    <a:pt x="66751" y="3098"/>
                  </a:moveTo>
                  <a:lnTo>
                    <a:pt x="65519" y="3022"/>
                  </a:lnTo>
                  <a:lnTo>
                    <a:pt x="65278" y="6870"/>
                  </a:lnTo>
                  <a:lnTo>
                    <a:pt x="65125" y="6692"/>
                  </a:lnTo>
                  <a:lnTo>
                    <a:pt x="65100" y="10325"/>
                  </a:lnTo>
                  <a:lnTo>
                    <a:pt x="65074" y="10655"/>
                  </a:lnTo>
                  <a:lnTo>
                    <a:pt x="64833" y="11379"/>
                  </a:lnTo>
                  <a:lnTo>
                    <a:pt x="64008" y="12344"/>
                  </a:lnTo>
                  <a:lnTo>
                    <a:pt x="63512" y="12560"/>
                  </a:lnTo>
                  <a:lnTo>
                    <a:pt x="62153" y="12484"/>
                  </a:lnTo>
                  <a:lnTo>
                    <a:pt x="61620" y="12166"/>
                  </a:lnTo>
                  <a:lnTo>
                    <a:pt x="61010" y="11023"/>
                  </a:lnTo>
                  <a:lnTo>
                    <a:pt x="60947" y="10655"/>
                  </a:lnTo>
                  <a:lnTo>
                    <a:pt x="61061" y="8382"/>
                  </a:lnTo>
                  <a:lnTo>
                    <a:pt x="61252" y="7835"/>
                  </a:lnTo>
                  <a:lnTo>
                    <a:pt x="62103" y="6908"/>
                  </a:lnTo>
                  <a:lnTo>
                    <a:pt x="62636" y="6692"/>
                  </a:lnTo>
                  <a:lnTo>
                    <a:pt x="63855" y="6769"/>
                  </a:lnTo>
                  <a:lnTo>
                    <a:pt x="64325" y="7035"/>
                  </a:lnTo>
                  <a:lnTo>
                    <a:pt x="65049" y="8013"/>
                  </a:lnTo>
                  <a:lnTo>
                    <a:pt x="65100" y="10325"/>
                  </a:lnTo>
                  <a:lnTo>
                    <a:pt x="65100" y="6667"/>
                  </a:lnTo>
                  <a:lnTo>
                    <a:pt x="64554" y="6070"/>
                  </a:lnTo>
                  <a:lnTo>
                    <a:pt x="64173" y="5803"/>
                  </a:lnTo>
                  <a:lnTo>
                    <a:pt x="63690" y="5638"/>
                  </a:lnTo>
                  <a:lnTo>
                    <a:pt x="62064" y="5537"/>
                  </a:lnTo>
                  <a:lnTo>
                    <a:pt x="61226" y="5892"/>
                  </a:lnTo>
                  <a:lnTo>
                    <a:pt x="59994" y="7442"/>
                  </a:lnTo>
                  <a:lnTo>
                    <a:pt x="59651" y="8382"/>
                  </a:lnTo>
                  <a:lnTo>
                    <a:pt x="59601" y="11023"/>
                  </a:lnTo>
                  <a:lnTo>
                    <a:pt x="59753" y="11645"/>
                  </a:lnTo>
                  <a:lnTo>
                    <a:pt x="60896" y="13157"/>
                  </a:lnTo>
                  <a:lnTo>
                    <a:pt x="61595" y="13563"/>
                  </a:lnTo>
                  <a:lnTo>
                    <a:pt x="62966" y="13652"/>
                  </a:lnTo>
                  <a:lnTo>
                    <a:pt x="63487" y="13563"/>
                  </a:lnTo>
                  <a:lnTo>
                    <a:pt x="64287" y="13208"/>
                  </a:lnTo>
                  <a:lnTo>
                    <a:pt x="64655" y="12903"/>
                  </a:lnTo>
                  <a:lnTo>
                    <a:pt x="64909" y="12560"/>
                  </a:lnTo>
                  <a:lnTo>
                    <a:pt x="64922" y="13512"/>
                  </a:lnTo>
                  <a:lnTo>
                    <a:pt x="66065" y="13589"/>
                  </a:lnTo>
                  <a:lnTo>
                    <a:pt x="66141" y="12446"/>
                  </a:lnTo>
                  <a:lnTo>
                    <a:pt x="66509" y="6870"/>
                  </a:lnTo>
                  <a:lnTo>
                    <a:pt x="66751" y="3098"/>
                  </a:lnTo>
                  <a:close/>
                </a:path>
                <a:path w="280035" h="29210">
                  <a:moveTo>
                    <a:pt x="74625" y="6489"/>
                  </a:moveTo>
                  <a:lnTo>
                    <a:pt x="72974" y="6388"/>
                  </a:lnTo>
                  <a:lnTo>
                    <a:pt x="69481" y="9410"/>
                  </a:lnTo>
                  <a:lnTo>
                    <a:pt x="69875" y="3340"/>
                  </a:lnTo>
                  <a:lnTo>
                    <a:pt x="68656" y="3263"/>
                  </a:lnTo>
                  <a:lnTo>
                    <a:pt x="67970" y="13716"/>
                  </a:lnTo>
                  <a:lnTo>
                    <a:pt x="69202" y="13792"/>
                  </a:lnTo>
                  <a:lnTo>
                    <a:pt x="69380" y="10934"/>
                  </a:lnTo>
                  <a:lnTo>
                    <a:pt x="70497" y="9982"/>
                  </a:lnTo>
                  <a:lnTo>
                    <a:pt x="72644" y="14020"/>
                  </a:lnTo>
                  <a:lnTo>
                    <a:pt x="74282" y="14122"/>
                  </a:lnTo>
                  <a:lnTo>
                    <a:pt x="71501" y="9131"/>
                  </a:lnTo>
                  <a:lnTo>
                    <a:pt x="74625" y="6489"/>
                  </a:lnTo>
                  <a:close/>
                </a:path>
                <a:path w="280035" h="29210">
                  <a:moveTo>
                    <a:pt x="86931" y="10439"/>
                  </a:moveTo>
                  <a:lnTo>
                    <a:pt x="86258" y="9626"/>
                  </a:lnTo>
                  <a:lnTo>
                    <a:pt x="85318" y="9575"/>
                  </a:lnTo>
                  <a:lnTo>
                    <a:pt x="84391" y="9499"/>
                  </a:lnTo>
                  <a:lnTo>
                    <a:pt x="83629" y="10223"/>
                  </a:lnTo>
                  <a:lnTo>
                    <a:pt x="83566" y="11150"/>
                  </a:lnTo>
                  <a:lnTo>
                    <a:pt x="83502" y="12090"/>
                  </a:lnTo>
                  <a:lnTo>
                    <a:pt x="84175" y="12865"/>
                  </a:lnTo>
                  <a:lnTo>
                    <a:pt x="85102" y="12915"/>
                  </a:lnTo>
                  <a:lnTo>
                    <a:pt x="86017" y="12979"/>
                  </a:lnTo>
                  <a:lnTo>
                    <a:pt x="86817" y="12280"/>
                  </a:lnTo>
                  <a:lnTo>
                    <a:pt x="86880" y="11366"/>
                  </a:lnTo>
                  <a:lnTo>
                    <a:pt x="86931" y="10439"/>
                  </a:lnTo>
                  <a:close/>
                </a:path>
                <a:path w="280035" h="29210">
                  <a:moveTo>
                    <a:pt x="103009" y="8343"/>
                  </a:moveTo>
                  <a:lnTo>
                    <a:pt x="101727" y="8255"/>
                  </a:lnTo>
                  <a:lnTo>
                    <a:pt x="99783" y="14122"/>
                  </a:lnTo>
                  <a:lnTo>
                    <a:pt x="98679" y="8064"/>
                  </a:lnTo>
                  <a:lnTo>
                    <a:pt x="97243" y="7962"/>
                  </a:lnTo>
                  <a:lnTo>
                    <a:pt x="95364" y="13868"/>
                  </a:lnTo>
                  <a:lnTo>
                    <a:pt x="94284" y="7772"/>
                  </a:lnTo>
                  <a:lnTo>
                    <a:pt x="92887" y="7683"/>
                  </a:lnTo>
                  <a:lnTo>
                    <a:pt x="94589" y="15443"/>
                  </a:lnTo>
                  <a:lnTo>
                    <a:pt x="95910" y="15532"/>
                  </a:lnTo>
                  <a:lnTo>
                    <a:pt x="97802" y="9728"/>
                  </a:lnTo>
                  <a:lnTo>
                    <a:pt x="98971" y="15735"/>
                  </a:lnTo>
                  <a:lnTo>
                    <a:pt x="100304" y="15824"/>
                  </a:lnTo>
                  <a:lnTo>
                    <a:pt x="103009" y="8343"/>
                  </a:lnTo>
                  <a:close/>
                </a:path>
                <a:path w="280035" h="29210">
                  <a:moveTo>
                    <a:pt x="113525" y="9029"/>
                  </a:moveTo>
                  <a:lnTo>
                    <a:pt x="112255" y="8940"/>
                  </a:lnTo>
                  <a:lnTo>
                    <a:pt x="110299" y="14808"/>
                  </a:lnTo>
                  <a:lnTo>
                    <a:pt x="109194" y="8737"/>
                  </a:lnTo>
                  <a:lnTo>
                    <a:pt x="107759" y="8648"/>
                  </a:lnTo>
                  <a:lnTo>
                    <a:pt x="105879" y="14554"/>
                  </a:lnTo>
                  <a:lnTo>
                    <a:pt x="104800" y="8458"/>
                  </a:lnTo>
                  <a:lnTo>
                    <a:pt x="103403" y="8369"/>
                  </a:lnTo>
                  <a:lnTo>
                    <a:pt x="105105" y="16129"/>
                  </a:lnTo>
                  <a:lnTo>
                    <a:pt x="106438" y="16217"/>
                  </a:lnTo>
                  <a:lnTo>
                    <a:pt x="108318" y="10414"/>
                  </a:lnTo>
                  <a:lnTo>
                    <a:pt x="109486" y="16421"/>
                  </a:lnTo>
                  <a:lnTo>
                    <a:pt x="110820" y="16497"/>
                  </a:lnTo>
                  <a:lnTo>
                    <a:pt x="113525" y="9029"/>
                  </a:lnTo>
                  <a:close/>
                </a:path>
                <a:path w="280035" h="29210">
                  <a:moveTo>
                    <a:pt x="124066" y="9715"/>
                  </a:moveTo>
                  <a:lnTo>
                    <a:pt x="122783" y="9626"/>
                  </a:lnTo>
                  <a:lnTo>
                    <a:pt x="120840" y="15494"/>
                  </a:lnTo>
                  <a:lnTo>
                    <a:pt x="119722" y="9436"/>
                  </a:lnTo>
                  <a:lnTo>
                    <a:pt x="118300" y="9334"/>
                  </a:lnTo>
                  <a:lnTo>
                    <a:pt x="116408" y="15240"/>
                  </a:lnTo>
                  <a:lnTo>
                    <a:pt x="115341" y="9144"/>
                  </a:lnTo>
                  <a:lnTo>
                    <a:pt x="113931" y="9055"/>
                  </a:lnTo>
                  <a:lnTo>
                    <a:pt x="115633" y="16814"/>
                  </a:lnTo>
                  <a:lnTo>
                    <a:pt x="116967" y="16903"/>
                  </a:lnTo>
                  <a:lnTo>
                    <a:pt x="118859" y="11099"/>
                  </a:lnTo>
                  <a:lnTo>
                    <a:pt x="120027" y="17106"/>
                  </a:lnTo>
                  <a:lnTo>
                    <a:pt x="121361" y="17195"/>
                  </a:lnTo>
                  <a:lnTo>
                    <a:pt x="124066" y="9715"/>
                  </a:lnTo>
                  <a:close/>
                </a:path>
                <a:path w="280035" h="29210">
                  <a:moveTo>
                    <a:pt x="125869" y="15938"/>
                  </a:moveTo>
                  <a:lnTo>
                    <a:pt x="124383" y="15836"/>
                  </a:lnTo>
                  <a:lnTo>
                    <a:pt x="124282" y="17386"/>
                  </a:lnTo>
                  <a:lnTo>
                    <a:pt x="125768" y="17487"/>
                  </a:lnTo>
                  <a:lnTo>
                    <a:pt x="125869" y="15938"/>
                  </a:lnTo>
                  <a:close/>
                </a:path>
                <a:path w="280035" h="29210">
                  <a:moveTo>
                    <a:pt x="130022" y="7264"/>
                  </a:moveTo>
                  <a:lnTo>
                    <a:pt x="128739" y="7175"/>
                  </a:lnTo>
                  <a:lnTo>
                    <a:pt x="128054" y="17627"/>
                  </a:lnTo>
                  <a:lnTo>
                    <a:pt x="129336" y="17716"/>
                  </a:lnTo>
                  <a:lnTo>
                    <a:pt x="130022" y="7264"/>
                  </a:lnTo>
                  <a:close/>
                </a:path>
                <a:path w="280035" h="29210">
                  <a:moveTo>
                    <a:pt x="137883" y="10604"/>
                  </a:moveTo>
                  <a:lnTo>
                    <a:pt x="136258" y="10502"/>
                  </a:lnTo>
                  <a:lnTo>
                    <a:pt x="132753" y="13525"/>
                  </a:lnTo>
                  <a:lnTo>
                    <a:pt x="133159" y="7467"/>
                  </a:lnTo>
                  <a:lnTo>
                    <a:pt x="131927" y="7378"/>
                  </a:lnTo>
                  <a:lnTo>
                    <a:pt x="131241" y="17830"/>
                  </a:lnTo>
                  <a:lnTo>
                    <a:pt x="132473" y="17907"/>
                  </a:lnTo>
                  <a:lnTo>
                    <a:pt x="132651" y="15062"/>
                  </a:lnTo>
                  <a:lnTo>
                    <a:pt x="133781" y="14109"/>
                  </a:lnTo>
                  <a:lnTo>
                    <a:pt x="135915" y="18135"/>
                  </a:lnTo>
                  <a:lnTo>
                    <a:pt x="137566" y="18237"/>
                  </a:lnTo>
                  <a:lnTo>
                    <a:pt x="134772" y="13258"/>
                  </a:lnTo>
                  <a:lnTo>
                    <a:pt x="137883" y="10604"/>
                  </a:lnTo>
                  <a:close/>
                </a:path>
                <a:path w="280035" h="29210">
                  <a:moveTo>
                    <a:pt x="140449" y="16865"/>
                  </a:moveTo>
                  <a:lnTo>
                    <a:pt x="138963" y="16776"/>
                  </a:lnTo>
                  <a:lnTo>
                    <a:pt x="138861" y="18326"/>
                  </a:lnTo>
                  <a:lnTo>
                    <a:pt x="140347" y="18427"/>
                  </a:lnTo>
                  <a:lnTo>
                    <a:pt x="140449" y="16865"/>
                  </a:lnTo>
                  <a:close/>
                </a:path>
                <a:path w="280035" h="29210">
                  <a:moveTo>
                    <a:pt x="149479" y="8496"/>
                  </a:moveTo>
                  <a:lnTo>
                    <a:pt x="148247" y="8407"/>
                  </a:lnTo>
                  <a:lnTo>
                    <a:pt x="148005" y="12255"/>
                  </a:lnTo>
                  <a:lnTo>
                    <a:pt x="147853" y="12090"/>
                  </a:lnTo>
                  <a:lnTo>
                    <a:pt x="147815" y="15722"/>
                  </a:lnTo>
                  <a:lnTo>
                    <a:pt x="147802" y="16052"/>
                  </a:lnTo>
                  <a:lnTo>
                    <a:pt x="147561" y="16764"/>
                  </a:lnTo>
                  <a:lnTo>
                    <a:pt x="146735" y="17741"/>
                  </a:lnTo>
                  <a:lnTo>
                    <a:pt x="146240" y="17957"/>
                  </a:lnTo>
                  <a:lnTo>
                    <a:pt x="144881" y="17868"/>
                  </a:lnTo>
                  <a:lnTo>
                    <a:pt x="144348" y="17564"/>
                  </a:lnTo>
                  <a:lnTo>
                    <a:pt x="143738" y="16421"/>
                  </a:lnTo>
                  <a:lnTo>
                    <a:pt x="143662" y="16052"/>
                  </a:lnTo>
                  <a:lnTo>
                    <a:pt x="143776" y="13779"/>
                  </a:lnTo>
                  <a:lnTo>
                    <a:pt x="143979" y="13233"/>
                  </a:lnTo>
                  <a:lnTo>
                    <a:pt x="144830" y="12306"/>
                  </a:lnTo>
                  <a:lnTo>
                    <a:pt x="145364" y="12090"/>
                  </a:lnTo>
                  <a:lnTo>
                    <a:pt x="146583" y="12166"/>
                  </a:lnTo>
                  <a:lnTo>
                    <a:pt x="147053" y="12420"/>
                  </a:lnTo>
                  <a:lnTo>
                    <a:pt x="147777" y="13398"/>
                  </a:lnTo>
                  <a:lnTo>
                    <a:pt x="147815" y="15722"/>
                  </a:lnTo>
                  <a:lnTo>
                    <a:pt x="147815" y="12052"/>
                  </a:lnTo>
                  <a:lnTo>
                    <a:pt x="147281" y="11455"/>
                  </a:lnTo>
                  <a:lnTo>
                    <a:pt x="146900" y="11188"/>
                  </a:lnTo>
                  <a:lnTo>
                    <a:pt x="146418" y="11036"/>
                  </a:lnTo>
                  <a:lnTo>
                    <a:pt x="144792" y="10922"/>
                  </a:lnTo>
                  <a:lnTo>
                    <a:pt x="143954" y="11290"/>
                  </a:lnTo>
                  <a:lnTo>
                    <a:pt x="142722" y="12839"/>
                  </a:lnTo>
                  <a:lnTo>
                    <a:pt x="142379" y="13779"/>
                  </a:lnTo>
                  <a:lnTo>
                    <a:pt x="142316" y="16421"/>
                  </a:lnTo>
                  <a:lnTo>
                    <a:pt x="142481" y="17043"/>
                  </a:lnTo>
                  <a:lnTo>
                    <a:pt x="143611" y="18554"/>
                  </a:lnTo>
                  <a:lnTo>
                    <a:pt x="144335" y="18961"/>
                  </a:lnTo>
                  <a:lnTo>
                    <a:pt x="145694" y="19050"/>
                  </a:lnTo>
                  <a:lnTo>
                    <a:pt x="146202" y="18961"/>
                  </a:lnTo>
                  <a:lnTo>
                    <a:pt x="147015" y="18605"/>
                  </a:lnTo>
                  <a:lnTo>
                    <a:pt x="147383" y="18300"/>
                  </a:lnTo>
                  <a:lnTo>
                    <a:pt x="147624" y="17957"/>
                  </a:lnTo>
                  <a:lnTo>
                    <a:pt x="147650" y="18897"/>
                  </a:lnTo>
                  <a:lnTo>
                    <a:pt x="148805" y="18973"/>
                  </a:lnTo>
                  <a:lnTo>
                    <a:pt x="148869" y="17843"/>
                  </a:lnTo>
                  <a:lnTo>
                    <a:pt x="149237" y="12255"/>
                  </a:lnTo>
                  <a:lnTo>
                    <a:pt x="149479" y="8496"/>
                  </a:lnTo>
                  <a:close/>
                </a:path>
                <a:path w="280035" h="29210">
                  <a:moveTo>
                    <a:pt x="157327" y="11874"/>
                  </a:moveTo>
                  <a:lnTo>
                    <a:pt x="155702" y="11772"/>
                  </a:lnTo>
                  <a:lnTo>
                    <a:pt x="152196" y="14795"/>
                  </a:lnTo>
                  <a:lnTo>
                    <a:pt x="152603" y="8724"/>
                  </a:lnTo>
                  <a:lnTo>
                    <a:pt x="151371" y="8648"/>
                  </a:lnTo>
                  <a:lnTo>
                    <a:pt x="150685" y="19100"/>
                  </a:lnTo>
                  <a:lnTo>
                    <a:pt x="151917" y="19177"/>
                  </a:lnTo>
                  <a:lnTo>
                    <a:pt x="152107" y="16319"/>
                  </a:lnTo>
                  <a:lnTo>
                    <a:pt x="153225" y="15367"/>
                  </a:lnTo>
                  <a:lnTo>
                    <a:pt x="155371" y="19405"/>
                  </a:lnTo>
                  <a:lnTo>
                    <a:pt x="157010" y="19507"/>
                  </a:lnTo>
                  <a:lnTo>
                    <a:pt x="154228" y="14516"/>
                  </a:lnTo>
                  <a:lnTo>
                    <a:pt x="157327" y="11874"/>
                  </a:lnTo>
                  <a:close/>
                </a:path>
                <a:path w="280035" h="29210">
                  <a:moveTo>
                    <a:pt x="169646" y="15824"/>
                  </a:moveTo>
                  <a:lnTo>
                    <a:pt x="168973" y="15011"/>
                  </a:lnTo>
                  <a:lnTo>
                    <a:pt x="168033" y="14960"/>
                  </a:lnTo>
                  <a:lnTo>
                    <a:pt x="167106" y="14884"/>
                  </a:lnTo>
                  <a:lnTo>
                    <a:pt x="166344" y="15608"/>
                  </a:lnTo>
                  <a:lnTo>
                    <a:pt x="166281" y="16535"/>
                  </a:lnTo>
                  <a:lnTo>
                    <a:pt x="166217" y="17475"/>
                  </a:lnTo>
                  <a:lnTo>
                    <a:pt x="166878" y="18249"/>
                  </a:lnTo>
                  <a:lnTo>
                    <a:pt x="167817" y="18300"/>
                  </a:lnTo>
                  <a:lnTo>
                    <a:pt x="168732" y="18364"/>
                  </a:lnTo>
                  <a:lnTo>
                    <a:pt x="169532" y="17665"/>
                  </a:lnTo>
                  <a:lnTo>
                    <a:pt x="169595" y="16751"/>
                  </a:lnTo>
                  <a:lnTo>
                    <a:pt x="169646" y="15824"/>
                  </a:lnTo>
                  <a:close/>
                </a:path>
                <a:path w="280035" h="29210">
                  <a:moveTo>
                    <a:pt x="184289" y="11811"/>
                  </a:moveTo>
                  <a:lnTo>
                    <a:pt x="175818" y="11264"/>
                  </a:lnTo>
                  <a:lnTo>
                    <a:pt x="175729" y="12509"/>
                  </a:lnTo>
                  <a:lnTo>
                    <a:pt x="179260" y="12738"/>
                  </a:lnTo>
                  <a:lnTo>
                    <a:pt x="178663" y="21945"/>
                  </a:lnTo>
                  <a:lnTo>
                    <a:pt x="180086" y="22034"/>
                  </a:lnTo>
                  <a:lnTo>
                    <a:pt x="180682" y="12827"/>
                  </a:lnTo>
                  <a:lnTo>
                    <a:pt x="184200" y="13055"/>
                  </a:lnTo>
                  <a:lnTo>
                    <a:pt x="184289" y="11811"/>
                  </a:lnTo>
                  <a:close/>
                </a:path>
                <a:path w="280035" h="29210">
                  <a:moveTo>
                    <a:pt x="186728" y="11988"/>
                  </a:moveTo>
                  <a:lnTo>
                    <a:pt x="185458" y="11899"/>
                  </a:lnTo>
                  <a:lnTo>
                    <a:pt x="184772" y="22352"/>
                  </a:lnTo>
                  <a:lnTo>
                    <a:pt x="186055" y="22428"/>
                  </a:lnTo>
                  <a:lnTo>
                    <a:pt x="186728" y="11988"/>
                  </a:lnTo>
                  <a:close/>
                </a:path>
                <a:path w="280035" h="29210">
                  <a:moveTo>
                    <a:pt x="191541" y="12179"/>
                  </a:moveTo>
                  <a:lnTo>
                    <a:pt x="191249" y="12128"/>
                  </a:lnTo>
                  <a:lnTo>
                    <a:pt x="190144" y="12052"/>
                  </a:lnTo>
                  <a:lnTo>
                    <a:pt x="189560" y="12230"/>
                  </a:lnTo>
                  <a:lnTo>
                    <a:pt x="189230" y="12649"/>
                  </a:lnTo>
                  <a:lnTo>
                    <a:pt x="189039" y="12890"/>
                  </a:lnTo>
                  <a:lnTo>
                    <a:pt x="188937" y="13271"/>
                  </a:lnTo>
                  <a:lnTo>
                    <a:pt x="188874" y="13804"/>
                  </a:lnTo>
                  <a:lnTo>
                    <a:pt x="188798" y="14998"/>
                  </a:lnTo>
                  <a:lnTo>
                    <a:pt x="187744" y="14922"/>
                  </a:lnTo>
                  <a:lnTo>
                    <a:pt x="187667" y="15938"/>
                  </a:lnTo>
                  <a:lnTo>
                    <a:pt x="188734" y="16002"/>
                  </a:lnTo>
                  <a:lnTo>
                    <a:pt x="188302" y="22580"/>
                  </a:lnTo>
                  <a:lnTo>
                    <a:pt x="189572" y="22669"/>
                  </a:lnTo>
                  <a:lnTo>
                    <a:pt x="189992" y="16090"/>
                  </a:lnTo>
                  <a:lnTo>
                    <a:pt x="191287" y="16167"/>
                  </a:lnTo>
                  <a:lnTo>
                    <a:pt x="191350" y="15163"/>
                  </a:lnTo>
                  <a:lnTo>
                    <a:pt x="190068" y="15074"/>
                  </a:lnTo>
                  <a:lnTo>
                    <a:pt x="190119" y="14249"/>
                  </a:lnTo>
                  <a:lnTo>
                    <a:pt x="190195" y="13741"/>
                  </a:lnTo>
                  <a:lnTo>
                    <a:pt x="190284" y="13538"/>
                  </a:lnTo>
                  <a:lnTo>
                    <a:pt x="191008" y="13284"/>
                  </a:lnTo>
                  <a:lnTo>
                    <a:pt x="191465" y="13347"/>
                  </a:lnTo>
                  <a:lnTo>
                    <a:pt x="191541" y="12179"/>
                  </a:lnTo>
                  <a:close/>
                </a:path>
                <a:path w="280035" h="29210">
                  <a:moveTo>
                    <a:pt x="193929" y="21386"/>
                  </a:moveTo>
                  <a:lnTo>
                    <a:pt x="192443" y="21285"/>
                  </a:lnTo>
                  <a:lnTo>
                    <a:pt x="192341" y="22834"/>
                  </a:lnTo>
                  <a:lnTo>
                    <a:pt x="193827" y="22936"/>
                  </a:lnTo>
                  <a:lnTo>
                    <a:pt x="193929" y="21386"/>
                  </a:lnTo>
                  <a:close/>
                </a:path>
                <a:path w="280035" h="29210">
                  <a:moveTo>
                    <a:pt x="198335" y="21678"/>
                  </a:moveTo>
                  <a:lnTo>
                    <a:pt x="196850" y="21577"/>
                  </a:lnTo>
                  <a:lnTo>
                    <a:pt x="196748" y="23126"/>
                  </a:lnTo>
                  <a:lnTo>
                    <a:pt x="198234" y="23228"/>
                  </a:lnTo>
                  <a:lnTo>
                    <a:pt x="198335" y="21678"/>
                  </a:lnTo>
                  <a:close/>
                </a:path>
                <a:path w="280035" h="29210">
                  <a:moveTo>
                    <a:pt x="198729" y="15697"/>
                  </a:moveTo>
                  <a:lnTo>
                    <a:pt x="197243" y="15608"/>
                  </a:lnTo>
                  <a:lnTo>
                    <a:pt x="197142" y="17157"/>
                  </a:lnTo>
                  <a:lnTo>
                    <a:pt x="198628" y="17259"/>
                  </a:lnTo>
                  <a:lnTo>
                    <a:pt x="198729" y="15697"/>
                  </a:lnTo>
                  <a:close/>
                </a:path>
                <a:path w="280035" h="29210">
                  <a:moveTo>
                    <a:pt x="211099" y="20434"/>
                  </a:moveTo>
                  <a:lnTo>
                    <a:pt x="209588" y="20345"/>
                  </a:lnTo>
                  <a:lnTo>
                    <a:pt x="209905" y="15633"/>
                  </a:lnTo>
                  <a:lnTo>
                    <a:pt x="210032" y="13728"/>
                  </a:lnTo>
                  <a:lnTo>
                    <a:pt x="208940" y="13665"/>
                  </a:lnTo>
                  <a:lnTo>
                    <a:pt x="208597" y="14084"/>
                  </a:lnTo>
                  <a:lnTo>
                    <a:pt x="208597" y="15633"/>
                  </a:lnTo>
                  <a:lnTo>
                    <a:pt x="208292" y="20256"/>
                  </a:lnTo>
                  <a:lnTo>
                    <a:pt x="205028" y="20040"/>
                  </a:lnTo>
                  <a:lnTo>
                    <a:pt x="208597" y="15633"/>
                  </a:lnTo>
                  <a:lnTo>
                    <a:pt x="208597" y="14084"/>
                  </a:lnTo>
                  <a:lnTo>
                    <a:pt x="203860" y="19824"/>
                  </a:lnTo>
                  <a:lnTo>
                    <a:pt x="203771" y="21082"/>
                  </a:lnTo>
                  <a:lnTo>
                    <a:pt x="208241" y="21374"/>
                  </a:lnTo>
                  <a:lnTo>
                    <a:pt x="208076" y="23863"/>
                  </a:lnTo>
                  <a:lnTo>
                    <a:pt x="209359" y="23952"/>
                  </a:lnTo>
                  <a:lnTo>
                    <a:pt x="209511" y="21463"/>
                  </a:lnTo>
                  <a:lnTo>
                    <a:pt x="211023" y="21551"/>
                  </a:lnTo>
                  <a:lnTo>
                    <a:pt x="211099" y="20434"/>
                  </a:lnTo>
                  <a:close/>
                </a:path>
                <a:path w="280035" h="29210">
                  <a:moveTo>
                    <a:pt x="219202" y="20967"/>
                  </a:moveTo>
                  <a:lnTo>
                    <a:pt x="217690" y="20878"/>
                  </a:lnTo>
                  <a:lnTo>
                    <a:pt x="218008" y="16167"/>
                  </a:lnTo>
                  <a:lnTo>
                    <a:pt x="218135" y="14262"/>
                  </a:lnTo>
                  <a:lnTo>
                    <a:pt x="217043" y="14185"/>
                  </a:lnTo>
                  <a:lnTo>
                    <a:pt x="216700" y="14605"/>
                  </a:lnTo>
                  <a:lnTo>
                    <a:pt x="216700" y="16167"/>
                  </a:lnTo>
                  <a:lnTo>
                    <a:pt x="216395" y="20789"/>
                  </a:lnTo>
                  <a:lnTo>
                    <a:pt x="213131" y="20574"/>
                  </a:lnTo>
                  <a:lnTo>
                    <a:pt x="216700" y="16167"/>
                  </a:lnTo>
                  <a:lnTo>
                    <a:pt x="216700" y="14605"/>
                  </a:lnTo>
                  <a:lnTo>
                    <a:pt x="211963" y="20358"/>
                  </a:lnTo>
                  <a:lnTo>
                    <a:pt x="211874" y="21615"/>
                  </a:lnTo>
                  <a:lnTo>
                    <a:pt x="216344" y="21907"/>
                  </a:lnTo>
                  <a:lnTo>
                    <a:pt x="216179" y="24396"/>
                  </a:lnTo>
                  <a:lnTo>
                    <a:pt x="217462" y="24485"/>
                  </a:lnTo>
                  <a:lnTo>
                    <a:pt x="217614" y="21996"/>
                  </a:lnTo>
                  <a:lnTo>
                    <a:pt x="219125" y="22085"/>
                  </a:lnTo>
                  <a:lnTo>
                    <a:pt x="219202" y="20967"/>
                  </a:lnTo>
                  <a:close/>
                </a:path>
                <a:path w="280035" h="29210">
                  <a:moveTo>
                    <a:pt x="231521" y="17411"/>
                  </a:moveTo>
                  <a:lnTo>
                    <a:pt x="231292" y="16687"/>
                  </a:lnTo>
                  <a:lnTo>
                    <a:pt x="230301" y="15354"/>
                  </a:lnTo>
                  <a:lnTo>
                    <a:pt x="229463" y="14986"/>
                  </a:lnTo>
                  <a:lnTo>
                    <a:pt x="226898" y="14820"/>
                  </a:lnTo>
                  <a:lnTo>
                    <a:pt x="225882" y="15252"/>
                  </a:lnTo>
                  <a:lnTo>
                    <a:pt x="224917" y="16738"/>
                  </a:lnTo>
                  <a:lnTo>
                    <a:pt x="224701" y="17462"/>
                  </a:lnTo>
                  <a:lnTo>
                    <a:pt x="224637" y="18338"/>
                  </a:lnTo>
                  <a:lnTo>
                    <a:pt x="225933" y="18427"/>
                  </a:lnTo>
                  <a:lnTo>
                    <a:pt x="225996" y="17792"/>
                  </a:lnTo>
                  <a:lnTo>
                    <a:pt x="226123" y="17297"/>
                  </a:lnTo>
                  <a:lnTo>
                    <a:pt x="226707" y="16319"/>
                  </a:lnTo>
                  <a:lnTo>
                    <a:pt x="227342" y="16027"/>
                  </a:lnTo>
                  <a:lnTo>
                    <a:pt x="228803" y="16116"/>
                  </a:lnTo>
                  <a:lnTo>
                    <a:pt x="229273" y="16319"/>
                  </a:lnTo>
                  <a:lnTo>
                    <a:pt x="229946" y="17068"/>
                  </a:lnTo>
                  <a:lnTo>
                    <a:pt x="230098" y="17551"/>
                  </a:lnTo>
                  <a:lnTo>
                    <a:pt x="230022" y="18656"/>
                  </a:lnTo>
                  <a:lnTo>
                    <a:pt x="229793" y="19100"/>
                  </a:lnTo>
                  <a:lnTo>
                    <a:pt x="229120" y="19697"/>
                  </a:lnTo>
                  <a:lnTo>
                    <a:pt x="228663" y="19977"/>
                  </a:lnTo>
                  <a:lnTo>
                    <a:pt x="225666" y="21463"/>
                  </a:lnTo>
                  <a:lnTo>
                    <a:pt x="225005" y="22021"/>
                  </a:lnTo>
                  <a:lnTo>
                    <a:pt x="224650" y="22644"/>
                  </a:lnTo>
                  <a:lnTo>
                    <a:pt x="224282" y="23279"/>
                  </a:lnTo>
                  <a:lnTo>
                    <a:pt x="224053" y="24028"/>
                  </a:lnTo>
                  <a:lnTo>
                    <a:pt x="223951" y="24904"/>
                  </a:lnTo>
                  <a:lnTo>
                    <a:pt x="230949" y="25361"/>
                  </a:lnTo>
                  <a:lnTo>
                    <a:pt x="231025" y="24142"/>
                  </a:lnTo>
                  <a:lnTo>
                    <a:pt x="225463" y="23774"/>
                  </a:lnTo>
                  <a:lnTo>
                    <a:pt x="225628" y="23291"/>
                  </a:lnTo>
                  <a:lnTo>
                    <a:pt x="225945" y="22847"/>
                  </a:lnTo>
                  <a:lnTo>
                    <a:pt x="226733" y="22250"/>
                  </a:lnTo>
                  <a:lnTo>
                    <a:pt x="227114" y="22034"/>
                  </a:lnTo>
                  <a:lnTo>
                    <a:pt x="229501" y="20904"/>
                  </a:lnTo>
                  <a:lnTo>
                    <a:pt x="230124" y="20535"/>
                  </a:lnTo>
                  <a:lnTo>
                    <a:pt x="230466" y="20218"/>
                  </a:lnTo>
                  <a:lnTo>
                    <a:pt x="231089" y="19685"/>
                  </a:lnTo>
                  <a:lnTo>
                    <a:pt x="231419" y="18999"/>
                  </a:lnTo>
                  <a:lnTo>
                    <a:pt x="231521" y="17411"/>
                  </a:lnTo>
                  <a:close/>
                </a:path>
                <a:path w="280035" h="29210">
                  <a:moveTo>
                    <a:pt x="239496" y="19583"/>
                  </a:moveTo>
                  <a:lnTo>
                    <a:pt x="239369" y="18161"/>
                  </a:lnTo>
                  <a:lnTo>
                    <a:pt x="238645" y="16586"/>
                  </a:lnTo>
                  <a:lnTo>
                    <a:pt x="238455" y="16167"/>
                  </a:lnTo>
                  <a:lnTo>
                    <a:pt x="238112" y="15951"/>
                  </a:lnTo>
                  <a:lnTo>
                    <a:pt x="238112" y="19583"/>
                  </a:lnTo>
                  <a:lnTo>
                    <a:pt x="237972" y="21717"/>
                  </a:lnTo>
                  <a:lnTo>
                    <a:pt x="237883" y="22567"/>
                  </a:lnTo>
                  <a:lnTo>
                    <a:pt x="237680" y="23431"/>
                  </a:lnTo>
                  <a:lnTo>
                    <a:pt x="236804" y="24549"/>
                  </a:lnTo>
                  <a:lnTo>
                    <a:pt x="236258" y="24815"/>
                  </a:lnTo>
                  <a:lnTo>
                    <a:pt x="234759" y="24714"/>
                  </a:lnTo>
                  <a:lnTo>
                    <a:pt x="234213" y="24193"/>
                  </a:lnTo>
                  <a:lnTo>
                    <a:pt x="233743" y="22567"/>
                  </a:lnTo>
                  <a:lnTo>
                    <a:pt x="233692" y="21717"/>
                  </a:lnTo>
                  <a:lnTo>
                    <a:pt x="233845" y="19304"/>
                  </a:lnTo>
                  <a:lnTo>
                    <a:pt x="234099" y="18275"/>
                  </a:lnTo>
                  <a:lnTo>
                    <a:pt x="234886" y="16891"/>
                  </a:lnTo>
                  <a:lnTo>
                    <a:pt x="235458" y="16586"/>
                  </a:lnTo>
                  <a:lnTo>
                    <a:pt x="237032" y="16687"/>
                  </a:lnTo>
                  <a:lnTo>
                    <a:pt x="237566" y="17094"/>
                  </a:lnTo>
                  <a:lnTo>
                    <a:pt x="238048" y="18618"/>
                  </a:lnTo>
                  <a:lnTo>
                    <a:pt x="238112" y="19583"/>
                  </a:lnTo>
                  <a:lnTo>
                    <a:pt x="238112" y="15951"/>
                  </a:lnTo>
                  <a:lnTo>
                    <a:pt x="237528" y="15557"/>
                  </a:lnTo>
                  <a:lnTo>
                    <a:pt x="234746" y="15379"/>
                  </a:lnTo>
                  <a:lnTo>
                    <a:pt x="233680" y="16090"/>
                  </a:lnTo>
                  <a:lnTo>
                    <a:pt x="232714" y="18275"/>
                  </a:lnTo>
                  <a:lnTo>
                    <a:pt x="232613" y="18618"/>
                  </a:lnTo>
                  <a:lnTo>
                    <a:pt x="232473" y="19304"/>
                  </a:lnTo>
                  <a:lnTo>
                    <a:pt x="232359" y="22567"/>
                  </a:lnTo>
                  <a:lnTo>
                    <a:pt x="232460" y="23253"/>
                  </a:lnTo>
                  <a:lnTo>
                    <a:pt x="233426" y="25273"/>
                  </a:lnTo>
                  <a:lnTo>
                    <a:pt x="234302" y="25869"/>
                  </a:lnTo>
                  <a:lnTo>
                    <a:pt x="235534" y="25933"/>
                  </a:lnTo>
                  <a:lnTo>
                    <a:pt x="236880" y="26035"/>
                  </a:lnTo>
                  <a:lnTo>
                    <a:pt x="239331" y="22034"/>
                  </a:lnTo>
                  <a:lnTo>
                    <a:pt x="239496" y="19583"/>
                  </a:lnTo>
                  <a:close/>
                </a:path>
                <a:path w="280035" h="29210">
                  <a:moveTo>
                    <a:pt x="252031" y="16675"/>
                  </a:moveTo>
                  <a:lnTo>
                    <a:pt x="244944" y="16217"/>
                  </a:lnTo>
                  <a:lnTo>
                    <a:pt x="244856" y="17500"/>
                  </a:lnTo>
                  <a:lnTo>
                    <a:pt x="250494" y="17868"/>
                  </a:lnTo>
                  <a:lnTo>
                    <a:pt x="249720" y="18643"/>
                  </a:lnTo>
                  <a:lnTo>
                    <a:pt x="248983" y="19570"/>
                  </a:lnTo>
                  <a:lnTo>
                    <a:pt x="247027" y="22517"/>
                  </a:lnTo>
                  <a:lnTo>
                    <a:pt x="246189" y="24409"/>
                  </a:lnTo>
                  <a:lnTo>
                    <a:pt x="245745" y="26327"/>
                  </a:lnTo>
                  <a:lnTo>
                    <a:pt x="247154" y="26416"/>
                  </a:lnTo>
                  <a:lnTo>
                    <a:pt x="247446" y="25387"/>
                  </a:lnTo>
                  <a:lnTo>
                    <a:pt x="247675" y="24650"/>
                  </a:lnTo>
                  <a:lnTo>
                    <a:pt x="251968" y="17792"/>
                  </a:lnTo>
                  <a:lnTo>
                    <a:pt x="252031" y="16675"/>
                  </a:lnTo>
                  <a:close/>
                </a:path>
                <a:path w="280035" h="29210">
                  <a:moveTo>
                    <a:pt x="259753" y="20904"/>
                  </a:moveTo>
                  <a:lnTo>
                    <a:pt x="259626" y="19469"/>
                  </a:lnTo>
                  <a:lnTo>
                    <a:pt x="258889" y="17894"/>
                  </a:lnTo>
                  <a:lnTo>
                    <a:pt x="258699" y="17475"/>
                  </a:lnTo>
                  <a:lnTo>
                    <a:pt x="258368" y="17272"/>
                  </a:lnTo>
                  <a:lnTo>
                    <a:pt x="258368" y="20904"/>
                  </a:lnTo>
                  <a:lnTo>
                    <a:pt x="258229" y="23037"/>
                  </a:lnTo>
                  <a:lnTo>
                    <a:pt x="258127" y="23888"/>
                  </a:lnTo>
                  <a:lnTo>
                    <a:pt x="257924" y="24739"/>
                  </a:lnTo>
                  <a:lnTo>
                    <a:pt x="257060" y="25869"/>
                  </a:lnTo>
                  <a:lnTo>
                    <a:pt x="256514" y="26123"/>
                  </a:lnTo>
                  <a:lnTo>
                    <a:pt x="255016" y="26035"/>
                  </a:lnTo>
                  <a:lnTo>
                    <a:pt x="254469" y="25514"/>
                  </a:lnTo>
                  <a:lnTo>
                    <a:pt x="254000" y="23888"/>
                  </a:lnTo>
                  <a:lnTo>
                    <a:pt x="253936" y="23037"/>
                  </a:lnTo>
                  <a:lnTo>
                    <a:pt x="254101" y="20624"/>
                  </a:lnTo>
                  <a:lnTo>
                    <a:pt x="254342" y="19583"/>
                  </a:lnTo>
                  <a:lnTo>
                    <a:pt x="255143" y="18211"/>
                  </a:lnTo>
                  <a:lnTo>
                    <a:pt x="255714" y="17894"/>
                  </a:lnTo>
                  <a:lnTo>
                    <a:pt x="257289" y="17995"/>
                  </a:lnTo>
                  <a:lnTo>
                    <a:pt x="257822" y="18402"/>
                  </a:lnTo>
                  <a:lnTo>
                    <a:pt x="258292" y="19939"/>
                  </a:lnTo>
                  <a:lnTo>
                    <a:pt x="258368" y="20904"/>
                  </a:lnTo>
                  <a:lnTo>
                    <a:pt x="258368" y="17272"/>
                  </a:lnTo>
                  <a:lnTo>
                    <a:pt x="257784" y="16878"/>
                  </a:lnTo>
                  <a:lnTo>
                    <a:pt x="255003" y="16687"/>
                  </a:lnTo>
                  <a:lnTo>
                    <a:pt x="253936" y="17399"/>
                  </a:lnTo>
                  <a:lnTo>
                    <a:pt x="252984" y="19583"/>
                  </a:lnTo>
                  <a:lnTo>
                    <a:pt x="252882" y="19939"/>
                  </a:lnTo>
                  <a:lnTo>
                    <a:pt x="252730" y="20624"/>
                  </a:lnTo>
                  <a:lnTo>
                    <a:pt x="252615" y="23888"/>
                  </a:lnTo>
                  <a:lnTo>
                    <a:pt x="252717" y="24561"/>
                  </a:lnTo>
                  <a:lnTo>
                    <a:pt x="253682" y="26581"/>
                  </a:lnTo>
                  <a:lnTo>
                    <a:pt x="254558" y="27178"/>
                  </a:lnTo>
                  <a:lnTo>
                    <a:pt x="257136" y="27343"/>
                  </a:lnTo>
                  <a:lnTo>
                    <a:pt x="258165" y="26758"/>
                  </a:lnTo>
                  <a:lnTo>
                    <a:pt x="258495" y="26123"/>
                  </a:lnTo>
                  <a:lnTo>
                    <a:pt x="259321" y="24561"/>
                  </a:lnTo>
                  <a:lnTo>
                    <a:pt x="259588" y="23355"/>
                  </a:lnTo>
                  <a:lnTo>
                    <a:pt x="259753" y="20904"/>
                  </a:lnTo>
                  <a:close/>
                </a:path>
                <a:path w="280035" h="29210">
                  <a:moveTo>
                    <a:pt x="271919" y="21691"/>
                  </a:moveTo>
                  <a:lnTo>
                    <a:pt x="271780" y="20269"/>
                  </a:lnTo>
                  <a:lnTo>
                    <a:pt x="271056" y="18694"/>
                  </a:lnTo>
                  <a:lnTo>
                    <a:pt x="270865" y="18275"/>
                  </a:lnTo>
                  <a:lnTo>
                    <a:pt x="270535" y="18059"/>
                  </a:lnTo>
                  <a:lnTo>
                    <a:pt x="270535" y="21691"/>
                  </a:lnTo>
                  <a:lnTo>
                    <a:pt x="270383" y="23825"/>
                  </a:lnTo>
                  <a:lnTo>
                    <a:pt x="270281" y="24676"/>
                  </a:lnTo>
                  <a:lnTo>
                    <a:pt x="270078" y="25527"/>
                  </a:lnTo>
                  <a:lnTo>
                    <a:pt x="269214" y="26670"/>
                  </a:lnTo>
                  <a:lnTo>
                    <a:pt x="268668" y="26924"/>
                  </a:lnTo>
                  <a:lnTo>
                    <a:pt x="267169" y="26822"/>
                  </a:lnTo>
                  <a:lnTo>
                    <a:pt x="266623" y="26301"/>
                  </a:lnTo>
                  <a:lnTo>
                    <a:pt x="266153" y="24676"/>
                  </a:lnTo>
                  <a:lnTo>
                    <a:pt x="266103" y="23825"/>
                  </a:lnTo>
                  <a:lnTo>
                    <a:pt x="266255" y="21412"/>
                  </a:lnTo>
                  <a:lnTo>
                    <a:pt x="266496" y="20370"/>
                  </a:lnTo>
                  <a:lnTo>
                    <a:pt x="267296" y="18999"/>
                  </a:lnTo>
                  <a:lnTo>
                    <a:pt x="267868" y="18694"/>
                  </a:lnTo>
                  <a:lnTo>
                    <a:pt x="269443" y="18783"/>
                  </a:lnTo>
                  <a:lnTo>
                    <a:pt x="269976" y="19202"/>
                  </a:lnTo>
                  <a:lnTo>
                    <a:pt x="270459" y="20726"/>
                  </a:lnTo>
                  <a:lnTo>
                    <a:pt x="270535" y="21691"/>
                  </a:lnTo>
                  <a:lnTo>
                    <a:pt x="270535" y="18059"/>
                  </a:lnTo>
                  <a:lnTo>
                    <a:pt x="269938" y="17665"/>
                  </a:lnTo>
                  <a:lnTo>
                    <a:pt x="267157" y="17487"/>
                  </a:lnTo>
                  <a:lnTo>
                    <a:pt x="266090" y="18186"/>
                  </a:lnTo>
                  <a:lnTo>
                    <a:pt x="265150" y="20370"/>
                  </a:lnTo>
                  <a:lnTo>
                    <a:pt x="265036" y="20726"/>
                  </a:lnTo>
                  <a:lnTo>
                    <a:pt x="264883" y="21412"/>
                  </a:lnTo>
                  <a:lnTo>
                    <a:pt x="264769" y="24676"/>
                  </a:lnTo>
                  <a:lnTo>
                    <a:pt x="264871" y="25349"/>
                  </a:lnTo>
                  <a:lnTo>
                    <a:pt x="265836" y="27381"/>
                  </a:lnTo>
                  <a:lnTo>
                    <a:pt x="266712" y="27965"/>
                  </a:lnTo>
                  <a:lnTo>
                    <a:pt x="269290" y="28130"/>
                  </a:lnTo>
                  <a:lnTo>
                    <a:pt x="270319" y="27546"/>
                  </a:lnTo>
                  <a:lnTo>
                    <a:pt x="270649" y="26924"/>
                  </a:lnTo>
                  <a:lnTo>
                    <a:pt x="271399" y="25527"/>
                  </a:lnTo>
                  <a:lnTo>
                    <a:pt x="271475" y="25349"/>
                  </a:lnTo>
                  <a:lnTo>
                    <a:pt x="271640" y="24676"/>
                  </a:lnTo>
                  <a:lnTo>
                    <a:pt x="271754" y="24142"/>
                  </a:lnTo>
                  <a:lnTo>
                    <a:pt x="271919" y="21691"/>
                  </a:lnTo>
                  <a:close/>
                </a:path>
                <a:path w="280035" h="29210">
                  <a:moveTo>
                    <a:pt x="280009" y="22225"/>
                  </a:moveTo>
                  <a:lnTo>
                    <a:pt x="279882" y="20789"/>
                  </a:lnTo>
                  <a:lnTo>
                    <a:pt x="279158" y="19215"/>
                  </a:lnTo>
                  <a:lnTo>
                    <a:pt x="278968" y="18796"/>
                  </a:lnTo>
                  <a:lnTo>
                    <a:pt x="278638" y="18592"/>
                  </a:lnTo>
                  <a:lnTo>
                    <a:pt x="278638" y="22225"/>
                  </a:lnTo>
                  <a:lnTo>
                    <a:pt x="278485" y="24358"/>
                  </a:lnTo>
                  <a:lnTo>
                    <a:pt x="278384" y="25209"/>
                  </a:lnTo>
                  <a:lnTo>
                    <a:pt x="278193" y="26060"/>
                  </a:lnTo>
                  <a:lnTo>
                    <a:pt x="277317" y="27190"/>
                  </a:lnTo>
                  <a:lnTo>
                    <a:pt x="276771" y="27444"/>
                  </a:lnTo>
                  <a:lnTo>
                    <a:pt x="275272" y="27355"/>
                  </a:lnTo>
                  <a:lnTo>
                    <a:pt x="274726" y="26835"/>
                  </a:lnTo>
                  <a:lnTo>
                    <a:pt x="274256" y="25209"/>
                  </a:lnTo>
                  <a:lnTo>
                    <a:pt x="274205" y="24358"/>
                  </a:lnTo>
                  <a:lnTo>
                    <a:pt x="274370" y="21945"/>
                  </a:lnTo>
                  <a:lnTo>
                    <a:pt x="274612" y="20904"/>
                  </a:lnTo>
                  <a:lnTo>
                    <a:pt x="275399" y="19532"/>
                  </a:lnTo>
                  <a:lnTo>
                    <a:pt x="275971" y="19215"/>
                  </a:lnTo>
                  <a:lnTo>
                    <a:pt x="277545" y="19316"/>
                  </a:lnTo>
                  <a:lnTo>
                    <a:pt x="278079" y="19723"/>
                  </a:lnTo>
                  <a:lnTo>
                    <a:pt x="278561" y="21259"/>
                  </a:lnTo>
                  <a:lnTo>
                    <a:pt x="278638" y="22225"/>
                  </a:lnTo>
                  <a:lnTo>
                    <a:pt x="278638" y="18592"/>
                  </a:lnTo>
                  <a:lnTo>
                    <a:pt x="278041" y="18199"/>
                  </a:lnTo>
                  <a:lnTo>
                    <a:pt x="275259" y="18008"/>
                  </a:lnTo>
                  <a:lnTo>
                    <a:pt x="274205" y="18719"/>
                  </a:lnTo>
                  <a:lnTo>
                    <a:pt x="273253" y="20904"/>
                  </a:lnTo>
                  <a:lnTo>
                    <a:pt x="273138" y="21259"/>
                  </a:lnTo>
                  <a:lnTo>
                    <a:pt x="272986" y="21945"/>
                  </a:lnTo>
                  <a:lnTo>
                    <a:pt x="272872" y="25209"/>
                  </a:lnTo>
                  <a:lnTo>
                    <a:pt x="272973" y="25882"/>
                  </a:lnTo>
                  <a:lnTo>
                    <a:pt x="273939" y="27901"/>
                  </a:lnTo>
                  <a:lnTo>
                    <a:pt x="274815" y="28498"/>
                  </a:lnTo>
                  <a:lnTo>
                    <a:pt x="277393" y="28663"/>
                  </a:lnTo>
                  <a:lnTo>
                    <a:pt x="278422" y="28079"/>
                  </a:lnTo>
                  <a:lnTo>
                    <a:pt x="278752" y="27444"/>
                  </a:lnTo>
                  <a:lnTo>
                    <a:pt x="279577" y="25882"/>
                  </a:lnTo>
                  <a:lnTo>
                    <a:pt x="279844" y="24676"/>
                  </a:lnTo>
                  <a:lnTo>
                    <a:pt x="280009" y="22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616443" y="5230883"/>
              <a:ext cx="87414" cy="118554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2360945" y="4769779"/>
              <a:ext cx="168910" cy="17780"/>
            </a:xfrm>
            <a:custGeom>
              <a:avLst/>
              <a:gdLst/>
              <a:ahLst/>
              <a:cxnLst/>
              <a:rect l="l" t="t" r="r" b="b"/>
              <a:pathLst>
                <a:path w="168910" h="17779">
                  <a:moveTo>
                    <a:pt x="78925" y="0"/>
                  </a:moveTo>
                  <a:lnTo>
                    <a:pt x="965" y="273"/>
                  </a:lnTo>
                  <a:lnTo>
                    <a:pt x="0" y="17545"/>
                  </a:lnTo>
                  <a:lnTo>
                    <a:pt x="165049" y="16338"/>
                  </a:lnTo>
                  <a:lnTo>
                    <a:pt x="168643" y="4349"/>
                  </a:lnTo>
                  <a:lnTo>
                    <a:pt x="161924" y="1708"/>
                  </a:lnTo>
                  <a:lnTo>
                    <a:pt x="133940" y="369"/>
                  </a:lnTo>
                  <a:lnTo>
                    <a:pt x="789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589777" y="3283115"/>
              <a:ext cx="439280" cy="152095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2994431" y="3824478"/>
              <a:ext cx="485140" cy="148590"/>
            </a:xfrm>
            <a:custGeom>
              <a:avLst/>
              <a:gdLst/>
              <a:ahLst/>
              <a:cxnLst/>
              <a:rect l="l" t="t" r="r" b="b"/>
              <a:pathLst>
                <a:path w="485139" h="148589">
                  <a:moveTo>
                    <a:pt x="484644" y="0"/>
                  </a:moveTo>
                  <a:lnTo>
                    <a:pt x="0" y="0"/>
                  </a:lnTo>
                  <a:lnTo>
                    <a:pt x="0" y="148221"/>
                  </a:lnTo>
                  <a:lnTo>
                    <a:pt x="484644" y="148221"/>
                  </a:lnTo>
                  <a:lnTo>
                    <a:pt x="4846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992640" y="3834980"/>
              <a:ext cx="440055" cy="118110"/>
            </a:xfrm>
            <a:custGeom>
              <a:avLst/>
              <a:gdLst/>
              <a:ahLst/>
              <a:cxnLst/>
              <a:rect l="l" t="t" r="r" b="b"/>
              <a:pathLst>
                <a:path w="440054" h="118110">
                  <a:moveTo>
                    <a:pt x="17907" y="72999"/>
                  </a:moveTo>
                  <a:lnTo>
                    <a:pt x="17538" y="72669"/>
                  </a:lnTo>
                  <a:lnTo>
                    <a:pt x="14833" y="70231"/>
                  </a:lnTo>
                  <a:lnTo>
                    <a:pt x="14147" y="70192"/>
                  </a:lnTo>
                  <a:lnTo>
                    <a:pt x="14147" y="74701"/>
                  </a:lnTo>
                  <a:lnTo>
                    <a:pt x="13817" y="80403"/>
                  </a:lnTo>
                  <a:lnTo>
                    <a:pt x="11925" y="81826"/>
                  </a:lnTo>
                  <a:lnTo>
                    <a:pt x="4241" y="81381"/>
                  </a:lnTo>
                  <a:lnTo>
                    <a:pt x="4749" y="72669"/>
                  </a:lnTo>
                  <a:lnTo>
                    <a:pt x="12433" y="73113"/>
                  </a:lnTo>
                  <a:lnTo>
                    <a:pt x="14147" y="74701"/>
                  </a:lnTo>
                  <a:lnTo>
                    <a:pt x="14147" y="70192"/>
                  </a:lnTo>
                  <a:lnTo>
                    <a:pt x="2095" y="69481"/>
                  </a:lnTo>
                  <a:lnTo>
                    <a:pt x="1270" y="70256"/>
                  </a:lnTo>
                  <a:lnTo>
                    <a:pt x="0" y="91922"/>
                  </a:lnTo>
                  <a:lnTo>
                    <a:pt x="495" y="92532"/>
                  </a:lnTo>
                  <a:lnTo>
                    <a:pt x="3086" y="92671"/>
                  </a:lnTo>
                  <a:lnTo>
                    <a:pt x="3657" y="92036"/>
                  </a:lnTo>
                  <a:lnTo>
                    <a:pt x="4102" y="84315"/>
                  </a:lnTo>
                  <a:lnTo>
                    <a:pt x="14084" y="84899"/>
                  </a:lnTo>
                  <a:lnTo>
                    <a:pt x="14884" y="84315"/>
                  </a:lnTo>
                  <a:lnTo>
                    <a:pt x="17348" y="82524"/>
                  </a:lnTo>
                  <a:lnTo>
                    <a:pt x="17386" y="81826"/>
                  </a:lnTo>
                  <a:lnTo>
                    <a:pt x="17907" y="72999"/>
                  </a:lnTo>
                  <a:close/>
                </a:path>
                <a:path w="440054" h="118110">
                  <a:moveTo>
                    <a:pt x="24879" y="69964"/>
                  </a:moveTo>
                  <a:lnTo>
                    <a:pt x="23774" y="69329"/>
                  </a:lnTo>
                  <a:lnTo>
                    <a:pt x="21996" y="69227"/>
                  </a:lnTo>
                  <a:lnTo>
                    <a:pt x="21386" y="69481"/>
                  </a:lnTo>
                  <a:lnTo>
                    <a:pt x="19989" y="93268"/>
                  </a:lnTo>
                  <a:lnTo>
                    <a:pt x="20650" y="93700"/>
                  </a:lnTo>
                  <a:lnTo>
                    <a:pt x="22847" y="93827"/>
                  </a:lnTo>
                  <a:lnTo>
                    <a:pt x="23495" y="93472"/>
                  </a:lnTo>
                  <a:lnTo>
                    <a:pt x="24879" y="69964"/>
                  </a:lnTo>
                  <a:close/>
                </a:path>
                <a:path w="440054" h="118110">
                  <a:moveTo>
                    <a:pt x="44500" y="78066"/>
                  </a:moveTo>
                  <a:lnTo>
                    <a:pt x="43891" y="77647"/>
                  </a:lnTo>
                  <a:lnTo>
                    <a:pt x="41694" y="77508"/>
                  </a:lnTo>
                  <a:lnTo>
                    <a:pt x="41033" y="77901"/>
                  </a:lnTo>
                  <a:lnTo>
                    <a:pt x="40386" y="89052"/>
                  </a:lnTo>
                  <a:lnTo>
                    <a:pt x="39395" y="90805"/>
                  </a:lnTo>
                  <a:lnTo>
                    <a:pt x="37655" y="91909"/>
                  </a:lnTo>
                  <a:lnTo>
                    <a:pt x="32943" y="91643"/>
                  </a:lnTo>
                  <a:lnTo>
                    <a:pt x="31559" y="89827"/>
                  </a:lnTo>
                  <a:lnTo>
                    <a:pt x="32296" y="77355"/>
                  </a:lnTo>
                  <a:lnTo>
                    <a:pt x="31673" y="76923"/>
                  </a:lnTo>
                  <a:lnTo>
                    <a:pt x="29476" y="76796"/>
                  </a:lnTo>
                  <a:lnTo>
                    <a:pt x="28816" y="77190"/>
                  </a:lnTo>
                  <a:lnTo>
                    <a:pt x="27990" y="91351"/>
                  </a:lnTo>
                  <a:lnTo>
                    <a:pt x="29870" y="94526"/>
                  </a:lnTo>
                  <a:lnTo>
                    <a:pt x="36982" y="94932"/>
                  </a:lnTo>
                  <a:lnTo>
                    <a:pt x="38938" y="93802"/>
                  </a:lnTo>
                  <a:lnTo>
                    <a:pt x="40208" y="92138"/>
                  </a:lnTo>
                  <a:lnTo>
                    <a:pt x="40182" y="94297"/>
                  </a:lnTo>
                  <a:lnTo>
                    <a:pt x="41211" y="94894"/>
                  </a:lnTo>
                  <a:lnTo>
                    <a:pt x="42951" y="94996"/>
                  </a:lnTo>
                  <a:lnTo>
                    <a:pt x="43535" y="94742"/>
                  </a:lnTo>
                  <a:lnTo>
                    <a:pt x="43675" y="92138"/>
                  </a:lnTo>
                  <a:lnTo>
                    <a:pt x="43688" y="91909"/>
                  </a:lnTo>
                  <a:lnTo>
                    <a:pt x="44500" y="78066"/>
                  </a:lnTo>
                  <a:close/>
                </a:path>
                <a:path w="440054" h="118110">
                  <a:moveTo>
                    <a:pt x="61379" y="87287"/>
                  </a:moveTo>
                  <a:lnTo>
                    <a:pt x="52463" y="84823"/>
                  </a:lnTo>
                  <a:lnTo>
                    <a:pt x="50990" y="84378"/>
                  </a:lnTo>
                  <a:lnTo>
                    <a:pt x="51168" y="81407"/>
                  </a:lnTo>
                  <a:lnTo>
                    <a:pt x="52501" y="80556"/>
                  </a:lnTo>
                  <a:lnTo>
                    <a:pt x="57061" y="80822"/>
                  </a:lnTo>
                  <a:lnTo>
                    <a:pt x="58775" y="81915"/>
                  </a:lnTo>
                  <a:lnTo>
                    <a:pt x="59817" y="83502"/>
                  </a:lnTo>
                  <a:lnTo>
                    <a:pt x="61201" y="82956"/>
                  </a:lnTo>
                  <a:lnTo>
                    <a:pt x="61328" y="80556"/>
                  </a:lnTo>
                  <a:lnTo>
                    <a:pt x="61353" y="80264"/>
                  </a:lnTo>
                  <a:lnTo>
                    <a:pt x="59270" y="78282"/>
                  </a:lnTo>
                  <a:lnTo>
                    <a:pt x="50774" y="77787"/>
                  </a:lnTo>
                  <a:lnTo>
                    <a:pt x="47993" y="79794"/>
                  </a:lnTo>
                  <a:lnTo>
                    <a:pt x="47599" y="86601"/>
                  </a:lnTo>
                  <a:lnTo>
                    <a:pt x="51015" y="87579"/>
                  </a:lnTo>
                  <a:lnTo>
                    <a:pt x="53505" y="88252"/>
                  </a:lnTo>
                  <a:lnTo>
                    <a:pt x="56261" y="89027"/>
                  </a:lnTo>
                  <a:lnTo>
                    <a:pt x="57835" y="89433"/>
                  </a:lnTo>
                  <a:lnTo>
                    <a:pt x="57658" y="92583"/>
                  </a:lnTo>
                  <a:lnTo>
                    <a:pt x="56261" y="93395"/>
                  </a:lnTo>
                  <a:lnTo>
                    <a:pt x="51155" y="93091"/>
                  </a:lnTo>
                  <a:lnTo>
                    <a:pt x="49314" y="91884"/>
                  </a:lnTo>
                  <a:lnTo>
                    <a:pt x="48260" y="90360"/>
                  </a:lnTo>
                  <a:lnTo>
                    <a:pt x="46850" y="90779"/>
                  </a:lnTo>
                  <a:lnTo>
                    <a:pt x="46697" y="93510"/>
                  </a:lnTo>
                  <a:lnTo>
                    <a:pt x="49022" y="95631"/>
                  </a:lnTo>
                  <a:lnTo>
                    <a:pt x="58153" y="96164"/>
                  </a:lnTo>
                  <a:lnTo>
                    <a:pt x="60972" y="94234"/>
                  </a:lnTo>
                  <a:lnTo>
                    <a:pt x="61010" y="93395"/>
                  </a:lnTo>
                  <a:lnTo>
                    <a:pt x="61379" y="87287"/>
                  </a:lnTo>
                  <a:close/>
                </a:path>
                <a:path w="440054" h="118110">
                  <a:moveTo>
                    <a:pt x="89712" y="75120"/>
                  </a:moveTo>
                  <a:lnTo>
                    <a:pt x="89179" y="74561"/>
                  </a:lnTo>
                  <a:lnTo>
                    <a:pt x="70764" y="73482"/>
                  </a:lnTo>
                  <a:lnTo>
                    <a:pt x="70142" y="73977"/>
                  </a:lnTo>
                  <a:lnTo>
                    <a:pt x="70015" y="76136"/>
                  </a:lnTo>
                  <a:lnTo>
                    <a:pt x="70586" y="76746"/>
                  </a:lnTo>
                  <a:lnTo>
                    <a:pt x="77952" y="77177"/>
                  </a:lnTo>
                  <a:lnTo>
                    <a:pt x="77000" y="93484"/>
                  </a:lnTo>
                  <a:lnTo>
                    <a:pt x="76885" y="96456"/>
                  </a:lnTo>
                  <a:lnTo>
                    <a:pt x="77330" y="96989"/>
                  </a:lnTo>
                  <a:lnTo>
                    <a:pt x="79908" y="97155"/>
                  </a:lnTo>
                  <a:lnTo>
                    <a:pt x="80505" y="96608"/>
                  </a:lnTo>
                  <a:lnTo>
                    <a:pt x="81635" y="77393"/>
                  </a:lnTo>
                  <a:lnTo>
                    <a:pt x="89001" y="77825"/>
                  </a:lnTo>
                  <a:lnTo>
                    <a:pt x="89471" y="77393"/>
                  </a:lnTo>
                  <a:lnTo>
                    <a:pt x="89598" y="77279"/>
                  </a:lnTo>
                  <a:lnTo>
                    <a:pt x="89712" y="75120"/>
                  </a:lnTo>
                  <a:close/>
                </a:path>
                <a:path w="440054" h="118110">
                  <a:moveTo>
                    <a:pt x="104775" y="84416"/>
                  </a:moveTo>
                  <a:lnTo>
                    <a:pt x="103543" y="82956"/>
                  </a:lnTo>
                  <a:lnTo>
                    <a:pt x="101714" y="80759"/>
                  </a:lnTo>
                  <a:lnTo>
                    <a:pt x="101142" y="80733"/>
                  </a:lnTo>
                  <a:lnTo>
                    <a:pt x="101142" y="88265"/>
                  </a:lnTo>
                  <a:lnTo>
                    <a:pt x="90944" y="87668"/>
                  </a:lnTo>
                  <a:lnTo>
                    <a:pt x="101142" y="88265"/>
                  </a:lnTo>
                  <a:lnTo>
                    <a:pt x="101142" y="80733"/>
                  </a:lnTo>
                  <a:lnTo>
                    <a:pt x="91770" y="80175"/>
                  </a:lnTo>
                  <a:lnTo>
                    <a:pt x="87858" y="83820"/>
                  </a:lnTo>
                  <a:lnTo>
                    <a:pt x="87261" y="94310"/>
                  </a:lnTo>
                  <a:lnTo>
                    <a:pt x="90639" y="98094"/>
                  </a:lnTo>
                  <a:lnTo>
                    <a:pt x="100672" y="98679"/>
                  </a:lnTo>
                  <a:lnTo>
                    <a:pt x="103428" y="96456"/>
                  </a:lnTo>
                  <a:lnTo>
                    <a:pt x="103454" y="95821"/>
                  </a:lnTo>
                  <a:lnTo>
                    <a:pt x="103606" y="93484"/>
                  </a:lnTo>
                  <a:lnTo>
                    <a:pt x="101854" y="93065"/>
                  </a:lnTo>
                  <a:lnTo>
                    <a:pt x="100799" y="94589"/>
                  </a:lnTo>
                  <a:lnTo>
                    <a:pt x="99250" y="95821"/>
                  </a:lnTo>
                  <a:lnTo>
                    <a:pt x="93052" y="95465"/>
                  </a:lnTo>
                  <a:lnTo>
                    <a:pt x="90868" y="93167"/>
                  </a:lnTo>
                  <a:lnTo>
                    <a:pt x="90805" y="90043"/>
                  </a:lnTo>
                  <a:lnTo>
                    <a:pt x="104152" y="90805"/>
                  </a:lnTo>
                  <a:lnTo>
                    <a:pt x="104419" y="90538"/>
                  </a:lnTo>
                  <a:lnTo>
                    <a:pt x="104444" y="90043"/>
                  </a:lnTo>
                  <a:lnTo>
                    <a:pt x="104546" y="88265"/>
                  </a:lnTo>
                  <a:lnTo>
                    <a:pt x="104775" y="84416"/>
                  </a:lnTo>
                  <a:close/>
                </a:path>
                <a:path w="440054" h="118110">
                  <a:moveTo>
                    <a:pt x="120751" y="90741"/>
                  </a:moveTo>
                  <a:lnTo>
                    <a:pt x="111836" y="88277"/>
                  </a:lnTo>
                  <a:lnTo>
                    <a:pt x="110363" y="87833"/>
                  </a:lnTo>
                  <a:lnTo>
                    <a:pt x="110540" y="84861"/>
                  </a:lnTo>
                  <a:lnTo>
                    <a:pt x="111861" y="84010"/>
                  </a:lnTo>
                  <a:lnTo>
                    <a:pt x="116433" y="84277"/>
                  </a:lnTo>
                  <a:lnTo>
                    <a:pt x="118148" y="85382"/>
                  </a:lnTo>
                  <a:lnTo>
                    <a:pt x="119189" y="86956"/>
                  </a:lnTo>
                  <a:lnTo>
                    <a:pt x="120573" y="86410"/>
                  </a:lnTo>
                  <a:lnTo>
                    <a:pt x="120700" y="84010"/>
                  </a:lnTo>
                  <a:lnTo>
                    <a:pt x="120726" y="83718"/>
                  </a:lnTo>
                  <a:lnTo>
                    <a:pt x="118643" y="81737"/>
                  </a:lnTo>
                  <a:lnTo>
                    <a:pt x="110147" y="81254"/>
                  </a:lnTo>
                  <a:lnTo>
                    <a:pt x="107365" y="83261"/>
                  </a:lnTo>
                  <a:lnTo>
                    <a:pt x="106972" y="90055"/>
                  </a:lnTo>
                  <a:lnTo>
                    <a:pt x="110388" y="91033"/>
                  </a:lnTo>
                  <a:lnTo>
                    <a:pt x="115646" y="92481"/>
                  </a:lnTo>
                  <a:lnTo>
                    <a:pt x="117208" y="92887"/>
                  </a:lnTo>
                  <a:lnTo>
                    <a:pt x="117030" y="96037"/>
                  </a:lnTo>
                  <a:lnTo>
                    <a:pt x="115633" y="96850"/>
                  </a:lnTo>
                  <a:lnTo>
                    <a:pt x="110540" y="96545"/>
                  </a:lnTo>
                  <a:lnTo>
                    <a:pt x="108686" y="95338"/>
                  </a:lnTo>
                  <a:lnTo>
                    <a:pt x="107632" y="93827"/>
                  </a:lnTo>
                  <a:lnTo>
                    <a:pt x="106222" y="94234"/>
                  </a:lnTo>
                  <a:lnTo>
                    <a:pt x="106070" y="96964"/>
                  </a:lnTo>
                  <a:lnTo>
                    <a:pt x="108394" y="99085"/>
                  </a:lnTo>
                  <a:lnTo>
                    <a:pt x="117538" y="99618"/>
                  </a:lnTo>
                  <a:lnTo>
                    <a:pt x="120345" y="97688"/>
                  </a:lnTo>
                  <a:lnTo>
                    <a:pt x="120383" y="96850"/>
                  </a:lnTo>
                  <a:lnTo>
                    <a:pt x="120751" y="90741"/>
                  </a:lnTo>
                  <a:close/>
                </a:path>
                <a:path w="440054" h="118110">
                  <a:moveTo>
                    <a:pt x="134670" y="83527"/>
                  </a:moveTo>
                  <a:lnTo>
                    <a:pt x="134302" y="83083"/>
                  </a:lnTo>
                  <a:lnTo>
                    <a:pt x="129349" y="82791"/>
                  </a:lnTo>
                  <a:lnTo>
                    <a:pt x="129349" y="82600"/>
                  </a:lnTo>
                  <a:lnTo>
                    <a:pt x="129578" y="78867"/>
                  </a:lnTo>
                  <a:lnTo>
                    <a:pt x="128993" y="78473"/>
                  </a:lnTo>
                  <a:lnTo>
                    <a:pt x="126758" y="78346"/>
                  </a:lnTo>
                  <a:lnTo>
                    <a:pt x="126136" y="78778"/>
                  </a:lnTo>
                  <a:lnTo>
                    <a:pt x="125907" y="82600"/>
                  </a:lnTo>
                  <a:lnTo>
                    <a:pt x="123571" y="82461"/>
                  </a:lnTo>
                  <a:lnTo>
                    <a:pt x="123126" y="82892"/>
                  </a:lnTo>
                  <a:lnTo>
                    <a:pt x="123012" y="84848"/>
                  </a:lnTo>
                  <a:lnTo>
                    <a:pt x="123405" y="85331"/>
                  </a:lnTo>
                  <a:lnTo>
                    <a:pt x="125742" y="85471"/>
                  </a:lnTo>
                  <a:lnTo>
                    <a:pt x="125006" y="98132"/>
                  </a:lnTo>
                  <a:lnTo>
                    <a:pt x="126492" y="100177"/>
                  </a:lnTo>
                  <a:lnTo>
                    <a:pt x="132499" y="100533"/>
                  </a:lnTo>
                  <a:lnTo>
                    <a:pt x="134023" y="99339"/>
                  </a:lnTo>
                  <a:lnTo>
                    <a:pt x="134124" y="97612"/>
                  </a:lnTo>
                  <a:lnTo>
                    <a:pt x="134175" y="96926"/>
                  </a:lnTo>
                  <a:lnTo>
                    <a:pt x="133311" y="96380"/>
                  </a:lnTo>
                  <a:lnTo>
                    <a:pt x="132626" y="97155"/>
                  </a:lnTo>
                  <a:lnTo>
                    <a:pt x="131826" y="97612"/>
                  </a:lnTo>
                  <a:lnTo>
                    <a:pt x="129057" y="97447"/>
                  </a:lnTo>
                  <a:lnTo>
                    <a:pt x="128511" y="96380"/>
                  </a:lnTo>
                  <a:lnTo>
                    <a:pt x="129146" y="85661"/>
                  </a:lnTo>
                  <a:lnTo>
                    <a:pt x="134099" y="85953"/>
                  </a:lnTo>
                  <a:lnTo>
                    <a:pt x="134391" y="85661"/>
                  </a:lnTo>
                  <a:lnTo>
                    <a:pt x="134543" y="85521"/>
                  </a:lnTo>
                  <a:lnTo>
                    <a:pt x="134670" y="83527"/>
                  </a:lnTo>
                  <a:close/>
                </a:path>
                <a:path w="440054" h="118110">
                  <a:moveTo>
                    <a:pt x="136779" y="45935"/>
                  </a:moveTo>
                  <a:lnTo>
                    <a:pt x="136474" y="45072"/>
                  </a:lnTo>
                  <a:lnTo>
                    <a:pt x="132918" y="34328"/>
                  </a:lnTo>
                  <a:lnTo>
                    <a:pt x="130619" y="27381"/>
                  </a:lnTo>
                  <a:lnTo>
                    <a:pt x="124980" y="10312"/>
                  </a:lnTo>
                  <a:lnTo>
                    <a:pt x="122809" y="3771"/>
                  </a:lnTo>
                  <a:lnTo>
                    <a:pt x="122288" y="1828"/>
                  </a:lnTo>
                  <a:lnTo>
                    <a:pt x="121018" y="546"/>
                  </a:lnTo>
                  <a:lnTo>
                    <a:pt x="120802" y="546"/>
                  </a:lnTo>
                  <a:lnTo>
                    <a:pt x="120802" y="27381"/>
                  </a:lnTo>
                  <a:lnTo>
                    <a:pt x="108267" y="26657"/>
                  </a:lnTo>
                  <a:lnTo>
                    <a:pt x="115544" y="10312"/>
                  </a:lnTo>
                  <a:lnTo>
                    <a:pt x="120802" y="27381"/>
                  </a:lnTo>
                  <a:lnTo>
                    <a:pt x="120802" y="546"/>
                  </a:lnTo>
                  <a:lnTo>
                    <a:pt x="111531" y="0"/>
                  </a:lnTo>
                  <a:lnTo>
                    <a:pt x="109969" y="1117"/>
                  </a:lnTo>
                  <a:lnTo>
                    <a:pt x="109296" y="2984"/>
                  </a:lnTo>
                  <a:lnTo>
                    <a:pt x="90881" y="43408"/>
                  </a:lnTo>
                  <a:lnTo>
                    <a:pt x="93649" y="45847"/>
                  </a:lnTo>
                  <a:lnTo>
                    <a:pt x="98755" y="46151"/>
                  </a:lnTo>
                  <a:lnTo>
                    <a:pt x="101079" y="45072"/>
                  </a:lnTo>
                  <a:lnTo>
                    <a:pt x="102577" y="41529"/>
                  </a:lnTo>
                  <a:lnTo>
                    <a:pt x="105829" y="34328"/>
                  </a:lnTo>
                  <a:lnTo>
                    <a:pt x="122542" y="35306"/>
                  </a:lnTo>
                  <a:lnTo>
                    <a:pt x="126085" y="46520"/>
                  </a:lnTo>
                  <a:lnTo>
                    <a:pt x="128346" y="47866"/>
                  </a:lnTo>
                  <a:lnTo>
                    <a:pt x="133731" y="48183"/>
                  </a:lnTo>
                  <a:lnTo>
                    <a:pt x="136779" y="45935"/>
                  </a:lnTo>
                  <a:close/>
                </a:path>
                <a:path w="440054" h="118110">
                  <a:moveTo>
                    <a:pt x="151345" y="85140"/>
                  </a:moveTo>
                  <a:lnTo>
                    <a:pt x="149517" y="83540"/>
                  </a:lnTo>
                  <a:lnTo>
                    <a:pt x="140271" y="83007"/>
                  </a:lnTo>
                  <a:lnTo>
                    <a:pt x="136309" y="86537"/>
                  </a:lnTo>
                  <a:lnTo>
                    <a:pt x="135699" y="96964"/>
                  </a:lnTo>
                  <a:lnTo>
                    <a:pt x="139230" y="100914"/>
                  </a:lnTo>
                  <a:lnTo>
                    <a:pt x="148475" y="101460"/>
                  </a:lnTo>
                  <a:lnTo>
                    <a:pt x="150469" y="100037"/>
                  </a:lnTo>
                  <a:lnTo>
                    <a:pt x="150558" y="98348"/>
                  </a:lnTo>
                  <a:lnTo>
                    <a:pt x="150609" y="97675"/>
                  </a:lnTo>
                  <a:lnTo>
                    <a:pt x="149936" y="96964"/>
                  </a:lnTo>
                  <a:lnTo>
                    <a:pt x="149021" y="96901"/>
                  </a:lnTo>
                  <a:lnTo>
                    <a:pt x="147688" y="97790"/>
                  </a:lnTo>
                  <a:lnTo>
                    <a:pt x="146418" y="98348"/>
                  </a:lnTo>
                  <a:lnTo>
                    <a:pt x="141389" y="98056"/>
                  </a:lnTo>
                  <a:lnTo>
                    <a:pt x="139128" y="95402"/>
                  </a:lnTo>
                  <a:lnTo>
                    <a:pt x="139534" y="88430"/>
                  </a:lnTo>
                  <a:lnTo>
                    <a:pt x="142087" y="86093"/>
                  </a:lnTo>
                  <a:lnTo>
                    <a:pt x="147116" y="86385"/>
                  </a:lnTo>
                  <a:lnTo>
                    <a:pt x="148310" y="87096"/>
                  </a:lnTo>
                  <a:lnTo>
                    <a:pt x="149529" y="88125"/>
                  </a:lnTo>
                  <a:lnTo>
                    <a:pt x="150456" y="88176"/>
                  </a:lnTo>
                  <a:lnTo>
                    <a:pt x="151206" y="87515"/>
                  </a:lnTo>
                  <a:lnTo>
                    <a:pt x="151282" y="86093"/>
                  </a:lnTo>
                  <a:lnTo>
                    <a:pt x="151345" y="85140"/>
                  </a:lnTo>
                  <a:close/>
                </a:path>
                <a:path w="440054" h="118110">
                  <a:moveTo>
                    <a:pt x="170230" y="88226"/>
                  </a:moveTo>
                  <a:lnTo>
                    <a:pt x="169011" y="86766"/>
                  </a:lnTo>
                  <a:lnTo>
                    <a:pt x="167182" y="84569"/>
                  </a:lnTo>
                  <a:lnTo>
                    <a:pt x="166598" y="84543"/>
                  </a:lnTo>
                  <a:lnTo>
                    <a:pt x="166598" y="89115"/>
                  </a:lnTo>
                  <a:lnTo>
                    <a:pt x="166598" y="92062"/>
                  </a:lnTo>
                  <a:lnTo>
                    <a:pt x="156400" y="91478"/>
                  </a:lnTo>
                  <a:lnTo>
                    <a:pt x="156997" y="88658"/>
                  </a:lnTo>
                  <a:lnTo>
                    <a:pt x="159270" y="86766"/>
                  </a:lnTo>
                  <a:lnTo>
                    <a:pt x="164909" y="87096"/>
                  </a:lnTo>
                  <a:lnTo>
                    <a:pt x="166598" y="89115"/>
                  </a:lnTo>
                  <a:lnTo>
                    <a:pt x="166598" y="84543"/>
                  </a:lnTo>
                  <a:lnTo>
                    <a:pt x="157238" y="83985"/>
                  </a:lnTo>
                  <a:lnTo>
                    <a:pt x="153327" y="87630"/>
                  </a:lnTo>
                  <a:lnTo>
                    <a:pt x="152717" y="98107"/>
                  </a:lnTo>
                  <a:lnTo>
                    <a:pt x="156108" y="101904"/>
                  </a:lnTo>
                  <a:lnTo>
                    <a:pt x="166141" y="102489"/>
                  </a:lnTo>
                  <a:lnTo>
                    <a:pt x="168897" y="100266"/>
                  </a:lnTo>
                  <a:lnTo>
                    <a:pt x="168922" y="99631"/>
                  </a:lnTo>
                  <a:lnTo>
                    <a:pt x="169075" y="97294"/>
                  </a:lnTo>
                  <a:lnTo>
                    <a:pt x="167322" y="96862"/>
                  </a:lnTo>
                  <a:lnTo>
                    <a:pt x="166268" y="98399"/>
                  </a:lnTo>
                  <a:lnTo>
                    <a:pt x="164706" y="99631"/>
                  </a:lnTo>
                  <a:lnTo>
                    <a:pt x="158508" y="99275"/>
                  </a:lnTo>
                  <a:lnTo>
                    <a:pt x="156337" y="96977"/>
                  </a:lnTo>
                  <a:lnTo>
                    <a:pt x="156260" y="93853"/>
                  </a:lnTo>
                  <a:lnTo>
                    <a:pt x="169608" y="94627"/>
                  </a:lnTo>
                  <a:lnTo>
                    <a:pt x="169875" y="94348"/>
                  </a:lnTo>
                  <a:lnTo>
                    <a:pt x="169900" y="93853"/>
                  </a:lnTo>
                  <a:lnTo>
                    <a:pt x="170002" y="92062"/>
                  </a:lnTo>
                  <a:lnTo>
                    <a:pt x="170230" y="88226"/>
                  </a:lnTo>
                  <a:close/>
                </a:path>
                <a:path w="440054" h="118110">
                  <a:moveTo>
                    <a:pt x="171335" y="17259"/>
                  </a:moveTo>
                  <a:lnTo>
                    <a:pt x="167957" y="14287"/>
                  </a:lnTo>
                  <a:lnTo>
                    <a:pt x="158686" y="13754"/>
                  </a:lnTo>
                  <a:lnTo>
                    <a:pt x="151320" y="14668"/>
                  </a:lnTo>
                  <a:lnTo>
                    <a:pt x="145338" y="18059"/>
                  </a:lnTo>
                  <a:lnTo>
                    <a:pt x="141224" y="23558"/>
                  </a:lnTo>
                  <a:lnTo>
                    <a:pt x="139433" y="30746"/>
                  </a:lnTo>
                  <a:lnTo>
                    <a:pt x="140347" y="38138"/>
                  </a:lnTo>
                  <a:lnTo>
                    <a:pt x="143764" y="44094"/>
                  </a:lnTo>
                  <a:lnTo>
                    <a:pt x="149301" y="48171"/>
                  </a:lnTo>
                  <a:lnTo>
                    <a:pt x="156578" y="49936"/>
                  </a:lnTo>
                  <a:lnTo>
                    <a:pt x="165925" y="50482"/>
                  </a:lnTo>
                  <a:lnTo>
                    <a:pt x="169557" y="47917"/>
                  </a:lnTo>
                  <a:lnTo>
                    <a:pt x="162852" y="41059"/>
                  </a:lnTo>
                  <a:lnTo>
                    <a:pt x="160515" y="42125"/>
                  </a:lnTo>
                  <a:lnTo>
                    <a:pt x="152019" y="41643"/>
                  </a:lnTo>
                  <a:lnTo>
                    <a:pt x="148297" y="37160"/>
                  </a:lnTo>
                  <a:lnTo>
                    <a:pt x="148983" y="25412"/>
                  </a:lnTo>
                  <a:lnTo>
                    <a:pt x="153187" y="21463"/>
                  </a:lnTo>
                  <a:lnTo>
                    <a:pt x="161683" y="21958"/>
                  </a:lnTo>
                  <a:lnTo>
                    <a:pt x="163880" y="23291"/>
                  </a:lnTo>
                  <a:lnTo>
                    <a:pt x="165569" y="24879"/>
                  </a:lnTo>
                  <a:lnTo>
                    <a:pt x="166331" y="25209"/>
                  </a:lnTo>
                  <a:lnTo>
                    <a:pt x="170878" y="25184"/>
                  </a:lnTo>
                  <a:lnTo>
                    <a:pt x="171094" y="21463"/>
                  </a:lnTo>
                  <a:lnTo>
                    <a:pt x="171335" y="17259"/>
                  </a:lnTo>
                  <a:close/>
                </a:path>
                <a:path w="440054" h="118110">
                  <a:moveTo>
                    <a:pt x="184124" y="87007"/>
                  </a:moveTo>
                  <a:lnTo>
                    <a:pt x="183642" y="85521"/>
                  </a:lnTo>
                  <a:lnTo>
                    <a:pt x="179565" y="85293"/>
                  </a:lnTo>
                  <a:lnTo>
                    <a:pt x="177787" y="87147"/>
                  </a:lnTo>
                  <a:lnTo>
                    <a:pt x="176898" y="89865"/>
                  </a:lnTo>
                  <a:lnTo>
                    <a:pt x="177114" y="85966"/>
                  </a:lnTo>
                  <a:lnTo>
                    <a:pt x="176022" y="85331"/>
                  </a:lnTo>
                  <a:lnTo>
                    <a:pt x="174256" y="85229"/>
                  </a:lnTo>
                  <a:lnTo>
                    <a:pt x="173672" y="85483"/>
                  </a:lnTo>
                  <a:lnTo>
                    <a:pt x="172694" y="102158"/>
                  </a:lnTo>
                  <a:lnTo>
                    <a:pt x="173304" y="102577"/>
                  </a:lnTo>
                  <a:lnTo>
                    <a:pt x="174612" y="102666"/>
                  </a:lnTo>
                  <a:lnTo>
                    <a:pt x="175501" y="102704"/>
                  </a:lnTo>
                  <a:lnTo>
                    <a:pt x="176199" y="102362"/>
                  </a:lnTo>
                  <a:lnTo>
                    <a:pt x="176911" y="90043"/>
                  </a:lnTo>
                  <a:lnTo>
                    <a:pt x="177266" y="89865"/>
                  </a:lnTo>
                  <a:lnTo>
                    <a:pt x="179920" y="88544"/>
                  </a:lnTo>
                  <a:lnTo>
                    <a:pt x="183781" y="88557"/>
                  </a:lnTo>
                  <a:lnTo>
                    <a:pt x="184124" y="87007"/>
                  </a:lnTo>
                  <a:close/>
                </a:path>
                <a:path w="440054" h="118110">
                  <a:moveTo>
                    <a:pt x="197434" y="87185"/>
                  </a:moveTo>
                  <a:lnTo>
                    <a:pt x="197078" y="86741"/>
                  </a:lnTo>
                  <a:lnTo>
                    <a:pt x="192112" y="86448"/>
                  </a:lnTo>
                  <a:lnTo>
                    <a:pt x="192112" y="86245"/>
                  </a:lnTo>
                  <a:lnTo>
                    <a:pt x="192341" y="82511"/>
                  </a:lnTo>
                  <a:lnTo>
                    <a:pt x="191770" y="82130"/>
                  </a:lnTo>
                  <a:lnTo>
                    <a:pt x="189534" y="81991"/>
                  </a:lnTo>
                  <a:lnTo>
                    <a:pt x="188912" y="82423"/>
                  </a:lnTo>
                  <a:lnTo>
                    <a:pt x="188683" y="86245"/>
                  </a:lnTo>
                  <a:lnTo>
                    <a:pt x="186347" y="86118"/>
                  </a:lnTo>
                  <a:lnTo>
                    <a:pt x="185889" y="86550"/>
                  </a:lnTo>
                  <a:lnTo>
                    <a:pt x="185775" y="88493"/>
                  </a:lnTo>
                  <a:lnTo>
                    <a:pt x="186182" y="88976"/>
                  </a:lnTo>
                  <a:lnTo>
                    <a:pt x="188518" y="89115"/>
                  </a:lnTo>
                  <a:lnTo>
                    <a:pt x="187782" y="101790"/>
                  </a:lnTo>
                  <a:lnTo>
                    <a:pt x="189242" y="103835"/>
                  </a:lnTo>
                  <a:lnTo>
                    <a:pt x="195275" y="104178"/>
                  </a:lnTo>
                  <a:lnTo>
                    <a:pt x="196799" y="102997"/>
                  </a:lnTo>
                  <a:lnTo>
                    <a:pt x="196888" y="101257"/>
                  </a:lnTo>
                  <a:lnTo>
                    <a:pt x="196938" y="100584"/>
                  </a:lnTo>
                  <a:lnTo>
                    <a:pt x="196088" y="100037"/>
                  </a:lnTo>
                  <a:lnTo>
                    <a:pt x="195402" y="100812"/>
                  </a:lnTo>
                  <a:lnTo>
                    <a:pt x="194589" y="101257"/>
                  </a:lnTo>
                  <a:lnTo>
                    <a:pt x="191833" y="101104"/>
                  </a:lnTo>
                  <a:lnTo>
                    <a:pt x="191287" y="100037"/>
                  </a:lnTo>
                  <a:lnTo>
                    <a:pt x="191909" y="89319"/>
                  </a:lnTo>
                  <a:lnTo>
                    <a:pt x="196875" y="89598"/>
                  </a:lnTo>
                  <a:lnTo>
                    <a:pt x="197154" y="89319"/>
                  </a:lnTo>
                  <a:lnTo>
                    <a:pt x="197319" y="89166"/>
                  </a:lnTo>
                  <a:lnTo>
                    <a:pt x="197434" y="87185"/>
                  </a:lnTo>
                  <a:close/>
                </a:path>
                <a:path w="440054" h="118110">
                  <a:moveTo>
                    <a:pt x="199707" y="18059"/>
                  </a:moveTo>
                  <a:lnTo>
                    <a:pt x="198577" y="16789"/>
                  </a:lnTo>
                  <a:lnTo>
                    <a:pt x="189725" y="16268"/>
                  </a:lnTo>
                  <a:lnTo>
                    <a:pt x="189763" y="15697"/>
                  </a:lnTo>
                  <a:lnTo>
                    <a:pt x="190195" y="8191"/>
                  </a:lnTo>
                  <a:lnTo>
                    <a:pt x="188493" y="6959"/>
                  </a:lnTo>
                  <a:lnTo>
                    <a:pt x="182118" y="6591"/>
                  </a:lnTo>
                  <a:lnTo>
                    <a:pt x="180327" y="8051"/>
                  </a:lnTo>
                  <a:lnTo>
                    <a:pt x="179882" y="15697"/>
                  </a:lnTo>
                  <a:lnTo>
                    <a:pt x="175348" y="15430"/>
                  </a:lnTo>
                  <a:lnTo>
                    <a:pt x="173926" y="16624"/>
                  </a:lnTo>
                  <a:lnTo>
                    <a:pt x="173621" y="21932"/>
                  </a:lnTo>
                  <a:lnTo>
                    <a:pt x="174891" y="23215"/>
                  </a:lnTo>
                  <a:lnTo>
                    <a:pt x="179425" y="23482"/>
                  </a:lnTo>
                  <a:lnTo>
                    <a:pt x="178054" y="47142"/>
                  </a:lnTo>
                  <a:lnTo>
                    <a:pt x="181356" y="51384"/>
                  </a:lnTo>
                  <a:lnTo>
                    <a:pt x="194665" y="52158"/>
                  </a:lnTo>
                  <a:lnTo>
                    <a:pt x="198310" y="49517"/>
                  </a:lnTo>
                  <a:lnTo>
                    <a:pt x="198628" y="44208"/>
                  </a:lnTo>
                  <a:lnTo>
                    <a:pt x="198678" y="43294"/>
                  </a:lnTo>
                  <a:lnTo>
                    <a:pt x="196481" y="41821"/>
                  </a:lnTo>
                  <a:lnTo>
                    <a:pt x="196329" y="42024"/>
                  </a:lnTo>
                  <a:lnTo>
                    <a:pt x="195186" y="43294"/>
                  </a:lnTo>
                  <a:lnTo>
                    <a:pt x="193789" y="44208"/>
                  </a:lnTo>
                  <a:lnTo>
                    <a:pt x="189039" y="43942"/>
                  </a:lnTo>
                  <a:lnTo>
                    <a:pt x="188010" y="42176"/>
                  </a:lnTo>
                  <a:lnTo>
                    <a:pt x="189064" y="24041"/>
                  </a:lnTo>
                  <a:lnTo>
                    <a:pt x="198056" y="24561"/>
                  </a:lnTo>
                  <a:lnTo>
                    <a:pt x="198653" y="24041"/>
                  </a:lnTo>
                  <a:lnTo>
                    <a:pt x="199402" y="23368"/>
                  </a:lnTo>
                  <a:lnTo>
                    <a:pt x="199707" y="18059"/>
                  </a:lnTo>
                  <a:close/>
                </a:path>
                <a:path w="440054" h="118110">
                  <a:moveTo>
                    <a:pt x="204177" y="87363"/>
                  </a:moveTo>
                  <a:lnTo>
                    <a:pt x="203568" y="86931"/>
                  </a:lnTo>
                  <a:lnTo>
                    <a:pt x="201371" y="86804"/>
                  </a:lnTo>
                  <a:lnTo>
                    <a:pt x="200672" y="87198"/>
                  </a:lnTo>
                  <a:lnTo>
                    <a:pt x="199707" y="103733"/>
                  </a:lnTo>
                  <a:lnTo>
                    <a:pt x="200355" y="104152"/>
                  </a:lnTo>
                  <a:lnTo>
                    <a:pt x="202552" y="104279"/>
                  </a:lnTo>
                  <a:lnTo>
                    <a:pt x="203212" y="103936"/>
                  </a:lnTo>
                  <a:lnTo>
                    <a:pt x="204177" y="87363"/>
                  </a:lnTo>
                  <a:close/>
                </a:path>
                <a:path w="440054" h="118110">
                  <a:moveTo>
                    <a:pt x="204939" y="80302"/>
                  </a:moveTo>
                  <a:lnTo>
                    <a:pt x="204241" y="79552"/>
                  </a:lnTo>
                  <a:lnTo>
                    <a:pt x="202933" y="79463"/>
                  </a:lnTo>
                  <a:lnTo>
                    <a:pt x="201587" y="79400"/>
                  </a:lnTo>
                  <a:lnTo>
                    <a:pt x="200761" y="80060"/>
                  </a:lnTo>
                  <a:lnTo>
                    <a:pt x="200621" y="82575"/>
                  </a:lnTo>
                  <a:lnTo>
                    <a:pt x="201358" y="83324"/>
                  </a:lnTo>
                  <a:lnTo>
                    <a:pt x="204012" y="83477"/>
                  </a:lnTo>
                  <a:lnTo>
                    <a:pt x="204800" y="82854"/>
                  </a:lnTo>
                  <a:lnTo>
                    <a:pt x="204939" y="80302"/>
                  </a:lnTo>
                  <a:close/>
                </a:path>
                <a:path w="440054" h="118110">
                  <a:moveTo>
                    <a:pt x="219964" y="81610"/>
                  </a:moveTo>
                  <a:lnTo>
                    <a:pt x="218821" y="80429"/>
                  </a:lnTo>
                  <a:lnTo>
                    <a:pt x="212801" y="80086"/>
                  </a:lnTo>
                  <a:lnTo>
                    <a:pt x="210680" y="81953"/>
                  </a:lnTo>
                  <a:lnTo>
                    <a:pt x="210350" y="87515"/>
                  </a:lnTo>
                  <a:lnTo>
                    <a:pt x="207238" y="87325"/>
                  </a:lnTo>
                  <a:lnTo>
                    <a:pt x="206781" y="87731"/>
                  </a:lnTo>
                  <a:lnTo>
                    <a:pt x="206667" y="89712"/>
                  </a:lnTo>
                  <a:lnTo>
                    <a:pt x="207073" y="90195"/>
                  </a:lnTo>
                  <a:lnTo>
                    <a:pt x="210185" y="90373"/>
                  </a:lnTo>
                  <a:lnTo>
                    <a:pt x="209372" y="104292"/>
                  </a:lnTo>
                  <a:lnTo>
                    <a:pt x="210019" y="104711"/>
                  </a:lnTo>
                  <a:lnTo>
                    <a:pt x="212217" y="104851"/>
                  </a:lnTo>
                  <a:lnTo>
                    <a:pt x="212839" y="104495"/>
                  </a:lnTo>
                  <a:lnTo>
                    <a:pt x="213652" y="90576"/>
                  </a:lnTo>
                  <a:lnTo>
                    <a:pt x="217589" y="90805"/>
                  </a:lnTo>
                  <a:lnTo>
                    <a:pt x="217817" y="90576"/>
                  </a:lnTo>
                  <a:lnTo>
                    <a:pt x="218033" y="90373"/>
                  </a:lnTo>
                  <a:lnTo>
                    <a:pt x="218147" y="88417"/>
                  </a:lnTo>
                  <a:lnTo>
                    <a:pt x="217754" y="87934"/>
                  </a:lnTo>
                  <a:lnTo>
                    <a:pt x="213753" y="87706"/>
                  </a:lnTo>
                  <a:lnTo>
                    <a:pt x="213753" y="87515"/>
                  </a:lnTo>
                  <a:lnTo>
                    <a:pt x="213956" y="84061"/>
                  </a:lnTo>
                  <a:lnTo>
                    <a:pt x="214769" y="83045"/>
                  </a:lnTo>
                  <a:lnTo>
                    <a:pt x="217525" y="83197"/>
                  </a:lnTo>
                  <a:lnTo>
                    <a:pt x="218490" y="83756"/>
                  </a:lnTo>
                  <a:lnTo>
                    <a:pt x="219024" y="84353"/>
                  </a:lnTo>
                  <a:lnTo>
                    <a:pt x="219837" y="83794"/>
                  </a:lnTo>
                  <a:lnTo>
                    <a:pt x="219875" y="83045"/>
                  </a:lnTo>
                  <a:lnTo>
                    <a:pt x="219964" y="81610"/>
                  </a:lnTo>
                  <a:close/>
                </a:path>
                <a:path w="440054" h="118110">
                  <a:moveTo>
                    <a:pt x="224815" y="88557"/>
                  </a:moveTo>
                  <a:lnTo>
                    <a:pt x="224205" y="88138"/>
                  </a:lnTo>
                  <a:lnTo>
                    <a:pt x="222008" y="88011"/>
                  </a:lnTo>
                  <a:lnTo>
                    <a:pt x="221310" y="88392"/>
                  </a:lnTo>
                  <a:lnTo>
                    <a:pt x="220345" y="104927"/>
                  </a:lnTo>
                  <a:lnTo>
                    <a:pt x="221005" y="105359"/>
                  </a:lnTo>
                  <a:lnTo>
                    <a:pt x="223189" y="105486"/>
                  </a:lnTo>
                  <a:lnTo>
                    <a:pt x="223850" y="105130"/>
                  </a:lnTo>
                  <a:lnTo>
                    <a:pt x="224815" y="88557"/>
                  </a:lnTo>
                  <a:close/>
                </a:path>
                <a:path w="440054" h="118110">
                  <a:moveTo>
                    <a:pt x="225590" y="81495"/>
                  </a:moveTo>
                  <a:lnTo>
                    <a:pt x="224878" y="80746"/>
                  </a:lnTo>
                  <a:lnTo>
                    <a:pt x="222224" y="80594"/>
                  </a:lnTo>
                  <a:lnTo>
                    <a:pt x="221411" y="81254"/>
                  </a:lnTo>
                  <a:lnTo>
                    <a:pt x="221259" y="83769"/>
                  </a:lnTo>
                  <a:lnTo>
                    <a:pt x="221996" y="84518"/>
                  </a:lnTo>
                  <a:lnTo>
                    <a:pt x="224650" y="84683"/>
                  </a:lnTo>
                  <a:lnTo>
                    <a:pt x="225437" y="84048"/>
                  </a:lnTo>
                  <a:lnTo>
                    <a:pt x="225590" y="81495"/>
                  </a:lnTo>
                  <a:close/>
                </a:path>
                <a:path w="440054" h="118110">
                  <a:moveTo>
                    <a:pt x="235788" y="23139"/>
                  </a:moveTo>
                  <a:lnTo>
                    <a:pt x="230632" y="17868"/>
                  </a:lnTo>
                  <a:lnTo>
                    <a:pt x="210870" y="16713"/>
                  </a:lnTo>
                  <a:lnTo>
                    <a:pt x="206425" y="18592"/>
                  </a:lnTo>
                  <a:lnTo>
                    <a:pt x="206032" y="25463"/>
                  </a:lnTo>
                  <a:lnTo>
                    <a:pt x="207492" y="27114"/>
                  </a:lnTo>
                  <a:lnTo>
                    <a:pt x="211328" y="27190"/>
                  </a:lnTo>
                  <a:lnTo>
                    <a:pt x="213474" y="25819"/>
                  </a:lnTo>
                  <a:lnTo>
                    <a:pt x="215582" y="24942"/>
                  </a:lnTo>
                  <a:lnTo>
                    <a:pt x="223443" y="25412"/>
                  </a:lnTo>
                  <a:lnTo>
                    <a:pt x="225653" y="27736"/>
                  </a:lnTo>
                  <a:lnTo>
                    <a:pt x="225399" y="31991"/>
                  </a:lnTo>
                  <a:lnTo>
                    <a:pt x="225082" y="31978"/>
                  </a:lnTo>
                  <a:lnTo>
                    <a:pt x="225082" y="37439"/>
                  </a:lnTo>
                  <a:lnTo>
                    <a:pt x="224701" y="43954"/>
                  </a:lnTo>
                  <a:lnTo>
                    <a:pt x="221043" y="47002"/>
                  </a:lnTo>
                  <a:lnTo>
                    <a:pt x="212763" y="46520"/>
                  </a:lnTo>
                  <a:lnTo>
                    <a:pt x="210807" y="44780"/>
                  </a:lnTo>
                  <a:lnTo>
                    <a:pt x="211175" y="38468"/>
                  </a:lnTo>
                  <a:lnTo>
                    <a:pt x="215366" y="37160"/>
                  </a:lnTo>
                  <a:lnTo>
                    <a:pt x="225082" y="37439"/>
                  </a:lnTo>
                  <a:lnTo>
                    <a:pt x="225082" y="31978"/>
                  </a:lnTo>
                  <a:lnTo>
                    <a:pt x="201015" y="48260"/>
                  </a:lnTo>
                  <a:lnTo>
                    <a:pt x="205168" y="52616"/>
                  </a:lnTo>
                  <a:lnTo>
                    <a:pt x="217551" y="53340"/>
                  </a:lnTo>
                  <a:lnTo>
                    <a:pt x="221996" y="51396"/>
                  </a:lnTo>
                  <a:lnTo>
                    <a:pt x="224688" y="47929"/>
                  </a:lnTo>
                  <a:lnTo>
                    <a:pt x="225031" y="51777"/>
                  </a:lnTo>
                  <a:lnTo>
                    <a:pt x="227126" y="53619"/>
                  </a:lnTo>
                  <a:lnTo>
                    <a:pt x="232156" y="53911"/>
                  </a:lnTo>
                  <a:lnTo>
                    <a:pt x="234035" y="53378"/>
                  </a:lnTo>
                  <a:lnTo>
                    <a:pt x="234353" y="47929"/>
                  </a:lnTo>
                  <a:lnTo>
                    <a:pt x="234403" y="47002"/>
                  </a:lnTo>
                  <a:lnTo>
                    <a:pt x="234975" y="37160"/>
                  </a:lnTo>
                  <a:lnTo>
                    <a:pt x="235280" y="31991"/>
                  </a:lnTo>
                  <a:lnTo>
                    <a:pt x="235686" y="24942"/>
                  </a:lnTo>
                  <a:lnTo>
                    <a:pt x="235788" y="23139"/>
                  </a:lnTo>
                  <a:close/>
                </a:path>
                <a:path w="440054" h="118110">
                  <a:moveTo>
                    <a:pt x="242773" y="105410"/>
                  </a:moveTo>
                  <a:lnTo>
                    <a:pt x="242646" y="105206"/>
                  </a:lnTo>
                  <a:lnTo>
                    <a:pt x="236347" y="97523"/>
                  </a:lnTo>
                  <a:lnTo>
                    <a:pt x="235978" y="97066"/>
                  </a:lnTo>
                  <a:lnTo>
                    <a:pt x="236613" y="96431"/>
                  </a:lnTo>
                  <a:lnTo>
                    <a:pt x="242722" y="90424"/>
                  </a:lnTo>
                  <a:lnTo>
                    <a:pt x="242087" y="89179"/>
                  </a:lnTo>
                  <a:lnTo>
                    <a:pt x="240207" y="89065"/>
                  </a:lnTo>
                  <a:lnTo>
                    <a:pt x="239433" y="89344"/>
                  </a:lnTo>
                  <a:lnTo>
                    <a:pt x="238683" y="90195"/>
                  </a:lnTo>
                  <a:lnTo>
                    <a:pt x="232384" y="96431"/>
                  </a:lnTo>
                  <a:lnTo>
                    <a:pt x="233222" y="82092"/>
                  </a:lnTo>
                  <a:lnTo>
                    <a:pt x="232079" y="81457"/>
                  </a:lnTo>
                  <a:lnTo>
                    <a:pt x="230314" y="81356"/>
                  </a:lnTo>
                  <a:lnTo>
                    <a:pt x="229730" y="81610"/>
                  </a:lnTo>
                  <a:lnTo>
                    <a:pt x="228358" y="105206"/>
                  </a:lnTo>
                  <a:lnTo>
                    <a:pt x="228371" y="105410"/>
                  </a:lnTo>
                  <a:lnTo>
                    <a:pt x="228968" y="105829"/>
                  </a:lnTo>
                  <a:lnTo>
                    <a:pt x="231152" y="105943"/>
                  </a:lnTo>
                  <a:lnTo>
                    <a:pt x="231851" y="105600"/>
                  </a:lnTo>
                  <a:lnTo>
                    <a:pt x="232321" y="97523"/>
                  </a:lnTo>
                  <a:lnTo>
                    <a:pt x="238671" y="105232"/>
                  </a:lnTo>
                  <a:lnTo>
                    <a:pt x="239344" y="106172"/>
                  </a:lnTo>
                  <a:lnTo>
                    <a:pt x="240004" y="106502"/>
                  </a:lnTo>
                  <a:lnTo>
                    <a:pt x="241922" y="106616"/>
                  </a:lnTo>
                  <a:lnTo>
                    <a:pt x="242773" y="105410"/>
                  </a:lnTo>
                  <a:close/>
                </a:path>
                <a:path w="440054" h="118110">
                  <a:moveTo>
                    <a:pt x="259981" y="92456"/>
                  </a:moveTo>
                  <a:lnTo>
                    <a:pt x="259816" y="92290"/>
                  </a:lnTo>
                  <a:lnTo>
                    <a:pt x="257492" y="89827"/>
                  </a:lnTo>
                  <a:lnTo>
                    <a:pt x="248818" y="89319"/>
                  </a:lnTo>
                  <a:lnTo>
                    <a:pt x="246380" y="90500"/>
                  </a:lnTo>
                  <a:lnTo>
                    <a:pt x="246240" y="92862"/>
                  </a:lnTo>
                  <a:lnTo>
                    <a:pt x="246913" y="93548"/>
                  </a:lnTo>
                  <a:lnTo>
                    <a:pt x="247827" y="93599"/>
                  </a:lnTo>
                  <a:lnTo>
                    <a:pt x="249262" y="92748"/>
                  </a:lnTo>
                  <a:lnTo>
                    <a:pt x="250355" y="92290"/>
                  </a:lnTo>
                  <a:lnTo>
                    <a:pt x="254990" y="92557"/>
                  </a:lnTo>
                  <a:lnTo>
                    <a:pt x="256400" y="94056"/>
                  </a:lnTo>
                  <a:lnTo>
                    <a:pt x="256222" y="97002"/>
                  </a:lnTo>
                  <a:lnTo>
                    <a:pt x="256108" y="99199"/>
                  </a:lnTo>
                  <a:lnTo>
                    <a:pt x="255866" y="103200"/>
                  </a:lnTo>
                  <a:lnTo>
                    <a:pt x="253555" y="104978"/>
                  </a:lnTo>
                  <a:lnTo>
                    <a:pt x="248488" y="104686"/>
                  </a:lnTo>
                  <a:lnTo>
                    <a:pt x="247345" y="103657"/>
                  </a:lnTo>
                  <a:lnTo>
                    <a:pt x="247573" y="99834"/>
                  </a:lnTo>
                  <a:lnTo>
                    <a:pt x="250177" y="99060"/>
                  </a:lnTo>
                  <a:lnTo>
                    <a:pt x="256108" y="99199"/>
                  </a:lnTo>
                  <a:lnTo>
                    <a:pt x="256108" y="97002"/>
                  </a:lnTo>
                  <a:lnTo>
                    <a:pt x="248081" y="96672"/>
                  </a:lnTo>
                  <a:lnTo>
                    <a:pt x="244233" y="98145"/>
                  </a:lnTo>
                  <a:lnTo>
                    <a:pt x="243827" y="104990"/>
                  </a:lnTo>
                  <a:lnTo>
                    <a:pt x="245872" y="107048"/>
                  </a:lnTo>
                  <a:lnTo>
                    <a:pt x="252145" y="107416"/>
                  </a:lnTo>
                  <a:lnTo>
                    <a:pt x="254431" y="106413"/>
                  </a:lnTo>
                  <a:lnTo>
                    <a:pt x="255549" y="104978"/>
                  </a:lnTo>
                  <a:lnTo>
                    <a:pt x="255816" y="104648"/>
                  </a:lnTo>
                  <a:lnTo>
                    <a:pt x="255739" y="106743"/>
                  </a:lnTo>
                  <a:lnTo>
                    <a:pt x="256578" y="107467"/>
                  </a:lnTo>
                  <a:lnTo>
                    <a:pt x="258457" y="107569"/>
                  </a:lnTo>
                  <a:lnTo>
                    <a:pt x="259003" y="107416"/>
                  </a:lnTo>
                  <a:lnTo>
                    <a:pt x="259118" y="107048"/>
                  </a:lnTo>
                  <a:lnTo>
                    <a:pt x="259257" y="104648"/>
                  </a:lnTo>
                  <a:lnTo>
                    <a:pt x="259588" y="99060"/>
                  </a:lnTo>
                  <a:lnTo>
                    <a:pt x="259702" y="97002"/>
                  </a:lnTo>
                  <a:lnTo>
                    <a:pt x="259981" y="92456"/>
                  </a:lnTo>
                  <a:close/>
                </a:path>
                <a:path w="440054" h="118110">
                  <a:moveTo>
                    <a:pt x="270205" y="37299"/>
                  </a:moveTo>
                  <a:lnTo>
                    <a:pt x="253009" y="32600"/>
                  </a:lnTo>
                  <a:lnTo>
                    <a:pt x="250342" y="32016"/>
                  </a:lnTo>
                  <a:lnTo>
                    <a:pt x="250609" y="27343"/>
                  </a:lnTo>
                  <a:lnTo>
                    <a:pt x="252806" y="26263"/>
                  </a:lnTo>
                  <a:lnTo>
                    <a:pt x="260591" y="26720"/>
                  </a:lnTo>
                  <a:lnTo>
                    <a:pt x="264236" y="28841"/>
                  </a:lnTo>
                  <a:lnTo>
                    <a:pt x="266420" y="31673"/>
                  </a:lnTo>
                  <a:lnTo>
                    <a:pt x="266547" y="31889"/>
                  </a:lnTo>
                  <a:lnTo>
                    <a:pt x="269697" y="30238"/>
                  </a:lnTo>
                  <a:lnTo>
                    <a:pt x="269925" y="26263"/>
                  </a:lnTo>
                  <a:lnTo>
                    <a:pt x="270078" y="23647"/>
                  </a:lnTo>
                  <a:lnTo>
                    <a:pt x="265671" y="19977"/>
                  </a:lnTo>
                  <a:lnTo>
                    <a:pt x="247548" y="18923"/>
                  </a:lnTo>
                  <a:lnTo>
                    <a:pt x="241617" y="23050"/>
                  </a:lnTo>
                  <a:lnTo>
                    <a:pt x="240766" y="37642"/>
                  </a:lnTo>
                  <a:lnTo>
                    <a:pt x="248119" y="39636"/>
                  </a:lnTo>
                  <a:lnTo>
                    <a:pt x="252806" y="40970"/>
                  </a:lnTo>
                  <a:lnTo>
                    <a:pt x="257416" y="42227"/>
                  </a:lnTo>
                  <a:lnTo>
                    <a:pt x="260159" y="42811"/>
                  </a:lnTo>
                  <a:lnTo>
                    <a:pt x="259880" y="47637"/>
                  </a:lnTo>
                  <a:lnTo>
                    <a:pt x="257619" y="48641"/>
                  </a:lnTo>
                  <a:lnTo>
                    <a:pt x="248615" y="48120"/>
                  </a:lnTo>
                  <a:lnTo>
                    <a:pt x="244843" y="45834"/>
                  </a:lnTo>
                  <a:lnTo>
                    <a:pt x="242392" y="42926"/>
                  </a:lnTo>
                  <a:lnTo>
                    <a:pt x="239445" y="44526"/>
                  </a:lnTo>
                  <a:lnTo>
                    <a:pt x="239064" y="51041"/>
                  </a:lnTo>
                  <a:lnTo>
                    <a:pt x="243751" y="54864"/>
                  </a:lnTo>
                  <a:lnTo>
                    <a:pt x="263359" y="56007"/>
                  </a:lnTo>
                  <a:lnTo>
                    <a:pt x="269341" y="52095"/>
                  </a:lnTo>
                  <a:lnTo>
                    <a:pt x="269544" y="48641"/>
                  </a:lnTo>
                  <a:lnTo>
                    <a:pt x="270205" y="37299"/>
                  </a:lnTo>
                  <a:close/>
                </a:path>
                <a:path w="440054" h="118110">
                  <a:moveTo>
                    <a:pt x="273913" y="91630"/>
                  </a:moveTo>
                  <a:lnTo>
                    <a:pt x="273545" y="91186"/>
                  </a:lnTo>
                  <a:lnTo>
                    <a:pt x="268592" y="90893"/>
                  </a:lnTo>
                  <a:lnTo>
                    <a:pt x="268592" y="90703"/>
                  </a:lnTo>
                  <a:lnTo>
                    <a:pt x="268820" y="86969"/>
                  </a:lnTo>
                  <a:lnTo>
                    <a:pt x="268236" y="86575"/>
                  </a:lnTo>
                  <a:lnTo>
                    <a:pt x="266001" y="86448"/>
                  </a:lnTo>
                  <a:lnTo>
                    <a:pt x="265379" y="86880"/>
                  </a:lnTo>
                  <a:lnTo>
                    <a:pt x="265163" y="90703"/>
                  </a:lnTo>
                  <a:lnTo>
                    <a:pt x="262813" y="90563"/>
                  </a:lnTo>
                  <a:lnTo>
                    <a:pt x="262369" y="90995"/>
                  </a:lnTo>
                  <a:lnTo>
                    <a:pt x="262255" y="92938"/>
                  </a:lnTo>
                  <a:lnTo>
                    <a:pt x="262648" y="93433"/>
                  </a:lnTo>
                  <a:lnTo>
                    <a:pt x="264985" y="93560"/>
                  </a:lnTo>
                  <a:lnTo>
                    <a:pt x="264248" y="106235"/>
                  </a:lnTo>
                  <a:lnTo>
                    <a:pt x="265722" y="108280"/>
                  </a:lnTo>
                  <a:lnTo>
                    <a:pt x="271754" y="108635"/>
                  </a:lnTo>
                  <a:lnTo>
                    <a:pt x="273278" y="107442"/>
                  </a:lnTo>
                  <a:lnTo>
                    <a:pt x="273367" y="105714"/>
                  </a:lnTo>
                  <a:lnTo>
                    <a:pt x="273418" y="105029"/>
                  </a:lnTo>
                  <a:lnTo>
                    <a:pt x="272567" y="104482"/>
                  </a:lnTo>
                  <a:lnTo>
                    <a:pt x="272440" y="104584"/>
                  </a:lnTo>
                  <a:lnTo>
                    <a:pt x="271868" y="105257"/>
                  </a:lnTo>
                  <a:lnTo>
                    <a:pt x="271068" y="105714"/>
                  </a:lnTo>
                  <a:lnTo>
                    <a:pt x="268300" y="105549"/>
                  </a:lnTo>
                  <a:lnTo>
                    <a:pt x="267766" y="104482"/>
                  </a:lnTo>
                  <a:lnTo>
                    <a:pt x="268389" y="93764"/>
                  </a:lnTo>
                  <a:lnTo>
                    <a:pt x="273342" y="94056"/>
                  </a:lnTo>
                  <a:lnTo>
                    <a:pt x="273634" y="93764"/>
                  </a:lnTo>
                  <a:lnTo>
                    <a:pt x="273799" y="93611"/>
                  </a:lnTo>
                  <a:lnTo>
                    <a:pt x="273913" y="91630"/>
                  </a:lnTo>
                  <a:close/>
                </a:path>
                <a:path w="440054" h="118110">
                  <a:moveTo>
                    <a:pt x="294322" y="85928"/>
                  </a:moveTo>
                  <a:lnTo>
                    <a:pt x="293166" y="84759"/>
                  </a:lnTo>
                  <a:lnTo>
                    <a:pt x="287159" y="84416"/>
                  </a:lnTo>
                  <a:lnTo>
                    <a:pt x="285026" y="86271"/>
                  </a:lnTo>
                  <a:lnTo>
                    <a:pt x="284695" y="91833"/>
                  </a:lnTo>
                  <a:lnTo>
                    <a:pt x="281584" y="91655"/>
                  </a:lnTo>
                  <a:lnTo>
                    <a:pt x="281152" y="92036"/>
                  </a:lnTo>
                  <a:lnTo>
                    <a:pt x="281012" y="94043"/>
                  </a:lnTo>
                  <a:lnTo>
                    <a:pt x="281419" y="94526"/>
                  </a:lnTo>
                  <a:lnTo>
                    <a:pt x="284530" y="94703"/>
                  </a:lnTo>
                  <a:lnTo>
                    <a:pt x="283718" y="108610"/>
                  </a:lnTo>
                  <a:lnTo>
                    <a:pt x="284365" y="109042"/>
                  </a:lnTo>
                  <a:lnTo>
                    <a:pt x="286562" y="109169"/>
                  </a:lnTo>
                  <a:lnTo>
                    <a:pt x="287185" y="108813"/>
                  </a:lnTo>
                  <a:lnTo>
                    <a:pt x="287997" y="94907"/>
                  </a:lnTo>
                  <a:lnTo>
                    <a:pt x="291934" y="95135"/>
                  </a:lnTo>
                  <a:lnTo>
                    <a:pt x="292163" y="94907"/>
                  </a:lnTo>
                  <a:lnTo>
                    <a:pt x="292379" y="94703"/>
                  </a:lnTo>
                  <a:lnTo>
                    <a:pt x="292493" y="92748"/>
                  </a:lnTo>
                  <a:lnTo>
                    <a:pt x="292100" y="92265"/>
                  </a:lnTo>
                  <a:lnTo>
                    <a:pt x="288099" y="92036"/>
                  </a:lnTo>
                  <a:lnTo>
                    <a:pt x="288099" y="91833"/>
                  </a:lnTo>
                  <a:lnTo>
                    <a:pt x="288315" y="88392"/>
                  </a:lnTo>
                  <a:lnTo>
                    <a:pt x="289115" y="87376"/>
                  </a:lnTo>
                  <a:lnTo>
                    <a:pt x="291871" y="87528"/>
                  </a:lnTo>
                  <a:lnTo>
                    <a:pt x="292836" y="88087"/>
                  </a:lnTo>
                  <a:lnTo>
                    <a:pt x="293370" y="88684"/>
                  </a:lnTo>
                  <a:lnTo>
                    <a:pt x="294182" y="88125"/>
                  </a:lnTo>
                  <a:lnTo>
                    <a:pt x="294220" y="87376"/>
                  </a:lnTo>
                  <a:lnTo>
                    <a:pt x="294322" y="85928"/>
                  </a:lnTo>
                  <a:close/>
                </a:path>
                <a:path w="440054" h="118110">
                  <a:moveTo>
                    <a:pt x="304063" y="39268"/>
                  </a:moveTo>
                  <a:lnTo>
                    <a:pt x="286854" y="34569"/>
                  </a:lnTo>
                  <a:lnTo>
                    <a:pt x="284187" y="33985"/>
                  </a:lnTo>
                  <a:lnTo>
                    <a:pt x="284467" y="29311"/>
                  </a:lnTo>
                  <a:lnTo>
                    <a:pt x="286651" y="28232"/>
                  </a:lnTo>
                  <a:lnTo>
                    <a:pt x="294436" y="28689"/>
                  </a:lnTo>
                  <a:lnTo>
                    <a:pt x="298081" y="30822"/>
                  </a:lnTo>
                  <a:lnTo>
                    <a:pt x="300266" y="33642"/>
                  </a:lnTo>
                  <a:lnTo>
                    <a:pt x="300393" y="33858"/>
                  </a:lnTo>
                  <a:lnTo>
                    <a:pt x="303542" y="32194"/>
                  </a:lnTo>
                  <a:lnTo>
                    <a:pt x="303771" y="28232"/>
                  </a:lnTo>
                  <a:lnTo>
                    <a:pt x="303923" y="25615"/>
                  </a:lnTo>
                  <a:lnTo>
                    <a:pt x="299529" y="21945"/>
                  </a:lnTo>
                  <a:lnTo>
                    <a:pt x="281393" y="20891"/>
                  </a:lnTo>
                  <a:lnTo>
                    <a:pt x="275475" y="25019"/>
                  </a:lnTo>
                  <a:lnTo>
                    <a:pt x="274624" y="39611"/>
                  </a:lnTo>
                  <a:lnTo>
                    <a:pt x="291261" y="44208"/>
                  </a:lnTo>
                  <a:lnTo>
                    <a:pt x="294005" y="44792"/>
                  </a:lnTo>
                  <a:lnTo>
                    <a:pt x="293725" y="49606"/>
                  </a:lnTo>
                  <a:lnTo>
                    <a:pt x="291452" y="50609"/>
                  </a:lnTo>
                  <a:lnTo>
                    <a:pt x="282473" y="50088"/>
                  </a:lnTo>
                  <a:lnTo>
                    <a:pt x="278688" y="47802"/>
                  </a:lnTo>
                  <a:lnTo>
                    <a:pt x="276237" y="44894"/>
                  </a:lnTo>
                  <a:lnTo>
                    <a:pt x="273291" y="46494"/>
                  </a:lnTo>
                  <a:lnTo>
                    <a:pt x="272923" y="53009"/>
                  </a:lnTo>
                  <a:lnTo>
                    <a:pt x="277596" y="56832"/>
                  </a:lnTo>
                  <a:lnTo>
                    <a:pt x="297205" y="57975"/>
                  </a:lnTo>
                  <a:lnTo>
                    <a:pt x="303199" y="54063"/>
                  </a:lnTo>
                  <a:lnTo>
                    <a:pt x="303403" y="50609"/>
                  </a:lnTo>
                  <a:lnTo>
                    <a:pt x="304063" y="39268"/>
                  </a:lnTo>
                  <a:close/>
                </a:path>
                <a:path w="440054" h="118110">
                  <a:moveTo>
                    <a:pt x="311492" y="96735"/>
                  </a:moveTo>
                  <a:lnTo>
                    <a:pt x="310083" y="95135"/>
                  </a:lnTo>
                  <a:lnTo>
                    <a:pt x="308127" y="92900"/>
                  </a:lnTo>
                  <a:lnTo>
                    <a:pt x="308127" y="98247"/>
                  </a:lnTo>
                  <a:lnTo>
                    <a:pt x="307708" y="105257"/>
                  </a:lnTo>
                  <a:lnTo>
                    <a:pt x="305155" y="107696"/>
                  </a:lnTo>
                  <a:lnTo>
                    <a:pt x="298640" y="107315"/>
                  </a:lnTo>
                  <a:lnTo>
                    <a:pt x="296354" y="104559"/>
                  </a:lnTo>
                  <a:lnTo>
                    <a:pt x="296760" y="97548"/>
                  </a:lnTo>
                  <a:lnTo>
                    <a:pt x="299351" y="95135"/>
                  </a:lnTo>
                  <a:lnTo>
                    <a:pt x="305904" y="95516"/>
                  </a:lnTo>
                  <a:lnTo>
                    <a:pt x="308127" y="98247"/>
                  </a:lnTo>
                  <a:lnTo>
                    <a:pt x="308127" y="92900"/>
                  </a:lnTo>
                  <a:lnTo>
                    <a:pt x="308025" y="92773"/>
                  </a:lnTo>
                  <a:lnTo>
                    <a:pt x="297535" y="92151"/>
                  </a:lnTo>
                  <a:lnTo>
                    <a:pt x="293636" y="95656"/>
                  </a:lnTo>
                  <a:lnTo>
                    <a:pt x="293027" y="106146"/>
                  </a:lnTo>
                  <a:lnTo>
                    <a:pt x="296456" y="110070"/>
                  </a:lnTo>
                  <a:lnTo>
                    <a:pt x="306971" y="110680"/>
                  </a:lnTo>
                  <a:lnTo>
                    <a:pt x="310286" y="107696"/>
                  </a:lnTo>
                  <a:lnTo>
                    <a:pt x="310870" y="107175"/>
                  </a:lnTo>
                  <a:lnTo>
                    <a:pt x="311492" y="96735"/>
                  </a:lnTo>
                  <a:close/>
                </a:path>
                <a:path w="440054" h="118110">
                  <a:moveTo>
                    <a:pt x="321030" y="24688"/>
                  </a:moveTo>
                  <a:lnTo>
                    <a:pt x="319328" y="23456"/>
                  </a:lnTo>
                  <a:lnTo>
                    <a:pt x="313029" y="23088"/>
                  </a:lnTo>
                  <a:lnTo>
                    <a:pt x="311035" y="24180"/>
                  </a:lnTo>
                  <a:lnTo>
                    <a:pt x="309118" y="57111"/>
                  </a:lnTo>
                  <a:lnTo>
                    <a:pt x="310972" y="58280"/>
                  </a:lnTo>
                  <a:lnTo>
                    <a:pt x="317207" y="58648"/>
                  </a:lnTo>
                  <a:lnTo>
                    <a:pt x="319112" y="57619"/>
                  </a:lnTo>
                  <a:lnTo>
                    <a:pt x="321030" y="24688"/>
                  </a:lnTo>
                  <a:close/>
                </a:path>
                <a:path w="440054" h="118110">
                  <a:moveTo>
                    <a:pt x="322465" y="9931"/>
                  </a:moveTo>
                  <a:lnTo>
                    <a:pt x="320509" y="7962"/>
                  </a:lnTo>
                  <a:lnTo>
                    <a:pt x="313563" y="7556"/>
                  </a:lnTo>
                  <a:lnTo>
                    <a:pt x="311340" y="9347"/>
                  </a:lnTo>
                  <a:lnTo>
                    <a:pt x="310972" y="15646"/>
                  </a:lnTo>
                  <a:lnTo>
                    <a:pt x="312978" y="17691"/>
                  </a:lnTo>
                  <a:lnTo>
                    <a:pt x="319925" y="18084"/>
                  </a:lnTo>
                  <a:lnTo>
                    <a:pt x="322084" y="16294"/>
                  </a:lnTo>
                  <a:lnTo>
                    <a:pt x="322465" y="9931"/>
                  </a:lnTo>
                  <a:close/>
                </a:path>
                <a:path w="440054" h="118110">
                  <a:moveTo>
                    <a:pt x="325424" y="95237"/>
                  </a:moveTo>
                  <a:lnTo>
                    <a:pt x="324942" y="93751"/>
                  </a:lnTo>
                  <a:lnTo>
                    <a:pt x="320878" y="93510"/>
                  </a:lnTo>
                  <a:lnTo>
                    <a:pt x="319087" y="95364"/>
                  </a:lnTo>
                  <a:lnTo>
                    <a:pt x="318185" y="98082"/>
                  </a:lnTo>
                  <a:lnTo>
                    <a:pt x="318414" y="94195"/>
                  </a:lnTo>
                  <a:lnTo>
                    <a:pt x="317309" y="93560"/>
                  </a:lnTo>
                  <a:lnTo>
                    <a:pt x="315544" y="93446"/>
                  </a:lnTo>
                  <a:lnTo>
                    <a:pt x="314960" y="93700"/>
                  </a:lnTo>
                  <a:lnTo>
                    <a:pt x="313994" y="110375"/>
                  </a:lnTo>
                  <a:lnTo>
                    <a:pt x="314604" y="110807"/>
                  </a:lnTo>
                  <a:lnTo>
                    <a:pt x="316801" y="110934"/>
                  </a:lnTo>
                  <a:lnTo>
                    <a:pt x="317500" y="110578"/>
                  </a:lnTo>
                  <a:lnTo>
                    <a:pt x="318211" y="98259"/>
                  </a:lnTo>
                  <a:lnTo>
                    <a:pt x="318566" y="98082"/>
                  </a:lnTo>
                  <a:lnTo>
                    <a:pt x="321221" y="96774"/>
                  </a:lnTo>
                  <a:lnTo>
                    <a:pt x="325081" y="96774"/>
                  </a:lnTo>
                  <a:lnTo>
                    <a:pt x="325424" y="95237"/>
                  </a:lnTo>
                  <a:close/>
                </a:path>
                <a:path w="440054" h="118110">
                  <a:moveTo>
                    <a:pt x="347586" y="17284"/>
                  </a:moveTo>
                  <a:lnTo>
                    <a:pt x="345567" y="15646"/>
                  </a:lnTo>
                  <a:lnTo>
                    <a:pt x="343585" y="15532"/>
                  </a:lnTo>
                  <a:lnTo>
                    <a:pt x="343585" y="19177"/>
                  </a:lnTo>
                  <a:lnTo>
                    <a:pt x="343446" y="21602"/>
                  </a:lnTo>
                  <a:lnTo>
                    <a:pt x="342582" y="22263"/>
                  </a:lnTo>
                  <a:lnTo>
                    <a:pt x="338620" y="22021"/>
                  </a:lnTo>
                  <a:lnTo>
                    <a:pt x="338836" y="18275"/>
                  </a:lnTo>
                  <a:lnTo>
                    <a:pt x="342785" y="18503"/>
                  </a:lnTo>
                  <a:lnTo>
                    <a:pt x="343585" y="19177"/>
                  </a:lnTo>
                  <a:lnTo>
                    <a:pt x="343585" y="15532"/>
                  </a:lnTo>
                  <a:lnTo>
                    <a:pt x="335953" y="15087"/>
                  </a:lnTo>
                  <a:lnTo>
                    <a:pt x="335165" y="15773"/>
                  </a:lnTo>
                  <a:lnTo>
                    <a:pt x="334403" y="28790"/>
                  </a:lnTo>
                  <a:lnTo>
                    <a:pt x="334937" y="29641"/>
                  </a:lnTo>
                  <a:lnTo>
                    <a:pt x="337667" y="29794"/>
                  </a:lnTo>
                  <a:lnTo>
                    <a:pt x="338188" y="29273"/>
                  </a:lnTo>
                  <a:lnTo>
                    <a:pt x="338302" y="28790"/>
                  </a:lnTo>
                  <a:lnTo>
                    <a:pt x="338531" y="24879"/>
                  </a:lnTo>
                  <a:lnTo>
                    <a:pt x="340017" y="24968"/>
                  </a:lnTo>
                  <a:lnTo>
                    <a:pt x="342379" y="28790"/>
                  </a:lnTo>
                  <a:lnTo>
                    <a:pt x="342912" y="29857"/>
                  </a:lnTo>
                  <a:lnTo>
                    <a:pt x="343801" y="30238"/>
                  </a:lnTo>
                  <a:lnTo>
                    <a:pt x="345782" y="30353"/>
                  </a:lnTo>
                  <a:lnTo>
                    <a:pt x="346976" y="29273"/>
                  </a:lnTo>
                  <a:lnTo>
                    <a:pt x="346583" y="28638"/>
                  </a:lnTo>
                  <a:lnTo>
                    <a:pt x="344043" y="24879"/>
                  </a:lnTo>
                  <a:lnTo>
                    <a:pt x="343776" y="24485"/>
                  </a:lnTo>
                  <a:lnTo>
                    <a:pt x="345998" y="24066"/>
                  </a:lnTo>
                  <a:lnTo>
                    <a:pt x="347281" y="22618"/>
                  </a:lnTo>
                  <a:lnTo>
                    <a:pt x="347306" y="22263"/>
                  </a:lnTo>
                  <a:lnTo>
                    <a:pt x="347535" y="18275"/>
                  </a:lnTo>
                  <a:lnTo>
                    <a:pt x="347586" y="17284"/>
                  </a:lnTo>
                  <a:close/>
                </a:path>
                <a:path w="440054" h="118110">
                  <a:moveTo>
                    <a:pt x="354025" y="92773"/>
                  </a:moveTo>
                  <a:lnTo>
                    <a:pt x="353453" y="92049"/>
                  </a:lnTo>
                  <a:lnTo>
                    <a:pt x="351320" y="89344"/>
                  </a:lnTo>
                  <a:lnTo>
                    <a:pt x="338696" y="88620"/>
                  </a:lnTo>
                  <a:lnTo>
                    <a:pt x="333641" y="93294"/>
                  </a:lnTo>
                  <a:lnTo>
                    <a:pt x="332816" y="107289"/>
                  </a:lnTo>
                  <a:lnTo>
                    <a:pt x="337261" y="112445"/>
                  </a:lnTo>
                  <a:lnTo>
                    <a:pt x="350164" y="113195"/>
                  </a:lnTo>
                  <a:lnTo>
                    <a:pt x="353377" y="109740"/>
                  </a:lnTo>
                  <a:lnTo>
                    <a:pt x="353593" y="106324"/>
                  </a:lnTo>
                  <a:lnTo>
                    <a:pt x="351421" y="105778"/>
                  </a:lnTo>
                  <a:lnTo>
                    <a:pt x="350240" y="108369"/>
                  </a:lnTo>
                  <a:lnTo>
                    <a:pt x="347560" y="109740"/>
                  </a:lnTo>
                  <a:lnTo>
                    <a:pt x="339890" y="109296"/>
                  </a:lnTo>
                  <a:lnTo>
                    <a:pt x="336727" y="105524"/>
                  </a:lnTo>
                  <a:lnTo>
                    <a:pt x="337312" y="95364"/>
                  </a:lnTo>
                  <a:lnTo>
                    <a:pt x="340779" y="92049"/>
                  </a:lnTo>
                  <a:lnTo>
                    <a:pt x="348005" y="92456"/>
                  </a:lnTo>
                  <a:lnTo>
                    <a:pt x="350507" y="93853"/>
                  </a:lnTo>
                  <a:lnTo>
                    <a:pt x="351751" y="96380"/>
                  </a:lnTo>
                  <a:lnTo>
                    <a:pt x="353834" y="96075"/>
                  </a:lnTo>
                  <a:lnTo>
                    <a:pt x="354025" y="92773"/>
                  </a:lnTo>
                  <a:close/>
                </a:path>
                <a:path w="440054" h="118110">
                  <a:moveTo>
                    <a:pt x="354863" y="15303"/>
                  </a:moveTo>
                  <a:lnTo>
                    <a:pt x="352183" y="12230"/>
                  </a:lnTo>
                  <a:lnTo>
                    <a:pt x="352183" y="16687"/>
                  </a:lnTo>
                  <a:lnTo>
                    <a:pt x="351409" y="30022"/>
                  </a:lnTo>
                  <a:lnTo>
                    <a:pt x="346633" y="34505"/>
                  </a:lnTo>
                  <a:lnTo>
                    <a:pt x="333502" y="33743"/>
                  </a:lnTo>
                  <a:lnTo>
                    <a:pt x="329158" y="28638"/>
                  </a:lnTo>
                  <a:lnTo>
                    <a:pt x="329933" y="15303"/>
                  </a:lnTo>
                  <a:lnTo>
                    <a:pt x="334683" y="10820"/>
                  </a:lnTo>
                  <a:lnTo>
                    <a:pt x="347802" y="11582"/>
                  </a:lnTo>
                  <a:lnTo>
                    <a:pt x="352183" y="16687"/>
                  </a:lnTo>
                  <a:lnTo>
                    <a:pt x="352183" y="12230"/>
                  </a:lnTo>
                  <a:lnTo>
                    <a:pt x="350964" y="10820"/>
                  </a:lnTo>
                  <a:lnTo>
                    <a:pt x="349592" y="9245"/>
                  </a:lnTo>
                  <a:lnTo>
                    <a:pt x="333451" y="8305"/>
                  </a:lnTo>
                  <a:lnTo>
                    <a:pt x="327367" y="13881"/>
                  </a:lnTo>
                  <a:lnTo>
                    <a:pt x="326517" y="28638"/>
                  </a:lnTo>
                  <a:lnTo>
                    <a:pt x="326478" y="30022"/>
                  </a:lnTo>
                  <a:lnTo>
                    <a:pt x="331711" y="36080"/>
                  </a:lnTo>
                  <a:lnTo>
                    <a:pt x="347891" y="37020"/>
                  </a:lnTo>
                  <a:lnTo>
                    <a:pt x="350647" y="34505"/>
                  </a:lnTo>
                  <a:lnTo>
                    <a:pt x="353974" y="31457"/>
                  </a:lnTo>
                  <a:lnTo>
                    <a:pt x="354799" y="17284"/>
                  </a:lnTo>
                  <a:lnTo>
                    <a:pt x="354863" y="15303"/>
                  </a:lnTo>
                  <a:close/>
                </a:path>
                <a:path w="440054" h="118110">
                  <a:moveTo>
                    <a:pt x="371817" y="98971"/>
                  </a:moveTo>
                  <a:lnTo>
                    <a:pt x="371640" y="98793"/>
                  </a:lnTo>
                  <a:lnTo>
                    <a:pt x="369341" y="96329"/>
                  </a:lnTo>
                  <a:lnTo>
                    <a:pt x="360667" y="95821"/>
                  </a:lnTo>
                  <a:lnTo>
                    <a:pt x="358216" y="97002"/>
                  </a:lnTo>
                  <a:lnTo>
                    <a:pt x="358076" y="99377"/>
                  </a:lnTo>
                  <a:lnTo>
                    <a:pt x="358762" y="100050"/>
                  </a:lnTo>
                  <a:lnTo>
                    <a:pt x="359676" y="100101"/>
                  </a:lnTo>
                  <a:lnTo>
                    <a:pt x="361099" y="99263"/>
                  </a:lnTo>
                  <a:lnTo>
                    <a:pt x="362204" y="98793"/>
                  </a:lnTo>
                  <a:lnTo>
                    <a:pt x="366839" y="99072"/>
                  </a:lnTo>
                  <a:lnTo>
                    <a:pt x="368236" y="100571"/>
                  </a:lnTo>
                  <a:lnTo>
                    <a:pt x="368071" y="103505"/>
                  </a:lnTo>
                  <a:lnTo>
                    <a:pt x="367944" y="103505"/>
                  </a:lnTo>
                  <a:lnTo>
                    <a:pt x="367944" y="105702"/>
                  </a:lnTo>
                  <a:lnTo>
                    <a:pt x="367703" y="109702"/>
                  </a:lnTo>
                  <a:lnTo>
                    <a:pt x="365404" y="111493"/>
                  </a:lnTo>
                  <a:lnTo>
                    <a:pt x="360349" y="111201"/>
                  </a:lnTo>
                  <a:lnTo>
                    <a:pt x="359181" y="110159"/>
                  </a:lnTo>
                  <a:lnTo>
                    <a:pt x="359410" y="106337"/>
                  </a:lnTo>
                  <a:lnTo>
                    <a:pt x="362013" y="105575"/>
                  </a:lnTo>
                  <a:lnTo>
                    <a:pt x="367944" y="105702"/>
                  </a:lnTo>
                  <a:lnTo>
                    <a:pt x="367944" y="103505"/>
                  </a:lnTo>
                  <a:lnTo>
                    <a:pt x="359918" y="103174"/>
                  </a:lnTo>
                  <a:lnTo>
                    <a:pt x="356069" y="104660"/>
                  </a:lnTo>
                  <a:lnTo>
                    <a:pt x="355663" y="111493"/>
                  </a:lnTo>
                  <a:lnTo>
                    <a:pt x="357720" y="113563"/>
                  </a:lnTo>
                  <a:lnTo>
                    <a:pt x="363982" y="113931"/>
                  </a:lnTo>
                  <a:lnTo>
                    <a:pt x="366268" y="112928"/>
                  </a:lnTo>
                  <a:lnTo>
                    <a:pt x="367398" y="111493"/>
                  </a:lnTo>
                  <a:lnTo>
                    <a:pt x="367665" y="111163"/>
                  </a:lnTo>
                  <a:lnTo>
                    <a:pt x="367576" y="113245"/>
                  </a:lnTo>
                  <a:lnTo>
                    <a:pt x="368414" y="113969"/>
                  </a:lnTo>
                  <a:lnTo>
                    <a:pt x="370293" y="114084"/>
                  </a:lnTo>
                  <a:lnTo>
                    <a:pt x="370840" y="113931"/>
                  </a:lnTo>
                  <a:lnTo>
                    <a:pt x="370954" y="113563"/>
                  </a:lnTo>
                  <a:lnTo>
                    <a:pt x="371094" y="111163"/>
                  </a:lnTo>
                  <a:lnTo>
                    <a:pt x="371424" y="105575"/>
                  </a:lnTo>
                  <a:lnTo>
                    <a:pt x="371551" y="103505"/>
                  </a:lnTo>
                  <a:lnTo>
                    <a:pt x="371817" y="98971"/>
                  </a:lnTo>
                  <a:close/>
                </a:path>
                <a:path w="440054" h="118110">
                  <a:moveTo>
                    <a:pt x="385749" y="98145"/>
                  </a:moveTo>
                  <a:lnTo>
                    <a:pt x="385394" y="97701"/>
                  </a:lnTo>
                  <a:lnTo>
                    <a:pt x="380441" y="97409"/>
                  </a:lnTo>
                  <a:lnTo>
                    <a:pt x="380441" y="97205"/>
                  </a:lnTo>
                  <a:lnTo>
                    <a:pt x="380580" y="94780"/>
                  </a:lnTo>
                  <a:lnTo>
                    <a:pt x="380669" y="93484"/>
                  </a:lnTo>
                  <a:lnTo>
                    <a:pt x="380072" y="93091"/>
                  </a:lnTo>
                  <a:lnTo>
                    <a:pt x="377850" y="92951"/>
                  </a:lnTo>
                  <a:lnTo>
                    <a:pt x="377215" y="93383"/>
                  </a:lnTo>
                  <a:lnTo>
                    <a:pt x="376999" y="97205"/>
                  </a:lnTo>
                  <a:lnTo>
                    <a:pt x="374662" y="97078"/>
                  </a:lnTo>
                  <a:lnTo>
                    <a:pt x="374218" y="97510"/>
                  </a:lnTo>
                  <a:lnTo>
                    <a:pt x="374103" y="99453"/>
                  </a:lnTo>
                  <a:lnTo>
                    <a:pt x="374497" y="99936"/>
                  </a:lnTo>
                  <a:lnTo>
                    <a:pt x="376821" y="100076"/>
                  </a:lnTo>
                  <a:lnTo>
                    <a:pt x="376085" y="112750"/>
                  </a:lnTo>
                  <a:lnTo>
                    <a:pt x="377571" y="114782"/>
                  </a:lnTo>
                  <a:lnTo>
                    <a:pt x="383590" y="115138"/>
                  </a:lnTo>
                  <a:lnTo>
                    <a:pt x="385114" y="113957"/>
                  </a:lnTo>
                  <a:lnTo>
                    <a:pt x="385203" y="112217"/>
                  </a:lnTo>
                  <a:lnTo>
                    <a:pt x="385254" y="111544"/>
                  </a:lnTo>
                  <a:lnTo>
                    <a:pt x="384403" y="110998"/>
                  </a:lnTo>
                  <a:lnTo>
                    <a:pt x="383717" y="111772"/>
                  </a:lnTo>
                  <a:lnTo>
                    <a:pt x="382905" y="112217"/>
                  </a:lnTo>
                  <a:lnTo>
                    <a:pt x="380149" y="112064"/>
                  </a:lnTo>
                  <a:lnTo>
                    <a:pt x="379603" y="110998"/>
                  </a:lnTo>
                  <a:lnTo>
                    <a:pt x="380225" y="100266"/>
                  </a:lnTo>
                  <a:lnTo>
                    <a:pt x="385178" y="100558"/>
                  </a:lnTo>
                  <a:lnTo>
                    <a:pt x="385483" y="100266"/>
                  </a:lnTo>
                  <a:lnTo>
                    <a:pt x="385635" y="100126"/>
                  </a:lnTo>
                  <a:lnTo>
                    <a:pt x="385749" y="98145"/>
                  </a:lnTo>
                  <a:close/>
                </a:path>
                <a:path w="440054" h="118110">
                  <a:moveTo>
                    <a:pt x="392341" y="111848"/>
                  </a:moveTo>
                  <a:lnTo>
                    <a:pt x="391744" y="111099"/>
                  </a:lnTo>
                  <a:lnTo>
                    <a:pt x="388708" y="110921"/>
                  </a:lnTo>
                  <a:lnTo>
                    <a:pt x="388023" y="111594"/>
                  </a:lnTo>
                  <a:lnTo>
                    <a:pt x="387858" y="114503"/>
                  </a:lnTo>
                  <a:lnTo>
                    <a:pt x="388493" y="115214"/>
                  </a:lnTo>
                  <a:lnTo>
                    <a:pt x="391464" y="115379"/>
                  </a:lnTo>
                  <a:lnTo>
                    <a:pt x="392176" y="114757"/>
                  </a:lnTo>
                  <a:lnTo>
                    <a:pt x="392341" y="111848"/>
                  </a:lnTo>
                  <a:close/>
                </a:path>
                <a:path w="440054" h="118110">
                  <a:moveTo>
                    <a:pt x="418515" y="105143"/>
                  </a:moveTo>
                  <a:lnTo>
                    <a:pt x="417957" y="104597"/>
                  </a:lnTo>
                  <a:lnTo>
                    <a:pt x="415963" y="102679"/>
                  </a:lnTo>
                  <a:lnTo>
                    <a:pt x="415493" y="102222"/>
                  </a:lnTo>
                  <a:lnTo>
                    <a:pt x="408749" y="101828"/>
                  </a:lnTo>
                  <a:lnTo>
                    <a:pt x="407149" y="102120"/>
                  </a:lnTo>
                  <a:lnTo>
                    <a:pt x="405777" y="102679"/>
                  </a:lnTo>
                  <a:lnTo>
                    <a:pt x="406158" y="96139"/>
                  </a:lnTo>
                  <a:lnTo>
                    <a:pt x="417449" y="96786"/>
                  </a:lnTo>
                  <a:lnTo>
                    <a:pt x="418033" y="96329"/>
                  </a:lnTo>
                  <a:lnTo>
                    <a:pt x="418033" y="96139"/>
                  </a:lnTo>
                  <a:lnTo>
                    <a:pt x="418160" y="94208"/>
                  </a:lnTo>
                  <a:lnTo>
                    <a:pt x="417626" y="93675"/>
                  </a:lnTo>
                  <a:lnTo>
                    <a:pt x="403821" y="92875"/>
                  </a:lnTo>
                  <a:lnTo>
                    <a:pt x="403072" y="93649"/>
                  </a:lnTo>
                  <a:lnTo>
                    <a:pt x="402577" y="101828"/>
                  </a:lnTo>
                  <a:lnTo>
                    <a:pt x="402513" y="105143"/>
                  </a:lnTo>
                  <a:lnTo>
                    <a:pt x="403072" y="105791"/>
                  </a:lnTo>
                  <a:lnTo>
                    <a:pt x="404583" y="105981"/>
                  </a:lnTo>
                  <a:lnTo>
                    <a:pt x="405879" y="105143"/>
                  </a:lnTo>
                  <a:lnTo>
                    <a:pt x="407543" y="104597"/>
                  </a:lnTo>
                  <a:lnTo>
                    <a:pt x="413283" y="104927"/>
                  </a:lnTo>
                  <a:lnTo>
                    <a:pt x="415099" y="106705"/>
                  </a:lnTo>
                  <a:lnTo>
                    <a:pt x="414769" y="112229"/>
                  </a:lnTo>
                  <a:lnTo>
                    <a:pt x="412546" y="113880"/>
                  </a:lnTo>
                  <a:lnTo>
                    <a:pt x="406234" y="113512"/>
                  </a:lnTo>
                  <a:lnTo>
                    <a:pt x="404088" y="112064"/>
                  </a:lnTo>
                  <a:lnTo>
                    <a:pt x="402844" y="109728"/>
                  </a:lnTo>
                  <a:lnTo>
                    <a:pt x="401167" y="110375"/>
                  </a:lnTo>
                  <a:lnTo>
                    <a:pt x="400989" y="113563"/>
                  </a:lnTo>
                  <a:lnTo>
                    <a:pt x="404012" y="116332"/>
                  </a:lnTo>
                  <a:lnTo>
                    <a:pt x="414502" y="116941"/>
                  </a:lnTo>
                  <a:lnTo>
                    <a:pt x="418071" y="114198"/>
                  </a:lnTo>
                  <a:lnTo>
                    <a:pt x="418084" y="113880"/>
                  </a:lnTo>
                  <a:lnTo>
                    <a:pt x="418503" y="106705"/>
                  </a:lnTo>
                  <a:lnTo>
                    <a:pt x="418515" y="105143"/>
                  </a:lnTo>
                  <a:close/>
                </a:path>
                <a:path w="440054" h="118110">
                  <a:moveTo>
                    <a:pt x="439648" y="95529"/>
                  </a:moveTo>
                  <a:lnTo>
                    <a:pt x="439115" y="94919"/>
                  </a:lnTo>
                  <a:lnTo>
                    <a:pt x="423545" y="94018"/>
                  </a:lnTo>
                  <a:lnTo>
                    <a:pt x="422719" y="94792"/>
                  </a:lnTo>
                  <a:lnTo>
                    <a:pt x="421474" y="116103"/>
                  </a:lnTo>
                  <a:lnTo>
                    <a:pt x="422211" y="116928"/>
                  </a:lnTo>
                  <a:lnTo>
                    <a:pt x="437997" y="117843"/>
                  </a:lnTo>
                  <a:lnTo>
                    <a:pt x="438543" y="117322"/>
                  </a:lnTo>
                  <a:lnTo>
                    <a:pt x="438670" y="115150"/>
                  </a:lnTo>
                  <a:lnTo>
                    <a:pt x="438188" y="114617"/>
                  </a:lnTo>
                  <a:lnTo>
                    <a:pt x="425259" y="113868"/>
                  </a:lnTo>
                  <a:lnTo>
                    <a:pt x="425665" y="106934"/>
                  </a:lnTo>
                  <a:lnTo>
                    <a:pt x="435762" y="107518"/>
                  </a:lnTo>
                  <a:lnTo>
                    <a:pt x="436359" y="107022"/>
                  </a:lnTo>
                  <a:lnTo>
                    <a:pt x="436473" y="104965"/>
                  </a:lnTo>
                  <a:lnTo>
                    <a:pt x="435978" y="104432"/>
                  </a:lnTo>
                  <a:lnTo>
                    <a:pt x="425856" y="103847"/>
                  </a:lnTo>
                  <a:lnTo>
                    <a:pt x="426212" y="97447"/>
                  </a:lnTo>
                  <a:lnTo>
                    <a:pt x="438924" y="98183"/>
                  </a:lnTo>
                  <a:lnTo>
                    <a:pt x="439521" y="97688"/>
                  </a:lnTo>
                  <a:lnTo>
                    <a:pt x="439534" y="97447"/>
                  </a:lnTo>
                  <a:lnTo>
                    <a:pt x="439648" y="955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617762" y="4918519"/>
              <a:ext cx="156892" cy="135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76785" y="5904852"/>
            <a:ext cx="147320" cy="110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90"/>
              </a:lnSpc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117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47997" cy="61200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3299" y="251408"/>
            <a:ext cx="8540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5" dirty="0">
                <a:solidFill>
                  <a:srgbClr val="009735"/>
                </a:solidFill>
                <a:latin typeface="Calibri"/>
                <a:cs typeface="Calibri"/>
              </a:rPr>
              <a:t>Ordliste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727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118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999" y="432168"/>
            <a:ext cx="1692275" cy="0"/>
          </a:xfrm>
          <a:custGeom>
            <a:avLst/>
            <a:gdLst/>
            <a:ahLst/>
            <a:cxnLst/>
            <a:rect l="l" t="t" r="r" b="b"/>
            <a:pathLst>
              <a:path w="1692275">
                <a:moveTo>
                  <a:pt x="0" y="0"/>
                </a:moveTo>
                <a:lnTo>
                  <a:pt x="1691995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3999" y="2729090"/>
            <a:ext cx="1692275" cy="0"/>
          </a:xfrm>
          <a:custGeom>
            <a:avLst/>
            <a:gdLst/>
            <a:ahLst/>
            <a:cxnLst/>
            <a:rect l="l" t="t" r="r" b="b"/>
            <a:pathLst>
              <a:path w="1692275">
                <a:moveTo>
                  <a:pt x="0" y="0"/>
                </a:moveTo>
                <a:lnTo>
                  <a:pt x="1691995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11299" y="288010"/>
            <a:ext cx="8699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75" dirty="0">
                <a:solidFill>
                  <a:srgbClr val="009735"/>
                </a:solidFill>
                <a:latin typeface="Calibri"/>
                <a:cs typeface="Calibri"/>
              </a:rPr>
              <a:t>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1299" y="426885"/>
            <a:ext cx="1717675" cy="229044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ACR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(Attenuation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to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Crosstalk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Ratio)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spc="-10" dirty="0">
                <a:latin typeface="Arial"/>
                <a:cs typeface="Arial"/>
              </a:rPr>
              <a:t>Signal-</a:t>
            </a:r>
            <a:r>
              <a:rPr sz="550" dirty="0">
                <a:latin typeface="Arial"/>
                <a:cs typeface="Arial"/>
              </a:rPr>
              <a:t>,</a:t>
            </a:r>
            <a:r>
              <a:rPr sz="550" spc="6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støjforhold.</a:t>
            </a:r>
            <a:endParaRPr sz="550">
              <a:latin typeface="Arial"/>
              <a:cs typeface="Arial"/>
            </a:endParaRPr>
          </a:p>
          <a:p>
            <a:pPr marL="102235" marR="5080" indent="-90170">
              <a:lnSpc>
                <a:spcPct val="113100"/>
              </a:lnSpc>
              <a:spcBef>
                <a:spcPts val="120"/>
              </a:spcBef>
            </a:pPr>
            <a:r>
              <a:rPr sz="600" dirty="0">
                <a:latin typeface="Arial"/>
                <a:cs typeface="Arial"/>
              </a:rPr>
              <a:t>ADSL</a:t>
            </a:r>
            <a:r>
              <a:rPr sz="600" spc="4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(Asymmetrical</a:t>
            </a:r>
            <a:r>
              <a:rPr sz="600" spc="4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Digital</a:t>
            </a:r>
            <a:r>
              <a:rPr sz="600" spc="5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Subscriber</a:t>
            </a:r>
            <a:r>
              <a:rPr sz="600" spc="4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Line)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Kaldes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asymmetrisk,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fordi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abonnenten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får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høj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båndbredde</a:t>
            </a:r>
            <a:r>
              <a:rPr sz="550" spc="6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ind</a:t>
            </a:r>
            <a:r>
              <a:rPr sz="550" spc="6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men</a:t>
            </a:r>
            <a:r>
              <a:rPr sz="550" spc="6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lav</a:t>
            </a:r>
            <a:r>
              <a:rPr sz="550" spc="6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båndbredde</a:t>
            </a:r>
            <a:r>
              <a:rPr sz="550" spc="6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ud.</a:t>
            </a:r>
            <a:r>
              <a:rPr sz="550" spc="6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6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teorien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taler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man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om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hastigheder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indlæsning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på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op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til</a:t>
            </a:r>
            <a:r>
              <a:rPr sz="550" spc="4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9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megabit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pr.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sekund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udlæsning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på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op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640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kilobit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pr.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sekund.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600" spc="-10" dirty="0">
                <a:latin typeface="Arial"/>
                <a:cs typeface="Arial"/>
              </a:rPr>
              <a:t>ANEXT</a:t>
            </a:r>
            <a:endParaRPr sz="600">
              <a:latin typeface="Arial"/>
              <a:cs typeface="Arial"/>
            </a:endParaRPr>
          </a:p>
          <a:p>
            <a:pPr marL="102235" marR="28194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Alien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Crosstalk,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støj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fra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andre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datakabler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50" dirty="0">
                <a:latin typeface="Arial"/>
                <a:cs typeface="Arial"/>
              </a:rPr>
              <a:t>i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installationen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25" dirty="0">
                <a:latin typeface="Arial"/>
                <a:cs typeface="Arial"/>
              </a:rPr>
              <a:t>AP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Access</a:t>
            </a:r>
            <a:r>
              <a:rPr sz="550" spc="7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Point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600" dirty="0">
                <a:latin typeface="Arial"/>
                <a:cs typeface="Arial"/>
              </a:rPr>
              <a:t>ATM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(Asynchronous</a:t>
            </a:r>
            <a:r>
              <a:rPr sz="600" spc="4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Transfer</a:t>
            </a:r>
            <a:r>
              <a:rPr sz="600" spc="5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Mode)</a:t>
            </a:r>
            <a:endParaRPr sz="600">
              <a:latin typeface="Arial"/>
              <a:cs typeface="Arial"/>
            </a:endParaRPr>
          </a:p>
          <a:p>
            <a:pPr marL="102235" marR="13335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En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kommunikationsprotokol,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tillader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meget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hurtig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overførsel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alle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typer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databaseret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information.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Hastigheder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på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flere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Gb/s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mulig,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men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lokale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datanet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gælder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endnu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maksimum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155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Mb/s.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600" spc="-10" dirty="0">
                <a:latin typeface="Arial"/>
                <a:cs typeface="Arial"/>
              </a:rPr>
              <a:t>Attenuation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Engelsk for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dæmpning.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700" spc="100" dirty="0">
                <a:solidFill>
                  <a:srgbClr val="009735"/>
                </a:solidFill>
                <a:latin typeface="Calibri"/>
                <a:cs typeface="Calibri"/>
              </a:rPr>
              <a:t>B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1299" y="2723805"/>
            <a:ext cx="1715770" cy="27368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10" dirty="0">
                <a:latin typeface="Arial"/>
                <a:cs typeface="Arial"/>
              </a:rPr>
              <a:t>Backbone</a:t>
            </a:r>
            <a:endParaRPr sz="600">
              <a:latin typeface="Arial"/>
              <a:cs typeface="Arial"/>
            </a:endParaRPr>
          </a:p>
          <a:p>
            <a:pPr marL="102235" marR="29209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Engelsk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”rygrad”.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Bruges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forbindelser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spc="-50" dirty="0">
                <a:latin typeface="Arial"/>
                <a:cs typeface="Arial"/>
              </a:rPr>
              <a:t>i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bygninger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mellem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krydsfelter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samt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mellem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to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eller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flere </a:t>
            </a:r>
            <a:r>
              <a:rPr sz="550" spc="-10" dirty="0">
                <a:latin typeface="Arial"/>
                <a:cs typeface="Arial"/>
              </a:rPr>
              <a:t>bygninger.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Balanceret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kabel</a:t>
            </a:r>
            <a:endParaRPr sz="600">
              <a:latin typeface="Arial"/>
              <a:cs typeface="Arial"/>
            </a:endParaRPr>
          </a:p>
          <a:p>
            <a:pPr marL="102235" marR="178435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Snoede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leder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optager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forstyrrelser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ens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50" dirty="0">
                <a:latin typeface="Arial"/>
                <a:cs typeface="Arial"/>
              </a:rPr>
              <a:t>i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samme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fase.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Derfor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kan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balanceres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væk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50" dirty="0">
                <a:latin typeface="Arial"/>
                <a:cs typeface="Arial"/>
              </a:rPr>
              <a:t>i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modtagerens</a:t>
            </a:r>
            <a:r>
              <a:rPr sz="550" spc="5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indgang.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Balun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(BALanced/UNbalanced)</a:t>
            </a:r>
            <a:endParaRPr sz="600">
              <a:latin typeface="Arial"/>
              <a:cs typeface="Arial"/>
            </a:endParaRPr>
          </a:p>
          <a:p>
            <a:pPr marL="102235" marR="59055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Enhed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overgang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mellem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balanceret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ubal-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anceret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signal.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Ordet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anvendes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også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almen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betegnelse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forskellige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typer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impedans-</a:t>
            </a:r>
            <a:r>
              <a:rPr sz="550" spc="-20" dirty="0">
                <a:latin typeface="Arial"/>
                <a:cs typeface="Arial"/>
              </a:rPr>
              <a:t>til-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pasningsenheder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datanet.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600" spc="-10" dirty="0">
                <a:latin typeface="Arial"/>
                <a:cs typeface="Arial"/>
              </a:rPr>
              <a:t>Båndbredde</a:t>
            </a:r>
            <a:endParaRPr sz="600">
              <a:latin typeface="Arial"/>
              <a:cs typeface="Arial"/>
            </a:endParaRPr>
          </a:p>
          <a:p>
            <a:pPr marL="102235" marR="9144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Beskriver</a:t>
            </a:r>
            <a:r>
              <a:rPr sz="550" spc="-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informationskapacitet.</a:t>
            </a:r>
            <a:r>
              <a:rPr sz="550" spc="-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Jo</a:t>
            </a:r>
            <a:r>
              <a:rPr sz="550" spc="-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større </a:t>
            </a:r>
            <a:r>
              <a:rPr sz="550" spc="-10" dirty="0">
                <a:latin typeface="Arial"/>
                <a:cs typeface="Arial"/>
              </a:rPr>
              <a:t>bånd-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bredde,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desto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flere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data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pr.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sekund.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20" dirty="0">
                <a:latin typeface="Arial"/>
                <a:cs typeface="Arial"/>
              </a:rPr>
              <a:t>Baud</a:t>
            </a:r>
            <a:endParaRPr sz="600">
              <a:latin typeface="Arial"/>
              <a:cs typeface="Arial"/>
            </a:endParaRPr>
          </a:p>
          <a:p>
            <a:pPr marL="102235" marR="50165" algn="just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Angiver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antal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signaltilstande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pr.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sekund.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Baud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er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det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samme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Bps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(Bits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sekund)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tilfæl-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de,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hvor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hver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signaltilstand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repræsenterer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bit.</a:t>
            </a:r>
            <a:endParaRPr sz="55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80"/>
              </a:spcBef>
            </a:pPr>
            <a:r>
              <a:rPr sz="600" dirty="0">
                <a:latin typeface="Arial"/>
                <a:cs typeface="Arial"/>
              </a:rPr>
              <a:t>Bit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(Binary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digit)</a:t>
            </a:r>
            <a:endParaRPr sz="600">
              <a:latin typeface="Arial"/>
              <a:cs typeface="Arial"/>
            </a:endParaRPr>
          </a:p>
          <a:p>
            <a:pPr marL="102235" marR="167005" algn="just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Binære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cifre,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det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vil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sige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computerens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ettaller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nuller.</a:t>
            </a:r>
            <a:endParaRPr sz="55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Bps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eller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Bit/s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Bits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pr.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sekund.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Overføringshastighed.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tegn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modsvarer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ofte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10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bits: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1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starbit,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8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databits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(eller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50" dirty="0">
                <a:latin typeface="Arial"/>
                <a:cs typeface="Arial"/>
              </a:rPr>
              <a:t>7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databits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1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paritetsbit)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1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stopbit.</a:t>
            </a:r>
            <a:endParaRPr sz="5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47299" y="301598"/>
            <a:ext cx="1649095" cy="62420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Break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Out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Cable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Type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fiberoptisk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kabel,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hvor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hver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fiber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har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en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beskyttelsesindkapsling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kan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håndteres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sepa-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rat,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det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vil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sige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”brækkes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ud”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kablet.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Building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Backbone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Cable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Backbone-kablet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bygning.</a:t>
            </a:r>
            <a:endParaRPr sz="5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47299" y="1035709"/>
            <a:ext cx="1692275" cy="95504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R="316865" algn="ctr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Building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Backbone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Cabling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Subsystem</a:t>
            </a:r>
            <a:endParaRPr sz="600">
              <a:latin typeface="Arial"/>
              <a:cs typeface="Arial"/>
            </a:endParaRPr>
          </a:p>
          <a:p>
            <a:pPr marR="521970" algn="ctr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Backbone-nettet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bygning.</a:t>
            </a:r>
            <a:endParaRPr sz="550">
              <a:latin typeface="Arial"/>
              <a:cs typeface="Arial"/>
            </a:endParaRPr>
          </a:p>
          <a:p>
            <a:pPr marR="817880" algn="ctr">
              <a:lnSpc>
                <a:spcPct val="100000"/>
              </a:lnSpc>
              <a:spcBef>
                <a:spcPts val="215"/>
              </a:spcBef>
            </a:pPr>
            <a:r>
              <a:rPr sz="600" dirty="0">
                <a:latin typeface="Arial"/>
                <a:cs typeface="Arial"/>
              </a:rPr>
              <a:t>Building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Distributor</a:t>
            </a:r>
            <a:r>
              <a:rPr sz="600" spc="45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(BD)</a:t>
            </a:r>
            <a:endParaRPr sz="600">
              <a:latin typeface="Arial"/>
              <a:cs typeface="Arial"/>
            </a:endParaRPr>
          </a:p>
          <a:p>
            <a:pPr marR="796290" algn="ctr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Se</a:t>
            </a:r>
            <a:r>
              <a:rPr sz="550" spc="-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bygningskrydsfelt.</a:t>
            </a:r>
            <a:endParaRPr sz="550">
              <a:latin typeface="Arial"/>
              <a:cs typeface="Arial"/>
            </a:endParaRPr>
          </a:p>
          <a:p>
            <a:pPr marR="1048385" algn="ctr">
              <a:lnSpc>
                <a:spcPct val="100000"/>
              </a:lnSpc>
              <a:spcBef>
                <a:spcPts val="215"/>
              </a:spcBef>
            </a:pPr>
            <a:r>
              <a:rPr sz="600" spc="-10" dirty="0">
                <a:latin typeface="Arial"/>
                <a:cs typeface="Arial"/>
              </a:rPr>
              <a:t>Bygningskrydsfelt</a:t>
            </a:r>
            <a:endParaRPr sz="600">
              <a:latin typeface="Arial"/>
              <a:cs typeface="Arial"/>
            </a:endParaRPr>
          </a:p>
          <a:p>
            <a:pPr marR="815975" algn="ctr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Se</a:t>
            </a:r>
            <a:r>
              <a:rPr sz="550" spc="-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bygningskrydsfelt</a:t>
            </a:r>
            <a:endParaRPr sz="550">
              <a:latin typeface="Arial"/>
              <a:cs typeface="Arial"/>
            </a:endParaRPr>
          </a:p>
          <a:p>
            <a:pPr marR="1503045" algn="ctr">
              <a:lnSpc>
                <a:spcPct val="100000"/>
              </a:lnSpc>
              <a:spcBef>
                <a:spcPts val="220"/>
              </a:spcBef>
            </a:pPr>
            <a:r>
              <a:rPr sz="600" spc="-20" dirty="0">
                <a:latin typeface="Arial"/>
                <a:cs typeface="Arial"/>
              </a:rPr>
              <a:t>Byte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En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gruppe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på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otte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bits.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Udenfor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USA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anvendes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almindeligvis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otte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bits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repræsentere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tegn.</a:t>
            </a:r>
            <a:endParaRPr sz="5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47299" y="2005849"/>
            <a:ext cx="9080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135" dirty="0">
                <a:solidFill>
                  <a:srgbClr val="009735"/>
                </a:solidFill>
                <a:latin typeface="Calibri"/>
                <a:cs typeface="Calibri"/>
              </a:rPr>
              <a:t>C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47299" y="2042531"/>
            <a:ext cx="1717675" cy="339852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  <a:tabLst>
                <a:tab pos="1704339" algn="l"/>
              </a:tabLst>
            </a:pPr>
            <a:r>
              <a:rPr sz="55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	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dirty="0">
                <a:latin typeface="Arial"/>
                <a:cs typeface="Arial"/>
              </a:rPr>
              <a:t>Cable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Loss</a:t>
            </a:r>
            <a:endParaRPr sz="600">
              <a:latin typeface="Arial"/>
              <a:cs typeface="Arial"/>
            </a:endParaRPr>
          </a:p>
          <a:p>
            <a:pPr marL="102235" marR="9271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Det totale tab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(dæmpning) af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signalet i et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kabel.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afhænger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kablets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form,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længde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mate-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riale.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Campus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Backbone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Cable</a:t>
            </a:r>
            <a:endParaRPr sz="600">
              <a:latin typeface="Arial"/>
              <a:cs typeface="Arial"/>
            </a:endParaRPr>
          </a:p>
          <a:p>
            <a:pPr marL="102235" marR="28575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Områdebackbone-kabel.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Kabel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større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område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eksempel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universitet.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Campus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Backbone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Cabling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Subsystem</a:t>
            </a:r>
            <a:endParaRPr sz="600">
              <a:latin typeface="Arial"/>
              <a:cs typeface="Arial"/>
            </a:endParaRPr>
          </a:p>
          <a:p>
            <a:pPr marR="787400" algn="ctr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Områdebackbone-</a:t>
            </a:r>
            <a:r>
              <a:rPr sz="550" spc="-20" dirty="0">
                <a:latin typeface="Arial"/>
                <a:cs typeface="Arial"/>
              </a:rPr>
              <a:t>net.</a:t>
            </a:r>
            <a:endParaRPr sz="550">
              <a:latin typeface="Arial"/>
              <a:cs typeface="Arial"/>
            </a:endParaRPr>
          </a:p>
          <a:p>
            <a:pPr marR="828040" algn="ctr">
              <a:lnSpc>
                <a:spcPct val="100000"/>
              </a:lnSpc>
              <a:spcBef>
                <a:spcPts val="220"/>
              </a:spcBef>
            </a:pPr>
            <a:r>
              <a:rPr sz="600" dirty="0">
                <a:latin typeface="Arial"/>
                <a:cs typeface="Arial"/>
              </a:rPr>
              <a:t>Campus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Distributor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(CD)</a:t>
            </a:r>
            <a:endParaRPr sz="600">
              <a:latin typeface="Arial"/>
              <a:cs typeface="Arial"/>
            </a:endParaRPr>
          </a:p>
          <a:p>
            <a:pPr marR="872490" algn="ctr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Se</a:t>
            </a:r>
            <a:r>
              <a:rPr sz="550" spc="-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områdekrydsfelt.</a:t>
            </a:r>
            <a:endParaRPr sz="550">
              <a:latin typeface="Arial"/>
              <a:cs typeface="Arial"/>
            </a:endParaRPr>
          </a:p>
          <a:p>
            <a:pPr marR="335280" algn="ctr">
              <a:lnSpc>
                <a:spcPct val="100000"/>
              </a:lnSpc>
              <a:spcBef>
                <a:spcPts val="215"/>
              </a:spcBef>
            </a:pPr>
            <a:r>
              <a:rPr sz="600" dirty="0">
                <a:latin typeface="Arial"/>
                <a:cs typeface="Arial"/>
              </a:rPr>
              <a:t>CSMA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(Carrier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Sense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Multiple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Access)</a:t>
            </a:r>
            <a:endParaRPr sz="600">
              <a:latin typeface="Arial"/>
              <a:cs typeface="Arial"/>
            </a:endParaRPr>
          </a:p>
          <a:p>
            <a:pPr marL="102235" marR="33655" algn="just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En teknik,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hvor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stationer langs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netværket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kan </a:t>
            </a:r>
            <a:r>
              <a:rPr sz="550" spc="-10" dirty="0">
                <a:latin typeface="Arial"/>
                <a:cs typeface="Arial"/>
              </a:rPr>
              <a:t>føle,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om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trafik,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vente,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indtil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nettet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ledigt.</a:t>
            </a:r>
            <a:endParaRPr sz="550">
              <a:latin typeface="Arial"/>
              <a:cs typeface="Arial"/>
            </a:endParaRPr>
          </a:p>
          <a:p>
            <a:pPr marL="102235" algn="just">
              <a:lnSpc>
                <a:spcPct val="100000"/>
              </a:lnSpc>
              <a:spcBef>
                <a:spcPts val="50"/>
              </a:spcBef>
            </a:pPr>
            <a:r>
              <a:rPr sz="550" dirty="0">
                <a:latin typeface="Arial"/>
                <a:cs typeface="Arial"/>
              </a:rPr>
              <a:t>Anvendes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eksempelvis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Ethernet.</a:t>
            </a:r>
            <a:endParaRPr sz="550">
              <a:latin typeface="Arial"/>
              <a:cs typeface="Arial"/>
            </a:endParaRPr>
          </a:p>
          <a:p>
            <a:pPr marL="12700" marR="78105" algn="just">
              <a:lnSpc>
                <a:spcPts val="700"/>
              </a:lnSpc>
              <a:spcBef>
                <a:spcPts val="254"/>
              </a:spcBef>
            </a:pPr>
            <a:r>
              <a:rPr sz="600" dirty="0">
                <a:latin typeface="Arial"/>
                <a:cs typeface="Arial"/>
              </a:rPr>
              <a:t>CSMA/CD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(Carrier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Sense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Multiple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Access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with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Collision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Detection)</a:t>
            </a:r>
            <a:endParaRPr sz="600">
              <a:latin typeface="Arial"/>
              <a:cs typeface="Arial"/>
            </a:endParaRPr>
          </a:p>
          <a:p>
            <a:pPr marL="102235" marR="47625" algn="just">
              <a:lnSpc>
                <a:spcPts val="750"/>
              </a:lnSpc>
              <a:spcBef>
                <a:spcPts val="10"/>
              </a:spcBef>
            </a:pPr>
            <a:r>
              <a:rPr sz="550" dirty="0">
                <a:latin typeface="Arial"/>
                <a:cs typeface="Arial"/>
              </a:rPr>
              <a:t>En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udvikling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CSMA,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hvor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stationerne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også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kan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føle,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om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to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eller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flere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stationer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begynder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at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sende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samtidig,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så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sende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fejlmeddelelse.</a:t>
            </a:r>
            <a:endParaRPr sz="55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80"/>
              </a:spcBef>
            </a:pPr>
            <a:r>
              <a:rPr sz="600" dirty="0">
                <a:latin typeface="Arial"/>
                <a:cs typeface="Arial"/>
              </a:rPr>
              <a:t>Channel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Link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(EL)</a:t>
            </a:r>
            <a:endParaRPr sz="600">
              <a:latin typeface="Arial"/>
              <a:cs typeface="Arial"/>
            </a:endParaRPr>
          </a:p>
          <a:p>
            <a:pPr marL="102235" marR="27940" algn="just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Omfatter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nettet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mellem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to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aktive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udrustninger,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ink-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lusiv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patchkabler</a:t>
            </a:r>
            <a:r>
              <a:rPr sz="550" spc="5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kommunikationskabler.</a:t>
            </a:r>
            <a:endParaRPr sz="55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Controlled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Access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Unit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(CAU)</a:t>
            </a:r>
            <a:endParaRPr sz="600">
              <a:latin typeface="Arial"/>
              <a:cs typeface="Arial"/>
            </a:endParaRPr>
          </a:p>
          <a:p>
            <a:pPr marL="102235" algn="just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En</a:t>
            </a:r>
            <a:r>
              <a:rPr sz="550" spc="-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udvikling</a:t>
            </a:r>
            <a:r>
              <a:rPr sz="550" spc="-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-5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MAU.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600" spc="-25" dirty="0">
                <a:latin typeface="Arial"/>
                <a:cs typeface="Arial"/>
              </a:rPr>
              <a:t>CP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spc="-10" dirty="0">
                <a:latin typeface="Arial"/>
                <a:cs typeface="Arial"/>
              </a:rPr>
              <a:t>Consolidation</a:t>
            </a:r>
            <a:r>
              <a:rPr sz="550" spc="8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point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600" dirty="0">
                <a:latin typeface="Arial"/>
                <a:cs typeface="Arial"/>
              </a:rPr>
              <a:t>Cross-</a:t>
            </a:r>
            <a:r>
              <a:rPr sz="600" spc="-10" dirty="0">
                <a:latin typeface="Arial"/>
                <a:cs typeface="Arial"/>
              </a:rPr>
              <a:t>connect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Krydsfeltet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eller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krydsfeltspunkt.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600" spc="-10" dirty="0">
                <a:latin typeface="Arial"/>
                <a:cs typeface="Arial"/>
              </a:rPr>
              <a:t>Crosstalk</a:t>
            </a:r>
            <a:endParaRPr sz="600">
              <a:latin typeface="Arial"/>
              <a:cs typeface="Arial"/>
            </a:endParaRPr>
          </a:p>
          <a:p>
            <a:pPr marL="102235" marR="4572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Krydstale. Et uønsket signal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overføres fra et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kred-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sløb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andet.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64085" y="5885840"/>
            <a:ext cx="1727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119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5999" y="432168"/>
            <a:ext cx="1692275" cy="0"/>
          </a:xfrm>
          <a:custGeom>
            <a:avLst/>
            <a:gdLst/>
            <a:ahLst/>
            <a:cxnLst/>
            <a:rect l="l" t="t" r="r" b="b"/>
            <a:pathLst>
              <a:path w="1692275">
                <a:moveTo>
                  <a:pt x="0" y="0"/>
                </a:moveTo>
                <a:lnTo>
                  <a:pt x="1691995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5999" y="3726497"/>
            <a:ext cx="1692275" cy="0"/>
          </a:xfrm>
          <a:custGeom>
            <a:avLst/>
            <a:gdLst/>
            <a:ahLst/>
            <a:cxnLst/>
            <a:rect l="l" t="t" r="r" b="b"/>
            <a:pathLst>
              <a:path w="1692275">
                <a:moveTo>
                  <a:pt x="0" y="0"/>
                </a:moveTo>
                <a:lnTo>
                  <a:pt x="1691995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83299" y="288010"/>
            <a:ext cx="9080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75" dirty="0">
                <a:solidFill>
                  <a:srgbClr val="009735"/>
                </a:solidFill>
                <a:latin typeface="Calibri"/>
                <a:cs typeface="Calibri"/>
              </a:rPr>
              <a:t>D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3299" y="426885"/>
            <a:ext cx="1706880" cy="3288029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10" dirty="0">
                <a:latin typeface="Arial"/>
                <a:cs typeface="Arial"/>
              </a:rPr>
              <a:t>Datanet</a:t>
            </a:r>
            <a:endParaRPr sz="600">
              <a:latin typeface="Arial"/>
              <a:cs typeface="Arial"/>
            </a:endParaRPr>
          </a:p>
          <a:p>
            <a:pPr marL="102235" marR="132715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Net til overføring af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information mellem to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eller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flere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pc’ere,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eller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andet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computeriseret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udstyr.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10" dirty="0">
                <a:latin typeface="Arial"/>
                <a:cs typeface="Arial"/>
              </a:rPr>
              <a:t>Datatransmission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Overførsel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data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fra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sted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andet.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600" dirty="0">
                <a:latin typeface="Arial"/>
                <a:cs typeface="Arial"/>
              </a:rPr>
              <a:t>DB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(Decibel)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Måleenhed,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angiver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forholdet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mellem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to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størrelser,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eksempelvis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mellem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to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lydniveauer.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Anvendes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datakommunikationssammenhæng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blandt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andet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at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angive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dæmpning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kabler.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Når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man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sammenligner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amplituder,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dæmpningen</a:t>
            </a:r>
            <a:endParaRPr sz="550">
              <a:latin typeface="Arial"/>
              <a:cs typeface="Arial"/>
            </a:endParaRPr>
          </a:p>
          <a:p>
            <a:pPr marL="102235" marR="20320">
              <a:lnSpc>
                <a:spcPts val="750"/>
              </a:lnSpc>
            </a:pPr>
            <a:r>
              <a:rPr sz="550" dirty="0">
                <a:latin typeface="Arial"/>
                <a:cs typeface="Arial"/>
              </a:rPr>
              <a:t>=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(-</a:t>
            </a:r>
            <a:r>
              <a:rPr sz="550" dirty="0">
                <a:latin typeface="Arial"/>
                <a:cs typeface="Arial"/>
              </a:rPr>
              <a:t>)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20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x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lg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Uud/Uind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dB.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Eftersom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alle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dæmp-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ninger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giver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negative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log-værdier,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har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man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vedta-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get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at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udelade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minustegnet.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600" dirty="0">
                <a:latin typeface="Arial"/>
                <a:cs typeface="Arial"/>
              </a:rPr>
              <a:t>DELTA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(se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også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3P)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Uafhængigt</a:t>
            </a:r>
            <a:r>
              <a:rPr sz="550" spc="5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testinstitut.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600" spc="-10" dirty="0">
                <a:latin typeface="Arial"/>
                <a:cs typeface="Arial"/>
              </a:rPr>
              <a:t>Distortion</a:t>
            </a:r>
            <a:endParaRPr sz="600">
              <a:latin typeface="Arial"/>
              <a:cs typeface="Arial"/>
            </a:endParaRPr>
          </a:p>
          <a:p>
            <a:pPr marL="102235" marR="8255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Uønskede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forandringer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signaler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eller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signalform,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eksempel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opstår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ved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transmission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mellem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to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punkter.</a:t>
            </a:r>
            <a:endParaRPr sz="550">
              <a:latin typeface="Arial"/>
              <a:cs typeface="Arial"/>
            </a:endParaRPr>
          </a:p>
          <a:p>
            <a:pPr marL="102235" marR="81280" indent="-90170">
              <a:lnSpc>
                <a:spcPct val="112400"/>
              </a:lnSpc>
              <a:spcBef>
                <a:spcPts val="90"/>
              </a:spcBef>
            </a:pPr>
            <a:r>
              <a:rPr sz="600" dirty="0">
                <a:latin typeface="Arial"/>
                <a:cs typeface="Arial"/>
              </a:rPr>
              <a:t>DTMF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(Dual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Tone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Multi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Frequency)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Tonevalgssignalering.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Den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almindeligste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signal-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metode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moderne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telefonnet.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600" spc="-10" dirty="0">
                <a:latin typeface="Arial"/>
                <a:cs typeface="Arial"/>
              </a:rPr>
              <a:t>Duplex</a:t>
            </a:r>
            <a:endParaRPr sz="600">
              <a:latin typeface="Arial"/>
              <a:cs typeface="Arial"/>
            </a:endParaRPr>
          </a:p>
          <a:p>
            <a:pPr marL="102235" marR="3556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Fuld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duplex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indebærer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samtidig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overførsel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50" dirty="0">
                <a:latin typeface="Arial"/>
                <a:cs typeface="Arial"/>
              </a:rPr>
              <a:t>i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begge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retninger,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mens</a:t>
            </a:r>
            <a:r>
              <a:rPr sz="550" spc="5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halv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duplex</a:t>
            </a:r>
            <a:r>
              <a:rPr sz="550" spc="5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indebærer,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at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overførsel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kun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kan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ske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retning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gangen.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Duplex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mellemled.</a:t>
            </a:r>
            <a:endParaRPr sz="600">
              <a:latin typeface="Arial"/>
              <a:cs typeface="Arial"/>
            </a:endParaRPr>
          </a:p>
          <a:p>
            <a:pPr marL="102235" marR="15875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Dobbelt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mellemled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med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plads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to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indkommende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udgående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fiberstik.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Fiberstikkene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kan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være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enkelt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eller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parvist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monterede.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700" spc="100" dirty="0">
                <a:solidFill>
                  <a:srgbClr val="009735"/>
                </a:solidFill>
                <a:latin typeface="Calibri"/>
                <a:cs typeface="Calibri"/>
              </a:rPr>
              <a:t>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3299" y="3721214"/>
            <a:ext cx="1692275" cy="204787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EIA-</a:t>
            </a:r>
            <a:r>
              <a:rPr sz="600" spc="-10" dirty="0">
                <a:latin typeface="Arial"/>
                <a:cs typeface="Arial"/>
              </a:rPr>
              <a:t>standard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Amerikansk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standard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kommunikation,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grænse-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flader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stik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udarbejdet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Electronic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Industries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Association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(EIA).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EIA/TIA</a:t>
            </a:r>
            <a:r>
              <a:rPr sz="600" spc="55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606</a:t>
            </a:r>
            <a:endParaRPr sz="600">
              <a:latin typeface="Arial"/>
              <a:cs typeface="Arial"/>
            </a:endParaRPr>
          </a:p>
          <a:p>
            <a:pPr marL="102235" marR="205104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Amerikansk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standard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måling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data-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og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telenet.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25" dirty="0">
                <a:latin typeface="Arial"/>
                <a:cs typeface="Arial"/>
              </a:rPr>
              <a:t>EMC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Elektromagnetisk</a:t>
            </a:r>
            <a:r>
              <a:rPr sz="550" spc="-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kompatibilitet.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600" spc="-10" dirty="0">
                <a:latin typeface="Arial"/>
                <a:cs typeface="Arial"/>
              </a:rPr>
              <a:t>EN50173/74</a:t>
            </a:r>
            <a:endParaRPr sz="600">
              <a:latin typeface="Arial"/>
              <a:cs typeface="Arial"/>
            </a:endParaRPr>
          </a:p>
          <a:p>
            <a:pPr marL="102235" marR="2667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Europæiske</a:t>
            </a:r>
            <a:r>
              <a:rPr sz="550" spc="19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standard</a:t>
            </a:r>
            <a:r>
              <a:rPr sz="550" spc="2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omhandlende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struktureret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kabling,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anbefales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Schneider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Electric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10" dirty="0">
                <a:latin typeface="Arial"/>
                <a:cs typeface="Arial"/>
              </a:rPr>
              <a:t>Ethernet</a:t>
            </a:r>
            <a:endParaRPr sz="600">
              <a:latin typeface="Arial"/>
              <a:cs typeface="Arial"/>
            </a:endParaRPr>
          </a:p>
          <a:p>
            <a:pPr marL="102235" marR="46355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En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standard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kommunikation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lokale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datanet,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først udviklet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Xerox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understøttet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Xerox,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Intel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DEC.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Ethernet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modsvarer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IEE802.3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og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ISO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8802-</a:t>
            </a:r>
            <a:r>
              <a:rPr sz="550" dirty="0">
                <a:latin typeface="Arial"/>
                <a:cs typeface="Arial"/>
              </a:rPr>
              <a:t>3,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(SS-</a:t>
            </a:r>
            <a:r>
              <a:rPr sz="550" dirty="0">
                <a:latin typeface="Arial"/>
                <a:cs typeface="Arial"/>
              </a:rPr>
              <a:t>ISO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8802-</a:t>
            </a:r>
            <a:r>
              <a:rPr sz="550" dirty="0">
                <a:latin typeface="Arial"/>
                <a:cs typeface="Arial"/>
              </a:rPr>
              <a:t>3).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Ethernet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anvender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CSMA/CD.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10" dirty="0">
                <a:latin typeface="Arial"/>
                <a:cs typeface="Arial"/>
              </a:rPr>
              <a:t>Etagekrydsfelt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Se</a:t>
            </a:r>
            <a:r>
              <a:rPr sz="550" spc="-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etagekrydsfelt</a:t>
            </a:r>
            <a:endParaRPr sz="5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31999" y="432168"/>
            <a:ext cx="1692275" cy="0"/>
          </a:xfrm>
          <a:custGeom>
            <a:avLst/>
            <a:gdLst/>
            <a:ahLst/>
            <a:cxnLst/>
            <a:rect l="l" t="t" r="r" b="b"/>
            <a:pathLst>
              <a:path w="1692275">
                <a:moveTo>
                  <a:pt x="0" y="0"/>
                </a:moveTo>
                <a:lnTo>
                  <a:pt x="1691995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1999" y="2690533"/>
            <a:ext cx="1692275" cy="0"/>
          </a:xfrm>
          <a:custGeom>
            <a:avLst/>
            <a:gdLst/>
            <a:ahLst/>
            <a:cxnLst/>
            <a:rect l="l" t="t" r="r" b="b"/>
            <a:pathLst>
              <a:path w="1692275">
                <a:moveTo>
                  <a:pt x="0" y="0"/>
                </a:moveTo>
                <a:lnTo>
                  <a:pt x="1691995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31999" y="3564139"/>
            <a:ext cx="1692275" cy="0"/>
          </a:xfrm>
          <a:custGeom>
            <a:avLst/>
            <a:gdLst/>
            <a:ahLst/>
            <a:cxnLst/>
            <a:rect l="l" t="t" r="r" b="b"/>
            <a:pathLst>
              <a:path w="1692275">
                <a:moveTo>
                  <a:pt x="0" y="0"/>
                </a:moveTo>
                <a:lnTo>
                  <a:pt x="1691995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219299" y="288010"/>
            <a:ext cx="7683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75" dirty="0">
                <a:solidFill>
                  <a:srgbClr val="009735"/>
                </a:solidFill>
                <a:latin typeface="Calibri"/>
                <a:cs typeface="Calibri"/>
              </a:rPr>
              <a:t>F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19299" y="426885"/>
            <a:ext cx="1713864" cy="225171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10" dirty="0">
                <a:latin typeface="Arial"/>
                <a:cs typeface="Arial"/>
              </a:rPr>
              <a:t>Fiberkonnektor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spc="-20" dirty="0">
                <a:latin typeface="Arial"/>
                <a:cs typeface="Arial"/>
              </a:rPr>
              <a:t>ST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=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Straight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Tip</a:t>
            </a:r>
            <a:endParaRPr sz="55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90"/>
              </a:spcBef>
            </a:pPr>
            <a:r>
              <a:rPr sz="550" dirty="0">
                <a:latin typeface="Arial"/>
                <a:cs typeface="Arial"/>
              </a:rPr>
              <a:t>SC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=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Subscriber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Connector</a:t>
            </a:r>
            <a:endParaRPr sz="55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90"/>
              </a:spcBef>
            </a:pPr>
            <a:r>
              <a:rPr sz="550" spc="-20" dirty="0">
                <a:latin typeface="Arial"/>
                <a:cs typeface="Arial"/>
              </a:rPr>
              <a:t>MT-</a:t>
            </a:r>
            <a:r>
              <a:rPr sz="550" dirty="0">
                <a:latin typeface="Arial"/>
                <a:cs typeface="Arial"/>
              </a:rPr>
              <a:t>RJ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=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Kompakt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dual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fiberkonnektor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600" spc="-10" dirty="0">
                <a:latin typeface="Arial"/>
                <a:cs typeface="Arial"/>
              </a:rPr>
              <a:t>Fiberoptik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Teknologi,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hvor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man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anvender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lys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bærer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for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digital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information.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Fiberoptiske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kabler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kan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erstatte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koaxialkabler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snoede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kabler.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fiberoptisk</a:t>
            </a:r>
            <a:r>
              <a:rPr sz="550" spc="4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kabel er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ufølsomt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over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elektriske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forstyrrelser,</a:t>
            </a:r>
            <a:r>
              <a:rPr sz="550" spc="4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god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elektrisk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isolator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lækker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ikke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informa-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tion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omgivelserne.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Den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lave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signaldæmpning</a:t>
            </a:r>
            <a:r>
              <a:rPr sz="550" spc="4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gør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fiberoptikken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velegnet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kommunikation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over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store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afstande.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Den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meget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store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båndbredde,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muliggør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samtidig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overførsel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stor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mængde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information.</a:t>
            </a:r>
            <a:endParaRPr sz="550">
              <a:latin typeface="Arial"/>
              <a:cs typeface="Arial"/>
            </a:endParaRPr>
          </a:p>
          <a:p>
            <a:pPr marR="956310" algn="ctr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Floor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distributor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(FD)</a:t>
            </a:r>
            <a:endParaRPr sz="600">
              <a:latin typeface="Arial"/>
              <a:cs typeface="Arial"/>
            </a:endParaRPr>
          </a:p>
          <a:p>
            <a:pPr marR="931544" algn="ctr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Se</a:t>
            </a:r>
            <a:r>
              <a:rPr sz="550" spc="-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etagekrydsfelt.</a:t>
            </a:r>
            <a:endParaRPr sz="550">
              <a:latin typeface="Arial"/>
              <a:cs typeface="Arial"/>
            </a:endParaRPr>
          </a:p>
          <a:p>
            <a:pPr marR="791210" algn="ctr">
              <a:lnSpc>
                <a:spcPct val="100000"/>
              </a:lnSpc>
              <a:spcBef>
                <a:spcPts val="220"/>
              </a:spcBef>
            </a:pPr>
            <a:r>
              <a:rPr sz="600" dirty="0">
                <a:latin typeface="Arial"/>
                <a:cs typeface="Arial"/>
              </a:rPr>
              <a:t>FTP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(Foiled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Twisted</a:t>
            </a:r>
            <a:r>
              <a:rPr sz="600" spc="4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Pair)</a:t>
            </a:r>
            <a:endParaRPr sz="600">
              <a:latin typeface="Arial"/>
              <a:cs typeface="Arial"/>
            </a:endParaRPr>
          </a:p>
          <a:p>
            <a:pPr marL="102235" marR="3175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Betegnelse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datakabler,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har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skærm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af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aluminiumsfolie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rundt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om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alle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par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kablet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se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også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UTP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STP.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700" spc="105" dirty="0">
                <a:solidFill>
                  <a:srgbClr val="009735"/>
                </a:solidFill>
                <a:latin typeface="Calibri"/>
                <a:cs typeface="Calibri"/>
              </a:rPr>
              <a:t>G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19299" y="2685247"/>
            <a:ext cx="1703705" cy="86741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Generic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cabling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Generelt</a:t>
            </a:r>
            <a:r>
              <a:rPr sz="550" spc="-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kabelnet.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600" spc="-10" dirty="0">
                <a:latin typeface="Arial"/>
                <a:cs typeface="Arial"/>
              </a:rPr>
              <a:t>Gateway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Sammenkobling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to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netværk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med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forskellig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kom-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munikationsprotokol.</a:t>
            </a:r>
            <a:r>
              <a:rPr sz="550" spc="-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Funktionen</a:t>
            </a:r>
            <a:r>
              <a:rPr sz="550" spc="-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kræver</a:t>
            </a:r>
            <a:r>
              <a:rPr sz="550" spc="-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software</a:t>
            </a:r>
            <a:r>
              <a:rPr sz="550" spc="4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protokolkonvertering.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Gateways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arbejder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mel-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lem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4.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7.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Layer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OSI.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700" spc="70" dirty="0">
                <a:solidFill>
                  <a:srgbClr val="009735"/>
                </a:solidFill>
                <a:latin typeface="Calibri"/>
                <a:cs typeface="Calibri"/>
              </a:rPr>
              <a:t>H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19299" y="3558857"/>
            <a:ext cx="1694814" cy="223837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25" dirty="0">
                <a:latin typeface="Arial"/>
                <a:cs typeface="Arial"/>
              </a:rPr>
              <a:t>HE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Højdeenhed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(1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HE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=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44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mm).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600" spc="-20" dirty="0">
                <a:latin typeface="Arial"/>
                <a:cs typeface="Arial"/>
              </a:rPr>
              <a:t>HFFR</a:t>
            </a:r>
            <a:endParaRPr sz="600">
              <a:latin typeface="Arial"/>
              <a:cs typeface="Arial"/>
            </a:endParaRPr>
          </a:p>
          <a:p>
            <a:pPr marL="102235" marR="37465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(Halogen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Free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Fire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Retardant).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Anvendes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til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mærkning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kommunikationskabler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patchka-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bler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angivelse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af,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at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kablerne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halogenfri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og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brandhæmmende.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Betegnelse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primært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benyttet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spc="-50" dirty="0">
                <a:latin typeface="Arial"/>
                <a:cs typeface="Arial"/>
              </a:rPr>
              <a:t>i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Danmark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Sverige.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10" dirty="0">
                <a:latin typeface="Arial"/>
                <a:cs typeface="Arial"/>
              </a:rPr>
              <a:t>Områdekrydsfelt</a:t>
            </a:r>
            <a:endParaRPr sz="600">
              <a:latin typeface="Arial"/>
              <a:cs typeface="Arial"/>
            </a:endParaRPr>
          </a:p>
          <a:p>
            <a:pPr marL="102235" marR="8255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krydsfelt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(rackskab)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ofte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placeret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50" dirty="0">
                <a:latin typeface="Arial"/>
                <a:cs typeface="Arial"/>
              </a:rPr>
              <a:t>i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kælder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eller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stueetage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hovedbygningen.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Heri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afsluttes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backbonekabling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fra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alle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bygningskryds-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felter.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Hvis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kun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én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bygning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installationen</a:t>
            </a:r>
            <a:r>
              <a:rPr sz="550" spc="4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vil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etagekrydsfelterne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være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forbundet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direkte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til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områdekrydsfeltet.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600" dirty="0">
                <a:latin typeface="Arial"/>
                <a:cs typeface="Arial"/>
              </a:rPr>
              <a:t>Horisontal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kabling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Kablet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forbinder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dataudtaget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med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patchpan-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elet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etagekrydsfeltet.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Horizontal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Cable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Se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horisontal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kabling.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600" dirty="0">
                <a:latin typeface="Arial"/>
                <a:cs typeface="Arial"/>
              </a:rPr>
              <a:t>Horizontal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Cabling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Subsystem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Se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horisontal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kabling.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12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1299" y="842616"/>
            <a:ext cx="1717675" cy="116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B</a:t>
            </a:r>
            <a:r>
              <a:rPr sz="700" spc="-20" dirty="0">
                <a:latin typeface="Arial"/>
                <a:cs typeface="Arial"/>
              </a:rPr>
              <a:t>y</a:t>
            </a:r>
            <a:r>
              <a:rPr sz="700" spc="20" dirty="0">
                <a:latin typeface="Arial"/>
                <a:cs typeface="Arial"/>
              </a:rPr>
              <a:t>g</a:t>
            </a:r>
            <a:r>
              <a:rPr sz="700" spc="-20" dirty="0">
                <a:latin typeface="Arial"/>
                <a:cs typeface="Arial"/>
              </a:rPr>
              <a:t>ni</a:t>
            </a:r>
            <a:r>
              <a:rPr sz="700" spc="5" dirty="0">
                <a:latin typeface="Arial"/>
                <a:cs typeface="Arial"/>
              </a:rPr>
              <a:t>ng</a:t>
            </a:r>
            <a:r>
              <a:rPr sz="700" spc="-15" dirty="0">
                <a:latin typeface="Arial"/>
                <a:cs typeface="Arial"/>
              </a:rPr>
              <a:t>s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20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y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spc="-15" dirty="0">
                <a:latin typeface="Arial"/>
                <a:cs typeface="Arial"/>
              </a:rPr>
              <a:t>s</a:t>
            </a:r>
            <a:r>
              <a:rPr sz="700" spc="-20" dirty="0">
                <a:latin typeface="Arial"/>
                <a:cs typeface="Arial"/>
              </a:rPr>
              <a:t>f</a:t>
            </a:r>
            <a:r>
              <a:rPr sz="700" spc="-10" dirty="0">
                <a:latin typeface="Arial"/>
                <a:cs typeface="Arial"/>
              </a:rPr>
              <a:t>el</a:t>
            </a:r>
            <a:r>
              <a:rPr sz="700" spc="-20" dirty="0">
                <a:latin typeface="Arial"/>
                <a:cs typeface="Arial"/>
              </a:rPr>
              <a:t>te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30" dirty="0">
                <a:latin typeface="Arial"/>
                <a:cs typeface="Arial"/>
              </a:rPr>
              <a:t>b</a:t>
            </a:r>
            <a:r>
              <a:rPr sz="700" spc="-50" dirty="0">
                <a:latin typeface="Arial"/>
                <a:cs typeface="Arial"/>
              </a:rPr>
              <a:t>ø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15" dirty="0">
                <a:latin typeface="Arial"/>
                <a:cs typeface="Arial"/>
              </a:rPr>
              <a:t>p</a:t>
            </a:r>
            <a:r>
              <a:rPr sz="700" spc="-5" dirty="0">
                <a:latin typeface="Arial"/>
                <a:cs typeface="Arial"/>
              </a:rPr>
              <a:t>l</a:t>
            </a:r>
            <a:r>
              <a:rPr sz="700" spc="5" dirty="0">
                <a:latin typeface="Arial"/>
                <a:cs typeface="Arial"/>
              </a:rPr>
              <a:t>ac</a:t>
            </a:r>
            <a:r>
              <a:rPr sz="700" spc="-15" dirty="0">
                <a:latin typeface="Arial"/>
                <a:cs typeface="Arial"/>
              </a:rPr>
              <a:t>er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s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i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s</a:t>
            </a:r>
            <a:r>
              <a:rPr sz="700" spc="-1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u</a:t>
            </a:r>
            <a:r>
              <a:rPr sz="700" dirty="0">
                <a:latin typeface="Arial"/>
                <a:cs typeface="Arial"/>
              </a:rPr>
              <a:t>e-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-20" dirty="0">
                <a:latin typeface="Arial"/>
                <a:cs typeface="Arial"/>
              </a:rPr>
              <a:t>ll</a:t>
            </a:r>
            <a:r>
              <a:rPr sz="700" spc="-10" dirty="0">
                <a:latin typeface="Arial"/>
                <a:cs typeface="Arial"/>
              </a:rPr>
              <a:t>er k</a:t>
            </a:r>
            <a:r>
              <a:rPr sz="700" spc="-15" dirty="0">
                <a:latin typeface="Arial"/>
                <a:cs typeface="Arial"/>
              </a:rPr>
              <a:t>æ</a:t>
            </a:r>
            <a:r>
              <a:rPr sz="700" spc="-5" dirty="0">
                <a:latin typeface="Arial"/>
                <a:cs typeface="Arial"/>
              </a:rPr>
              <a:t>lder</a:t>
            </a:r>
            <a:r>
              <a:rPr sz="700" spc="-20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t</a:t>
            </a:r>
            <a:r>
              <a:rPr sz="700" spc="-20" dirty="0">
                <a:latin typeface="Arial"/>
                <a:cs typeface="Arial"/>
              </a:rPr>
              <a:t>a</a:t>
            </a:r>
            <a:r>
              <a:rPr sz="700" spc="5" dirty="0">
                <a:latin typeface="Arial"/>
                <a:cs typeface="Arial"/>
              </a:rPr>
              <a:t>g</a:t>
            </a:r>
            <a:r>
              <a:rPr sz="700" spc="15" dirty="0">
                <a:latin typeface="Arial"/>
                <a:cs typeface="Arial"/>
              </a:rPr>
              <a:t>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u</a:t>
            </a:r>
            <a:r>
              <a:rPr sz="700" spc="-15" dirty="0">
                <a:latin typeface="Arial"/>
                <a:cs typeface="Arial"/>
              </a:rPr>
              <a:t>m</a:t>
            </a:r>
            <a:r>
              <a:rPr sz="700" spc="5" dirty="0">
                <a:latin typeface="Arial"/>
                <a:cs typeface="Arial"/>
              </a:rPr>
              <a:t>idde</a:t>
            </a:r>
            <a:r>
              <a:rPr sz="700" spc="-10" dirty="0">
                <a:latin typeface="Arial"/>
                <a:cs typeface="Arial"/>
              </a:rPr>
              <a:t>l</a:t>
            </a:r>
            <a:r>
              <a:rPr sz="700" spc="25" dirty="0">
                <a:latin typeface="Arial"/>
                <a:cs typeface="Arial"/>
              </a:rPr>
              <a:t>b</a:t>
            </a:r>
            <a:r>
              <a:rPr sz="700" spc="-20" dirty="0">
                <a:latin typeface="Arial"/>
                <a:cs typeface="Arial"/>
              </a:rPr>
              <a:t>a</a:t>
            </a:r>
            <a:r>
              <a:rPr sz="700" spc="20" dirty="0">
                <a:latin typeface="Arial"/>
                <a:cs typeface="Arial"/>
              </a:rPr>
              <a:t>r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u</a:t>
            </a:r>
            <a:r>
              <a:rPr sz="700" spc="-15" dirty="0">
                <a:latin typeface="Arial"/>
                <a:cs typeface="Arial"/>
              </a:rPr>
              <a:t>n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5" dirty="0">
                <a:latin typeface="Arial"/>
                <a:cs typeface="Arial"/>
              </a:rPr>
              <a:t>d</a:t>
            </a:r>
            <a:r>
              <a:rPr sz="700" spc="15" dirty="0">
                <a:latin typeface="Arial"/>
                <a:cs typeface="Arial"/>
              </a:rPr>
              <a:t>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-20" dirty="0">
                <a:latin typeface="Arial"/>
                <a:cs typeface="Arial"/>
              </a:rPr>
              <a:t>n</a:t>
            </a:r>
            <a:r>
              <a:rPr sz="700" spc="-25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el</a:t>
            </a:r>
            <a:r>
              <a:rPr sz="700" spc="-20" dirty="0">
                <a:latin typeface="Arial"/>
                <a:cs typeface="Arial"/>
              </a:rPr>
              <a:t>t</a:t>
            </a:r>
            <a:r>
              <a:rPr sz="700" spc="-5" dirty="0">
                <a:latin typeface="Arial"/>
                <a:cs typeface="Arial"/>
              </a:rPr>
              <a:t>e </a:t>
            </a:r>
            <a:r>
              <a:rPr sz="700" spc="-20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t</a:t>
            </a:r>
            <a:r>
              <a:rPr sz="700" spc="-20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ge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dirty="0">
                <a:latin typeface="Arial"/>
                <a:cs typeface="Arial"/>
              </a:rPr>
              <a:t>s 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t</a:t>
            </a:r>
            <a:r>
              <a:rPr sz="700" spc="-20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ge</a:t>
            </a:r>
            <a:r>
              <a:rPr sz="700" spc="5" dirty="0">
                <a:latin typeface="Arial"/>
                <a:cs typeface="Arial"/>
              </a:rPr>
              <a:t>k</a:t>
            </a:r>
            <a:r>
              <a:rPr sz="700" spc="20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y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spc="-15" dirty="0">
                <a:latin typeface="Arial"/>
                <a:cs typeface="Arial"/>
              </a:rPr>
              <a:t>s</a:t>
            </a:r>
            <a:r>
              <a:rPr sz="700" spc="-20" dirty="0">
                <a:latin typeface="Arial"/>
                <a:cs typeface="Arial"/>
              </a:rPr>
              <a:t>f</a:t>
            </a:r>
            <a:r>
              <a:rPr sz="700" spc="-10" dirty="0">
                <a:latin typeface="Arial"/>
                <a:cs typeface="Arial"/>
              </a:rPr>
              <a:t>el</a:t>
            </a:r>
            <a:r>
              <a:rPr sz="700" spc="-2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-55" dirty="0">
                <a:latin typeface="Arial"/>
                <a:cs typeface="Arial"/>
              </a:rPr>
              <a:t>r</a:t>
            </a:r>
            <a:r>
              <a:rPr sz="700" dirty="0">
                <a:latin typeface="Arial"/>
                <a:cs typeface="Arial"/>
              </a:rPr>
              <a:t>, 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20" dirty="0">
                <a:latin typeface="Arial"/>
                <a:cs typeface="Arial"/>
              </a:rPr>
              <a:t>ål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5" dirty="0">
                <a:latin typeface="Arial"/>
                <a:cs typeface="Arial"/>
              </a:rPr>
              <a:t>d</a:t>
            </a:r>
            <a:r>
              <a:rPr sz="700" spc="1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s 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t 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fi</a:t>
            </a:r>
            <a:r>
              <a:rPr sz="700" spc="25" dirty="0">
                <a:latin typeface="Arial"/>
                <a:cs typeface="Arial"/>
              </a:rPr>
              <a:t>b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-35" dirty="0">
                <a:latin typeface="Arial"/>
                <a:cs typeface="Arial"/>
              </a:rPr>
              <a:t>r</a:t>
            </a:r>
            <a:r>
              <a:rPr sz="700" dirty="0">
                <a:latin typeface="Arial"/>
                <a:cs typeface="Arial"/>
              </a:rPr>
              <a:t>- </a:t>
            </a:r>
            <a:r>
              <a:rPr sz="700" spc="25" dirty="0">
                <a:latin typeface="Arial"/>
                <a:cs typeface="Arial"/>
              </a:rPr>
              <a:t>b</a:t>
            </a:r>
            <a:r>
              <a:rPr sz="700" spc="10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c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25" dirty="0">
                <a:latin typeface="Arial"/>
                <a:cs typeface="Arial"/>
              </a:rPr>
              <a:t>b</a:t>
            </a:r>
            <a:r>
              <a:rPr sz="700" spc="-15" dirty="0">
                <a:latin typeface="Arial"/>
                <a:cs typeface="Arial"/>
              </a:rPr>
              <a:t>onek</a:t>
            </a:r>
            <a:r>
              <a:rPr sz="700" spc="-20" dirty="0">
                <a:latin typeface="Arial"/>
                <a:cs typeface="Arial"/>
              </a:rPr>
              <a:t>a</a:t>
            </a:r>
            <a:r>
              <a:rPr sz="700" spc="15" dirty="0">
                <a:latin typeface="Arial"/>
                <a:cs typeface="Arial"/>
              </a:rPr>
              <a:t>b</a:t>
            </a:r>
            <a:r>
              <a:rPr sz="700" spc="-5" dirty="0">
                <a:latin typeface="Arial"/>
                <a:cs typeface="Arial"/>
              </a:rPr>
              <a:t>l</a:t>
            </a:r>
            <a:r>
              <a:rPr sz="700" spc="-2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t </a:t>
            </a:r>
            <a:r>
              <a:rPr sz="700" spc="-90" dirty="0">
                <a:latin typeface="Arial"/>
                <a:cs typeface="Arial"/>
              </a:rPr>
              <a:t> </a:t>
            </a:r>
            <a:r>
              <a:rPr sz="700" spc="15" dirty="0">
                <a:latin typeface="Arial"/>
                <a:cs typeface="Arial"/>
              </a:rPr>
              <a:t>b</a:t>
            </a:r>
            <a:r>
              <a:rPr sz="700" spc="-5" dirty="0">
                <a:latin typeface="Arial"/>
                <a:cs typeface="Arial"/>
              </a:rPr>
              <a:t>l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v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r </a:t>
            </a:r>
            <a:r>
              <a:rPr sz="700" spc="-9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5" dirty="0">
                <a:latin typeface="Arial"/>
                <a:cs typeface="Arial"/>
              </a:rPr>
              <a:t>å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9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k</a:t>
            </a:r>
            <a:r>
              <a:rPr sz="700" spc="-15" dirty="0">
                <a:latin typeface="Arial"/>
                <a:cs typeface="Arial"/>
              </a:rPr>
              <a:t>o</a:t>
            </a:r>
            <a:r>
              <a:rPr sz="700" spc="20" dirty="0">
                <a:latin typeface="Arial"/>
                <a:cs typeface="Arial"/>
              </a:rPr>
              <a:t>r</a:t>
            </a:r>
            <a:r>
              <a:rPr sz="700" dirty="0">
                <a:latin typeface="Arial"/>
                <a:cs typeface="Arial"/>
              </a:rPr>
              <a:t>t </a:t>
            </a:r>
            <a:r>
              <a:rPr sz="700" spc="-9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15" dirty="0">
                <a:latin typeface="Arial"/>
                <a:cs typeface="Arial"/>
              </a:rPr>
              <a:t>o</a:t>
            </a:r>
            <a:r>
              <a:rPr sz="700" dirty="0">
                <a:latin typeface="Arial"/>
                <a:cs typeface="Arial"/>
              </a:rPr>
              <a:t>m </a:t>
            </a:r>
            <a:r>
              <a:rPr sz="700" spc="-9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m</a:t>
            </a:r>
            <a:r>
              <a:rPr sz="700" spc="-20" dirty="0">
                <a:latin typeface="Arial"/>
                <a:cs typeface="Arial"/>
              </a:rPr>
              <a:t>uli</a:t>
            </a:r>
            <a:r>
              <a:rPr sz="700" spc="25" dirty="0">
                <a:latin typeface="Arial"/>
                <a:cs typeface="Arial"/>
              </a:rPr>
              <a:t>g</a:t>
            </a:r>
            <a:r>
              <a:rPr sz="700" spc="-10" dirty="0">
                <a:latin typeface="Arial"/>
                <a:cs typeface="Arial"/>
              </a:rPr>
              <a:t>t</a:t>
            </a:r>
            <a:r>
              <a:rPr sz="700" dirty="0">
                <a:latin typeface="Arial"/>
                <a:cs typeface="Arial"/>
              </a:rPr>
              <a:t>. I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15" dirty="0">
                <a:latin typeface="Arial"/>
                <a:cs typeface="Arial"/>
              </a:rPr>
              <a:t>b</a:t>
            </a:r>
            <a:r>
              <a:rPr sz="700" spc="-20" dirty="0">
                <a:latin typeface="Arial"/>
                <a:cs typeface="Arial"/>
              </a:rPr>
              <a:t>y</a:t>
            </a:r>
            <a:r>
              <a:rPr sz="700" spc="20" dirty="0">
                <a:latin typeface="Arial"/>
                <a:cs typeface="Arial"/>
              </a:rPr>
              <a:t>g</a:t>
            </a:r>
            <a:r>
              <a:rPr sz="700" spc="-20" dirty="0">
                <a:latin typeface="Arial"/>
                <a:cs typeface="Arial"/>
              </a:rPr>
              <a:t>nin</a:t>
            </a:r>
            <a:r>
              <a:rPr sz="700" spc="25" dirty="0">
                <a:latin typeface="Arial"/>
                <a:cs typeface="Arial"/>
              </a:rPr>
              <a:t>g</a:t>
            </a:r>
            <a:r>
              <a:rPr sz="700" spc="-15" dirty="0">
                <a:latin typeface="Arial"/>
                <a:cs typeface="Arial"/>
              </a:rPr>
              <a:t>s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20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y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spc="-15" dirty="0">
                <a:latin typeface="Arial"/>
                <a:cs typeface="Arial"/>
              </a:rPr>
              <a:t>s</a:t>
            </a:r>
            <a:r>
              <a:rPr sz="700" spc="-20" dirty="0">
                <a:latin typeface="Arial"/>
                <a:cs typeface="Arial"/>
              </a:rPr>
              <a:t>f</a:t>
            </a:r>
            <a:r>
              <a:rPr sz="700" spc="-15" dirty="0">
                <a:latin typeface="Arial"/>
                <a:cs typeface="Arial"/>
              </a:rPr>
              <a:t>el</a:t>
            </a:r>
            <a:r>
              <a:rPr sz="700" spc="-20" dirty="0">
                <a:latin typeface="Arial"/>
                <a:cs typeface="Arial"/>
              </a:rPr>
              <a:t>te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</a:t>
            </a:r>
            <a:r>
              <a:rPr sz="700" spc="-15" dirty="0">
                <a:latin typeface="Arial"/>
                <a:cs typeface="Arial"/>
              </a:rPr>
              <a:t>in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m</a:t>
            </a:r>
            <a:r>
              <a:rPr sz="700" spc="-20" dirty="0">
                <a:latin typeface="Arial"/>
                <a:cs typeface="Arial"/>
              </a:rPr>
              <a:t>a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o</a:t>
            </a:r>
            <a:r>
              <a:rPr sz="700" spc="10" dirty="0">
                <a:latin typeface="Arial"/>
                <a:cs typeface="Arial"/>
              </a:rPr>
              <a:t>f</a:t>
            </a:r>
            <a:r>
              <a:rPr sz="700" spc="-20" dirty="0">
                <a:latin typeface="Arial"/>
                <a:cs typeface="Arial"/>
              </a:rPr>
              <a:t>t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</a:t>
            </a:r>
            <a:r>
              <a:rPr sz="700" spc="5" dirty="0">
                <a:latin typeface="Arial"/>
                <a:cs typeface="Arial"/>
              </a:rPr>
              <a:t>i</a:t>
            </a:r>
            <a:r>
              <a:rPr sz="700" dirty="0">
                <a:latin typeface="Arial"/>
                <a:cs typeface="Arial"/>
              </a:rPr>
              <a:t>- </a:t>
            </a:r>
            <a:r>
              <a:rPr sz="700" spc="25" dirty="0">
                <a:latin typeface="Arial"/>
                <a:cs typeface="Arial"/>
              </a:rPr>
              <a:t>b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s</a:t>
            </a:r>
            <a:r>
              <a:rPr sz="700" spc="-10" dirty="0">
                <a:latin typeface="Arial"/>
                <a:cs typeface="Arial"/>
              </a:rPr>
              <a:t>wi</a:t>
            </a:r>
            <a:r>
              <a:rPr sz="700" spc="-20" dirty="0">
                <a:latin typeface="Arial"/>
                <a:cs typeface="Arial"/>
              </a:rPr>
              <a:t>t</a:t>
            </a:r>
            <a:r>
              <a:rPr sz="700" spc="20" dirty="0">
                <a:latin typeface="Arial"/>
                <a:cs typeface="Arial"/>
              </a:rPr>
              <a:t>c</a:t>
            </a:r>
            <a:r>
              <a:rPr sz="700" spc="-5" dirty="0">
                <a:latin typeface="Arial"/>
                <a:cs typeface="Arial"/>
              </a:rPr>
              <a:t>h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15" dirty="0">
                <a:latin typeface="Arial"/>
                <a:cs typeface="Arial"/>
              </a:rPr>
              <a:t>o</a:t>
            </a:r>
            <a:r>
              <a:rPr sz="700" dirty="0">
                <a:latin typeface="Arial"/>
                <a:cs typeface="Arial"/>
              </a:rPr>
              <a:t>m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fo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15" dirty="0">
                <a:latin typeface="Arial"/>
                <a:cs typeface="Arial"/>
              </a:rPr>
              <a:t>b</a:t>
            </a:r>
            <a:r>
              <a:rPr sz="700" spc="-5" dirty="0">
                <a:latin typeface="Arial"/>
                <a:cs typeface="Arial"/>
              </a:rPr>
              <a:t>i</a:t>
            </a:r>
            <a:r>
              <a:rPr sz="700" dirty="0">
                <a:latin typeface="Arial"/>
                <a:cs typeface="Arial"/>
              </a:rPr>
              <a:t>nde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s</a:t>
            </a:r>
            <a:r>
              <a:rPr sz="700" spc="-10" dirty="0">
                <a:latin typeface="Arial"/>
                <a:cs typeface="Arial"/>
              </a:rPr>
              <a:t>wi</a:t>
            </a:r>
            <a:r>
              <a:rPr sz="700" spc="-20" dirty="0">
                <a:latin typeface="Arial"/>
                <a:cs typeface="Arial"/>
              </a:rPr>
              <a:t>t</a:t>
            </a:r>
            <a:r>
              <a:rPr sz="700" spc="20" dirty="0">
                <a:latin typeface="Arial"/>
                <a:cs typeface="Arial"/>
              </a:rPr>
              <a:t>c</a:t>
            </a:r>
            <a:r>
              <a:rPr sz="700" spc="-15" dirty="0">
                <a:latin typeface="Arial"/>
                <a:cs typeface="Arial"/>
              </a:rPr>
              <a:t>hen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i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t</a:t>
            </a:r>
            <a:r>
              <a:rPr sz="700" spc="-20" dirty="0">
                <a:latin typeface="Arial"/>
                <a:cs typeface="Arial"/>
              </a:rPr>
              <a:t>a</a:t>
            </a:r>
            <a:r>
              <a:rPr sz="700" spc="5" dirty="0">
                <a:latin typeface="Arial"/>
                <a:cs typeface="Arial"/>
              </a:rPr>
              <a:t>g</a:t>
            </a:r>
            <a:r>
              <a:rPr sz="700" spc="2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- 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20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y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spc="-15" dirty="0">
                <a:latin typeface="Arial"/>
                <a:cs typeface="Arial"/>
              </a:rPr>
              <a:t>s</a:t>
            </a:r>
            <a:r>
              <a:rPr sz="700" spc="-20" dirty="0">
                <a:latin typeface="Arial"/>
                <a:cs typeface="Arial"/>
              </a:rPr>
              <a:t>f</a:t>
            </a:r>
            <a:r>
              <a:rPr sz="700" spc="-10" dirty="0">
                <a:latin typeface="Arial"/>
                <a:cs typeface="Arial"/>
              </a:rPr>
              <a:t>el</a:t>
            </a:r>
            <a:r>
              <a:rPr sz="700" spc="-2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n</a:t>
            </a:r>
            <a:r>
              <a:rPr sz="700" spc="-2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.</a:t>
            </a:r>
            <a:r>
              <a:rPr sz="700" spc="-55" dirty="0">
                <a:latin typeface="Arial"/>
                <a:cs typeface="Arial"/>
              </a:rPr>
              <a:t> F</a:t>
            </a:r>
            <a:r>
              <a:rPr sz="700" spc="-20" dirty="0">
                <a:latin typeface="Arial"/>
                <a:cs typeface="Arial"/>
              </a:rPr>
              <a:t>i</a:t>
            </a:r>
            <a:r>
              <a:rPr sz="700" spc="25" dirty="0">
                <a:latin typeface="Arial"/>
                <a:cs typeface="Arial"/>
              </a:rPr>
              <a:t>b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25" dirty="0">
                <a:latin typeface="Arial"/>
                <a:cs typeface="Arial"/>
              </a:rPr>
              <a:t>p</a:t>
            </a:r>
            <a:r>
              <a:rPr sz="700" spc="-20" dirty="0">
                <a:latin typeface="Arial"/>
                <a:cs typeface="Arial"/>
              </a:rPr>
              <a:t>at</a:t>
            </a:r>
            <a:r>
              <a:rPr sz="700" spc="20" dirty="0">
                <a:latin typeface="Arial"/>
                <a:cs typeface="Arial"/>
              </a:rPr>
              <a:t>c</a:t>
            </a:r>
            <a:r>
              <a:rPr sz="700" spc="-20" dirty="0">
                <a:latin typeface="Arial"/>
                <a:cs typeface="Arial"/>
              </a:rPr>
              <a:t>h</a:t>
            </a:r>
            <a:r>
              <a:rPr sz="700" spc="25" dirty="0">
                <a:latin typeface="Arial"/>
                <a:cs typeface="Arial"/>
              </a:rPr>
              <a:t>p</a:t>
            </a:r>
            <a:r>
              <a:rPr sz="700" spc="-20" dirty="0">
                <a:latin typeface="Arial"/>
                <a:cs typeface="Arial"/>
              </a:rPr>
              <a:t>a</a:t>
            </a:r>
            <a:r>
              <a:rPr sz="700" spc="-15" dirty="0">
                <a:latin typeface="Arial"/>
                <a:cs typeface="Arial"/>
              </a:rPr>
              <a:t>ne</a:t>
            </a:r>
            <a:r>
              <a:rPr sz="700" spc="-20" dirty="0">
                <a:latin typeface="Arial"/>
                <a:cs typeface="Arial"/>
              </a:rPr>
              <a:t>le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i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spc="15" dirty="0">
                <a:latin typeface="Arial"/>
                <a:cs typeface="Arial"/>
              </a:rPr>
              <a:t>b</a:t>
            </a:r>
            <a:r>
              <a:rPr sz="700" spc="-20" dirty="0">
                <a:latin typeface="Arial"/>
                <a:cs typeface="Arial"/>
              </a:rPr>
              <a:t>y</a:t>
            </a:r>
            <a:r>
              <a:rPr sz="700" spc="20" dirty="0">
                <a:latin typeface="Arial"/>
                <a:cs typeface="Arial"/>
              </a:rPr>
              <a:t>g</a:t>
            </a:r>
            <a:r>
              <a:rPr sz="700" spc="-20" dirty="0">
                <a:latin typeface="Arial"/>
                <a:cs typeface="Arial"/>
              </a:rPr>
              <a:t>ni</a:t>
            </a:r>
            <a:r>
              <a:rPr sz="700" spc="5" dirty="0">
                <a:latin typeface="Arial"/>
                <a:cs typeface="Arial"/>
              </a:rPr>
              <a:t>ng</a:t>
            </a:r>
            <a:r>
              <a:rPr sz="700" spc="-5" dirty="0">
                <a:latin typeface="Arial"/>
                <a:cs typeface="Arial"/>
              </a:rPr>
              <a:t>s</a:t>
            </a:r>
            <a:r>
              <a:rPr sz="700" dirty="0">
                <a:latin typeface="Arial"/>
                <a:cs typeface="Arial"/>
              </a:rPr>
              <a:t>- 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20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y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spc="-15" dirty="0">
                <a:latin typeface="Arial"/>
                <a:cs typeface="Arial"/>
              </a:rPr>
              <a:t>s</a:t>
            </a:r>
            <a:r>
              <a:rPr sz="700" spc="-20" dirty="0">
                <a:latin typeface="Arial"/>
                <a:cs typeface="Arial"/>
              </a:rPr>
              <a:t>f</a:t>
            </a:r>
            <a:r>
              <a:rPr sz="700" spc="-10" dirty="0">
                <a:latin typeface="Arial"/>
                <a:cs typeface="Arial"/>
              </a:rPr>
              <a:t>el</a:t>
            </a:r>
            <a:r>
              <a:rPr sz="700" spc="-20" dirty="0">
                <a:latin typeface="Arial"/>
                <a:cs typeface="Arial"/>
              </a:rPr>
              <a:t>te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fo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15" dirty="0">
                <a:latin typeface="Arial"/>
                <a:cs typeface="Arial"/>
              </a:rPr>
              <a:t>b</a:t>
            </a:r>
            <a:r>
              <a:rPr sz="700" spc="-5" dirty="0">
                <a:latin typeface="Arial"/>
                <a:cs typeface="Arial"/>
              </a:rPr>
              <a:t>i</a:t>
            </a:r>
            <a:r>
              <a:rPr sz="700" dirty="0">
                <a:latin typeface="Arial"/>
                <a:cs typeface="Arial"/>
              </a:rPr>
              <a:t>nd</a:t>
            </a:r>
            <a:r>
              <a:rPr sz="700" spc="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s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</a:t>
            </a:r>
            <a:r>
              <a:rPr sz="700" spc="-20" dirty="0">
                <a:latin typeface="Arial"/>
                <a:cs typeface="Arial"/>
              </a:rPr>
              <a:t>i</a:t>
            </a:r>
            <a:r>
              <a:rPr sz="700" spc="-5" dirty="0">
                <a:latin typeface="Arial"/>
                <a:cs typeface="Arial"/>
              </a:rPr>
              <a:t>l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fi</a:t>
            </a:r>
            <a:r>
              <a:rPr sz="700" spc="25" dirty="0">
                <a:latin typeface="Arial"/>
                <a:cs typeface="Arial"/>
              </a:rPr>
              <a:t>b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s</a:t>
            </a:r>
            <a:r>
              <a:rPr sz="700" spc="-10" dirty="0">
                <a:latin typeface="Arial"/>
                <a:cs typeface="Arial"/>
              </a:rPr>
              <a:t>wi</a:t>
            </a:r>
            <a:r>
              <a:rPr sz="700" spc="-20" dirty="0">
                <a:latin typeface="Arial"/>
                <a:cs typeface="Arial"/>
              </a:rPr>
              <a:t>t</a:t>
            </a:r>
            <a:r>
              <a:rPr sz="700" spc="20" dirty="0">
                <a:latin typeface="Arial"/>
                <a:cs typeface="Arial"/>
              </a:rPr>
              <a:t>c</a:t>
            </a:r>
            <a:r>
              <a:rPr sz="700" spc="-15" dirty="0">
                <a:latin typeface="Arial"/>
                <a:cs typeface="Arial"/>
              </a:rPr>
              <a:t>he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m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35" dirty="0">
                <a:latin typeface="Arial"/>
                <a:cs typeface="Arial"/>
              </a:rPr>
              <a:t>d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t </a:t>
            </a:r>
            <a:r>
              <a:rPr sz="700" spc="-5" dirty="0">
                <a:latin typeface="Arial"/>
                <a:cs typeface="Arial"/>
              </a:rPr>
              <a:t>fi</a:t>
            </a:r>
            <a:r>
              <a:rPr sz="700" spc="25" dirty="0">
                <a:latin typeface="Arial"/>
                <a:cs typeface="Arial"/>
              </a:rPr>
              <a:t>b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25" dirty="0">
                <a:latin typeface="Arial"/>
                <a:cs typeface="Arial"/>
              </a:rPr>
              <a:t>p</a:t>
            </a:r>
            <a:r>
              <a:rPr sz="700" spc="-20" dirty="0">
                <a:latin typeface="Arial"/>
                <a:cs typeface="Arial"/>
              </a:rPr>
              <a:t>at</a:t>
            </a:r>
            <a:r>
              <a:rPr sz="700" spc="20" dirty="0">
                <a:latin typeface="Arial"/>
                <a:cs typeface="Arial"/>
              </a:rPr>
              <a:t>c</a:t>
            </a:r>
            <a:r>
              <a:rPr sz="700" spc="-20" dirty="0">
                <a:latin typeface="Arial"/>
                <a:cs typeface="Arial"/>
              </a:rPr>
              <a:t>h</a:t>
            </a:r>
            <a:r>
              <a:rPr sz="700" spc="-10" dirty="0">
                <a:latin typeface="Arial"/>
                <a:cs typeface="Arial"/>
              </a:rPr>
              <a:t>k</a:t>
            </a:r>
            <a:r>
              <a:rPr sz="700" spc="-20" dirty="0">
                <a:latin typeface="Arial"/>
                <a:cs typeface="Arial"/>
              </a:rPr>
              <a:t>a</a:t>
            </a:r>
            <a:r>
              <a:rPr sz="700" spc="25" dirty="0">
                <a:latin typeface="Arial"/>
                <a:cs typeface="Arial"/>
              </a:rPr>
              <a:t>b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l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15" dirty="0">
                <a:latin typeface="Arial"/>
                <a:cs typeface="Arial"/>
              </a:rPr>
              <a:t>o</a:t>
            </a:r>
            <a:r>
              <a:rPr sz="700" dirty="0">
                <a:latin typeface="Arial"/>
                <a:cs typeface="Arial"/>
              </a:rPr>
              <a:t>m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25" dirty="0">
                <a:latin typeface="Arial"/>
                <a:cs typeface="Arial"/>
              </a:rPr>
              <a:t>b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15" dirty="0">
                <a:latin typeface="Arial"/>
                <a:cs typeface="Arial"/>
              </a:rPr>
              <a:t>s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r</a:t>
            </a:r>
            <a:r>
              <a:rPr sz="700" spc="-25" dirty="0">
                <a:latin typeface="Arial"/>
                <a:cs typeface="Arial"/>
              </a:rPr>
              <a:t>e</a:t>
            </a:r>
            <a:r>
              <a:rPr sz="700" spc="-20" dirty="0">
                <a:latin typeface="Arial"/>
                <a:cs typeface="Arial"/>
              </a:rPr>
              <a:t>ve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0" dirty="0">
                <a:latin typeface="Arial"/>
                <a:cs typeface="Arial"/>
              </a:rPr>
              <a:t>d</a:t>
            </a:r>
            <a:r>
              <a:rPr sz="700" spc="-20" dirty="0">
                <a:latin typeface="Arial"/>
                <a:cs typeface="Arial"/>
              </a:rPr>
              <a:t>li</a:t>
            </a:r>
            <a:r>
              <a:rPr sz="700" dirty="0">
                <a:latin typeface="Arial"/>
                <a:cs typeface="Arial"/>
              </a:rPr>
              <a:t>ger</a:t>
            </a:r>
            <a:r>
              <a:rPr sz="700" spc="-2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.</a:t>
            </a:r>
            <a:endParaRPr sz="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1299" y="2112908"/>
            <a:ext cx="1718945" cy="205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Fiberpatchpanelet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</a:t>
            </a:r>
            <a:r>
              <a:rPr sz="700" dirty="0">
                <a:latin typeface="Arial"/>
                <a:cs typeface="Arial"/>
              </a:rPr>
              <a:t> bygningskrydsfeltet </a:t>
            </a:r>
            <a:r>
              <a:rPr sz="700" spc="-20" dirty="0">
                <a:latin typeface="Arial"/>
                <a:cs typeface="Arial"/>
              </a:rPr>
              <a:t>for-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bindes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enkelte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fiberpatchpaneler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etagekrydsfelterne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stjerneforbindelse.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Ifølge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EN50173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gælder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følgende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backbonekabling:</a:t>
            </a:r>
            <a:endParaRPr sz="700">
              <a:latin typeface="Arial"/>
              <a:cs typeface="Arial"/>
            </a:endParaRPr>
          </a:p>
          <a:p>
            <a:pPr marL="120650" marR="5016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Kan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udføres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4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pars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twisted-</a:t>
            </a:r>
            <a:r>
              <a:rPr sz="700" spc="-20" dirty="0">
                <a:latin typeface="Arial"/>
                <a:cs typeface="Arial"/>
              </a:rPr>
              <a:t>pair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kabel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fiberkabel,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analog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telefoni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anvendes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multipars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kabel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(f.eks.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25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pars,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50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pars)</a:t>
            </a:r>
            <a:endParaRPr sz="700">
              <a:latin typeface="Arial"/>
              <a:cs typeface="Arial"/>
            </a:endParaRPr>
          </a:p>
          <a:p>
            <a:pPr marL="120650" marR="3429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0" dirty="0">
                <a:latin typeface="Arial"/>
                <a:cs typeface="Arial"/>
              </a:rPr>
              <a:t>Ved </a:t>
            </a:r>
            <a:r>
              <a:rPr sz="700" dirty="0">
                <a:latin typeface="Arial"/>
                <a:cs typeface="Arial"/>
              </a:rPr>
              <a:t>twisted-</a:t>
            </a:r>
            <a:r>
              <a:rPr sz="700" spc="-10" dirty="0">
                <a:latin typeface="Arial"/>
                <a:cs typeface="Arial"/>
              </a:rPr>
              <a:t>pair,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maksimalt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90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m.</a:t>
            </a:r>
            <a:r>
              <a:rPr sz="700" spc="-20" dirty="0">
                <a:latin typeface="Arial"/>
                <a:cs typeface="Arial"/>
              </a:rPr>
              <a:t> kabel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fast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samt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alt</a:t>
            </a:r>
            <a:r>
              <a:rPr sz="700" spc="-20" dirty="0">
                <a:latin typeface="Arial"/>
                <a:cs typeface="Arial"/>
              </a:rPr>
              <a:t> 10</a:t>
            </a:r>
            <a:r>
              <a:rPr sz="700" spc="-25" dirty="0">
                <a:latin typeface="Arial"/>
                <a:cs typeface="Arial"/>
              </a:rPr>
              <a:t> m.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patchkabel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(uanset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anvendes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twisted-pair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kabel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fiberkabel)</a:t>
            </a:r>
            <a:endParaRPr sz="700">
              <a:latin typeface="Arial"/>
              <a:cs typeface="Arial"/>
            </a:endParaRPr>
          </a:p>
          <a:p>
            <a:pPr marL="120650" marR="29209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0" dirty="0">
                <a:latin typeface="Arial"/>
                <a:cs typeface="Arial"/>
              </a:rPr>
              <a:t>Ved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fiberkabel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skal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længden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afstemmes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kvaliteten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fiberkabel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ønskede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hastighed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netværket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1299" y="4272466"/>
            <a:ext cx="1695450" cy="1423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i="1" dirty="0">
                <a:solidFill>
                  <a:srgbClr val="494C53"/>
                </a:solidFill>
                <a:latin typeface="Arial"/>
                <a:cs typeface="Arial"/>
              </a:rPr>
              <a:t>Områdebackbone</a:t>
            </a:r>
            <a:r>
              <a:rPr sz="700" i="1" spc="5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i="1" spc="-10" dirty="0">
                <a:solidFill>
                  <a:srgbClr val="494C53"/>
                </a:solidFill>
                <a:latin typeface="Arial"/>
                <a:cs typeface="Arial"/>
              </a:rPr>
              <a:t>indeholder:</a:t>
            </a:r>
            <a:endParaRPr sz="700">
              <a:latin typeface="Arial"/>
              <a:cs typeface="Arial"/>
            </a:endParaRPr>
          </a:p>
          <a:p>
            <a:pPr marL="120650" marR="43942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Fiberpatchkabel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switch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etagekrydsfeltet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Fiberpatchpanel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etagekrydsfelt</a:t>
            </a:r>
            <a:endParaRPr sz="700">
              <a:latin typeface="Arial"/>
              <a:cs typeface="Arial"/>
            </a:endParaRPr>
          </a:p>
          <a:p>
            <a:pPr marL="120650" marR="508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30" dirty="0">
                <a:latin typeface="Arial"/>
                <a:cs typeface="Arial"/>
              </a:rPr>
              <a:t>12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eller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24</a:t>
            </a:r>
            <a:r>
              <a:rPr sz="700" spc="-10" dirty="0">
                <a:latin typeface="Arial"/>
                <a:cs typeface="Arial"/>
              </a:rPr>
              <a:t> leder fiberkabel mellem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etagekrydsfelt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 </a:t>
            </a:r>
            <a:r>
              <a:rPr sz="700" spc="-10" dirty="0">
                <a:latin typeface="Arial"/>
                <a:cs typeface="Arial"/>
              </a:rPr>
              <a:t>bygningskrydsfelt</a:t>
            </a:r>
            <a:r>
              <a:rPr sz="700" spc="40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(eller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områdekrydsfelt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netværk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kun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én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bygning)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Fiberpatchpanel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bygningskrydsfeltet</a:t>
            </a:r>
            <a:endParaRPr sz="700">
              <a:latin typeface="Arial"/>
              <a:cs typeface="Arial"/>
            </a:endParaRPr>
          </a:p>
          <a:p>
            <a:pPr marL="120650" marR="19367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Fiberpatchkabel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fiberswitchen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bygningskrydsfeltet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47299" y="822363"/>
            <a:ext cx="1717675" cy="800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Områdebackbone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Der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behov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områdebackbone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(cam-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pus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backbone)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hvis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netværket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breder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sig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flere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bygninger.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Områdebackbo-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bygningskrydsfel-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områdekrydsfeltet.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47299" y="1724164"/>
            <a:ext cx="1718945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Fiberswitchen</a:t>
            </a:r>
            <a:r>
              <a:rPr sz="700" spc="4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4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bygningskrydsfeltet</a:t>
            </a:r>
            <a:r>
              <a:rPr sz="700" spc="150" dirty="0">
                <a:latin typeface="Arial"/>
                <a:cs typeface="Arial"/>
              </a:rPr>
              <a:t>  </a:t>
            </a:r>
            <a:r>
              <a:rPr sz="700" spc="-25" dirty="0">
                <a:latin typeface="Arial"/>
                <a:cs typeface="Arial"/>
              </a:rPr>
              <a:t>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forsynet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højhastigheds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fiberport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forbindes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fiberpatchpanel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byg-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ningskrydsfeltet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fiberpatchkabel.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47299" y="2359266"/>
            <a:ext cx="171767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Den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næste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forbindelse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mellem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patchpanelet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bygningskrydsfeltet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fiberpatchpanel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områdekrydsfeltet</a:t>
            </a:r>
            <a:r>
              <a:rPr sz="700" spc="24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som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bør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udføres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24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leder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fiberkabel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(mi-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nimum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OM3).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Fiberkablet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termineres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på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samme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måde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områdebackbone.</a:t>
            </a:r>
            <a:endParaRPr sz="7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47299" y="4264482"/>
            <a:ext cx="171894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Det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anbefales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fiberpatchpanelt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byg-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ningskrydsfeltet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andet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som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bruges</a:t>
            </a:r>
            <a:r>
              <a:rPr sz="700" spc="2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2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afslutning</a:t>
            </a:r>
            <a:r>
              <a:rPr sz="700" spc="2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2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2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enkelte</a:t>
            </a:r>
            <a:r>
              <a:rPr sz="700" spc="25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eta-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gekrydsfelter,</a:t>
            </a:r>
            <a:r>
              <a:rPr sz="700" spc="3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således</a:t>
            </a:r>
            <a:r>
              <a:rPr sz="700" spc="3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3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bygnings-</a:t>
            </a:r>
            <a:r>
              <a:rPr sz="700" spc="3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områdebackbone</a:t>
            </a:r>
            <a:r>
              <a:rPr sz="700" spc="3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adskilles</a:t>
            </a:r>
            <a:r>
              <a:rPr sz="700" spc="3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forskellige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fiberpaneler.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47299" y="5153660"/>
            <a:ext cx="1717675" cy="661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i="1" spc="-10" dirty="0">
                <a:solidFill>
                  <a:srgbClr val="494C53"/>
                </a:solidFill>
                <a:latin typeface="Arial"/>
                <a:cs typeface="Arial"/>
              </a:rPr>
              <a:t>Områdekrydsfelt</a:t>
            </a:r>
            <a:endParaRPr sz="7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spc="-10" dirty="0">
                <a:latin typeface="Arial"/>
                <a:cs typeface="Arial"/>
              </a:rPr>
              <a:t>Områdekrydsfelt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mest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centrale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del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af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netværket.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som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kun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indeholder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én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afsluttes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alle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etagekrydsfelter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her.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flere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bygninger,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ind-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160003" y="3293106"/>
            <a:ext cx="1695450" cy="854075"/>
            <a:chOff x="2160003" y="3293106"/>
            <a:chExt cx="1695450" cy="854075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1578" y="3305937"/>
              <a:ext cx="1676285" cy="83946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161590" y="3294693"/>
              <a:ext cx="1692275" cy="850900"/>
            </a:xfrm>
            <a:custGeom>
              <a:avLst/>
              <a:gdLst/>
              <a:ahLst/>
              <a:cxnLst/>
              <a:rect l="l" t="t" r="r" b="b"/>
              <a:pathLst>
                <a:path w="1692275" h="85090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778713"/>
                  </a:lnTo>
                  <a:lnTo>
                    <a:pt x="1124" y="820336"/>
                  </a:lnTo>
                  <a:lnTo>
                    <a:pt x="8999" y="841709"/>
                  </a:lnTo>
                  <a:lnTo>
                    <a:pt x="30373" y="849584"/>
                  </a:lnTo>
                  <a:lnTo>
                    <a:pt x="71996" y="850709"/>
                  </a:lnTo>
                  <a:lnTo>
                    <a:pt x="1619999" y="850709"/>
                  </a:lnTo>
                  <a:lnTo>
                    <a:pt x="1661622" y="849584"/>
                  </a:lnTo>
                  <a:lnTo>
                    <a:pt x="1682996" y="841709"/>
                  </a:lnTo>
                  <a:lnTo>
                    <a:pt x="1690870" y="820336"/>
                  </a:lnTo>
                  <a:lnTo>
                    <a:pt x="1691995" y="778713"/>
                  </a:lnTo>
                  <a:lnTo>
                    <a:pt x="1691995" y="71996"/>
                  </a:lnTo>
                  <a:lnTo>
                    <a:pt x="1690870" y="30373"/>
                  </a:lnTo>
                  <a:lnTo>
                    <a:pt x="1682996" y="8999"/>
                  </a:lnTo>
                  <a:lnTo>
                    <a:pt x="1661622" y="1124"/>
                  </a:lnTo>
                  <a:lnTo>
                    <a:pt x="161999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727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120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999" y="432168"/>
            <a:ext cx="1692275" cy="0"/>
          </a:xfrm>
          <a:custGeom>
            <a:avLst/>
            <a:gdLst/>
            <a:ahLst/>
            <a:cxnLst/>
            <a:rect l="l" t="t" r="r" b="b"/>
            <a:pathLst>
              <a:path w="1692275">
                <a:moveTo>
                  <a:pt x="0" y="0"/>
                </a:moveTo>
                <a:lnTo>
                  <a:pt x="1691995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3999" y="3227794"/>
            <a:ext cx="1692275" cy="0"/>
          </a:xfrm>
          <a:custGeom>
            <a:avLst/>
            <a:gdLst/>
            <a:ahLst/>
            <a:cxnLst/>
            <a:rect l="l" t="t" r="r" b="b"/>
            <a:pathLst>
              <a:path w="1692275">
                <a:moveTo>
                  <a:pt x="0" y="0"/>
                </a:moveTo>
                <a:lnTo>
                  <a:pt x="1691995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3999" y="3602696"/>
            <a:ext cx="1692275" cy="0"/>
          </a:xfrm>
          <a:custGeom>
            <a:avLst/>
            <a:gdLst/>
            <a:ahLst/>
            <a:cxnLst/>
            <a:rect l="l" t="t" r="r" b="b"/>
            <a:pathLst>
              <a:path w="1692275">
                <a:moveTo>
                  <a:pt x="0" y="0"/>
                </a:moveTo>
                <a:lnTo>
                  <a:pt x="1691995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3999" y="4072852"/>
            <a:ext cx="1692275" cy="0"/>
          </a:xfrm>
          <a:custGeom>
            <a:avLst/>
            <a:gdLst/>
            <a:ahLst/>
            <a:cxnLst/>
            <a:rect l="l" t="t" r="r" b="b"/>
            <a:pathLst>
              <a:path w="1692275">
                <a:moveTo>
                  <a:pt x="0" y="0"/>
                </a:moveTo>
                <a:lnTo>
                  <a:pt x="1691995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11299" y="288010"/>
            <a:ext cx="5143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25" dirty="0">
                <a:solidFill>
                  <a:srgbClr val="009735"/>
                </a:solidFill>
                <a:latin typeface="Calibri"/>
                <a:cs typeface="Calibri"/>
              </a:rPr>
              <a:t>I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1299" y="426885"/>
            <a:ext cx="1687195" cy="278892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IEEE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802.3</a:t>
            </a:r>
            <a:endParaRPr sz="600">
              <a:latin typeface="Arial"/>
              <a:cs typeface="Arial"/>
            </a:endParaRPr>
          </a:p>
          <a:p>
            <a:pPr marL="102235" marR="8763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Den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amerikanske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standard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CSMA/CD,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pop-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ulært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”Ethernet”.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(Int.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ISO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8802-</a:t>
            </a:r>
            <a:r>
              <a:rPr sz="550" spc="-25" dirty="0">
                <a:latin typeface="Arial"/>
                <a:cs typeface="Arial"/>
              </a:rPr>
              <a:t>3).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20" dirty="0">
                <a:latin typeface="Arial"/>
                <a:cs typeface="Arial"/>
              </a:rPr>
              <a:t>IEEE</a:t>
            </a:r>
            <a:endParaRPr sz="600">
              <a:latin typeface="Arial"/>
              <a:cs typeface="Arial"/>
            </a:endParaRPr>
          </a:p>
          <a:p>
            <a:pPr marL="102235" marR="182245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Netværksstandard,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dem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der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laver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det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aktive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udstyr.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10" dirty="0">
                <a:latin typeface="Arial"/>
                <a:cs typeface="Arial"/>
              </a:rPr>
              <a:t>Impedans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Impedans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den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elektriske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modstand,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en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elektronisk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komponent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eller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transducer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frembyder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overfor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vekselstrøm.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Impedans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måles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ohm.</a:t>
            </a:r>
            <a:endParaRPr sz="550">
              <a:latin typeface="Arial"/>
              <a:cs typeface="Arial"/>
            </a:endParaRPr>
          </a:p>
          <a:p>
            <a:pPr marL="102235" marR="27940">
              <a:lnSpc>
                <a:spcPts val="750"/>
              </a:lnSpc>
            </a:pPr>
            <a:r>
              <a:rPr sz="550" dirty="0">
                <a:latin typeface="Arial"/>
                <a:cs typeface="Arial"/>
              </a:rPr>
              <a:t>Impedansens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værdi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komplekst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tal,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hvor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realdelen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den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velkendte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elektriske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modstand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50" dirty="0">
                <a:latin typeface="Arial"/>
                <a:cs typeface="Arial"/>
              </a:rPr>
              <a:t>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imaginærdelen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reaktansen.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Typisk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85-</a:t>
            </a:r>
            <a:r>
              <a:rPr sz="550" spc="-25" dirty="0">
                <a:latin typeface="Arial"/>
                <a:cs typeface="Arial"/>
              </a:rPr>
              <a:t>115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ohm.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600" dirty="0">
                <a:latin typeface="Arial"/>
                <a:cs typeface="Arial"/>
              </a:rPr>
              <a:t>Individual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Work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Area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spc="-10" dirty="0">
                <a:latin typeface="Arial"/>
                <a:cs typeface="Arial"/>
              </a:rPr>
              <a:t>Arbejdsplads.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600" dirty="0">
                <a:latin typeface="Arial"/>
                <a:cs typeface="Arial"/>
              </a:rPr>
              <a:t>ISDN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(Integrated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Services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Digital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Network)</a:t>
            </a:r>
            <a:endParaRPr sz="600">
              <a:latin typeface="Arial"/>
              <a:cs typeface="Arial"/>
            </a:endParaRPr>
          </a:p>
          <a:p>
            <a:pPr marL="102235" marR="5715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En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standard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digital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overførsel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telefonnettet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mellem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abonnementer.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ISDN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blevet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accepteret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standard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mange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lande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verden.</a:t>
            </a:r>
            <a:endParaRPr sz="550">
              <a:latin typeface="Arial"/>
              <a:cs typeface="Arial"/>
            </a:endParaRPr>
          </a:p>
          <a:p>
            <a:pPr marL="102235" marR="165100" indent="-90170" algn="just">
              <a:lnSpc>
                <a:spcPct val="112400"/>
              </a:lnSpc>
              <a:spcBef>
                <a:spcPts val="90"/>
              </a:spcBef>
            </a:pPr>
            <a:r>
              <a:rPr sz="600" dirty="0">
                <a:latin typeface="Arial"/>
                <a:cs typeface="Arial"/>
              </a:rPr>
              <a:t>ISO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(International</a:t>
            </a:r>
            <a:r>
              <a:rPr sz="600" spc="4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Standards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Organisation)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</a:t>
            </a:r>
            <a:r>
              <a:rPr sz="550" spc="-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international sammenslutning af </a:t>
            </a:r>
            <a:r>
              <a:rPr sz="550" spc="-10" dirty="0">
                <a:latin typeface="Arial"/>
                <a:cs typeface="Arial"/>
              </a:rPr>
              <a:t>nationale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standardiseringsorganisationer.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600" spc="-10" dirty="0">
                <a:latin typeface="Arial"/>
                <a:cs typeface="Arial"/>
              </a:rPr>
              <a:t>ISO11801</a:t>
            </a:r>
            <a:endParaRPr sz="600">
              <a:latin typeface="Arial"/>
              <a:cs typeface="Arial"/>
            </a:endParaRPr>
          </a:p>
          <a:p>
            <a:pPr marL="102235" marR="14604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Internationale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standard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omhandlende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struktureret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kabling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700" spc="145" dirty="0">
                <a:solidFill>
                  <a:srgbClr val="009735"/>
                </a:solidFill>
                <a:latin typeface="Calibri"/>
                <a:cs typeface="Calibri"/>
              </a:rPr>
              <a:t>J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1299" y="3222510"/>
            <a:ext cx="628015" cy="36830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20" dirty="0">
                <a:latin typeface="Arial"/>
                <a:cs typeface="Arial"/>
              </a:rPr>
              <a:t>Jack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Se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modular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jack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700" spc="120" dirty="0">
                <a:solidFill>
                  <a:srgbClr val="009735"/>
                </a:solidFill>
                <a:latin typeface="Calibri"/>
                <a:cs typeface="Calibri"/>
              </a:rPr>
              <a:t>K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1299" y="3597413"/>
            <a:ext cx="1605280" cy="4635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10" dirty="0">
                <a:latin typeface="Arial"/>
                <a:cs typeface="Arial"/>
              </a:rPr>
              <a:t>Kabinet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Rack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montering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udstyr.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Standardrack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har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19”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mellem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monteringsskinnerne.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700" spc="105" dirty="0">
                <a:solidFill>
                  <a:srgbClr val="009735"/>
                </a:solidFill>
                <a:latin typeface="Calibri"/>
                <a:cs typeface="Calibri"/>
              </a:rPr>
              <a:t>L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1299" y="4067568"/>
            <a:ext cx="1712595" cy="1694814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LAN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(Local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Area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Network)</a:t>
            </a:r>
            <a:endParaRPr sz="600">
              <a:latin typeface="Arial"/>
              <a:cs typeface="Arial"/>
            </a:endParaRPr>
          </a:p>
          <a:p>
            <a:pPr marL="102235" marR="7747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Et netværk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med høj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overføringshastighed, </a:t>
            </a:r>
            <a:r>
              <a:rPr sz="550" spc="-25" dirty="0">
                <a:latin typeface="Arial"/>
                <a:cs typeface="Arial"/>
              </a:rPr>
              <a:t>lav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fejlfrekvens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ubegrænset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rækkevidde.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LAN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oftest begrænset til en bygning.</a:t>
            </a:r>
            <a:r>
              <a:rPr sz="550" spc="-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 </a:t>
            </a:r>
            <a:r>
              <a:rPr sz="550" spc="-10" dirty="0">
                <a:latin typeface="Arial"/>
                <a:cs typeface="Arial"/>
              </a:rPr>
              <a:t>mængde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forskelligt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udstyr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kan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være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tilsluttet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mange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forskellige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typer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trafik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kan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overføres.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Karak-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teristisk for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 LAN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er,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at alle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kommunikerer </a:t>
            </a:r>
            <a:r>
              <a:rPr sz="550" spc="-25" dirty="0">
                <a:latin typeface="Arial"/>
                <a:cs typeface="Arial"/>
              </a:rPr>
              <a:t>med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alle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på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nettet.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Layer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(Lag)</a:t>
            </a:r>
            <a:endParaRPr sz="600">
              <a:latin typeface="Arial"/>
              <a:cs typeface="Arial"/>
            </a:endParaRPr>
          </a:p>
          <a:p>
            <a:pPr marL="102235" marR="121285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Anvendes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datakommunikationssammenhæng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oftest,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referere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forskellige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lag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OSI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modellen.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20" dirty="0">
                <a:latin typeface="Arial"/>
                <a:cs typeface="Arial"/>
              </a:rPr>
              <a:t>Link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En i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ISO11801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EN50173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defineret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forbindelse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mellem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to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grænseflader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mod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generelt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kabelnet,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eksempel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mellem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udtag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krydsfeltet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arbejd-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spladsudtaget.</a:t>
            </a:r>
            <a:r>
              <a:rPr sz="550" spc="5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Se</a:t>
            </a:r>
            <a:r>
              <a:rPr sz="550" spc="5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også</a:t>
            </a:r>
            <a:r>
              <a:rPr sz="550" spc="5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linkklasser.</a:t>
            </a:r>
            <a:endParaRPr sz="5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59999" y="3746754"/>
            <a:ext cx="1692275" cy="0"/>
          </a:xfrm>
          <a:custGeom>
            <a:avLst/>
            <a:gdLst/>
            <a:ahLst/>
            <a:cxnLst/>
            <a:rect l="l" t="t" r="r" b="b"/>
            <a:pathLst>
              <a:path w="1692275">
                <a:moveTo>
                  <a:pt x="0" y="0"/>
                </a:moveTo>
                <a:lnTo>
                  <a:pt x="1691995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147299" y="317424"/>
            <a:ext cx="1717675" cy="3417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Link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Layer</a:t>
            </a:r>
            <a:endParaRPr sz="600">
              <a:latin typeface="Arial"/>
              <a:cs typeface="Arial"/>
            </a:endParaRPr>
          </a:p>
          <a:p>
            <a:pPr marL="102235" marR="182245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Linklaget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ISO-modellen.</a:t>
            </a:r>
            <a:r>
              <a:rPr sz="600" spc="-10" dirty="0">
                <a:latin typeface="Arial"/>
                <a:cs typeface="Arial"/>
              </a:rPr>
              <a:t>Linkklasser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Graduering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links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henhold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ISO11801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og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EN50173</a:t>
            </a:r>
            <a:endParaRPr sz="550">
              <a:latin typeface="Arial"/>
              <a:cs typeface="Arial"/>
            </a:endParaRPr>
          </a:p>
          <a:p>
            <a:pPr marL="102235" marR="6350">
              <a:lnSpc>
                <a:spcPts val="750"/>
              </a:lnSpc>
            </a:pPr>
            <a:r>
              <a:rPr sz="550" spc="-10" dirty="0">
                <a:latin typeface="Arial"/>
                <a:cs typeface="Arial"/>
              </a:rPr>
              <a:t>Klasse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beregnet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frekvenser </a:t>
            </a:r>
            <a:r>
              <a:rPr sz="550" dirty="0">
                <a:latin typeface="Arial"/>
                <a:cs typeface="Arial"/>
              </a:rPr>
              <a:t>op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100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kHz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Klasse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</a:t>
            </a:r>
            <a:r>
              <a:rPr sz="550" spc="-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-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beregnet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-10" dirty="0">
                <a:latin typeface="Arial"/>
                <a:cs typeface="Arial"/>
              </a:rPr>
              <a:t> frekvenser </a:t>
            </a:r>
            <a:r>
              <a:rPr sz="550" dirty="0">
                <a:latin typeface="Arial"/>
                <a:cs typeface="Arial"/>
              </a:rPr>
              <a:t>op</a:t>
            </a:r>
            <a:r>
              <a:rPr sz="550" spc="-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1</a:t>
            </a:r>
            <a:r>
              <a:rPr sz="550" spc="-1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MHz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Klasse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C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-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beregnet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-10" dirty="0">
                <a:latin typeface="Arial"/>
                <a:cs typeface="Arial"/>
              </a:rPr>
              <a:t> frekvenser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op</a:t>
            </a:r>
            <a:r>
              <a:rPr sz="550" spc="-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16</a:t>
            </a:r>
            <a:r>
              <a:rPr sz="550" spc="-1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MHz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Klasse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beregnet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-10" dirty="0">
                <a:latin typeface="Arial"/>
                <a:cs typeface="Arial"/>
              </a:rPr>
              <a:t> frekvenser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op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100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MHz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Klasse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D+</a:t>
            </a:r>
            <a:r>
              <a:rPr sz="550" spc="-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-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beregnet</a:t>
            </a:r>
            <a:r>
              <a:rPr sz="550" spc="-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-10" dirty="0">
                <a:latin typeface="Arial"/>
                <a:cs typeface="Arial"/>
              </a:rPr>
              <a:t> frekvenser </a:t>
            </a:r>
            <a:r>
              <a:rPr sz="550" dirty="0">
                <a:latin typeface="Arial"/>
                <a:cs typeface="Arial"/>
              </a:rPr>
              <a:t>op</a:t>
            </a:r>
            <a:r>
              <a:rPr sz="550" spc="-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-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100</a:t>
            </a:r>
            <a:r>
              <a:rPr sz="550" spc="-1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MHz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Klasse</a:t>
            </a:r>
            <a:r>
              <a:rPr sz="550" spc="-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-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beregnet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-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frekvenser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op</a:t>
            </a:r>
            <a:r>
              <a:rPr sz="550" spc="-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250</a:t>
            </a:r>
            <a:r>
              <a:rPr sz="550" spc="-2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MHz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Klasse</a:t>
            </a:r>
            <a:r>
              <a:rPr sz="550" spc="-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Ea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beregnet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-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frekvenser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op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500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MHz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10" dirty="0">
                <a:latin typeface="Arial"/>
                <a:cs typeface="Arial"/>
              </a:rPr>
              <a:t>Actassi</a:t>
            </a:r>
            <a:endParaRPr sz="600">
              <a:latin typeface="Arial"/>
              <a:cs typeface="Arial"/>
            </a:endParaRPr>
          </a:p>
          <a:p>
            <a:pPr marL="102235" marR="20955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Alt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hvad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du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behøver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installere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struktureret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netværk.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Actassi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Testcertifikat</a:t>
            </a:r>
            <a:endParaRPr sz="600">
              <a:latin typeface="Arial"/>
              <a:cs typeface="Arial"/>
            </a:endParaRPr>
          </a:p>
          <a:p>
            <a:pPr marL="102235" marR="1905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Schneider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Electric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godkendt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netværk.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Forud-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sætter,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at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netværkskomponenterne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leveret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af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Schneider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Electric.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600" dirty="0">
                <a:latin typeface="Arial"/>
                <a:cs typeface="Arial"/>
              </a:rPr>
              <a:t>Actassi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Plus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Testcertifikat</a:t>
            </a:r>
            <a:endParaRPr sz="600">
              <a:latin typeface="Arial"/>
              <a:cs typeface="Arial"/>
            </a:endParaRPr>
          </a:p>
          <a:p>
            <a:pPr marL="102235" marR="1905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Schneider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Electric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godkendt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netværk.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Forud-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sætter,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alle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komponenter,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herunder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rack,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er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leveret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Schneider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Electric.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LS0H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(Low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Smoke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Zero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Halogen)</a:t>
            </a:r>
            <a:endParaRPr sz="600">
              <a:latin typeface="Arial"/>
              <a:cs typeface="Arial"/>
            </a:endParaRPr>
          </a:p>
          <a:p>
            <a:pPr marL="102235" marR="7366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Anvendes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mærkning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kommunikationskabler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patchkabler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angivelse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af,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at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kablerne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er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halogenfri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ikke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afgiver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sundhedsskadelige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røggasser.</a:t>
            </a:r>
            <a:endParaRPr sz="550">
              <a:latin typeface="Arial"/>
              <a:cs typeface="Arial"/>
            </a:endParaRPr>
          </a:p>
          <a:p>
            <a:pPr marL="12700" marR="234950">
              <a:lnSpc>
                <a:spcPts val="700"/>
              </a:lnSpc>
              <a:spcBef>
                <a:spcPts val="215"/>
              </a:spcBef>
            </a:pPr>
            <a:r>
              <a:rPr sz="600" dirty="0">
                <a:latin typeface="Arial"/>
                <a:cs typeface="Arial"/>
              </a:rPr>
              <a:t>LSFR0H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(Low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Smoke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Fire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Retardant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Zero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Halogen)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10"/>
              </a:spcBef>
            </a:pPr>
            <a:r>
              <a:rPr sz="550" dirty="0">
                <a:latin typeface="Arial"/>
                <a:cs typeface="Arial"/>
              </a:rPr>
              <a:t>Anvendes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mærkning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kommunikationskabler</a:t>
            </a:r>
            <a:r>
              <a:rPr sz="550" spc="4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patchkabler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angivelse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af,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at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kablerne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hal-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ogenfri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fremstillet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brandhæmmende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materi-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ale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ikke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afgiver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sundhedsskadelige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røggasser.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700" spc="-15" dirty="0">
                <a:solidFill>
                  <a:srgbClr val="009735"/>
                </a:solidFill>
                <a:latin typeface="Calibri"/>
                <a:cs typeface="Calibri"/>
              </a:rPr>
              <a:t>M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47299" y="3741470"/>
            <a:ext cx="1713230" cy="204787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MAN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(Metropolitan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Area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Network)</a:t>
            </a:r>
            <a:endParaRPr sz="600">
              <a:latin typeface="Arial"/>
              <a:cs typeface="Arial"/>
            </a:endParaRPr>
          </a:p>
          <a:p>
            <a:pPr marL="102235" marR="3302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Netværk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sammenkobler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LAN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over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område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eksempelvis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by.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Mb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(MegaByte)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Anvendes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at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definere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kapaciteten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compu-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terhukommelse,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eksempelvis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IC-kredse,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harddiske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eller </a:t>
            </a:r>
            <a:r>
              <a:rPr sz="550" spc="-10" dirty="0">
                <a:latin typeface="Arial"/>
                <a:cs typeface="Arial"/>
              </a:rPr>
              <a:t>disketter.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Mb/s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(MegaBits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per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second)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spc="-10" dirty="0">
                <a:latin typeface="Arial"/>
                <a:cs typeface="Arial"/>
              </a:rPr>
              <a:t>Overføringshastighed.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600" spc="-10" dirty="0">
                <a:latin typeface="Arial"/>
                <a:cs typeface="Arial"/>
              </a:rPr>
              <a:t>Bygningskrydsfelt</a:t>
            </a:r>
            <a:endParaRPr sz="600">
              <a:latin typeface="Arial"/>
              <a:cs typeface="Arial"/>
            </a:endParaRPr>
          </a:p>
          <a:p>
            <a:pPr marL="102235" marR="3937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krydsfelt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(rackskab)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ofte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placeret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50" dirty="0">
                <a:latin typeface="Arial"/>
                <a:cs typeface="Arial"/>
              </a:rPr>
              <a:t>i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kælder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eller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stueetage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hvor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alle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etagekrydsfelter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50" dirty="0">
                <a:latin typeface="Arial"/>
                <a:cs typeface="Arial"/>
              </a:rPr>
              <a:t>i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den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enkelte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bygning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afsluttes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Modular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plug</a:t>
            </a:r>
            <a:endParaRPr sz="600">
              <a:latin typeface="Arial"/>
              <a:cs typeface="Arial"/>
            </a:endParaRPr>
          </a:p>
          <a:p>
            <a:pPr marL="102235" marR="8636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Et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han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stik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findes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4-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6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8-polet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udførsel.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datanetværk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dog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kun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8-</a:t>
            </a:r>
            <a:r>
              <a:rPr sz="550" spc="-10" dirty="0">
                <a:latin typeface="Arial"/>
                <a:cs typeface="Arial"/>
              </a:rPr>
              <a:t>polede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Modular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Jack</a:t>
            </a:r>
            <a:endParaRPr sz="600">
              <a:latin typeface="Arial"/>
              <a:cs typeface="Arial"/>
            </a:endParaRPr>
          </a:p>
          <a:p>
            <a:pPr marL="102235" marR="80645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En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hun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konnektor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findes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4-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6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8-</a:t>
            </a:r>
            <a:r>
              <a:rPr sz="550" spc="-10" dirty="0">
                <a:latin typeface="Arial"/>
                <a:cs typeface="Arial"/>
              </a:rPr>
              <a:t>polet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udførelse.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datanetværk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dog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kun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8-</a:t>
            </a:r>
            <a:r>
              <a:rPr sz="550" spc="-10" dirty="0">
                <a:latin typeface="Arial"/>
                <a:cs typeface="Arial"/>
              </a:rPr>
              <a:t>polede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aktuelle.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64085" y="5885840"/>
            <a:ext cx="1727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121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5999" y="1282039"/>
            <a:ext cx="1692275" cy="0"/>
          </a:xfrm>
          <a:custGeom>
            <a:avLst/>
            <a:gdLst/>
            <a:ahLst/>
            <a:cxnLst/>
            <a:rect l="l" t="t" r="r" b="b"/>
            <a:pathLst>
              <a:path w="1692275">
                <a:moveTo>
                  <a:pt x="0" y="0"/>
                </a:moveTo>
                <a:lnTo>
                  <a:pt x="1691995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5999" y="3197961"/>
            <a:ext cx="1692275" cy="0"/>
          </a:xfrm>
          <a:custGeom>
            <a:avLst/>
            <a:gdLst/>
            <a:ahLst/>
            <a:cxnLst/>
            <a:rect l="l" t="t" r="r" b="b"/>
            <a:pathLst>
              <a:path w="1692275">
                <a:moveTo>
                  <a:pt x="0" y="0"/>
                </a:moveTo>
                <a:lnTo>
                  <a:pt x="1691995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5999" y="5141772"/>
            <a:ext cx="1692275" cy="0"/>
          </a:xfrm>
          <a:custGeom>
            <a:avLst/>
            <a:gdLst/>
            <a:ahLst/>
            <a:cxnLst/>
            <a:rect l="l" t="t" r="r" b="b"/>
            <a:pathLst>
              <a:path w="1692275">
                <a:moveTo>
                  <a:pt x="0" y="0"/>
                </a:moveTo>
                <a:lnTo>
                  <a:pt x="1691995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3299" y="307899"/>
            <a:ext cx="1661160" cy="96266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MT-</a:t>
            </a:r>
            <a:r>
              <a:rPr sz="600" spc="-25" dirty="0">
                <a:latin typeface="Arial"/>
                <a:cs typeface="Arial"/>
              </a:rPr>
              <a:t>RJ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Kompakt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dual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fiberkonnektor.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600" dirty="0">
                <a:latin typeface="Arial"/>
                <a:cs typeface="Arial"/>
              </a:rPr>
              <a:t>Multimode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Fiber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(MMF)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Anvendes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fiberoptiske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lokalnetværk.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Fiberen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er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fremstillet med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relativ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stor kerne,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hvilket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tillader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lysimpulser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gå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flere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veje.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Fiberens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diameter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er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enten</a:t>
            </a:r>
            <a:r>
              <a:rPr sz="550" spc="-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ca.</a:t>
            </a:r>
            <a:r>
              <a:rPr sz="550" spc="-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50 µm</a:t>
            </a:r>
            <a:r>
              <a:rPr sz="550" spc="-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eller</a:t>
            </a:r>
            <a:r>
              <a:rPr sz="550" dirty="0">
                <a:latin typeface="Arial"/>
                <a:cs typeface="Arial"/>
              </a:rPr>
              <a:t> ca.</a:t>
            </a:r>
            <a:r>
              <a:rPr sz="550" spc="-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62,5</a:t>
            </a:r>
            <a:r>
              <a:rPr sz="550" dirty="0">
                <a:latin typeface="Arial"/>
                <a:cs typeface="Arial"/>
              </a:rPr>
              <a:t> µm</a:t>
            </a:r>
            <a:r>
              <a:rPr sz="550" spc="-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 </a:t>
            </a:r>
            <a:r>
              <a:rPr sz="550" spc="-10" dirty="0">
                <a:latin typeface="Arial"/>
                <a:cs typeface="Arial"/>
              </a:rPr>
              <a:t>beskyttelse-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slaget</a:t>
            </a:r>
            <a:r>
              <a:rPr sz="550" spc="-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Cat.5e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µm.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Se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også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singlemode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fiber.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700" spc="55" dirty="0">
                <a:solidFill>
                  <a:srgbClr val="009735"/>
                </a:solidFill>
                <a:latin typeface="Calibri"/>
                <a:cs typeface="Calibri"/>
              </a:rPr>
              <a:t>N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3299" y="1276756"/>
            <a:ext cx="1708150" cy="190944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NEXT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(Near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End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CrossTalk)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Se</a:t>
            </a:r>
            <a:r>
              <a:rPr sz="550" spc="-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Crosstalk.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600" spc="-20" dirty="0">
                <a:latin typeface="Arial"/>
                <a:cs typeface="Arial"/>
              </a:rPr>
              <a:t>Node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Tilslutningspunkt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net.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600" dirty="0">
                <a:latin typeface="Arial"/>
                <a:cs typeface="Arial"/>
              </a:rPr>
              <a:t>NT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(Netterminal)</a:t>
            </a:r>
            <a:endParaRPr sz="600">
              <a:latin typeface="Arial"/>
              <a:cs typeface="Arial"/>
            </a:endParaRPr>
          </a:p>
          <a:p>
            <a:pPr marL="102235" marR="1905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Eksempelvis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den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enhed,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anvendes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at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kon-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vertere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to-trådstilslutningen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fra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telefonstationen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til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den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fire-trådede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ISDN-</a:t>
            </a:r>
            <a:r>
              <a:rPr sz="550" dirty="0">
                <a:latin typeface="Arial"/>
                <a:cs typeface="Arial"/>
              </a:rPr>
              <a:t>bus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2B+D.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600" spc="-10" dirty="0">
                <a:latin typeface="Arial"/>
                <a:cs typeface="Arial"/>
              </a:rPr>
              <a:t>Netværk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En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sammenkobling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computersystemer,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termina-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ler eller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datakommunikationsudstyr.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10" dirty="0">
                <a:latin typeface="Arial"/>
                <a:cs typeface="Arial"/>
              </a:rPr>
              <a:t>Netværksarkitektur</a:t>
            </a:r>
            <a:endParaRPr sz="600">
              <a:latin typeface="Arial"/>
              <a:cs typeface="Arial"/>
            </a:endParaRPr>
          </a:p>
          <a:p>
            <a:pPr marL="102235" marR="276225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Et datanetværks konfiguration, struktur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og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protokol.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600" spc="-25" dirty="0">
                <a:latin typeface="Arial"/>
                <a:cs typeface="Arial"/>
              </a:rPr>
              <a:t>NVP</a:t>
            </a:r>
            <a:endParaRPr sz="600">
              <a:latin typeface="Arial"/>
              <a:cs typeface="Arial"/>
            </a:endParaRPr>
          </a:p>
          <a:p>
            <a:pPr marL="102235" marR="27305">
              <a:lnSpc>
                <a:spcPts val="750"/>
              </a:lnSpc>
              <a:spcBef>
                <a:spcPts val="25"/>
              </a:spcBef>
            </a:pPr>
            <a:r>
              <a:rPr sz="550" dirty="0">
                <a:latin typeface="Arial"/>
                <a:cs typeface="Arial"/>
              </a:rPr>
              <a:t>Nominal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Velocity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of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Propagation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(signalets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udbre-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delseshastighed</a:t>
            </a:r>
            <a:r>
              <a:rPr sz="550" spc="5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5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kablet)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700" spc="80" dirty="0">
                <a:solidFill>
                  <a:srgbClr val="009735"/>
                </a:solidFill>
                <a:latin typeface="Calibri"/>
                <a:cs typeface="Calibri"/>
              </a:rPr>
              <a:t>O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3299" y="3192678"/>
            <a:ext cx="1713230" cy="193738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Optisk</a:t>
            </a:r>
            <a:r>
              <a:rPr sz="600" spc="5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Fiber/Optofiber</a:t>
            </a:r>
            <a:endParaRPr sz="600">
              <a:latin typeface="Arial"/>
              <a:cs typeface="Arial"/>
            </a:endParaRPr>
          </a:p>
          <a:p>
            <a:pPr marL="102235" marR="50800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En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glaslederne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optisk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kabel.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SM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=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Singlemode</a:t>
            </a:r>
            <a:endParaRPr sz="55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50"/>
              </a:spcBef>
            </a:pPr>
            <a:r>
              <a:rPr sz="550" dirty="0">
                <a:latin typeface="Arial"/>
                <a:cs typeface="Arial"/>
              </a:rPr>
              <a:t>MM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=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Multimode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600" dirty="0">
                <a:latin typeface="Arial"/>
                <a:cs typeface="Arial"/>
              </a:rPr>
              <a:t>OSI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(Open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Systems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Interconnection)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En datakommunikationsmodel eller arkitektur </a:t>
            </a:r>
            <a:r>
              <a:rPr sz="550" spc="-25" dirty="0">
                <a:latin typeface="Arial"/>
                <a:cs typeface="Arial"/>
              </a:rPr>
              <a:t>som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baseres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på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syv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forskellige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lag.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Anvendes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ofte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som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referencemodel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kommunikationsprodukter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og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protokoller.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Lagene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er:</a:t>
            </a:r>
            <a:endParaRPr sz="550">
              <a:latin typeface="Arial"/>
              <a:cs typeface="Arial"/>
            </a:endParaRPr>
          </a:p>
          <a:p>
            <a:pPr marL="158750" indent="-57150">
              <a:lnSpc>
                <a:spcPct val="100000"/>
              </a:lnSpc>
              <a:spcBef>
                <a:spcPts val="50"/>
              </a:spcBef>
              <a:buChar char="•"/>
              <a:tabLst>
                <a:tab pos="159385" algn="l"/>
              </a:tabLst>
            </a:pPr>
            <a:r>
              <a:rPr sz="550" spc="-10" dirty="0">
                <a:latin typeface="Arial"/>
                <a:cs typeface="Arial"/>
              </a:rPr>
              <a:t>Applikationslag</a:t>
            </a:r>
            <a:endParaRPr sz="550">
              <a:latin typeface="Arial"/>
              <a:cs typeface="Arial"/>
            </a:endParaRPr>
          </a:p>
          <a:p>
            <a:pPr marL="158750" indent="-57150">
              <a:lnSpc>
                <a:spcPct val="100000"/>
              </a:lnSpc>
              <a:spcBef>
                <a:spcPts val="90"/>
              </a:spcBef>
              <a:buChar char="•"/>
              <a:tabLst>
                <a:tab pos="159385" algn="l"/>
              </a:tabLst>
            </a:pPr>
            <a:r>
              <a:rPr sz="550" spc="-10" dirty="0">
                <a:latin typeface="Arial"/>
                <a:cs typeface="Arial"/>
              </a:rPr>
              <a:t>Præstationslag</a:t>
            </a:r>
            <a:endParaRPr sz="550">
              <a:latin typeface="Arial"/>
              <a:cs typeface="Arial"/>
            </a:endParaRPr>
          </a:p>
          <a:p>
            <a:pPr marL="158750" indent="-57150">
              <a:lnSpc>
                <a:spcPct val="100000"/>
              </a:lnSpc>
              <a:spcBef>
                <a:spcPts val="90"/>
              </a:spcBef>
              <a:buChar char="•"/>
              <a:tabLst>
                <a:tab pos="159385" algn="l"/>
              </a:tabLst>
            </a:pPr>
            <a:r>
              <a:rPr sz="550" spc="-10" dirty="0">
                <a:latin typeface="Arial"/>
                <a:cs typeface="Arial"/>
              </a:rPr>
              <a:t>Sessionslag</a:t>
            </a:r>
            <a:endParaRPr sz="550">
              <a:latin typeface="Arial"/>
              <a:cs typeface="Arial"/>
            </a:endParaRPr>
          </a:p>
          <a:p>
            <a:pPr marL="158750" indent="-57150">
              <a:lnSpc>
                <a:spcPct val="100000"/>
              </a:lnSpc>
              <a:spcBef>
                <a:spcPts val="90"/>
              </a:spcBef>
              <a:buChar char="•"/>
              <a:tabLst>
                <a:tab pos="159385" algn="l"/>
              </a:tabLst>
            </a:pPr>
            <a:r>
              <a:rPr sz="550" spc="-10" dirty="0">
                <a:latin typeface="Arial"/>
                <a:cs typeface="Arial"/>
              </a:rPr>
              <a:t>Grænsefladelag</a:t>
            </a:r>
            <a:endParaRPr sz="550">
              <a:latin typeface="Arial"/>
              <a:cs typeface="Arial"/>
            </a:endParaRPr>
          </a:p>
          <a:p>
            <a:pPr marL="158750" indent="-57150">
              <a:lnSpc>
                <a:spcPct val="100000"/>
              </a:lnSpc>
              <a:spcBef>
                <a:spcPts val="90"/>
              </a:spcBef>
              <a:buChar char="•"/>
              <a:tabLst>
                <a:tab pos="159385" algn="l"/>
              </a:tabLst>
            </a:pPr>
            <a:r>
              <a:rPr sz="550" spc="-10" dirty="0">
                <a:latin typeface="Arial"/>
                <a:cs typeface="Arial"/>
              </a:rPr>
              <a:t>Netlag</a:t>
            </a:r>
            <a:endParaRPr sz="550">
              <a:latin typeface="Arial"/>
              <a:cs typeface="Arial"/>
            </a:endParaRPr>
          </a:p>
          <a:p>
            <a:pPr marL="158750" indent="-57150">
              <a:lnSpc>
                <a:spcPct val="100000"/>
              </a:lnSpc>
              <a:spcBef>
                <a:spcPts val="90"/>
              </a:spcBef>
              <a:buChar char="•"/>
              <a:tabLst>
                <a:tab pos="159385" algn="l"/>
              </a:tabLst>
            </a:pPr>
            <a:r>
              <a:rPr sz="550" spc="-10" dirty="0">
                <a:latin typeface="Arial"/>
                <a:cs typeface="Arial"/>
              </a:rPr>
              <a:t>Linklag</a:t>
            </a:r>
            <a:endParaRPr sz="550">
              <a:latin typeface="Arial"/>
              <a:cs typeface="Arial"/>
            </a:endParaRPr>
          </a:p>
          <a:p>
            <a:pPr marL="158750" indent="-57150">
              <a:lnSpc>
                <a:spcPct val="100000"/>
              </a:lnSpc>
              <a:spcBef>
                <a:spcPts val="90"/>
              </a:spcBef>
              <a:buChar char="•"/>
              <a:tabLst>
                <a:tab pos="159385" algn="l"/>
              </a:tabLst>
            </a:pPr>
            <a:r>
              <a:rPr sz="550" dirty="0">
                <a:latin typeface="Arial"/>
                <a:cs typeface="Arial"/>
              </a:rPr>
              <a:t>Fysisk</a:t>
            </a:r>
            <a:r>
              <a:rPr sz="550" spc="-3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lag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600" spc="-10" dirty="0">
                <a:latin typeface="Arial"/>
                <a:cs typeface="Arial"/>
              </a:rPr>
              <a:t>Områdekrydsfelt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Se</a:t>
            </a:r>
            <a:r>
              <a:rPr sz="550" spc="-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områdekrydsfelt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700" spc="80" dirty="0">
                <a:solidFill>
                  <a:srgbClr val="009735"/>
                </a:solidFill>
                <a:latin typeface="Calibri"/>
                <a:cs typeface="Calibri"/>
              </a:rPr>
              <a:t>P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3299" y="5136489"/>
            <a:ext cx="1624965" cy="31623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PDS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(Premises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Distribution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System)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Betegner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almindeligvis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4-pars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net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opbygget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spc="-50" dirty="0">
                <a:latin typeface="Arial"/>
                <a:cs typeface="Arial"/>
              </a:rPr>
              <a:t>i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stjerneform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udgående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fra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krydsfelt.</a:t>
            </a:r>
            <a:endParaRPr sz="5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31999" y="2157197"/>
            <a:ext cx="1692275" cy="0"/>
          </a:xfrm>
          <a:custGeom>
            <a:avLst/>
            <a:gdLst/>
            <a:ahLst/>
            <a:cxnLst/>
            <a:rect l="l" t="t" r="r" b="b"/>
            <a:pathLst>
              <a:path w="1692275">
                <a:moveTo>
                  <a:pt x="0" y="0"/>
                </a:moveTo>
                <a:lnTo>
                  <a:pt x="1691995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31999" y="2627352"/>
            <a:ext cx="1692275" cy="0"/>
          </a:xfrm>
          <a:custGeom>
            <a:avLst/>
            <a:gdLst/>
            <a:ahLst/>
            <a:cxnLst/>
            <a:rect l="l" t="t" r="r" b="b"/>
            <a:pathLst>
              <a:path w="1692275">
                <a:moveTo>
                  <a:pt x="0" y="0"/>
                </a:moveTo>
                <a:lnTo>
                  <a:pt x="1691995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31999" y="3618663"/>
            <a:ext cx="1692275" cy="0"/>
          </a:xfrm>
          <a:custGeom>
            <a:avLst/>
            <a:gdLst/>
            <a:ahLst/>
            <a:cxnLst/>
            <a:rect l="l" t="t" r="r" b="b"/>
            <a:pathLst>
              <a:path w="1692275">
                <a:moveTo>
                  <a:pt x="0" y="0"/>
                </a:moveTo>
                <a:lnTo>
                  <a:pt x="1691995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219299" y="280898"/>
            <a:ext cx="1713230" cy="186436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Permanent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Link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(PL)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Link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omfatter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den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“faste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installation”.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Fra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konnektoren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dataudtaget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gennem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det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horisontale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kabel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konnektoren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patchpanelet.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20" dirty="0">
                <a:latin typeface="Arial"/>
                <a:cs typeface="Arial"/>
              </a:rPr>
              <a:t>Plug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Se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modular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plug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600" spc="-10" dirty="0">
                <a:latin typeface="Arial"/>
                <a:cs typeface="Arial"/>
              </a:rPr>
              <a:t>Protokol</a:t>
            </a:r>
            <a:endParaRPr sz="600">
              <a:latin typeface="Arial"/>
              <a:cs typeface="Arial"/>
            </a:endParaRPr>
          </a:p>
          <a:p>
            <a:pPr marL="102235" marR="304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En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regelsamling,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styrer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udvekslingen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af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information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over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netværket.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Indeholder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både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handshake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funktioner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sending/modtagelse.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Eksempel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på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protokoller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Kermit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Xmodem.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600" dirty="0">
                <a:latin typeface="Arial"/>
                <a:cs typeface="Arial"/>
              </a:rPr>
              <a:t>Protokolkonverter</a:t>
            </a:r>
            <a:r>
              <a:rPr sz="600" spc="5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(Gateway)</a:t>
            </a:r>
            <a:endParaRPr sz="600">
              <a:latin typeface="Arial"/>
              <a:cs typeface="Arial"/>
            </a:endParaRPr>
          </a:p>
          <a:p>
            <a:pPr marL="102235" marR="3175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Enhed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håndterer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overførslen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fra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protokol-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miljø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andet.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brugen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protokolkonver-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teren,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gør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muligt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computersystem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med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givet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”sprog”,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at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kommunikere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med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com-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putersystemer,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har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andre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”sprog”.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700" spc="75" dirty="0">
                <a:solidFill>
                  <a:srgbClr val="009735"/>
                </a:solidFill>
                <a:latin typeface="Calibri"/>
                <a:cs typeface="Calibri"/>
              </a:rPr>
              <a:t>Q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19299" y="2151914"/>
            <a:ext cx="1652905" cy="4635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Quick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Fix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Enhed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med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integreret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skrue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hurtig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opspænd-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ning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19”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profiler.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700" spc="100" dirty="0">
                <a:solidFill>
                  <a:srgbClr val="009735"/>
                </a:solidFill>
                <a:latin typeface="Calibri"/>
                <a:cs typeface="Calibri"/>
              </a:rPr>
              <a:t>R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19299" y="2622069"/>
            <a:ext cx="1682114" cy="98488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10" dirty="0">
                <a:latin typeface="Arial"/>
                <a:cs typeface="Arial"/>
              </a:rPr>
              <a:t>Ringnet</a:t>
            </a:r>
            <a:endParaRPr sz="600">
              <a:latin typeface="Arial"/>
              <a:cs typeface="Arial"/>
            </a:endParaRPr>
          </a:p>
          <a:p>
            <a:pPr marL="102235" marR="2667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distribueret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system,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hvor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noderne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sammen-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koblet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cirkel.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RJ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(Registreret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Jack)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Anvendes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USA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konnektorer,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eksempel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RJ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45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(8-pol)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RJ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11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(6-</a:t>
            </a:r>
            <a:r>
              <a:rPr sz="550" spc="-10" dirty="0">
                <a:latin typeface="Arial"/>
                <a:cs typeface="Arial"/>
              </a:rPr>
              <a:t>pol).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10" dirty="0">
                <a:latin typeface="Arial"/>
                <a:cs typeface="Arial"/>
              </a:rPr>
              <a:t>Router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Styrer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trafik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netværket.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Arbejder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lag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2+3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OSI.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700" spc="120" dirty="0">
                <a:solidFill>
                  <a:srgbClr val="009735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19299" y="3613380"/>
            <a:ext cx="1704339" cy="1929764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SC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(Subscriber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Connector)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Almindelig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konnektortype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fiber.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600" dirty="0">
                <a:latin typeface="Arial"/>
                <a:cs typeface="Arial"/>
              </a:rPr>
              <a:t>Screened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Twisted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Pair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Cable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(STP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Cable)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Se</a:t>
            </a:r>
            <a:r>
              <a:rPr sz="550" spc="-20" dirty="0">
                <a:latin typeface="Arial"/>
                <a:cs typeface="Arial"/>
              </a:rPr>
              <a:t> STP.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600" spc="-10" dirty="0">
                <a:latin typeface="Arial"/>
                <a:cs typeface="Arial"/>
              </a:rPr>
              <a:t>Server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I</a:t>
            </a:r>
            <a:r>
              <a:rPr sz="550" spc="5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datasammenhæng</a:t>
            </a:r>
            <a:r>
              <a:rPr sz="550" spc="5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betegner</a:t>
            </a:r>
            <a:r>
              <a:rPr sz="550" spc="5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</a:t>
            </a:r>
            <a:r>
              <a:rPr sz="550" spc="5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server</a:t>
            </a:r>
            <a:r>
              <a:rPr sz="550" spc="5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</a:t>
            </a:r>
            <a:r>
              <a:rPr sz="550" spc="5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5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et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netværk</a:t>
            </a:r>
            <a:r>
              <a:rPr sz="550" spc="6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centralt</a:t>
            </a:r>
            <a:r>
              <a:rPr sz="550" spc="6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placeret</a:t>
            </a:r>
            <a:r>
              <a:rPr sz="550" spc="7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computer,</a:t>
            </a:r>
            <a:r>
              <a:rPr sz="550" spc="6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7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inde-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holder</a:t>
            </a:r>
            <a:r>
              <a:rPr sz="550" spc="7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fælles</a:t>
            </a:r>
            <a:r>
              <a:rPr sz="550" spc="8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programmer,</a:t>
            </a:r>
            <a:r>
              <a:rPr sz="550" spc="8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databaser,</a:t>
            </a:r>
            <a:r>
              <a:rPr sz="550" spc="8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register,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printerkoblinger</a:t>
            </a:r>
            <a:r>
              <a:rPr sz="550" spc="8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9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kommunikationsporte</a:t>
            </a:r>
            <a:r>
              <a:rPr sz="550" spc="9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9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andre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netværk.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Via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serveren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kan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alle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tilsluttede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brugere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dele</a:t>
            </a:r>
            <a:r>
              <a:rPr sz="550" spc="5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fælles</a:t>
            </a:r>
            <a:r>
              <a:rPr sz="550" spc="5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ressourcer.</a:t>
            </a:r>
            <a:r>
              <a:rPr sz="550" spc="6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Centralt</a:t>
            </a:r>
            <a:r>
              <a:rPr sz="550" spc="5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backup</a:t>
            </a:r>
            <a:r>
              <a:rPr sz="550" spc="6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55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net-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værk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foretages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ofte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via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serveren.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600" dirty="0">
                <a:latin typeface="Arial"/>
                <a:cs typeface="Arial"/>
              </a:rPr>
              <a:t>SFF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(Small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Form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Factor)</a:t>
            </a:r>
            <a:endParaRPr sz="600">
              <a:latin typeface="Arial"/>
              <a:cs typeface="Arial"/>
            </a:endParaRPr>
          </a:p>
          <a:p>
            <a:pPr marL="102235" marR="29209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Optisk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konnektor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mere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kompakt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udførelse.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Inde-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holder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typisk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både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sende-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modtagekanalen.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Typisk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LC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eller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MT-</a:t>
            </a:r>
            <a:r>
              <a:rPr sz="550" spc="-25" dirty="0">
                <a:latin typeface="Arial"/>
                <a:cs typeface="Arial"/>
              </a:rPr>
              <a:t>RJ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Simplex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mellemled</a:t>
            </a:r>
            <a:endParaRPr sz="600">
              <a:latin typeface="Arial"/>
              <a:cs typeface="Arial"/>
            </a:endParaRPr>
          </a:p>
          <a:p>
            <a:pPr marL="102235" marR="3302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Enkelt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mellemled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med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plads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indkommende/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udgående</a:t>
            </a:r>
            <a:r>
              <a:rPr sz="550" spc="9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fiberkonnektor.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727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122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999" y="2655901"/>
            <a:ext cx="1692275" cy="0"/>
          </a:xfrm>
          <a:custGeom>
            <a:avLst/>
            <a:gdLst/>
            <a:ahLst/>
            <a:cxnLst/>
            <a:rect l="l" t="t" r="r" b="b"/>
            <a:pathLst>
              <a:path w="1692275">
                <a:moveTo>
                  <a:pt x="0" y="0"/>
                </a:moveTo>
                <a:lnTo>
                  <a:pt x="1691995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11299" y="280898"/>
            <a:ext cx="1692275" cy="236347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Singlemode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Fiber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(SMF)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En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optisk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fiber,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så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tynd,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lyset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ikke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kan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brydes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inde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fiberen.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Dette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indebærer,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at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for-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vrængningen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bliver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mindre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end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multimode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fiber.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Derfor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kan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signalet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nå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længere.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Fiberens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kernedi-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ameter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ca.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9</a:t>
            </a:r>
            <a:r>
              <a:rPr sz="550" spc="-1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µm.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Signal-to-noise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ratio</a:t>
            </a:r>
            <a:r>
              <a:rPr sz="600" spc="4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(ACR)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spc="-10" dirty="0">
                <a:latin typeface="Arial"/>
                <a:cs typeface="Arial"/>
              </a:rPr>
              <a:t>Signal/støj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forhold.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Den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relative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styrke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ønsket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signal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sammenlignet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med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uønsket: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Oftest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målt</a:t>
            </a:r>
            <a:r>
              <a:rPr sz="550" spc="47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dB.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ST</a:t>
            </a:r>
            <a:r>
              <a:rPr sz="600" spc="4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(Straight</a:t>
            </a:r>
            <a:r>
              <a:rPr sz="600" spc="50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tip)</a:t>
            </a:r>
            <a:endParaRPr sz="600">
              <a:latin typeface="Arial"/>
              <a:cs typeface="Arial"/>
            </a:endParaRPr>
          </a:p>
          <a:p>
            <a:pPr marL="102235" marR="19812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Ældre,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veletableret,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men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lidt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enklere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type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af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fiberkonnektor.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Bajonetfatning.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600" spc="-10" dirty="0">
                <a:latin typeface="Arial"/>
                <a:cs typeface="Arial"/>
              </a:rPr>
              <a:t>Stjernenet</a:t>
            </a:r>
            <a:endParaRPr sz="600">
              <a:latin typeface="Arial"/>
              <a:cs typeface="Arial"/>
            </a:endParaRPr>
          </a:p>
          <a:p>
            <a:pPr marL="102235" marR="2159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Et netværk hvor alle kabler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føres til et </a:t>
            </a:r>
            <a:r>
              <a:rPr sz="550" spc="-10" dirty="0">
                <a:latin typeface="Arial"/>
                <a:cs typeface="Arial"/>
              </a:rPr>
              <a:t>centralt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punkt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regel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krydsfelt.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Anvendes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ofte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at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opbygge</a:t>
            </a:r>
            <a:r>
              <a:rPr sz="550" spc="5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fordelingsnet,</a:t>
            </a:r>
            <a:r>
              <a:rPr sz="550" spc="5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da</a:t>
            </a:r>
            <a:r>
              <a:rPr sz="550" spc="5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alle</a:t>
            </a:r>
            <a:r>
              <a:rPr sz="550" spc="5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kabler</a:t>
            </a:r>
            <a:r>
              <a:rPr sz="550" spc="5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udgår</a:t>
            </a:r>
            <a:r>
              <a:rPr sz="550" spc="5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fra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eksempel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krydsfeltsudstyr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centrum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nettet.</a:t>
            </a:r>
            <a:endParaRPr sz="550">
              <a:latin typeface="Arial"/>
              <a:cs typeface="Arial"/>
            </a:endParaRPr>
          </a:p>
          <a:p>
            <a:pPr marL="102235" marR="77470" indent="-90170">
              <a:lnSpc>
                <a:spcPct val="112799"/>
              </a:lnSpc>
              <a:spcBef>
                <a:spcPts val="85"/>
              </a:spcBef>
            </a:pPr>
            <a:r>
              <a:rPr sz="600" dirty="0">
                <a:latin typeface="Arial"/>
                <a:cs typeface="Arial"/>
              </a:rPr>
              <a:t>STP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Cable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(Screened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Twisted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Pair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Cable)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Parvis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folieskærmet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kabel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(et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kabel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med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kun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en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fælles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skærm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rundt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om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alle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par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kablet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kaldes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FTP,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foiled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twisted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pair).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700" spc="65" dirty="0">
                <a:solidFill>
                  <a:srgbClr val="009735"/>
                </a:solidFill>
                <a:latin typeface="Calibri"/>
                <a:cs typeface="Calibri"/>
              </a:rPr>
              <a:t>T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1299" y="2650618"/>
            <a:ext cx="1689100" cy="284797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TA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(Terminal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Adapter)</a:t>
            </a:r>
            <a:endParaRPr sz="600">
              <a:latin typeface="Arial"/>
              <a:cs typeface="Arial"/>
            </a:endParaRPr>
          </a:p>
          <a:p>
            <a:pPr marL="102235" marR="11303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Enhed,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anvendes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at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tilslutte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terminaler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eller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computere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ISDN.</a:t>
            </a:r>
            <a:endParaRPr sz="550">
              <a:latin typeface="Arial"/>
              <a:cs typeface="Arial"/>
            </a:endParaRPr>
          </a:p>
          <a:p>
            <a:pPr marL="12700" marR="10795">
              <a:lnSpc>
                <a:spcPts val="700"/>
              </a:lnSpc>
              <a:spcBef>
                <a:spcPts val="215"/>
              </a:spcBef>
            </a:pPr>
            <a:r>
              <a:rPr sz="600" dirty="0">
                <a:latin typeface="Arial"/>
                <a:cs typeface="Arial"/>
              </a:rPr>
              <a:t>TCP/IP</a:t>
            </a:r>
            <a:r>
              <a:rPr sz="600" spc="4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(Transmission</a:t>
            </a:r>
            <a:r>
              <a:rPr sz="600" spc="5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Control</a:t>
            </a:r>
            <a:r>
              <a:rPr sz="600" spc="5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Protocol/</a:t>
            </a:r>
            <a:r>
              <a:rPr sz="600" spc="5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Internet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Protocol)</a:t>
            </a:r>
            <a:endParaRPr sz="600">
              <a:latin typeface="Arial"/>
              <a:cs typeface="Arial"/>
            </a:endParaRPr>
          </a:p>
          <a:p>
            <a:pPr marL="102235" marR="74295">
              <a:lnSpc>
                <a:spcPts val="750"/>
              </a:lnSpc>
              <a:spcBef>
                <a:spcPts val="10"/>
              </a:spcBef>
            </a:pPr>
            <a:r>
              <a:rPr sz="550" dirty="0">
                <a:latin typeface="Arial"/>
                <a:cs typeface="Arial"/>
              </a:rPr>
              <a:t>Kommunikationsprotokol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oprindeligt</a:t>
            </a:r>
            <a:r>
              <a:rPr sz="550" spc="5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udviklet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til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UNIX-miljøet.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TCP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ligger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lag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3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OSI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reference-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modellen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IP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ligger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lag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4.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10" dirty="0">
                <a:latin typeface="Arial"/>
                <a:cs typeface="Arial"/>
              </a:rPr>
              <a:t>Terminal</a:t>
            </a:r>
            <a:endParaRPr sz="600">
              <a:latin typeface="Arial"/>
              <a:cs typeface="Arial"/>
            </a:endParaRPr>
          </a:p>
          <a:p>
            <a:pPr marL="102235" marR="6350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udtryk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anvendes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alle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typer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udstyr,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kan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tilsluttes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netværksnode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at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sende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eller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tage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imod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data,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ikke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har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nogen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lagringsplads</a:t>
            </a:r>
            <a:r>
              <a:rPr sz="550" spc="5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eller</a:t>
            </a:r>
            <a:r>
              <a:rPr sz="550" spc="5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noget</a:t>
            </a:r>
            <a:r>
              <a:rPr sz="550" spc="5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drev.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600" dirty="0">
                <a:latin typeface="Arial"/>
                <a:cs typeface="Arial"/>
              </a:rPr>
              <a:t>TO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(Telecommunication</a:t>
            </a:r>
            <a:r>
              <a:rPr sz="600" spc="4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Outlet)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spc="-10" dirty="0">
                <a:latin typeface="Arial"/>
                <a:cs typeface="Arial"/>
              </a:rPr>
              <a:t>Telefonudtag.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600" spc="-10" dirty="0">
                <a:latin typeface="Arial"/>
                <a:cs typeface="Arial"/>
              </a:rPr>
              <a:t>TIA/EIA568</a:t>
            </a:r>
            <a:endParaRPr sz="600">
              <a:latin typeface="Arial"/>
              <a:cs typeface="Arial"/>
            </a:endParaRPr>
          </a:p>
          <a:p>
            <a:pPr marL="102235" marR="34925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Amerikanske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standard</a:t>
            </a:r>
            <a:r>
              <a:rPr sz="550" spc="3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omhandlende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struktureret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kabling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600" dirty="0">
                <a:latin typeface="Arial"/>
                <a:cs typeface="Arial"/>
              </a:rPr>
              <a:t>TIA/EIA</a:t>
            </a:r>
            <a:r>
              <a:rPr sz="600" spc="55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606</a:t>
            </a:r>
            <a:endParaRPr sz="600">
              <a:latin typeface="Arial"/>
              <a:cs typeface="Arial"/>
            </a:endParaRPr>
          </a:p>
          <a:p>
            <a:pPr marL="102235" marR="233679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Standard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omhandlende</a:t>
            </a:r>
            <a:r>
              <a:rPr sz="550" spc="4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farvemærkning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og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opmærkning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struktureret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kabling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10" dirty="0">
                <a:latin typeface="Arial"/>
                <a:cs typeface="Arial"/>
              </a:rPr>
              <a:t>Topologi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Den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måde,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hvorpå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det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forskellige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udstyr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netvær-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ket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kobles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sammen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(anatomien).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Eksempler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-25" dirty="0">
                <a:latin typeface="Arial"/>
                <a:cs typeface="Arial"/>
              </a:rPr>
              <a:t>på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topologier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ringnet,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stjernenet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busnet.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TP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(Transition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Point)</a:t>
            </a:r>
            <a:endParaRPr sz="600">
              <a:latin typeface="Arial"/>
              <a:cs typeface="Arial"/>
            </a:endParaRPr>
          </a:p>
          <a:p>
            <a:pPr marL="102235" marR="37465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Skæringspunkt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imellem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fordelingsnettet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arbe-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jdspladsudtag.</a:t>
            </a:r>
            <a:endParaRPr sz="5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59999" y="969289"/>
            <a:ext cx="1692275" cy="0"/>
          </a:xfrm>
          <a:custGeom>
            <a:avLst/>
            <a:gdLst/>
            <a:ahLst/>
            <a:cxnLst/>
            <a:rect l="l" t="t" r="r" b="b"/>
            <a:pathLst>
              <a:path w="1692275">
                <a:moveTo>
                  <a:pt x="0" y="0"/>
                </a:moveTo>
                <a:lnTo>
                  <a:pt x="1691995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59999" y="2055850"/>
            <a:ext cx="1692275" cy="0"/>
          </a:xfrm>
          <a:custGeom>
            <a:avLst/>
            <a:gdLst/>
            <a:ahLst/>
            <a:cxnLst/>
            <a:rect l="l" t="t" r="r" b="b"/>
            <a:pathLst>
              <a:path w="1692275">
                <a:moveTo>
                  <a:pt x="0" y="0"/>
                </a:moveTo>
                <a:lnTo>
                  <a:pt x="1691995" y="0"/>
                </a:lnTo>
              </a:path>
            </a:pathLst>
          </a:custGeom>
          <a:ln w="38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147299" y="280898"/>
            <a:ext cx="1637664" cy="67691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3P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Danmark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Dansk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testinstitut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certificering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netværkska-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bler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andre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komponenter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datainstallation.</a:t>
            </a:r>
            <a:endParaRPr sz="550">
              <a:latin typeface="Arial"/>
              <a:cs typeface="Arial"/>
            </a:endParaRPr>
          </a:p>
          <a:p>
            <a:pPr marR="1192530" algn="r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Twisted-</a:t>
            </a:r>
            <a:r>
              <a:rPr sz="600" spc="-20" dirty="0">
                <a:latin typeface="Arial"/>
                <a:cs typeface="Arial"/>
              </a:rPr>
              <a:t>pair</a:t>
            </a:r>
            <a:endParaRPr sz="600">
              <a:latin typeface="Arial"/>
              <a:cs typeface="Arial"/>
            </a:endParaRPr>
          </a:p>
          <a:p>
            <a:pPr marR="1137285" algn="r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Snoede </a:t>
            </a:r>
            <a:r>
              <a:rPr sz="550" spc="-20" dirty="0">
                <a:latin typeface="Arial"/>
                <a:cs typeface="Arial"/>
              </a:rPr>
              <a:t>par.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700" spc="60" dirty="0">
                <a:solidFill>
                  <a:srgbClr val="009735"/>
                </a:solidFill>
                <a:latin typeface="Calibri"/>
                <a:cs typeface="Calibri"/>
              </a:rPr>
              <a:t>U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47299" y="964006"/>
            <a:ext cx="1602740" cy="108013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10" dirty="0">
                <a:latin typeface="Arial"/>
                <a:cs typeface="Arial"/>
              </a:rPr>
              <a:t>Etagekrydsfelt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Et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krydsfelt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(rackskab)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placeret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på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hver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etage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hvori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alle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udtag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på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den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enkelte</a:t>
            </a:r>
            <a:r>
              <a:rPr sz="550" spc="3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etage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afsluttes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UPS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(Uninterrupted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Power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Supply)</a:t>
            </a:r>
            <a:endParaRPr sz="600">
              <a:latin typeface="Arial"/>
              <a:cs typeface="Arial"/>
            </a:endParaRPr>
          </a:p>
          <a:p>
            <a:pPr marL="102235" marR="10795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Enhed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som</a:t>
            </a:r>
            <a:r>
              <a:rPr sz="550" spc="5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bibeholder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spændingen</a:t>
            </a:r>
            <a:r>
              <a:rPr sz="550" spc="5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4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leverer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strøm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i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tilfælde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netafbrydelse.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UTP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Cable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(Unscreened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Twisted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Pair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Cable)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Uskærmet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snoedew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kabel.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700" spc="10" dirty="0">
                <a:solidFill>
                  <a:srgbClr val="009735"/>
                </a:solidFill>
                <a:latin typeface="Calibri"/>
                <a:cs typeface="Calibri"/>
              </a:rPr>
              <a:t>W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47299" y="2050567"/>
            <a:ext cx="1661160" cy="93281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dirty="0">
                <a:latin typeface="Arial"/>
                <a:cs typeface="Arial"/>
              </a:rPr>
              <a:t>WAN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(Wide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Area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Network)</a:t>
            </a:r>
            <a:endParaRPr sz="600">
              <a:latin typeface="Arial"/>
              <a:cs typeface="Arial"/>
            </a:endParaRPr>
          </a:p>
          <a:p>
            <a:pPr marL="102235" marR="5080">
              <a:lnSpc>
                <a:spcPts val="750"/>
              </a:lnSpc>
              <a:spcBef>
                <a:spcPts val="30"/>
              </a:spcBef>
            </a:pPr>
            <a:r>
              <a:rPr sz="550" dirty="0">
                <a:latin typeface="Arial"/>
                <a:cs typeface="Arial"/>
              </a:rPr>
              <a:t>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netværk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for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computere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og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terminaler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spredt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over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stort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område,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</a:t>
            </a:r>
            <a:r>
              <a:rPr sz="550" spc="2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region,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land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eller</a:t>
            </a:r>
            <a:r>
              <a:rPr sz="550" spc="15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hele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verden.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Er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ofte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en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kombination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af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et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antal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lokale</a:t>
            </a:r>
            <a:r>
              <a:rPr sz="550" spc="200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netværk.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-20" dirty="0">
                <a:latin typeface="Arial"/>
                <a:cs typeface="Arial"/>
              </a:rPr>
              <a:t>WLAN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Wireless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Local</a:t>
            </a:r>
            <a:r>
              <a:rPr sz="550" spc="10" dirty="0">
                <a:latin typeface="Arial"/>
                <a:cs typeface="Arial"/>
              </a:rPr>
              <a:t> </a:t>
            </a:r>
            <a:r>
              <a:rPr sz="550" dirty="0">
                <a:latin typeface="Arial"/>
                <a:cs typeface="Arial"/>
              </a:rPr>
              <a:t>Area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-10" dirty="0">
                <a:latin typeface="Arial"/>
                <a:cs typeface="Arial"/>
              </a:rPr>
              <a:t>Network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600" spc="-20" dirty="0">
                <a:latin typeface="Arial"/>
                <a:cs typeface="Arial"/>
              </a:rPr>
              <a:t>WiFi</a:t>
            </a:r>
            <a:endParaRPr sz="6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  <a:spcBef>
                <a:spcPts val="80"/>
              </a:spcBef>
            </a:pPr>
            <a:r>
              <a:rPr sz="550" dirty="0">
                <a:latin typeface="Arial"/>
                <a:cs typeface="Arial"/>
              </a:rPr>
              <a:t>Se</a:t>
            </a:r>
            <a:r>
              <a:rPr sz="550" spc="-20" dirty="0">
                <a:latin typeface="Arial"/>
                <a:cs typeface="Arial"/>
              </a:rPr>
              <a:t> WLAN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64085" y="5885840"/>
            <a:ext cx="1727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123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4248150" cy="2999105"/>
            <a:chOff x="0" y="0"/>
            <a:chExt cx="4248150" cy="29991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248010" cy="299877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187983"/>
              <a:ext cx="4248150" cy="1811020"/>
            </a:xfrm>
            <a:custGeom>
              <a:avLst/>
              <a:gdLst/>
              <a:ahLst/>
              <a:cxnLst/>
              <a:rect l="l" t="t" r="r" b="b"/>
              <a:pathLst>
                <a:path w="4248150" h="1811020">
                  <a:moveTo>
                    <a:pt x="0" y="1810791"/>
                  </a:moveTo>
                  <a:lnTo>
                    <a:pt x="4247997" y="1810791"/>
                  </a:lnTo>
                  <a:lnTo>
                    <a:pt x="4247997" y="0"/>
                  </a:lnTo>
                  <a:lnTo>
                    <a:pt x="0" y="0"/>
                  </a:lnTo>
                  <a:lnTo>
                    <a:pt x="0" y="1810791"/>
                  </a:lnTo>
                  <a:close/>
                </a:path>
              </a:pathLst>
            </a:custGeom>
            <a:solidFill>
              <a:srgbClr val="00000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5300" y="1745300"/>
            <a:ext cx="243522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520"/>
              </a:lnSpc>
              <a:spcBef>
                <a:spcPts val="100"/>
              </a:spcBef>
            </a:pPr>
            <a:r>
              <a:rPr sz="2200" spc="150" dirty="0">
                <a:solidFill>
                  <a:srgbClr val="FFFFFF"/>
                </a:solidFill>
              </a:rPr>
              <a:t>Kundeservice</a:t>
            </a:r>
            <a:endParaRPr sz="2200"/>
          </a:p>
          <a:p>
            <a:pPr marL="12700">
              <a:lnSpc>
                <a:spcPts val="2520"/>
              </a:lnSpc>
            </a:pPr>
            <a:r>
              <a:rPr sz="2200" spc="204" dirty="0">
                <a:solidFill>
                  <a:srgbClr val="FFFFFF"/>
                </a:solidFill>
              </a:rPr>
              <a:t>og</a:t>
            </a:r>
            <a:r>
              <a:rPr sz="2200" spc="135" dirty="0">
                <a:solidFill>
                  <a:srgbClr val="FFFFFF"/>
                </a:solidFill>
              </a:rPr>
              <a:t> </a:t>
            </a:r>
            <a:r>
              <a:rPr sz="2200" spc="105" dirty="0">
                <a:solidFill>
                  <a:srgbClr val="FFFFFF"/>
                </a:solidFill>
              </a:rPr>
              <a:t>teknisk</a:t>
            </a:r>
            <a:r>
              <a:rPr sz="2200" spc="135" dirty="0">
                <a:solidFill>
                  <a:srgbClr val="FFFFFF"/>
                </a:solidFill>
              </a:rPr>
              <a:t> </a:t>
            </a:r>
            <a:r>
              <a:rPr sz="2200" spc="120" dirty="0">
                <a:solidFill>
                  <a:srgbClr val="FFFFFF"/>
                </a:solidFill>
              </a:rPr>
              <a:t>support</a:t>
            </a:r>
            <a:endParaRPr sz="2200"/>
          </a:p>
        </p:txBody>
      </p:sp>
      <p:sp>
        <p:nvSpPr>
          <p:cNvPr id="7" name="object 7"/>
          <p:cNvSpPr txBox="1"/>
          <p:nvPr/>
        </p:nvSpPr>
        <p:spPr>
          <a:xfrm>
            <a:off x="2219299" y="4954402"/>
            <a:ext cx="1006475" cy="603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100"/>
              </a:lnSpc>
              <a:spcBef>
                <a:spcPts val="100"/>
              </a:spcBef>
            </a:pPr>
            <a:r>
              <a:rPr sz="1100" spc="55" dirty="0">
                <a:solidFill>
                  <a:srgbClr val="58AE38"/>
                </a:solidFill>
                <a:latin typeface="Calibri"/>
                <a:cs typeface="Calibri"/>
              </a:rPr>
              <a:t>Bestil</a:t>
            </a:r>
            <a:r>
              <a:rPr sz="1100" spc="70" dirty="0">
                <a:solidFill>
                  <a:srgbClr val="58AE38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58AE38"/>
                </a:solidFill>
                <a:latin typeface="Calibri"/>
                <a:cs typeface="Calibri"/>
              </a:rPr>
              <a:t>brochure </a:t>
            </a:r>
            <a:r>
              <a:rPr sz="1100" spc="100" dirty="0">
                <a:solidFill>
                  <a:srgbClr val="58AE38"/>
                </a:solidFill>
                <a:latin typeface="Calibri"/>
                <a:cs typeface="Calibri"/>
              </a:rPr>
              <a:t>og</a:t>
            </a:r>
            <a:r>
              <a:rPr sz="1100" spc="65" dirty="0">
                <a:solidFill>
                  <a:srgbClr val="58AE38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58AE38"/>
                </a:solidFill>
                <a:latin typeface="Calibri"/>
                <a:cs typeface="Calibri"/>
              </a:rPr>
              <a:t>kataloger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600" spc="-10" dirty="0">
                <a:latin typeface="Arial"/>
                <a:cs typeface="Arial"/>
              </a:rPr>
              <a:t>bestil.lk.dk/brochurer</a:t>
            </a:r>
            <a:endParaRPr sz="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3299" y="2470581"/>
            <a:ext cx="2049145" cy="34353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Telefon</a:t>
            </a:r>
            <a:r>
              <a:rPr sz="9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88</a:t>
            </a:r>
            <a:r>
              <a:rPr sz="9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r>
              <a:rPr sz="9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r>
              <a:rPr sz="9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sz="9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dagtimerne</a:t>
            </a:r>
            <a:r>
              <a:rPr sz="9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mellem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kl.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7.30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60" dirty="0">
                <a:solidFill>
                  <a:srgbClr val="FFFFFF"/>
                </a:solidFill>
                <a:latin typeface="Calibri"/>
                <a:cs typeface="Calibri"/>
              </a:rPr>
              <a:t>og</a:t>
            </a:r>
            <a:r>
              <a:rPr sz="9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16,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fredag</a:t>
            </a:r>
            <a:r>
              <a:rPr sz="9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50" dirty="0">
                <a:solidFill>
                  <a:srgbClr val="FFFFFF"/>
                </a:solidFill>
                <a:latin typeface="Calibri"/>
                <a:cs typeface="Calibri"/>
              </a:rPr>
              <a:t>dog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til</a:t>
            </a:r>
            <a:r>
              <a:rPr sz="9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kl.</a:t>
            </a:r>
            <a:r>
              <a:rPr sz="9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15.00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3299" y="3578302"/>
            <a:ext cx="1021715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100"/>
              </a:lnSpc>
              <a:spcBef>
                <a:spcPts val="100"/>
              </a:spcBef>
            </a:pPr>
            <a:r>
              <a:rPr sz="1100" spc="50" dirty="0">
                <a:solidFill>
                  <a:srgbClr val="58AE38"/>
                </a:solidFill>
                <a:latin typeface="Calibri"/>
                <a:cs typeface="Calibri"/>
              </a:rPr>
              <a:t>Kontakt</a:t>
            </a:r>
            <a:r>
              <a:rPr sz="1100" spc="65" dirty="0">
                <a:solidFill>
                  <a:srgbClr val="58AE38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58AE38"/>
                </a:solidFill>
                <a:latin typeface="Calibri"/>
                <a:cs typeface="Calibri"/>
              </a:rPr>
              <a:t>vores </a:t>
            </a:r>
            <a:r>
              <a:rPr sz="1100" spc="55" dirty="0">
                <a:solidFill>
                  <a:srgbClr val="58AE38"/>
                </a:solidFill>
                <a:latin typeface="Calibri"/>
                <a:cs typeface="Calibri"/>
              </a:rPr>
              <a:t>salgsingeniører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3299" y="4064800"/>
            <a:ext cx="17157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latin typeface="Arial"/>
                <a:cs typeface="Arial"/>
              </a:rPr>
              <a:t>lk.dk/support/professionel/kontakt-</a:t>
            </a:r>
            <a:r>
              <a:rPr sz="600" spc="-20" dirty="0">
                <a:latin typeface="Arial"/>
                <a:cs typeface="Arial"/>
              </a:rPr>
              <a:t>lks-</a:t>
            </a:r>
            <a:r>
              <a:rPr sz="600" spc="-10" dirty="0">
                <a:latin typeface="Arial"/>
                <a:cs typeface="Arial"/>
              </a:rPr>
              <a:t>salgsingeniorer</a:t>
            </a:r>
            <a:endParaRPr sz="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19299" y="3397953"/>
            <a:ext cx="1176655" cy="781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3679">
              <a:lnSpc>
                <a:spcPct val="106100"/>
              </a:lnSpc>
              <a:spcBef>
                <a:spcPts val="100"/>
              </a:spcBef>
            </a:pPr>
            <a:r>
              <a:rPr sz="1100" spc="65" dirty="0">
                <a:solidFill>
                  <a:srgbClr val="58AE38"/>
                </a:solidFill>
                <a:latin typeface="Calibri"/>
                <a:cs typeface="Calibri"/>
              </a:rPr>
              <a:t>Find </a:t>
            </a:r>
            <a:r>
              <a:rPr sz="1100" spc="35" dirty="0">
                <a:solidFill>
                  <a:srgbClr val="58AE38"/>
                </a:solidFill>
                <a:latin typeface="Calibri"/>
                <a:cs typeface="Calibri"/>
              </a:rPr>
              <a:t>en </a:t>
            </a:r>
            <a:r>
              <a:rPr sz="1100" spc="70" dirty="0">
                <a:solidFill>
                  <a:srgbClr val="58AE38"/>
                </a:solidFill>
                <a:latin typeface="Calibri"/>
                <a:cs typeface="Calibri"/>
              </a:rPr>
              <a:t>grossist</a:t>
            </a:r>
            <a:r>
              <a:rPr sz="1100" spc="75" dirty="0">
                <a:solidFill>
                  <a:srgbClr val="58AE3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58AE38"/>
                </a:solidFill>
                <a:latin typeface="Calibri"/>
                <a:cs typeface="Calibri"/>
              </a:rPr>
              <a:t>i</a:t>
            </a:r>
            <a:r>
              <a:rPr sz="1100" spc="80" dirty="0">
                <a:solidFill>
                  <a:srgbClr val="58AE38"/>
                </a:solidFill>
                <a:latin typeface="Calibri"/>
                <a:cs typeface="Calibri"/>
              </a:rPr>
              <a:t> </a:t>
            </a:r>
            <a:r>
              <a:rPr sz="1100" spc="30" dirty="0">
                <a:solidFill>
                  <a:srgbClr val="58AE38"/>
                </a:solidFill>
                <a:latin typeface="Calibri"/>
                <a:cs typeface="Calibri"/>
              </a:rPr>
              <a:t>nær- </a:t>
            </a:r>
            <a:r>
              <a:rPr sz="1100" spc="65" dirty="0">
                <a:solidFill>
                  <a:srgbClr val="58AE38"/>
                </a:solidFill>
                <a:latin typeface="Calibri"/>
                <a:cs typeface="Calibri"/>
              </a:rPr>
              <a:t>heden</a:t>
            </a:r>
            <a:r>
              <a:rPr sz="1100" spc="100" dirty="0">
                <a:solidFill>
                  <a:srgbClr val="58AE3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58AE38"/>
                </a:solidFill>
                <a:latin typeface="Calibri"/>
                <a:cs typeface="Calibri"/>
              </a:rPr>
              <a:t>af</a:t>
            </a:r>
            <a:r>
              <a:rPr sz="1100" spc="235" dirty="0">
                <a:solidFill>
                  <a:srgbClr val="58AE38"/>
                </a:solidFill>
                <a:latin typeface="Calibri"/>
                <a:cs typeface="Calibri"/>
              </a:rPr>
              <a:t> </a:t>
            </a:r>
            <a:r>
              <a:rPr sz="1100" spc="60" dirty="0">
                <a:solidFill>
                  <a:srgbClr val="58AE38"/>
                </a:solidFill>
                <a:latin typeface="Calibri"/>
                <a:cs typeface="Calibri"/>
              </a:rPr>
              <a:t>dig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600" spc="-20" dirty="0">
                <a:latin typeface="Arial"/>
                <a:cs typeface="Arial"/>
              </a:rPr>
              <a:t>lk.dk/support/professionel/grossister</a:t>
            </a:r>
            <a:endParaRPr sz="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3299" y="4774402"/>
            <a:ext cx="90360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100"/>
              </a:lnSpc>
              <a:spcBef>
                <a:spcPts val="100"/>
              </a:spcBef>
            </a:pPr>
            <a:r>
              <a:rPr sz="1100" spc="135" dirty="0">
                <a:solidFill>
                  <a:srgbClr val="58AE38"/>
                </a:solidFill>
                <a:latin typeface="Calibri"/>
                <a:cs typeface="Calibri"/>
              </a:rPr>
              <a:t>Læs</a:t>
            </a:r>
            <a:r>
              <a:rPr sz="1100" spc="160" dirty="0">
                <a:solidFill>
                  <a:srgbClr val="58AE3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58AE38"/>
                </a:solidFill>
                <a:latin typeface="Calibri"/>
                <a:cs typeface="Calibri"/>
              </a:rPr>
              <a:t>mere</a:t>
            </a:r>
            <a:r>
              <a:rPr sz="1100" spc="160" dirty="0">
                <a:solidFill>
                  <a:srgbClr val="58AE38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58AE38"/>
                </a:solidFill>
                <a:latin typeface="Calibri"/>
                <a:cs typeface="Calibri"/>
              </a:rPr>
              <a:t>om </a:t>
            </a:r>
            <a:r>
              <a:rPr sz="1100" spc="60" dirty="0">
                <a:solidFill>
                  <a:srgbClr val="58AE38"/>
                </a:solidFill>
                <a:latin typeface="Calibri"/>
                <a:cs typeface="Calibri"/>
              </a:rPr>
              <a:t>vores</a:t>
            </a:r>
            <a:r>
              <a:rPr sz="1100" spc="65" dirty="0">
                <a:solidFill>
                  <a:srgbClr val="58AE38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58AE38"/>
                </a:solidFill>
                <a:latin typeface="Calibri"/>
                <a:cs typeface="Calibri"/>
              </a:rPr>
              <a:t>uddan- </a:t>
            </a:r>
            <a:r>
              <a:rPr sz="1100" spc="70" dirty="0">
                <a:solidFill>
                  <a:srgbClr val="58AE38"/>
                </a:solidFill>
                <a:latin typeface="Calibri"/>
                <a:cs typeface="Calibri"/>
              </a:rPr>
              <a:t>nelses</a:t>
            </a:r>
            <a:r>
              <a:rPr sz="1100" spc="85" dirty="0">
                <a:solidFill>
                  <a:srgbClr val="58AE38"/>
                </a:solidFill>
                <a:latin typeface="Calibri"/>
                <a:cs typeface="Calibri"/>
              </a:rPr>
              <a:t> </a:t>
            </a:r>
            <a:r>
              <a:rPr sz="1100" spc="40" dirty="0">
                <a:solidFill>
                  <a:srgbClr val="58AE38"/>
                </a:solidFill>
                <a:latin typeface="Calibri"/>
                <a:cs typeface="Calibri"/>
              </a:rPr>
              <a:t>center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3299" y="5438700"/>
            <a:ext cx="12223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latin typeface="Arial"/>
                <a:cs typeface="Arial"/>
              </a:rPr>
              <a:t>lk.dk/support/professionel/uddannelse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550530" y="3436036"/>
            <a:ext cx="485140" cy="485140"/>
            <a:chOff x="1550530" y="3436036"/>
            <a:chExt cx="485140" cy="485140"/>
          </a:xfrm>
        </p:grpSpPr>
        <p:sp>
          <p:nvSpPr>
            <p:cNvPr id="15" name="object 15"/>
            <p:cNvSpPr/>
            <p:nvPr/>
          </p:nvSpPr>
          <p:spPr>
            <a:xfrm>
              <a:off x="1550530" y="3436035"/>
              <a:ext cx="78740" cy="485140"/>
            </a:xfrm>
            <a:custGeom>
              <a:avLst/>
              <a:gdLst/>
              <a:ahLst/>
              <a:cxnLst/>
              <a:rect l="l" t="t" r="r" b="b"/>
              <a:pathLst>
                <a:path w="78739" h="485139">
                  <a:moveTo>
                    <a:pt x="26200" y="393268"/>
                  </a:moveTo>
                  <a:lnTo>
                    <a:pt x="13106" y="393268"/>
                  </a:lnTo>
                  <a:lnTo>
                    <a:pt x="0" y="393268"/>
                  </a:lnTo>
                  <a:lnTo>
                    <a:pt x="0" y="485025"/>
                  </a:lnTo>
                  <a:lnTo>
                    <a:pt x="13106" y="485025"/>
                  </a:lnTo>
                  <a:lnTo>
                    <a:pt x="26200" y="485038"/>
                  </a:lnTo>
                  <a:lnTo>
                    <a:pt x="26200" y="471919"/>
                  </a:lnTo>
                  <a:lnTo>
                    <a:pt x="13106" y="471919"/>
                  </a:lnTo>
                  <a:lnTo>
                    <a:pt x="13106" y="406374"/>
                  </a:lnTo>
                  <a:lnTo>
                    <a:pt x="26200" y="406374"/>
                  </a:lnTo>
                  <a:lnTo>
                    <a:pt x="26200" y="393268"/>
                  </a:lnTo>
                  <a:close/>
                </a:path>
                <a:path w="78739" h="485139">
                  <a:moveTo>
                    <a:pt x="26200" y="183527"/>
                  </a:moveTo>
                  <a:lnTo>
                    <a:pt x="13106" y="183527"/>
                  </a:lnTo>
                  <a:lnTo>
                    <a:pt x="0" y="183527"/>
                  </a:lnTo>
                  <a:lnTo>
                    <a:pt x="0" y="222872"/>
                  </a:lnTo>
                  <a:lnTo>
                    <a:pt x="13106" y="222872"/>
                  </a:lnTo>
                  <a:lnTo>
                    <a:pt x="13106" y="275285"/>
                  </a:lnTo>
                  <a:lnTo>
                    <a:pt x="0" y="275285"/>
                  </a:lnTo>
                  <a:lnTo>
                    <a:pt x="0" y="314617"/>
                  </a:lnTo>
                  <a:lnTo>
                    <a:pt x="13106" y="314617"/>
                  </a:lnTo>
                  <a:lnTo>
                    <a:pt x="13106" y="327723"/>
                  </a:lnTo>
                  <a:lnTo>
                    <a:pt x="0" y="327723"/>
                  </a:lnTo>
                  <a:lnTo>
                    <a:pt x="0" y="380161"/>
                  </a:lnTo>
                  <a:lnTo>
                    <a:pt x="13106" y="380161"/>
                  </a:lnTo>
                  <a:lnTo>
                    <a:pt x="13106" y="340829"/>
                  </a:lnTo>
                  <a:lnTo>
                    <a:pt x="26200" y="340829"/>
                  </a:lnTo>
                  <a:lnTo>
                    <a:pt x="26200" y="183527"/>
                  </a:lnTo>
                  <a:close/>
                </a:path>
                <a:path w="78739" h="485139">
                  <a:moveTo>
                    <a:pt x="26200" y="157302"/>
                  </a:moveTo>
                  <a:lnTo>
                    <a:pt x="13106" y="157302"/>
                  </a:lnTo>
                  <a:lnTo>
                    <a:pt x="13106" y="144195"/>
                  </a:lnTo>
                  <a:lnTo>
                    <a:pt x="0" y="144195"/>
                  </a:lnTo>
                  <a:lnTo>
                    <a:pt x="0" y="170408"/>
                  </a:lnTo>
                  <a:lnTo>
                    <a:pt x="13106" y="170408"/>
                  </a:lnTo>
                  <a:lnTo>
                    <a:pt x="26200" y="170421"/>
                  </a:lnTo>
                  <a:lnTo>
                    <a:pt x="26200" y="157302"/>
                  </a:lnTo>
                  <a:close/>
                </a:path>
                <a:path w="78739" h="485139">
                  <a:moveTo>
                    <a:pt x="26200" y="117983"/>
                  </a:moveTo>
                  <a:lnTo>
                    <a:pt x="13106" y="117983"/>
                  </a:lnTo>
                  <a:lnTo>
                    <a:pt x="13106" y="104863"/>
                  </a:lnTo>
                  <a:lnTo>
                    <a:pt x="0" y="104863"/>
                  </a:lnTo>
                  <a:lnTo>
                    <a:pt x="0" y="131076"/>
                  </a:lnTo>
                  <a:lnTo>
                    <a:pt x="13106" y="131076"/>
                  </a:lnTo>
                  <a:lnTo>
                    <a:pt x="26200" y="131102"/>
                  </a:lnTo>
                  <a:lnTo>
                    <a:pt x="26200" y="117983"/>
                  </a:lnTo>
                  <a:close/>
                </a:path>
                <a:path w="78739" h="485139">
                  <a:moveTo>
                    <a:pt x="26200" y="0"/>
                  </a:moveTo>
                  <a:lnTo>
                    <a:pt x="13106" y="0"/>
                  </a:lnTo>
                  <a:lnTo>
                    <a:pt x="0" y="0"/>
                  </a:lnTo>
                  <a:lnTo>
                    <a:pt x="0" y="91757"/>
                  </a:lnTo>
                  <a:lnTo>
                    <a:pt x="13106" y="91757"/>
                  </a:lnTo>
                  <a:lnTo>
                    <a:pt x="26200" y="91757"/>
                  </a:lnTo>
                  <a:lnTo>
                    <a:pt x="26200" y="78651"/>
                  </a:lnTo>
                  <a:lnTo>
                    <a:pt x="13106" y="78651"/>
                  </a:lnTo>
                  <a:lnTo>
                    <a:pt x="13106" y="13106"/>
                  </a:lnTo>
                  <a:lnTo>
                    <a:pt x="26200" y="13106"/>
                  </a:lnTo>
                  <a:lnTo>
                    <a:pt x="26200" y="0"/>
                  </a:lnTo>
                  <a:close/>
                </a:path>
                <a:path w="78739" h="485139">
                  <a:moveTo>
                    <a:pt x="39319" y="471919"/>
                  </a:moveTo>
                  <a:lnTo>
                    <a:pt x="26212" y="471919"/>
                  </a:lnTo>
                  <a:lnTo>
                    <a:pt x="26212" y="485038"/>
                  </a:lnTo>
                  <a:lnTo>
                    <a:pt x="39319" y="485038"/>
                  </a:lnTo>
                  <a:lnTo>
                    <a:pt x="39319" y="471919"/>
                  </a:lnTo>
                  <a:close/>
                </a:path>
                <a:path w="78739" h="485139">
                  <a:moveTo>
                    <a:pt x="39319" y="419481"/>
                  </a:moveTo>
                  <a:lnTo>
                    <a:pt x="26212" y="419481"/>
                  </a:lnTo>
                  <a:lnTo>
                    <a:pt x="26212" y="458812"/>
                  </a:lnTo>
                  <a:lnTo>
                    <a:pt x="39319" y="458812"/>
                  </a:lnTo>
                  <a:lnTo>
                    <a:pt x="39319" y="419481"/>
                  </a:lnTo>
                  <a:close/>
                </a:path>
                <a:path w="78739" h="485139">
                  <a:moveTo>
                    <a:pt x="39319" y="393268"/>
                  </a:moveTo>
                  <a:lnTo>
                    <a:pt x="26212" y="393268"/>
                  </a:lnTo>
                  <a:lnTo>
                    <a:pt x="26212" y="406374"/>
                  </a:lnTo>
                  <a:lnTo>
                    <a:pt x="39319" y="406374"/>
                  </a:lnTo>
                  <a:lnTo>
                    <a:pt x="39319" y="393268"/>
                  </a:lnTo>
                  <a:close/>
                </a:path>
                <a:path w="78739" h="485139">
                  <a:moveTo>
                    <a:pt x="39319" y="301498"/>
                  </a:moveTo>
                  <a:lnTo>
                    <a:pt x="26212" y="301498"/>
                  </a:lnTo>
                  <a:lnTo>
                    <a:pt x="26212" y="367042"/>
                  </a:lnTo>
                  <a:lnTo>
                    <a:pt x="39319" y="367042"/>
                  </a:lnTo>
                  <a:lnTo>
                    <a:pt x="39319" y="301498"/>
                  </a:lnTo>
                  <a:close/>
                </a:path>
                <a:path w="78739" h="485139">
                  <a:moveTo>
                    <a:pt x="39319" y="249072"/>
                  </a:moveTo>
                  <a:lnTo>
                    <a:pt x="26212" y="249072"/>
                  </a:lnTo>
                  <a:lnTo>
                    <a:pt x="26212" y="275285"/>
                  </a:lnTo>
                  <a:lnTo>
                    <a:pt x="39319" y="275285"/>
                  </a:lnTo>
                  <a:lnTo>
                    <a:pt x="39319" y="249072"/>
                  </a:lnTo>
                  <a:close/>
                </a:path>
                <a:path w="78739" h="485139">
                  <a:moveTo>
                    <a:pt x="39319" y="196634"/>
                  </a:moveTo>
                  <a:lnTo>
                    <a:pt x="26212" y="196634"/>
                  </a:lnTo>
                  <a:lnTo>
                    <a:pt x="26212" y="235966"/>
                  </a:lnTo>
                  <a:lnTo>
                    <a:pt x="39319" y="235966"/>
                  </a:lnTo>
                  <a:lnTo>
                    <a:pt x="39319" y="196634"/>
                  </a:lnTo>
                  <a:close/>
                </a:path>
                <a:path w="78739" h="485139">
                  <a:moveTo>
                    <a:pt x="39319" y="131089"/>
                  </a:moveTo>
                  <a:lnTo>
                    <a:pt x="26212" y="131089"/>
                  </a:lnTo>
                  <a:lnTo>
                    <a:pt x="26212" y="144195"/>
                  </a:lnTo>
                  <a:lnTo>
                    <a:pt x="39319" y="144195"/>
                  </a:lnTo>
                  <a:lnTo>
                    <a:pt x="39319" y="131089"/>
                  </a:lnTo>
                  <a:close/>
                </a:path>
                <a:path w="78739" h="485139">
                  <a:moveTo>
                    <a:pt x="39319" y="104863"/>
                  </a:moveTo>
                  <a:lnTo>
                    <a:pt x="26212" y="104863"/>
                  </a:lnTo>
                  <a:lnTo>
                    <a:pt x="26212" y="117970"/>
                  </a:lnTo>
                  <a:lnTo>
                    <a:pt x="39319" y="117970"/>
                  </a:lnTo>
                  <a:lnTo>
                    <a:pt x="39319" y="104863"/>
                  </a:lnTo>
                  <a:close/>
                </a:path>
                <a:path w="78739" h="485139">
                  <a:moveTo>
                    <a:pt x="39319" y="78651"/>
                  </a:moveTo>
                  <a:lnTo>
                    <a:pt x="26212" y="78651"/>
                  </a:lnTo>
                  <a:lnTo>
                    <a:pt x="26212" y="91757"/>
                  </a:lnTo>
                  <a:lnTo>
                    <a:pt x="39319" y="91757"/>
                  </a:lnTo>
                  <a:lnTo>
                    <a:pt x="39319" y="78651"/>
                  </a:lnTo>
                  <a:close/>
                </a:path>
                <a:path w="78739" h="485139">
                  <a:moveTo>
                    <a:pt x="39319" y="26212"/>
                  </a:moveTo>
                  <a:lnTo>
                    <a:pt x="26212" y="26212"/>
                  </a:lnTo>
                  <a:lnTo>
                    <a:pt x="26212" y="65557"/>
                  </a:lnTo>
                  <a:lnTo>
                    <a:pt x="39319" y="65557"/>
                  </a:lnTo>
                  <a:lnTo>
                    <a:pt x="39319" y="26212"/>
                  </a:lnTo>
                  <a:close/>
                </a:path>
                <a:path w="78739" h="485139">
                  <a:moveTo>
                    <a:pt x="39319" y="0"/>
                  </a:moveTo>
                  <a:lnTo>
                    <a:pt x="26212" y="0"/>
                  </a:lnTo>
                  <a:lnTo>
                    <a:pt x="26212" y="13106"/>
                  </a:lnTo>
                  <a:lnTo>
                    <a:pt x="39319" y="13106"/>
                  </a:lnTo>
                  <a:lnTo>
                    <a:pt x="39319" y="0"/>
                  </a:lnTo>
                  <a:close/>
                </a:path>
                <a:path w="78739" h="485139">
                  <a:moveTo>
                    <a:pt x="65544" y="419481"/>
                  </a:moveTo>
                  <a:lnTo>
                    <a:pt x="52438" y="419481"/>
                  </a:lnTo>
                  <a:lnTo>
                    <a:pt x="39331" y="419481"/>
                  </a:lnTo>
                  <a:lnTo>
                    <a:pt x="39331" y="458812"/>
                  </a:lnTo>
                  <a:lnTo>
                    <a:pt x="52438" y="458812"/>
                  </a:lnTo>
                  <a:lnTo>
                    <a:pt x="65544" y="458812"/>
                  </a:lnTo>
                  <a:lnTo>
                    <a:pt x="65544" y="419481"/>
                  </a:lnTo>
                  <a:close/>
                </a:path>
                <a:path w="78739" h="485139">
                  <a:moveTo>
                    <a:pt x="65544" y="196634"/>
                  </a:moveTo>
                  <a:lnTo>
                    <a:pt x="52438" y="196634"/>
                  </a:lnTo>
                  <a:lnTo>
                    <a:pt x="39331" y="196634"/>
                  </a:lnTo>
                  <a:lnTo>
                    <a:pt x="39331" y="249072"/>
                  </a:lnTo>
                  <a:lnTo>
                    <a:pt x="52438" y="249072"/>
                  </a:lnTo>
                  <a:lnTo>
                    <a:pt x="52438" y="209740"/>
                  </a:lnTo>
                  <a:lnTo>
                    <a:pt x="65544" y="209740"/>
                  </a:lnTo>
                  <a:lnTo>
                    <a:pt x="65544" y="196634"/>
                  </a:lnTo>
                  <a:close/>
                </a:path>
                <a:path w="78739" h="485139">
                  <a:moveTo>
                    <a:pt x="65544" y="157302"/>
                  </a:moveTo>
                  <a:lnTo>
                    <a:pt x="52438" y="157302"/>
                  </a:lnTo>
                  <a:lnTo>
                    <a:pt x="39331" y="157302"/>
                  </a:lnTo>
                  <a:lnTo>
                    <a:pt x="39331" y="183515"/>
                  </a:lnTo>
                  <a:lnTo>
                    <a:pt x="52438" y="183515"/>
                  </a:lnTo>
                  <a:lnTo>
                    <a:pt x="52438" y="170421"/>
                  </a:lnTo>
                  <a:lnTo>
                    <a:pt x="65544" y="170421"/>
                  </a:lnTo>
                  <a:lnTo>
                    <a:pt x="65544" y="157302"/>
                  </a:lnTo>
                  <a:close/>
                </a:path>
                <a:path w="78739" h="485139">
                  <a:moveTo>
                    <a:pt x="65544" y="26212"/>
                  </a:moveTo>
                  <a:lnTo>
                    <a:pt x="52438" y="26212"/>
                  </a:lnTo>
                  <a:lnTo>
                    <a:pt x="39331" y="26212"/>
                  </a:lnTo>
                  <a:lnTo>
                    <a:pt x="39331" y="65557"/>
                  </a:lnTo>
                  <a:lnTo>
                    <a:pt x="52438" y="65557"/>
                  </a:lnTo>
                  <a:lnTo>
                    <a:pt x="65544" y="65557"/>
                  </a:lnTo>
                  <a:lnTo>
                    <a:pt x="65544" y="26212"/>
                  </a:lnTo>
                  <a:close/>
                </a:path>
                <a:path w="78739" h="485139">
                  <a:moveTo>
                    <a:pt x="78651" y="471919"/>
                  </a:moveTo>
                  <a:lnTo>
                    <a:pt x="65544" y="471919"/>
                  </a:lnTo>
                  <a:lnTo>
                    <a:pt x="52438" y="471919"/>
                  </a:lnTo>
                  <a:lnTo>
                    <a:pt x="39331" y="471919"/>
                  </a:lnTo>
                  <a:lnTo>
                    <a:pt x="39331" y="485038"/>
                  </a:lnTo>
                  <a:lnTo>
                    <a:pt x="52438" y="485038"/>
                  </a:lnTo>
                  <a:lnTo>
                    <a:pt x="65544" y="485038"/>
                  </a:lnTo>
                  <a:lnTo>
                    <a:pt x="78651" y="485038"/>
                  </a:lnTo>
                  <a:lnTo>
                    <a:pt x="78651" y="471919"/>
                  </a:lnTo>
                  <a:close/>
                </a:path>
                <a:path w="78739" h="485139">
                  <a:moveTo>
                    <a:pt x="78651" y="393268"/>
                  </a:moveTo>
                  <a:lnTo>
                    <a:pt x="65544" y="393268"/>
                  </a:lnTo>
                  <a:lnTo>
                    <a:pt x="52438" y="393268"/>
                  </a:lnTo>
                  <a:lnTo>
                    <a:pt x="39331" y="393268"/>
                  </a:lnTo>
                  <a:lnTo>
                    <a:pt x="39331" y="406374"/>
                  </a:lnTo>
                  <a:lnTo>
                    <a:pt x="52438" y="406374"/>
                  </a:lnTo>
                  <a:lnTo>
                    <a:pt x="65544" y="406374"/>
                  </a:lnTo>
                  <a:lnTo>
                    <a:pt x="78651" y="406374"/>
                  </a:lnTo>
                  <a:lnTo>
                    <a:pt x="78651" y="393268"/>
                  </a:lnTo>
                  <a:close/>
                </a:path>
                <a:path w="78739" h="485139">
                  <a:moveTo>
                    <a:pt x="78651" y="262178"/>
                  </a:moveTo>
                  <a:lnTo>
                    <a:pt x="65544" y="262178"/>
                  </a:lnTo>
                  <a:lnTo>
                    <a:pt x="65544" y="249072"/>
                  </a:lnTo>
                  <a:lnTo>
                    <a:pt x="52438" y="249072"/>
                  </a:lnTo>
                  <a:lnTo>
                    <a:pt x="52438" y="262178"/>
                  </a:lnTo>
                  <a:lnTo>
                    <a:pt x="39331" y="262178"/>
                  </a:lnTo>
                  <a:lnTo>
                    <a:pt x="39331" y="275285"/>
                  </a:lnTo>
                  <a:lnTo>
                    <a:pt x="52438" y="275285"/>
                  </a:lnTo>
                  <a:lnTo>
                    <a:pt x="52438" y="288391"/>
                  </a:lnTo>
                  <a:lnTo>
                    <a:pt x="39331" y="288391"/>
                  </a:lnTo>
                  <a:lnTo>
                    <a:pt x="39331" y="353949"/>
                  </a:lnTo>
                  <a:lnTo>
                    <a:pt x="52438" y="353949"/>
                  </a:lnTo>
                  <a:lnTo>
                    <a:pt x="52438" y="367042"/>
                  </a:lnTo>
                  <a:lnTo>
                    <a:pt x="65544" y="367042"/>
                  </a:lnTo>
                  <a:lnTo>
                    <a:pt x="65544" y="380161"/>
                  </a:lnTo>
                  <a:lnTo>
                    <a:pt x="78651" y="380161"/>
                  </a:lnTo>
                  <a:lnTo>
                    <a:pt x="78651" y="340829"/>
                  </a:lnTo>
                  <a:lnTo>
                    <a:pt x="65544" y="340829"/>
                  </a:lnTo>
                  <a:lnTo>
                    <a:pt x="65544" y="353936"/>
                  </a:lnTo>
                  <a:lnTo>
                    <a:pt x="52438" y="353936"/>
                  </a:lnTo>
                  <a:lnTo>
                    <a:pt x="52438" y="340829"/>
                  </a:lnTo>
                  <a:lnTo>
                    <a:pt x="65544" y="340829"/>
                  </a:lnTo>
                  <a:lnTo>
                    <a:pt x="65544" y="314617"/>
                  </a:lnTo>
                  <a:lnTo>
                    <a:pt x="52438" y="314617"/>
                  </a:lnTo>
                  <a:lnTo>
                    <a:pt x="52438" y="301510"/>
                  </a:lnTo>
                  <a:lnTo>
                    <a:pt x="65544" y="301510"/>
                  </a:lnTo>
                  <a:lnTo>
                    <a:pt x="65544" y="314617"/>
                  </a:lnTo>
                  <a:lnTo>
                    <a:pt x="78651" y="314617"/>
                  </a:lnTo>
                  <a:lnTo>
                    <a:pt x="78651" y="262178"/>
                  </a:lnTo>
                  <a:close/>
                </a:path>
                <a:path w="78739" h="485139">
                  <a:moveTo>
                    <a:pt x="78651" y="209740"/>
                  </a:moveTo>
                  <a:lnTo>
                    <a:pt x="65544" y="209740"/>
                  </a:lnTo>
                  <a:lnTo>
                    <a:pt x="65544" y="222846"/>
                  </a:lnTo>
                  <a:lnTo>
                    <a:pt x="78651" y="222846"/>
                  </a:lnTo>
                  <a:lnTo>
                    <a:pt x="78651" y="209740"/>
                  </a:lnTo>
                  <a:close/>
                </a:path>
                <a:path w="78739" h="485139">
                  <a:moveTo>
                    <a:pt x="78651" y="144195"/>
                  </a:moveTo>
                  <a:lnTo>
                    <a:pt x="65544" y="144195"/>
                  </a:lnTo>
                  <a:lnTo>
                    <a:pt x="65544" y="157302"/>
                  </a:lnTo>
                  <a:lnTo>
                    <a:pt x="78651" y="157302"/>
                  </a:lnTo>
                  <a:lnTo>
                    <a:pt x="78651" y="144195"/>
                  </a:lnTo>
                  <a:close/>
                </a:path>
                <a:path w="78739" h="485139">
                  <a:moveTo>
                    <a:pt x="78651" y="104863"/>
                  </a:moveTo>
                  <a:lnTo>
                    <a:pt x="65544" y="104863"/>
                  </a:lnTo>
                  <a:lnTo>
                    <a:pt x="52438" y="104863"/>
                  </a:lnTo>
                  <a:lnTo>
                    <a:pt x="39331" y="104863"/>
                  </a:lnTo>
                  <a:lnTo>
                    <a:pt x="39331" y="117970"/>
                  </a:lnTo>
                  <a:lnTo>
                    <a:pt x="52438" y="117970"/>
                  </a:lnTo>
                  <a:lnTo>
                    <a:pt x="65544" y="117970"/>
                  </a:lnTo>
                  <a:lnTo>
                    <a:pt x="78651" y="117970"/>
                  </a:lnTo>
                  <a:lnTo>
                    <a:pt x="78651" y="104863"/>
                  </a:lnTo>
                  <a:close/>
                </a:path>
                <a:path w="78739" h="485139">
                  <a:moveTo>
                    <a:pt x="78651" y="78651"/>
                  </a:moveTo>
                  <a:lnTo>
                    <a:pt x="65544" y="78651"/>
                  </a:lnTo>
                  <a:lnTo>
                    <a:pt x="52438" y="78651"/>
                  </a:lnTo>
                  <a:lnTo>
                    <a:pt x="39331" y="78651"/>
                  </a:lnTo>
                  <a:lnTo>
                    <a:pt x="39331" y="91757"/>
                  </a:lnTo>
                  <a:lnTo>
                    <a:pt x="52438" y="91757"/>
                  </a:lnTo>
                  <a:lnTo>
                    <a:pt x="65544" y="91757"/>
                  </a:lnTo>
                  <a:lnTo>
                    <a:pt x="78651" y="91757"/>
                  </a:lnTo>
                  <a:lnTo>
                    <a:pt x="78651" y="78651"/>
                  </a:lnTo>
                  <a:close/>
                </a:path>
                <a:path w="78739" h="485139">
                  <a:moveTo>
                    <a:pt x="78651" y="0"/>
                  </a:moveTo>
                  <a:lnTo>
                    <a:pt x="65544" y="0"/>
                  </a:lnTo>
                  <a:lnTo>
                    <a:pt x="52438" y="0"/>
                  </a:lnTo>
                  <a:lnTo>
                    <a:pt x="39331" y="0"/>
                  </a:lnTo>
                  <a:lnTo>
                    <a:pt x="39331" y="13106"/>
                  </a:lnTo>
                  <a:lnTo>
                    <a:pt x="52438" y="13106"/>
                  </a:lnTo>
                  <a:lnTo>
                    <a:pt x="65544" y="13106"/>
                  </a:lnTo>
                  <a:lnTo>
                    <a:pt x="78651" y="13106"/>
                  </a:lnTo>
                  <a:lnTo>
                    <a:pt x="786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35734" y="3436036"/>
              <a:ext cx="0" cy="485140"/>
            </a:xfrm>
            <a:custGeom>
              <a:avLst/>
              <a:gdLst/>
              <a:ahLst/>
              <a:cxnLst/>
              <a:rect l="l" t="t" r="r" b="b"/>
              <a:pathLst>
                <a:path h="485139">
                  <a:moveTo>
                    <a:pt x="0" y="0"/>
                  </a:moveTo>
                  <a:lnTo>
                    <a:pt x="0" y="485025"/>
                  </a:lnTo>
                </a:path>
              </a:pathLst>
            </a:custGeom>
            <a:ln w="13106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42287" y="3436035"/>
              <a:ext cx="105410" cy="485140"/>
            </a:xfrm>
            <a:custGeom>
              <a:avLst/>
              <a:gdLst/>
              <a:ahLst/>
              <a:cxnLst/>
              <a:rect l="l" t="t" r="r" b="b"/>
              <a:pathLst>
                <a:path w="105410" h="485139">
                  <a:moveTo>
                    <a:pt x="13106" y="353936"/>
                  </a:moveTo>
                  <a:lnTo>
                    <a:pt x="0" y="353936"/>
                  </a:lnTo>
                  <a:lnTo>
                    <a:pt x="0" y="380149"/>
                  </a:lnTo>
                  <a:lnTo>
                    <a:pt x="13106" y="380149"/>
                  </a:lnTo>
                  <a:lnTo>
                    <a:pt x="13106" y="353936"/>
                  </a:lnTo>
                  <a:close/>
                </a:path>
                <a:path w="105410" h="485139">
                  <a:moveTo>
                    <a:pt x="13106" y="301498"/>
                  </a:moveTo>
                  <a:lnTo>
                    <a:pt x="0" y="301498"/>
                  </a:lnTo>
                  <a:lnTo>
                    <a:pt x="0" y="314604"/>
                  </a:lnTo>
                  <a:lnTo>
                    <a:pt x="13106" y="314604"/>
                  </a:lnTo>
                  <a:lnTo>
                    <a:pt x="13106" y="301498"/>
                  </a:lnTo>
                  <a:close/>
                </a:path>
                <a:path w="105410" h="485139">
                  <a:moveTo>
                    <a:pt x="13106" y="275285"/>
                  </a:moveTo>
                  <a:lnTo>
                    <a:pt x="0" y="275285"/>
                  </a:lnTo>
                  <a:lnTo>
                    <a:pt x="0" y="288391"/>
                  </a:lnTo>
                  <a:lnTo>
                    <a:pt x="13106" y="288391"/>
                  </a:lnTo>
                  <a:lnTo>
                    <a:pt x="13106" y="275285"/>
                  </a:lnTo>
                  <a:close/>
                </a:path>
                <a:path w="105410" h="485139">
                  <a:moveTo>
                    <a:pt x="13106" y="196634"/>
                  </a:moveTo>
                  <a:lnTo>
                    <a:pt x="0" y="196634"/>
                  </a:lnTo>
                  <a:lnTo>
                    <a:pt x="0" y="249072"/>
                  </a:lnTo>
                  <a:lnTo>
                    <a:pt x="13106" y="249072"/>
                  </a:lnTo>
                  <a:lnTo>
                    <a:pt x="13106" y="196634"/>
                  </a:lnTo>
                  <a:close/>
                </a:path>
                <a:path w="105410" h="485139">
                  <a:moveTo>
                    <a:pt x="13106" y="170408"/>
                  </a:moveTo>
                  <a:lnTo>
                    <a:pt x="0" y="170408"/>
                  </a:lnTo>
                  <a:lnTo>
                    <a:pt x="0" y="183515"/>
                  </a:lnTo>
                  <a:lnTo>
                    <a:pt x="13106" y="183515"/>
                  </a:lnTo>
                  <a:lnTo>
                    <a:pt x="13106" y="170408"/>
                  </a:lnTo>
                  <a:close/>
                </a:path>
                <a:path w="105410" h="485139">
                  <a:moveTo>
                    <a:pt x="13106" y="131089"/>
                  </a:moveTo>
                  <a:lnTo>
                    <a:pt x="0" y="131089"/>
                  </a:lnTo>
                  <a:lnTo>
                    <a:pt x="0" y="157302"/>
                  </a:lnTo>
                  <a:lnTo>
                    <a:pt x="13106" y="157302"/>
                  </a:lnTo>
                  <a:lnTo>
                    <a:pt x="13106" y="131089"/>
                  </a:lnTo>
                  <a:close/>
                </a:path>
                <a:path w="105410" h="485139">
                  <a:moveTo>
                    <a:pt x="26225" y="406374"/>
                  </a:moveTo>
                  <a:lnTo>
                    <a:pt x="13119" y="406374"/>
                  </a:lnTo>
                  <a:lnTo>
                    <a:pt x="13119" y="458812"/>
                  </a:lnTo>
                  <a:lnTo>
                    <a:pt x="26225" y="458812"/>
                  </a:lnTo>
                  <a:lnTo>
                    <a:pt x="26225" y="406374"/>
                  </a:lnTo>
                  <a:close/>
                </a:path>
                <a:path w="105410" h="485139">
                  <a:moveTo>
                    <a:pt x="39331" y="353936"/>
                  </a:moveTo>
                  <a:lnTo>
                    <a:pt x="26225" y="353936"/>
                  </a:lnTo>
                  <a:lnTo>
                    <a:pt x="26225" y="340829"/>
                  </a:lnTo>
                  <a:lnTo>
                    <a:pt x="13119" y="340829"/>
                  </a:lnTo>
                  <a:lnTo>
                    <a:pt x="13119" y="393268"/>
                  </a:lnTo>
                  <a:lnTo>
                    <a:pt x="26225" y="393268"/>
                  </a:lnTo>
                  <a:lnTo>
                    <a:pt x="26225" y="380149"/>
                  </a:lnTo>
                  <a:lnTo>
                    <a:pt x="39331" y="380149"/>
                  </a:lnTo>
                  <a:lnTo>
                    <a:pt x="39331" y="353936"/>
                  </a:lnTo>
                  <a:close/>
                </a:path>
                <a:path w="105410" h="485139">
                  <a:moveTo>
                    <a:pt x="39331" y="262178"/>
                  </a:moveTo>
                  <a:lnTo>
                    <a:pt x="26225" y="262178"/>
                  </a:lnTo>
                  <a:lnTo>
                    <a:pt x="26225" y="222846"/>
                  </a:lnTo>
                  <a:lnTo>
                    <a:pt x="13119" y="222846"/>
                  </a:lnTo>
                  <a:lnTo>
                    <a:pt x="13119" y="262191"/>
                  </a:lnTo>
                  <a:lnTo>
                    <a:pt x="26225" y="262191"/>
                  </a:lnTo>
                  <a:lnTo>
                    <a:pt x="26225" y="275285"/>
                  </a:lnTo>
                  <a:lnTo>
                    <a:pt x="39331" y="275285"/>
                  </a:lnTo>
                  <a:lnTo>
                    <a:pt x="39331" y="262178"/>
                  </a:lnTo>
                  <a:close/>
                </a:path>
                <a:path w="105410" h="485139">
                  <a:moveTo>
                    <a:pt x="39331" y="209740"/>
                  </a:moveTo>
                  <a:lnTo>
                    <a:pt x="26225" y="209740"/>
                  </a:lnTo>
                  <a:lnTo>
                    <a:pt x="26225" y="222846"/>
                  </a:lnTo>
                  <a:lnTo>
                    <a:pt x="39331" y="222846"/>
                  </a:lnTo>
                  <a:lnTo>
                    <a:pt x="39331" y="209740"/>
                  </a:lnTo>
                  <a:close/>
                </a:path>
                <a:path w="105410" h="485139">
                  <a:moveTo>
                    <a:pt x="52438" y="471919"/>
                  </a:moveTo>
                  <a:lnTo>
                    <a:pt x="39331" y="471919"/>
                  </a:lnTo>
                  <a:lnTo>
                    <a:pt x="39331" y="458812"/>
                  </a:lnTo>
                  <a:lnTo>
                    <a:pt x="26225" y="458812"/>
                  </a:lnTo>
                  <a:lnTo>
                    <a:pt x="26225" y="471919"/>
                  </a:lnTo>
                  <a:lnTo>
                    <a:pt x="13119" y="471919"/>
                  </a:lnTo>
                  <a:lnTo>
                    <a:pt x="13119" y="485038"/>
                  </a:lnTo>
                  <a:lnTo>
                    <a:pt x="26225" y="485038"/>
                  </a:lnTo>
                  <a:lnTo>
                    <a:pt x="39331" y="485025"/>
                  </a:lnTo>
                  <a:lnTo>
                    <a:pt x="52438" y="485038"/>
                  </a:lnTo>
                  <a:lnTo>
                    <a:pt x="52438" y="471919"/>
                  </a:lnTo>
                  <a:close/>
                </a:path>
                <a:path w="105410" h="485139">
                  <a:moveTo>
                    <a:pt x="52438" y="170408"/>
                  </a:moveTo>
                  <a:lnTo>
                    <a:pt x="39331" y="170408"/>
                  </a:lnTo>
                  <a:lnTo>
                    <a:pt x="26225" y="170408"/>
                  </a:lnTo>
                  <a:lnTo>
                    <a:pt x="13119" y="170408"/>
                  </a:lnTo>
                  <a:lnTo>
                    <a:pt x="13119" y="196621"/>
                  </a:lnTo>
                  <a:lnTo>
                    <a:pt x="26225" y="196621"/>
                  </a:lnTo>
                  <a:lnTo>
                    <a:pt x="26225" y="183515"/>
                  </a:lnTo>
                  <a:lnTo>
                    <a:pt x="39331" y="183515"/>
                  </a:lnTo>
                  <a:lnTo>
                    <a:pt x="52438" y="183515"/>
                  </a:lnTo>
                  <a:lnTo>
                    <a:pt x="52438" y="170408"/>
                  </a:lnTo>
                  <a:close/>
                </a:path>
                <a:path w="105410" h="485139">
                  <a:moveTo>
                    <a:pt x="78651" y="432600"/>
                  </a:moveTo>
                  <a:lnTo>
                    <a:pt x="65544" y="432600"/>
                  </a:lnTo>
                  <a:lnTo>
                    <a:pt x="65544" y="445706"/>
                  </a:lnTo>
                  <a:lnTo>
                    <a:pt x="52438" y="445706"/>
                  </a:lnTo>
                  <a:lnTo>
                    <a:pt x="52438" y="419481"/>
                  </a:lnTo>
                  <a:lnTo>
                    <a:pt x="39331" y="419481"/>
                  </a:lnTo>
                  <a:lnTo>
                    <a:pt x="39331" y="458812"/>
                  </a:lnTo>
                  <a:lnTo>
                    <a:pt x="52438" y="458812"/>
                  </a:lnTo>
                  <a:lnTo>
                    <a:pt x="65544" y="458812"/>
                  </a:lnTo>
                  <a:lnTo>
                    <a:pt x="65544" y="485038"/>
                  </a:lnTo>
                  <a:lnTo>
                    <a:pt x="78651" y="485038"/>
                  </a:lnTo>
                  <a:lnTo>
                    <a:pt x="78651" y="432600"/>
                  </a:lnTo>
                  <a:close/>
                </a:path>
                <a:path w="105410" h="485139">
                  <a:moveTo>
                    <a:pt x="78651" y="406374"/>
                  </a:moveTo>
                  <a:lnTo>
                    <a:pt x="65544" y="406374"/>
                  </a:lnTo>
                  <a:lnTo>
                    <a:pt x="65544" y="419493"/>
                  </a:lnTo>
                  <a:lnTo>
                    <a:pt x="78651" y="419493"/>
                  </a:lnTo>
                  <a:lnTo>
                    <a:pt x="78651" y="406374"/>
                  </a:lnTo>
                  <a:close/>
                </a:path>
                <a:path w="105410" h="485139">
                  <a:moveTo>
                    <a:pt x="78651" y="380161"/>
                  </a:moveTo>
                  <a:lnTo>
                    <a:pt x="65544" y="380161"/>
                  </a:lnTo>
                  <a:lnTo>
                    <a:pt x="65544" y="393268"/>
                  </a:lnTo>
                  <a:lnTo>
                    <a:pt x="52438" y="393268"/>
                  </a:lnTo>
                  <a:lnTo>
                    <a:pt x="39331" y="393268"/>
                  </a:lnTo>
                  <a:lnTo>
                    <a:pt x="26225" y="393268"/>
                  </a:lnTo>
                  <a:lnTo>
                    <a:pt x="26225" y="406374"/>
                  </a:lnTo>
                  <a:lnTo>
                    <a:pt x="39331" y="406374"/>
                  </a:lnTo>
                  <a:lnTo>
                    <a:pt x="52438" y="406374"/>
                  </a:lnTo>
                  <a:lnTo>
                    <a:pt x="65544" y="406374"/>
                  </a:lnTo>
                  <a:lnTo>
                    <a:pt x="65544" y="393280"/>
                  </a:lnTo>
                  <a:lnTo>
                    <a:pt x="78651" y="393280"/>
                  </a:lnTo>
                  <a:lnTo>
                    <a:pt x="78651" y="380161"/>
                  </a:lnTo>
                  <a:close/>
                </a:path>
                <a:path w="105410" h="485139">
                  <a:moveTo>
                    <a:pt x="78651" y="288391"/>
                  </a:moveTo>
                  <a:lnTo>
                    <a:pt x="65544" y="288391"/>
                  </a:lnTo>
                  <a:lnTo>
                    <a:pt x="65544" y="301498"/>
                  </a:lnTo>
                  <a:lnTo>
                    <a:pt x="52438" y="301498"/>
                  </a:lnTo>
                  <a:lnTo>
                    <a:pt x="52438" y="275285"/>
                  </a:lnTo>
                  <a:lnTo>
                    <a:pt x="39331" y="275285"/>
                  </a:lnTo>
                  <a:lnTo>
                    <a:pt x="39331" y="288391"/>
                  </a:lnTo>
                  <a:lnTo>
                    <a:pt x="26225" y="288391"/>
                  </a:lnTo>
                  <a:lnTo>
                    <a:pt x="26225" y="275285"/>
                  </a:lnTo>
                  <a:lnTo>
                    <a:pt x="13119" y="275285"/>
                  </a:lnTo>
                  <a:lnTo>
                    <a:pt x="13119" y="301498"/>
                  </a:lnTo>
                  <a:lnTo>
                    <a:pt x="26225" y="301498"/>
                  </a:lnTo>
                  <a:lnTo>
                    <a:pt x="39331" y="301510"/>
                  </a:lnTo>
                  <a:lnTo>
                    <a:pt x="39331" y="340829"/>
                  </a:lnTo>
                  <a:lnTo>
                    <a:pt x="52438" y="340829"/>
                  </a:lnTo>
                  <a:lnTo>
                    <a:pt x="52438" y="380161"/>
                  </a:lnTo>
                  <a:lnTo>
                    <a:pt x="65544" y="380161"/>
                  </a:lnTo>
                  <a:lnTo>
                    <a:pt x="65544" y="367055"/>
                  </a:lnTo>
                  <a:lnTo>
                    <a:pt x="78651" y="367055"/>
                  </a:lnTo>
                  <a:lnTo>
                    <a:pt x="78651" y="327723"/>
                  </a:lnTo>
                  <a:lnTo>
                    <a:pt x="65544" y="327723"/>
                  </a:lnTo>
                  <a:lnTo>
                    <a:pt x="52438" y="327723"/>
                  </a:lnTo>
                  <a:lnTo>
                    <a:pt x="52438" y="314604"/>
                  </a:lnTo>
                  <a:lnTo>
                    <a:pt x="65544" y="314604"/>
                  </a:lnTo>
                  <a:lnTo>
                    <a:pt x="65544" y="301510"/>
                  </a:lnTo>
                  <a:lnTo>
                    <a:pt x="78651" y="301510"/>
                  </a:lnTo>
                  <a:lnTo>
                    <a:pt x="78651" y="288391"/>
                  </a:lnTo>
                  <a:close/>
                </a:path>
                <a:path w="105410" h="485139">
                  <a:moveTo>
                    <a:pt x="78651" y="235953"/>
                  </a:moveTo>
                  <a:lnTo>
                    <a:pt x="65544" y="235953"/>
                  </a:lnTo>
                  <a:lnTo>
                    <a:pt x="65544" y="222846"/>
                  </a:lnTo>
                  <a:lnTo>
                    <a:pt x="52438" y="222846"/>
                  </a:lnTo>
                  <a:lnTo>
                    <a:pt x="52438" y="235953"/>
                  </a:lnTo>
                  <a:lnTo>
                    <a:pt x="39331" y="235953"/>
                  </a:lnTo>
                  <a:lnTo>
                    <a:pt x="39331" y="249059"/>
                  </a:lnTo>
                  <a:lnTo>
                    <a:pt x="52438" y="249059"/>
                  </a:lnTo>
                  <a:lnTo>
                    <a:pt x="52438" y="235966"/>
                  </a:lnTo>
                  <a:lnTo>
                    <a:pt x="65544" y="235966"/>
                  </a:lnTo>
                  <a:lnTo>
                    <a:pt x="65544" y="249072"/>
                  </a:lnTo>
                  <a:lnTo>
                    <a:pt x="52438" y="249072"/>
                  </a:lnTo>
                  <a:lnTo>
                    <a:pt x="52438" y="262191"/>
                  </a:lnTo>
                  <a:lnTo>
                    <a:pt x="65544" y="262191"/>
                  </a:lnTo>
                  <a:lnTo>
                    <a:pt x="78651" y="262166"/>
                  </a:lnTo>
                  <a:lnTo>
                    <a:pt x="78651" y="235953"/>
                  </a:lnTo>
                  <a:close/>
                </a:path>
                <a:path w="105410" h="485139">
                  <a:moveTo>
                    <a:pt x="78651" y="157302"/>
                  </a:moveTo>
                  <a:lnTo>
                    <a:pt x="65544" y="157302"/>
                  </a:lnTo>
                  <a:lnTo>
                    <a:pt x="65544" y="196634"/>
                  </a:lnTo>
                  <a:lnTo>
                    <a:pt x="52438" y="196634"/>
                  </a:lnTo>
                  <a:lnTo>
                    <a:pt x="52438" y="209740"/>
                  </a:lnTo>
                  <a:lnTo>
                    <a:pt x="65544" y="209740"/>
                  </a:lnTo>
                  <a:lnTo>
                    <a:pt x="65544" y="196646"/>
                  </a:lnTo>
                  <a:lnTo>
                    <a:pt x="78651" y="196646"/>
                  </a:lnTo>
                  <a:lnTo>
                    <a:pt x="78651" y="157302"/>
                  </a:lnTo>
                  <a:close/>
                </a:path>
                <a:path w="105410" h="485139">
                  <a:moveTo>
                    <a:pt x="78651" y="13106"/>
                  </a:moveTo>
                  <a:lnTo>
                    <a:pt x="65544" y="13106"/>
                  </a:lnTo>
                  <a:lnTo>
                    <a:pt x="52438" y="13106"/>
                  </a:lnTo>
                  <a:lnTo>
                    <a:pt x="52438" y="0"/>
                  </a:lnTo>
                  <a:lnTo>
                    <a:pt x="39331" y="0"/>
                  </a:lnTo>
                  <a:lnTo>
                    <a:pt x="39331" y="26212"/>
                  </a:lnTo>
                  <a:lnTo>
                    <a:pt x="26225" y="26212"/>
                  </a:lnTo>
                  <a:lnTo>
                    <a:pt x="13119" y="26212"/>
                  </a:lnTo>
                  <a:lnTo>
                    <a:pt x="13119" y="104876"/>
                  </a:lnTo>
                  <a:lnTo>
                    <a:pt x="26225" y="104876"/>
                  </a:lnTo>
                  <a:lnTo>
                    <a:pt x="26225" y="117970"/>
                  </a:lnTo>
                  <a:lnTo>
                    <a:pt x="39331" y="117970"/>
                  </a:lnTo>
                  <a:lnTo>
                    <a:pt x="52438" y="117983"/>
                  </a:lnTo>
                  <a:lnTo>
                    <a:pt x="52438" y="131089"/>
                  </a:lnTo>
                  <a:lnTo>
                    <a:pt x="39331" y="131089"/>
                  </a:lnTo>
                  <a:lnTo>
                    <a:pt x="26225" y="131089"/>
                  </a:lnTo>
                  <a:lnTo>
                    <a:pt x="26225" y="117983"/>
                  </a:lnTo>
                  <a:lnTo>
                    <a:pt x="13119" y="117983"/>
                  </a:lnTo>
                  <a:lnTo>
                    <a:pt x="13119" y="157327"/>
                  </a:lnTo>
                  <a:lnTo>
                    <a:pt x="26225" y="157327"/>
                  </a:lnTo>
                  <a:lnTo>
                    <a:pt x="39331" y="157302"/>
                  </a:lnTo>
                  <a:lnTo>
                    <a:pt x="52438" y="157302"/>
                  </a:lnTo>
                  <a:lnTo>
                    <a:pt x="52438" y="144195"/>
                  </a:lnTo>
                  <a:lnTo>
                    <a:pt x="65544" y="144195"/>
                  </a:lnTo>
                  <a:lnTo>
                    <a:pt x="65544" y="117983"/>
                  </a:lnTo>
                  <a:lnTo>
                    <a:pt x="78651" y="117983"/>
                  </a:lnTo>
                  <a:lnTo>
                    <a:pt x="78651" y="78651"/>
                  </a:lnTo>
                  <a:lnTo>
                    <a:pt x="65544" y="78651"/>
                  </a:lnTo>
                  <a:lnTo>
                    <a:pt x="65544" y="104863"/>
                  </a:lnTo>
                  <a:lnTo>
                    <a:pt x="52438" y="104863"/>
                  </a:lnTo>
                  <a:lnTo>
                    <a:pt x="52438" y="65544"/>
                  </a:lnTo>
                  <a:lnTo>
                    <a:pt x="39331" y="65544"/>
                  </a:lnTo>
                  <a:lnTo>
                    <a:pt x="39331" y="78651"/>
                  </a:lnTo>
                  <a:lnTo>
                    <a:pt x="39331" y="104863"/>
                  </a:lnTo>
                  <a:lnTo>
                    <a:pt x="26225" y="104863"/>
                  </a:lnTo>
                  <a:lnTo>
                    <a:pt x="26225" y="78651"/>
                  </a:lnTo>
                  <a:lnTo>
                    <a:pt x="39331" y="78651"/>
                  </a:lnTo>
                  <a:lnTo>
                    <a:pt x="39331" y="65544"/>
                  </a:lnTo>
                  <a:lnTo>
                    <a:pt x="39331" y="52438"/>
                  </a:lnTo>
                  <a:lnTo>
                    <a:pt x="26225" y="52438"/>
                  </a:lnTo>
                  <a:lnTo>
                    <a:pt x="26225" y="39331"/>
                  </a:lnTo>
                  <a:lnTo>
                    <a:pt x="39331" y="39331"/>
                  </a:lnTo>
                  <a:lnTo>
                    <a:pt x="52438" y="39331"/>
                  </a:lnTo>
                  <a:lnTo>
                    <a:pt x="52438" y="52425"/>
                  </a:lnTo>
                  <a:lnTo>
                    <a:pt x="65544" y="52425"/>
                  </a:lnTo>
                  <a:lnTo>
                    <a:pt x="65544" y="39319"/>
                  </a:lnTo>
                  <a:lnTo>
                    <a:pt x="52438" y="39319"/>
                  </a:lnTo>
                  <a:lnTo>
                    <a:pt x="52438" y="26212"/>
                  </a:lnTo>
                  <a:lnTo>
                    <a:pt x="65544" y="26212"/>
                  </a:lnTo>
                  <a:lnTo>
                    <a:pt x="78651" y="26212"/>
                  </a:lnTo>
                  <a:lnTo>
                    <a:pt x="78651" y="13106"/>
                  </a:lnTo>
                  <a:close/>
                </a:path>
                <a:path w="105410" h="485139">
                  <a:moveTo>
                    <a:pt x="91770" y="471919"/>
                  </a:moveTo>
                  <a:lnTo>
                    <a:pt x="78663" y="471919"/>
                  </a:lnTo>
                  <a:lnTo>
                    <a:pt x="78663" y="485038"/>
                  </a:lnTo>
                  <a:lnTo>
                    <a:pt x="91770" y="485038"/>
                  </a:lnTo>
                  <a:lnTo>
                    <a:pt x="91770" y="471919"/>
                  </a:lnTo>
                  <a:close/>
                </a:path>
                <a:path w="105410" h="485139">
                  <a:moveTo>
                    <a:pt x="91770" y="393268"/>
                  </a:moveTo>
                  <a:lnTo>
                    <a:pt x="78663" y="393268"/>
                  </a:lnTo>
                  <a:lnTo>
                    <a:pt x="78663" y="406374"/>
                  </a:lnTo>
                  <a:lnTo>
                    <a:pt x="91770" y="406374"/>
                  </a:lnTo>
                  <a:lnTo>
                    <a:pt x="91770" y="393268"/>
                  </a:lnTo>
                  <a:close/>
                </a:path>
                <a:path w="105410" h="485139">
                  <a:moveTo>
                    <a:pt x="91770" y="367055"/>
                  </a:moveTo>
                  <a:lnTo>
                    <a:pt x="78663" y="367055"/>
                  </a:lnTo>
                  <a:lnTo>
                    <a:pt x="78663" y="380161"/>
                  </a:lnTo>
                  <a:lnTo>
                    <a:pt x="91770" y="380161"/>
                  </a:lnTo>
                  <a:lnTo>
                    <a:pt x="91770" y="367055"/>
                  </a:lnTo>
                  <a:close/>
                </a:path>
                <a:path w="105410" h="485139">
                  <a:moveTo>
                    <a:pt x="91770" y="340829"/>
                  </a:moveTo>
                  <a:lnTo>
                    <a:pt x="78663" y="340829"/>
                  </a:lnTo>
                  <a:lnTo>
                    <a:pt x="78663" y="353949"/>
                  </a:lnTo>
                  <a:lnTo>
                    <a:pt x="91770" y="353949"/>
                  </a:lnTo>
                  <a:lnTo>
                    <a:pt x="91770" y="340829"/>
                  </a:lnTo>
                  <a:close/>
                </a:path>
                <a:path w="105410" h="485139">
                  <a:moveTo>
                    <a:pt x="91770" y="275285"/>
                  </a:moveTo>
                  <a:lnTo>
                    <a:pt x="78663" y="275285"/>
                  </a:lnTo>
                  <a:lnTo>
                    <a:pt x="78663" y="288391"/>
                  </a:lnTo>
                  <a:lnTo>
                    <a:pt x="91770" y="288391"/>
                  </a:lnTo>
                  <a:lnTo>
                    <a:pt x="91770" y="275285"/>
                  </a:lnTo>
                  <a:close/>
                </a:path>
                <a:path w="105410" h="485139">
                  <a:moveTo>
                    <a:pt x="91770" y="144195"/>
                  </a:moveTo>
                  <a:lnTo>
                    <a:pt x="78663" y="144195"/>
                  </a:lnTo>
                  <a:lnTo>
                    <a:pt x="78663" y="170408"/>
                  </a:lnTo>
                  <a:lnTo>
                    <a:pt x="91770" y="170408"/>
                  </a:lnTo>
                  <a:lnTo>
                    <a:pt x="91770" y="144195"/>
                  </a:lnTo>
                  <a:close/>
                </a:path>
                <a:path w="105410" h="485139">
                  <a:moveTo>
                    <a:pt x="104876" y="314617"/>
                  </a:moveTo>
                  <a:lnTo>
                    <a:pt x="91770" y="314617"/>
                  </a:lnTo>
                  <a:lnTo>
                    <a:pt x="91770" y="301498"/>
                  </a:lnTo>
                  <a:lnTo>
                    <a:pt x="78663" y="301498"/>
                  </a:lnTo>
                  <a:lnTo>
                    <a:pt x="78663" y="327710"/>
                  </a:lnTo>
                  <a:lnTo>
                    <a:pt x="91770" y="327710"/>
                  </a:lnTo>
                  <a:lnTo>
                    <a:pt x="104876" y="327736"/>
                  </a:lnTo>
                  <a:lnTo>
                    <a:pt x="104876" y="314617"/>
                  </a:lnTo>
                  <a:close/>
                </a:path>
                <a:path w="105410" h="485139">
                  <a:moveTo>
                    <a:pt x="104876" y="262178"/>
                  </a:moveTo>
                  <a:lnTo>
                    <a:pt x="91770" y="262178"/>
                  </a:lnTo>
                  <a:lnTo>
                    <a:pt x="91770" y="249072"/>
                  </a:lnTo>
                  <a:lnTo>
                    <a:pt x="78663" y="249072"/>
                  </a:lnTo>
                  <a:lnTo>
                    <a:pt x="78663" y="262191"/>
                  </a:lnTo>
                  <a:lnTo>
                    <a:pt x="91770" y="262191"/>
                  </a:lnTo>
                  <a:lnTo>
                    <a:pt x="91770" y="275285"/>
                  </a:lnTo>
                  <a:lnTo>
                    <a:pt x="104876" y="275285"/>
                  </a:lnTo>
                  <a:lnTo>
                    <a:pt x="104876" y="262178"/>
                  </a:lnTo>
                  <a:close/>
                </a:path>
                <a:path w="105410" h="485139">
                  <a:moveTo>
                    <a:pt x="104876" y="235953"/>
                  </a:moveTo>
                  <a:lnTo>
                    <a:pt x="91770" y="235953"/>
                  </a:lnTo>
                  <a:lnTo>
                    <a:pt x="91770" y="249059"/>
                  </a:lnTo>
                  <a:lnTo>
                    <a:pt x="104876" y="249059"/>
                  </a:lnTo>
                  <a:lnTo>
                    <a:pt x="104876" y="235953"/>
                  </a:lnTo>
                  <a:close/>
                </a:path>
                <a:path w="105410" h="485139">
                  <a:moveTo>
                    <a:pt x="104876" y="170408"/>
                  </a:moveTo>
                  <a:lnTo>
                    <a:pt x="91770" y="170408"/>
                  </a:lnTo>
                  <a:lnTo>
                    <a:pt x="91770" y="183527"/>
                  </a:lnTo>
                  <a:lnTo>
                    <a:pt x="78663" y="183527"/>
                  </a:lnTo>
                  <a:lnTo>
                    <a:pt x="78663" y="209740"/>
                  </a:lnTo>
                  <a:lnTo>
                    <a:pt x="91770" y="209740"/>
                  </a:lnTo>
                  <a:lnTo>
                    <a:pt x="91770" y="222846"/>
                  </a:lnTo>
                  <a:lnTo>
                    <a:pt x="104876" y="222846"/>
                  </a:lnTo>
                  <a:lnTo>
                    <a:pt x="104876" y="170408"/>
                  </a:lnTo>
                  <a:close/>
                </a:path>
                <a:path w="105410" h="485139">
                  <a:moveTo>
                    <a:pt x="104876" y="78651"/>
                  </a:moveTo>
                  <a:lnTo>
                    <a:pt x="91770" y="78651"/>
                  </a:lnTo>
                  <a:lnTo>
                    <a:pt x="91770" y="91757"/>
                  </a:lnTo>
                  <a:lnTo>
                    <a:pt x="78663" y="91757"/>
                  </a:lnTo>
                  <a:lnTo>
                    <a:pt x="78663" y="131102"/>
                  </a:lnTo>
                  <a:lnTo>
                    <a:pt x="91770" y="131102"/>
                  </a:lnTo>
                  <a:lnTo>
                    <a:pt x="91770" y="104863"/>
                  </a:lnTo>
                  <a:lnTo>
                    <a:pt x="104876" y="104863"/>
                  </a:lnTo>
                  <a:lnTo>
                    <a:pt x="104876" y="78651"/>
                  </a:lnTo>
                  <a:close/>
                </a:path>
                <a:path w="105410" h="485139">
                  <a:moveTo>
                    <a:pt x="104876" y="13106"/>
                  </a:moveTo>
                  <a:lnTo>
                    <a:pt x="91770" y="13106"/>
                  </a:lnTo>
                  <a:lnTo>
                    <a:pt x="91770" y="0"/>
                  </a:lnTo>
                  <a:lnTo>
                    <a:pt x="78663" y="0"/>
                  </a:lnTo>
                  <a:lnTo>
                    <a:pt x="78663" y="39331"/>
                  </a:lnTo>
                  <a:lnTo>
                    <a:pt x="91770" y="39331"/>
                  </a:lnTo>
                  <a:lnTo>
                    <a:pt x="91770" y="52438"/>
                  </a:lnTo>
                  <a:lnTo>
                    <a:pt x="78663" y="52438"/>
                  </a:lnTo>
                  <a:lnTo>
                    <a:pt x="78663" y="78651"/>
                  </a:lnTo>
                  <a:lnTo>
                    <a:pt x="91770" y="78651"/>
                  </a:lnTo>
                  <a:lnTo>
                    <a:pt x="91770" y="65544"/>
                  </a:lnTo>
                  <a:lnTo>
                    <a:pt x="104876" y="65544"/>
                  </a:lnTo>
                  <a:lnTo>
                    <a:pt x="104876" y="131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34058" y="3436035"/>
              <a:ext cx="105410" cy="485140"/>
            </a:xfrm>
            <a:custGeom>
              <a:avLst/>
              <a:gdLst/>
              <a:ahLst/>
              <a:cxnLst/>
              <a:rect l="l" t="t" r="r" b="b"/>
              <a:pathLst>
                <a:path w="105410" h="485139">
                  <a:moveTo>
                    <a:pt x="13106" y="406374"/>
                  </a:moveTo>
                  <a:lnTo>
                    <a:pt x="0" y="406374"/>
                  </a:lnTo>
                  <a:lnTo>
                    <a:pt x="0" y="419493"/>
                  </a:lnTo>
                  <a:lnTo>
                    <a:pt x="13106" y="419493"/>
                  </a:lnTo>
                  <a:lnTo>
                    <a:pt x="13106" y="406374"/>
                  </a:lnTo>
                  <a:close/>
                </a:path>
                <a:path w="105410" h="485139">
                  <a:moveTo>
                    <a:pt x="13106" y="367055"/>
                  </a:moveTo>
                  <a:lnTo>
                    <a:pt x="0" y="367055"/>
                  </a:lnTo>
                  <a:lnTo>
                    <a:pt x="0" y="380161"/>
                  </a:lnTo>
                  <a:lnTo>
                    <a:pt x="13106" y="380161"/>
                  </a:lnTo>
                  <a:lnTo>
                    <a:pt x="13106" y="367055"/>
                  </a:lnTo>
                  <a:close/>
                </a:path>
                <a:path w="105410" h="485139">
                  <a:moveTo>
                    <a:pt x="13106" y="340829"/>
                  </a:moveTo>
                  <a:lnTo>
                    <a:pt x="0" y="340829"/>
                  </a:lnTo>
                  <a:lnTo>
                    <a:pt x="0" y="353949"/>
                  </a:lnTo>
                  <a:lnTo>
                    <a:pt x="13106" y="353949"/>
                  </a:lnTo>
                  <a:lnTo>
                    <a:pt x="13106" y="340829"/>
                  </a:lnTo>
                  <a:close/>
                </a:path>
                <a:path w="105410" h="485139">
                  <a:moveTo>
                    <a:pt x="26212" y="13106"/>
                  </a:moveTo>
                  <a:lnTo>
                    <a:pt x="13106" y="13106"/>
                  </a:lnTo>
                  <a:lnTo>
                    <a:pt x="13106" y="26212"/>
                  </a:lnTo>
                  <a:lnTo>
                    <a:pt x="26212" y="26212"/>
                  </a:lnTo>
                  <a:lnTo>
                    <a:pt x="26212" y="13106"/>
                  </a:lnTo>
                  <a:close/>
                </a:path>
                <a:path w="105410" h="485139">
                  <a:moveTo>
                    <a:pt x="39319" y="353936"/>
                  </a:moveTo>
                  <a:lnTo>
                    <a:pt x="26212" y="353936"/>
                  </a:lnTo>
                  <a:lnTo>
                    <a:pt x="26212" y="367042"/>
                  </a:lnTo>
                  <a:lnTo>
                    <a:pt x="39319" y="367042"/>
                  </a:lnTo>
                  <a:lnTo>
                    <a:pt x="39319" y="353936"/>
                  </a:lnTo>
                  <a:close/>
                </a:path>
                <a:path w="105410" h="485139">
                  <a:moveTo>
                    <a:pt x="39319" y="275285"/>
                  </a:moveTo>
                  <a:lnTo>
                    <a:pt x="26212" y="275285"/>
                  </a:lnTo>
                  <a:lnTo>
                    <a:pt x="26212" y="288391"/>
                  </a:lnTo>
                  <a:lnTo>
                    <a:pt x="13106" y="288391"/>
                  </a:lnTo>
                  <a:lnTo>
                    <a:pt x="13106" y="301510"/>
                  </a:lnTo>
                  <a:lnTo>
                    <a:pt x="26212" y="301510"/>
                  </a:lnTo>
                  <a:lnTo>
                    <a:pt x="26212" y="314617"/>
                  </a:lnTo>
                  <a:lnTo>
                    <a:pt x="39319" y="314617"/>
                  </a:lnTo>
                  <a:lnTo>
                    <a:pt x="39319" y="275285"/>
                  </a:lnTo>
                  <a:close/>
                </a:path>
                <a:path w="105410" h="485139">
                  <a:moveTo>
                    <a:pt x="39319" y="235953"/>
                  </a:moveTo>
                  <a:lnTo>
                    <a:pt x="26212" y="235953"/>
                  </a:lnTo>
                  <a:lnTo>
                    <a:pt x="26212" y="222846"/>
                  </a:lnTo>
                  <a:lnTo>
                    <a:pt x="13106" y="222846"/>
                  </a:lnTo>
                  <a:lnTo>
                    <a:pt x="13106" y="275285"/>
                  </a:lnTo>
                  <a:lnTo>
                    <a:pt x="26212" y="275285"/>
                  </a:lnTo>
                  <a:lnTo>
                    <a:pt x="26212" y="249059"/>
                  </a:lnTo>
                  <a:lnTo>
                    <a:pt x="39319" y="249059"/>
                  </a:lnTo>
                  <a:lnTo>
                    <a:pt x="39319" y="235953"/>
                  </a:lnTo>
                  <a:close/>
                </a:path>
                <a:path w="105410" h="485139">
                  <a:moveTo>
                    <a:pt x="52425" y="471919"/>
                  </a:moveTo>
                  <a:lnTo>
                    <a:pt x="39319" y="471919"/>
                  </a:lnTo>
                  <a:lnTo>
                    <a:pt x="39319" y="485038"/>
                  </a:lnTo>
                  <a:lnTo>
                    <a:pt x="52425" y="485038"/>
                  </a:lnTo>
                  <a:lnTo>
                    <a:pt x="52425" y="471919"/>
                  </a:lnTo>
                  <a:close/>
                </a:path>
                <a:path w="105410" h="485139">
                  <a:moveTo>
                    <a:pt x="52425" y="432600"/>
                  </a:moveTo>
                  <a:lnTo>
                    <a:pt x="39319" y="432600"/>
                  </a:lnTo>
                  <a:lnTo>
                    <a:pt x="39319" y="445706"/>
                  </a:lnTo>
                  <a:lnTo>
                    <a:pt x="26212" y="445706"/>
                  </a:lnTo>
                  <a:lnTo>
                    <a:pt x="26212" y="432600"/>
                  </a:lnTo>
                  <a:lnTo>
                    <a:pt x="13106" y="432600"/>
                  </a:lnTo>
                  <a:lnTo>
                    <a:pt x="13106" y="445706"/>
                  </a:lnTo>
                  <a:lnTo>
                    <a:pt x="0" y="445706"/>
                  </a:lnTo>
                  <a:lnTo>
                    <a:pt x="0" y="458812"/>
                  </a:lnTo>
                  <a:lnTo>
                    <a:pt x="13106" y="458812"/>
                  </a:lnTo>
                  <a:lnTo>
                    <a:pt x="13106" y="471919"/>
                  </a:lnTo>
                  <a:lnTo>
                    <a:pt x="0" y="471919"/>
                  </a:lnTo>
                  <a:lnTo>
                    <a:pt x="0" y="485038"/>
                  </a:lnTo>
                  <a:lnTo>
                    <a:pt x="13106" y="485038"/>
                  </a:lnTo>
                  <a:lnTo>
                    <a:pt x="26212" y="485038"/>
                  </a:lnTo>
                  <a:lnTo>
                    <a:pt x="26212" y="458812"/>
                  </a:lnTo>
                  <a:lnTo>
                    <a:pt x="39319" y="458812"/>
                  </a:lnTo>
                  <a:lnTo>
                    <a:pt x="52425" y="458812"/>
                  </a:lnTo>
                  <a:lnTo>
                    <a:pt x="52425" y="432600"/>
                  </a:lnTo>
                  <a:close/>
                </a:path>
                <a:path w="105410" h="485139">
                  <a:moveTo>
                    <a:pt x="52425" y="367055"/>
                  </a:moveTo>
                  <a:lnTo>
                    <a:pt x="39319" y="367055"/>
                  </a:lnTo>
                  <a:lnTo>
                    <a:pt x="39319" y="380161"/>
                  </a:lnTo>
                  <a:lnTo>
                    <a:pt x="26212" y="380161"/>
                  </a:lnTo>
                  <a:lnTo>
                    <a:pt x="26212" y="393268"/>
                  </a:lnTo>
                  <a:lnTo>
                    <a:pt x="13106" y="393268"/>
                  </a:lnTo>
                  <a:lnTo>
                    <a:pt x="13106" y="406374"/>
                  </a:lnTo>
                  <a:lnTo>
                    <a:pt x="26212" y="406374"/>
                  </a:lnTo>
                  <a:lnTo>
                    <a:pt x="39319" y="406374"/>
                  </a:lnTo>
                  <a:lnTo>
                    <a:pt x="39319" y="419481"/>
                  </a:lnTo>
                  <a:lnTo>
                    <a:pt x="26212" y="419481"/>
                  </a:lnTo>
                  <a:lnTo>
                    <a:pt x="26212" y="432587"/>
                  </a:lnTo>
                  <a:lnTo>
                    <a:pt x="39319" y="432587"/>
                  </a:lnTo>
                  <a:lnTo>
                    <a:pt x="39319" y="419493"/>
                  </a:lnTo>
                  <a:lnTo>
                    <a:pt x="52425" y="419493"/>
                  </a:lnTo>
                  <a:lnTo>
                    <a:pt x="52425" y="367055"/>
                  </a:lnTo>
                  <a:close/>
                </a:path>
                <a:path w="105410" h="485139">
                  <a:moveTo>
                    <a:pt x="52425" y="327723"/>
                  </a:moveTo>
                  <a:lnTo>
                    <a:pt x="39319" y="327723"/>
                  </a:lnTo>
                  <a:lnTo>
                    <a:pt x="26212" y="327723"/>
                  </a:lnTo>
                  <a:lnTo>
                    <a:pt x="13106" y="327723"/>
                  </a:lnTo>
                  <a:lnTo>
                    <a:pt x="13106" y="314617"/>
                  </a:lnTo>
                  <a:lnTo>
                    <a:pt x="0" y="314617"/>
                  </a:lnTo>
                  <a:lnTo>
                    <a:pt x="0" y="327736"/>
                  </a:lnTo>
                  <a:lnTo>
                    <a:pt x="13106" y="327736"/>
                  </a:lnTo>
                  <a:lnTo>
                    <a:pt x="13106" y="340829"/>
                  </a:lnTo>
                  <a:lnTo>
                    <a:pt x="26212" y="340829"/>
                  </a:lnTo>
                  <a:lnTo>
                    <a:pt x="39319" y="340829"/>
                  </a:lnTo>
                  <a:lnTo>
                    <a:pt x="52425" y="340829"/>
                  </a:lnTo>
                  <a:lnTo>
                    <a:pt x="52425" y="327723"/>
                  </a:lnTo>
                  <a:close/>
                </a:path>
                <a:path w="105410" h="485139">
                  <a:moveTo>
                    <a:pt x="52425" y="262178"/>
                  </a:moveTo>
                  <a:lnTo>
                    <a:pt x="39319" y="262178"/>
                  </a:lnTo>
                  <a:lnTo>
                    <a:pt x="39319" y="275285"/>
                  </a:lnTo>
                  <a:lnTo>
                    <a:pt x="52425" y="275285"/>
                  </a:lnTo>
                  <a:lnTo>
                    <a:pt x="52425" y="262178"/>
                  </a:lnTo>
                  <a:close/>
                </a:path>
                <a:path w="105410" h="485139">
                  <a:moveTo>
                    <a:pt x="52425" y="157302"/>
                  </a:moveTo>
                  <a:lnTo>
                    <a:pt x="39319" y="157302"/>
                  </a:lnTo>
                  <a:lnTo>
                    <a:pt x="39319" y="144195"/>
                  </a:lnTo>
                  <a:lnTo>
                    <a:pt x="26212" y="144195"/>
                  </a:lnTo>
                  <a:lnTo>
                    <a:pt x="26212" y="183527"/>
                  </a:lnTo>
                  <a:lnTo>
                    <a:pt x="39319" y="183527"/>
                  </a:lnTo>
                  <a:lnTo>
                    <a:pt x="39319" y="196634"/>
                  </a:lnTo>
                  <a:lnTo>
                    <a:pt x="26212" y="196634"/>
                  </a:lnTo>
                  <a:lnTo>
                    <a:pt x="26212" y="183527"/>
                  </a:lnTo>
                  <a:lnTo>
                    <a:pt x="13106" y="183527"/>
                  </a:lnTo>
                  <a:lnTo>
                    <a:pt x="13106" y="196646"/>
                  </a:lnTo>
                  <a:lnTo>
                    <a:pt x="26212" y="196646"/>
                  </a:lnTo>
                  <a:lnTo>
                    <a:pt x="26212" y="222846"/>
                  </a:lnTo>
                  <a:lnTo>
                    <a:pt x="39319" y="222846"/>
                  </a:lnTo>
                  <a:lnTo>
                    <a:pt x="39319" y="209740"/>
                  </a:lnTo>
                  <a:lnTo>
                    <a:pt x="52425" y="209740"/>
                  </a:lnTo>
                  <a:lnTo>
                    <a:pt x="52425" y="157302"/>
                  </a:lnTo>
                  <a:close/>
                </a:path>
                <a:path w="105410" h="485139">
                  <a:moveTo>
                    <a:pt x="52425" y="117983"/>
                  </a:moveTo>
                  <a:lnTo>
                    <a:pt x="39319" y="117983"/>
                  </a:lnTo>
                  <a:lnTo>
                    <a:pt x="26212" y="117983"/>
                  </a:lnTo>
                  <a:lnTo>
                    <a:pt x="26212" y="104863"/>
                  </a:lnTo>
                  <a:lnTo>
                    <a:pt x="39319" y="104863"/>
                  </a:lnTo>
                  <a:lnTo>
                    <a:pt x="39319" y="78651"/>
                  </a:lnTo>
                  <a:lnTo>
                    <a:pt x="26212" y="78651"/>
                  </a:lnTo>
                  <a:lnTo>
                    <a:pt x="26212" y="91757"/>
                  </a:lnTo>
                  <a:lnTo>
                    <a:pt x="13106" y="91757"/>
                  </a:lnTo>
                  <a:lnTo>
                    <a:pt x="13106" y="131102"/>
                  </a:lnTo>
                  <a:lnTo>
                    <a:pt x="26212" y="131102"/>
                  </a:lnTo>
                  <a:lnTo>
                    <a:pt x="39319" y="131102"/>
                  </a:lnTo>
                  <a:lnTo>
                    <a:pt x="39319" y="144195"/>
                  </a:lnTo>
                  <a:lnTo>
                    <a:pt x="52425" y="144195"/>
                  </a:lnTo>
                  <a:lnTo>
                    <a:pt x="52425" y="117983"/>
                  </a:lnTo>
                  <a:close/>
                </a:path>
                <a:path w="105410" h="485139">
                  <a:moveTo>
                    <a:pt x="52425" y="39319"/>
                  </a:moveTo>
                  <a:lnTo>
                    <a:pt x="39319" y="39319"/>
                  </a:lnTo>
                  <a:lnTo>
                    <a:pt x="26212" y="39319"/>
                  </a:lnTo>
                  <a:lnTo>
                    <a:pt x="26212" y="52438"/>
                  </a:lnTo>
                  <a:lnTo>
                    <a:pt x="13106" y="52438"/>
                  </a:lnTo>
                  <a:lnTo>
                    <a:pt x="13106" y="78651"/>
                  </a:lnTo>
                  <a:lnTo>
                    <a:pt x="26212" y="78651"/>
                  </a:lnTo>
                  <a:lnTo>
                    <a:pt x="26212" y="65532"/>
                  </a:lnTo>
                  <a:lnTo>
                    <a:pt x="39319" y="65532"/>
                  </a:lnTo>
                  <a:lnTo>
                    <a:pt x="39319" y="52425"/>
                  </a:lnTo>
                  <a:lnTo>
                    <a:pt x="52425" y="52425"/>
                  </a:lnTo>
                  <a:lnTo>
                    <a:pt x="52425" y="39319"/>
                  </a:lnTo>
                  <a:close/>
                </a:path>
                <a:path w="105410" h="485139">
                  <a:moveTo>
                    <a:pt x="52425" y="0"/>
                  </a:moveTo>
                  <a:lnTo>
                    <a:pt x="39319" y="0"/>
                  </a:lnTo>
                  <a:lnTo>
                    <a:pt x="26212" y="0"/>
                  </a:lnTo>
                  <a:lnTo>
                    <a:pt x="26212" y="13106"/>
                  </a:lnTo>
                  <a:lnTo>
                    <a:pt x="39319" y="13106"/>
                  </a:lnTo>
                  <a:lnTo>
                    <a:pt x="39319" y="26212"/>
                  </a:lnTo>
                  <a:lnTo>
                    <a:pt x="52425" y="26212"/>
                  </a:lnTo>
                  <a:lnTo>
                    <a:pt x="52425" y="0"/>
                  </a:lnTo>
                  <a:close/>
                </a:path>
                <a:path w="105410" h="485139">
                  <a:moveTo>
                    <a:pt x="65544" y="432600"/>
                  </a:moveTo>
                  <a:lnTo>
                    <a:pt x="52438" y="432600"/>
                  </a:lnTo>
                  <a:lnTo>
                    <a:pt x="52438" y="445706"/>
                  </a:lnTo>
                  <a:lnTo>
                    <a:pt x="65544" y="445706"/>
                  </a:lnTo>
                  <a:lnTo>
                    <a:pt x="65544" y="432600"/>
                  </a:lnTo>
                  <a:close/>
                </a:path>
                <a:path w="105410" h="485139">
                  <a:moveTo>
                    <a:pt x="65544" y="406374"/>
                  </a:moveTo>
                  <a:lnTo>
                    <a:pt x="52438" y="406374"/>
                  </a:lnTo>
                  <a:lnTo>
                    <a:pt x="52438" y="419493"/>
                  </a:lnTo>
                  <a:lnTo>
                    <a:pt x="65544" y="419493"/>
                  </a:lnTo>
                  <a:lnTo>
                    <a:pt x="65544" y="406374"/>
                  </a:lnTo>
                  <a:close/>
                </a:path>
                <a:path w="105410" h="485139">
                  <a:moveTo>
                    <a:pt x="65544" y="314617"/>
                  </a:moveTo>
                  <a:lnTo>
                    <a:pt x="52438" y="314617"/>
                  </a:lnTo>
                  <a:lnTo>
                    <a:pt x="52438" y="327736"/>
                  </a:lnTo>
                  <a:lnTo>
                    <a:pt x="65544" y="327736"/>
                  </a:lnTo>
                  <a:lnTo>
                    <a:pt x="65544" y="314617"/>
                  </a:lnTo>
                  <a:close/>
                </a:path>
                <a:path w="105410" h="485139">
                  <a:moveTo>
                    <a:pt x="65544" y="144195"/>
                  </a:moveTo>
                  <a:lnTo>
                    <a:pt x="52438" y="144195"/>
                  </a:lnTo>
                  <a:lnTo>
                    <a:pt x="52438" y="157302"/>
                  </a:lnTo>
                  <a:lnTo>
                    <a:pt x="65544" y="157302"/>
                  </a:lnTo>
                  <a:lnTo>
                    <a:pt x="65544" y="144195"/>
                  </a:lnTo>
                  <a:close/>
                </a:path>
                <a:path w="105410" h="485139">
                  <a:moveTo>
                    <a:pt x="65544" y="0"/>
                  </a:moveTo>
                  <a:lnTo>
                    <a:pt x="52438" y="0"/>
                  </a:lnTo>
                  <a:lnTo>
                    <a:pt x="52438" y="13106"/>
                  </a:lnTo>
                  <a:lnTo>
                    <a:pt x="65544" y="13106"/>
                  </a:lnTo>
                  <a:lnTo>
                    <a:pt x="65544" y="0"/>
                  </a:lnTo>
                  <a:close/>
                </a:path>
                <a:path w="105410" h="485139">
                  <a:moveTo>
                    <a:pt x="78651" y="196634"/>
                  </a:moveTo>
                  <a:lnTo>
                    <a:pt x="65544" y="196634"/>
                  </a:lnTo>
                  <a:lnTo>
                    <a:pt x="52438" y="196634"/>
                  </a:lnTo>
                  <a:lnTo>
                    <a:pt x="52438" y="209740"/>
                  </a:lnTo>
                  <a:lnTo>
                    <a:pt x="65544" y="209740"/>
                  </a:lnTo>
                  <a:lnTo>
                    <a:pt x="78651" y="209740"/>
                  </a:lnTo>
                  <a:lnTo>
                    <a:pt x="78651" y="196634"/>
                  </a:lnTo>
                  <a:close/>
                </a:path>
                <a:path w="105410" h="485139">
                  <a:moveTo>
                    <a:pt x="91757" y="458812"/>
                  </a:moveTo>
                  <a:lnTo>
                    <a:pt x="78651" y="458812"/>
                  </a:lnTo>
                  <a:lnTo>
                    <a:pt x="78651" y="445706"/>
                  </a:lnTo>
                  <a:lnTo>
                    <a:pt x="65544" y="445706"/>
                  </a:lnTo>
                  <a:lnTo>
                    <a:pt x="65544" y="485038"/>
                  </a:lnTo>
                  <a:lnTo>
                    <a:pt x="78651" y="485038"/>
                  </a:lnTo>
                  <a:lnTo>
                    <a:pt x="78651" y="471919"/>
                  </a:lnTo>
                  <a:lnTo>
                    <a:pt x="91757" y="471919"/>
                  </a:lnTo>
                  <a:lnTo>
                    <a:pt x="91757" y="458812"/>
                  </a:lnTo>
                  <a:close/>
                </a:path>
                <a:path w="105410" h="485139">
                  <a:moveTo>
                    <a:pt x="91757" y="432600"/>
                  </a:moveTo>
                  <a:lnTo>
                    <a:pt x="78651" y="432600"/>
                  </a:lnTo>
                  <a:lnTo>
                    <a:pt x="78651" y="445706"/>
                  </a:lnTo>
                  <a:lnTo>
                    <a:pt x="91757" y="445706"/>
                  </a:lnTo>
                  <a:lnTo>
                    <a:pt x="91757" y="432600"/>
                  </a:lnTo>
                  <a:close/>
                </a:path>
                <a:path w="105410" h="485139">
                  <a:moveTo>
                    <a:pt x="91757" y="367055"/>
                  </a:moveTo>
                  <a:lnTo>
                    <a:pt x="78651" y="367055"/>
                  </a:lnTo>
                  <a:lnTo>
                    <a:pt x="78651" y="380161"/>
                  </a:lnTo>
                  <a:lnTo>
                    <a:pt x="65544" y="380161"/>
                  </a:lnTo>
                  <a:lnTo>
                    <a:pt x="65544" y="353936"/>
                  </a:lnTo>
                  <a:lnTo>
                    <a:pt x="52438" y="353936"/>
                  </a:lnTo>
                  <a:lnTo>
                    <a:pt x="52438" y="393268"/>
                  </a:lnTo>
                  <a:lnTo>
                    <a:pt x="65544" y="393268"/>
                  </a:lnTo>
                  <a:lnTo>
                    <a:pt x="78651" y="393280"/>
                  </a:lnTo>
                  <a:lnTo>
                    <a:pt x="78651" y="419493"/>
                  </a:lnTo>
                  <a:lnTo>
                    <a:pt x="91757" y="419493"/>
                  </a:lnTo>
                  <a:lnTo>
                    <a:pt x="91757" y="367055"/>
                  </a:lnTo>
                  <a:close/>
                </a:path>
                <a:path w="105410" h="485139">
                  <a:moveTo>
                    <a:pt x="91757" y="340829"/>
                  </a:moveTo>
                  <a:lnTo>
                    <a:pt x="78651" y="340829"/>
                  </a:lnTo>
                  <a:lnTo>
                    <a:pt x="78651" y="353949"/>
                  </a:lnTo>
                  <a:lnTo>
                    <a:pt x="91757" y="353949"/>
                  </a:lnTo>
                  <a:lnTo>
                    <a:pt x="91757" y="340829"/>
                  </a:lnTo>
                  <a:close/>
                </a:path>
                <a:path w="105410" h="485139">
                  <a:moveTo>
                    <a:pt x="91757" y="314617"/>
                  </a:moveTo>
                  <a:lnTo>
                    <a:pt x="78651" y="314617"/>
                  </a:lnTo>
                  <a:lnTo>
                    <a:pt x="78651" y="327736"/>
                  </a:lnTo>
                  <a:lnTo>
                    <a:pt x="91757" y="327736"/>
                  </a:lnTo>
                  <a:lnTo>
                    <a:pt x="91757" y="314617"/>
                  </a:lnTo>
                  <a:close/>
                </a:path>
                <a:path w="105410" h="485139">
                  <a:moveTo>
                    <a:pt x="91757" y="222846"/>
                  </a:moveTo>
                  <a:lnTo>
                    <a:pt x="78651" y="222846"/>
                  </a:lnTo>
                  <a:lnTo>
                    <a:pt x="78651" y="235953"/>
                  </a:lnTo>
                  <a:lnTo>
                    <a:pt x="65544" y="235953"/>
                  </a:lnTo>
                  <a:lnTo>
                    <a:pt x="65544" y="222846"/>
                  </a:lnTo>
                  <a:lnTo>
                    <a:pt x="52438" y="222846"/>
                  </a:lnTo>
                  <a:lnTo>
                    <a:pt x="52438" y="235966"/>
                  </a:lnTo>
                  <a:lnTo>
                    <a:pt x="65544" y="235966"/>
                  </a:lnTo>
                  <a:lnTo>
                    <a:pt x="65544" y="275285"/>
                  </a:lnTo>
                  <a:lnTo>
                    <a:pt x="52438" y="275285"/>
                  </a:lnTo>
                  <a:lnTo>
                    <a:pt x="52438" y="301498"/>
                  </a:lnTo>
                  <a:lnTo>
                    <a:pt x="65544" y="301498"/>
                  </a:lnTo>
                  <a:lnTo>
                    <a:pt x="65544" y="288391"/>
                  </a:lnTo>
                  <a:lnTo>
                    <a:pt x="78651" y="288391"/>
                  </a:lnTo>
                  <a:lnTo>
                    <a:pt x="78651" y="301498"/>
                  </a:lnTo>
                  <a:lnTo>
                    <a:pt x="65544" y="301498"/>
                  </a:lnTo>
                  <a:lnTo>
                    <a:pt x="65544" y="314604"/>
                  </a:lnTo>
                  <a:lnTo>
                    <a:pt x="78651" y="314604"/>
                  </a:lnTo>
                  <a:lnTo>
                    <a:pt x="78651" y="301510"/>
                  </a:lnTo>
                  <a:lnTo>
                    <a:pt x="91757" y="301510"/>
                  </a:lnTo>
                  <a:lnTo>
                    <a:pt x="91757" y="249072"/>
                  </a:lnTo>
                  <a:lnTo>
                    <a:pt x="78651" y="249072"/>
                  </a:lnTo>
                  <a:lnTo>
                    <a:pt x="78651" y="235966"/>
                  </a:lnTo>
                  <a:lnTo>
                    <a:pt x="91757" y="235966"/>
                  </a:lnTo>
                  <a:lnTo>
                    <a:pt x="91757" y="222846"/>
                  </a:lnTo>
                  <a:close/>
                </a:path>
                <a:path w="105410" h="485139">
                  <a:moveTo>
                    <a:pt x="91757" y="170408"/>
                  </a:moveTo>
                  <a:lnTo>
                    <a:pt x="78651" y="170408"/>
                  </a:lnTo>
                  <a:lnTo>
                    <a:pt x="65544" y="170408"/>
                  </a:lnTo>
                  <a:lnTo>
                    <a:pt x="52438" y="170408"/>
                  </a:lnTo>
                  <a:lnTo>
                    <a:pt x="52438" y="183515"/>
                  </a:lnTo>
                  <a:lnTo>
                    <a:pt x="65544" y="183515"/>
                  </a:lnTo>
                  <a:lnTo>
                    <a:pt x="78651" y="183515"/>
                  </a:lnTo>
                  <a:lnTo>
                    <a:pt x="78651" y="196621"/>
                  </a:lnTo>
                  <a:lnTo>
                    <a:pt x="91757" y="196621"/>
                  </a:lnTo>
                  <a:lnTo>
                    <a:pt x="91757" y="170408"/>
                  </a:lnTo>
                  <a:close/>
                </a:path>
                <a:path w="105410" h="485139">
                  <a:moveTo>
                    <a:pt x="91757" y="131089"/>
                  </a:moveTo>
                  <a:lnTo>
                    <a:pt x="78651" y="131089"/>
                  </a:lnTo>
                  <a:lnTo>
                    <a:pt x="78651" y="144195"/>
                  </a:lnTo>
                  <a:lnTo>
                    <a:pt x="91757" y="144195"/>
                  </a:lnTo>
                  <a:lnTo>
                    <a:pt x="91757" y="131089"/>
                  </a:lnTo>
                  <a:close/>
                </a:path>
                <a:path w="105410" h="485139">
                  <a:moveTo>
                    <a:pt x="91757" y="104863"/>
                  </a:moveTo>
                  <a:lnTo>
                    <a:pt x="78651" y="104863"/>
                  </a:lnTo>
                  <a:lnTo>
                    <a:pt x="65544" y="104863"/>
                  </a:lnTo>
                  <a:lnTo>
                    <a:pt x="52438" y="104863"/>
                  </a:lnTo>
                  <a:lnTo>
                    <a:pt x="52438" y="117970"/>
                  </a:lnTo>
                  <a:lnTo>
                    <a:pt x="65544" y="117970"/>
                  </a:lnTo>
                  <a:lnTo>
                    <a:pt x="78651" y="117970"/>
                  </a:lnTo>
                  <a:lnTo>
                    <a:pt x="91757" y="117970"/>
                  </a:lnTo>
                  <a:lnTo>
                    <a:pt x="91757" y="104863"/>
                  </a:lnTo>
                  <a:close/>
                </a:path>
                <a:path w="105410" h="485139">
                  <a:moveTo>
                    <a:pt x="91757" y="0"/>
                  </a:moveTo>
                  <a:lnTo>
                    <a:pt x="78651" y="0"/>
                  </a:lnTo>
                  <a:lnTo>
                    <a:pt x="78651" y="13106"/>
                  </a:lnTo>
                  <a:lnTo>
                    <a:pt x="91757" y="13106"/>
                  </a:lnTo>
                  <a:lnTo>
                    <a:pt x="91757" y="0"/>
                  </a:lnTo>
                  <a:close/>
                </a:path>
                <a:path w="105410" h="485139">
                  <a:moveTo>
                    <a:pt x="104863" y="26212"/>
                  </a:moveTo>
                  <a:lnTo>
                    <a:pt x="91757" y="26212"/>
                  </a:lnTo>
                  <a:lnTo>
                    <a:pt x="78651" y="26212"/>
                  </a:lnTo>
                  <a:lnTo>
                    <a:pt x="78651" y="13106"/>
                  </a:lnTo>
                  <a:lnTo>
                    <a:pt x="65544" y="13106"/>
                  </a:lnTo>
                  <a:lnTo>
                    <a:pt x="65544" y="52438"/>
                  </a:lnTo>
                  <a:lnTo>
                    <a:pt x="52438" y="52438"/>
                  </a:lnTo>
                  <a:lnTo>
                    <a:pt x="52438" y="91782"/>
                  </a:lnTo>
                  <a:lnTo>
                    <a:pt x="65544" y="91782"/>
                  </a:lnTo>
                  <a:lnTo>
                    <a:pt x="65544" y="65544"/>
                  </a:lnTo>
                  <a:lnTo>
                    <a:pt x="78651" y="65544"/>
                  </a:lnTo>
                  <a:lnTo>
                    <a:pt x="78651" y="91782"/>
                  </a:lnTo>
                  <a:lnTo>
                    <a:pt x="91757" y="91782"/>
                  </a:lnTo>
                  <a:lnTo>
                    <a:pt x="91757" y="52438"/>
                  </a:lnTo>
                  <a:lnTo>
                    <a:pt x="78651" y="52438"/>
                  </a:lnTo>
                  <a:lnTo>
                    <a:pt x="78651" y="39331"/>
                  </a:lnTo>
                  <a:lnTo>
                    <a:pt x="91757" y="39331"/>
                  </a:lnTo>
                  <a:lnTo>
                    <a:pt x="104863" y="39331"/>
                  </a:lnTo>
                  <a:lnTo>
                    <a:pt x="104863" y="262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825815" y="3436035"/>
              <a:ext cx="105410" cy="485140"/>
            </a:xfrm>
            <a:custGeom>
              <a:avLst/>
              <a:gdLst/>
              <a:ahLst/>
              <a:cxnLst/>
              <a:rect l="l" t="t" r="r" b="b"/>
              <a:pathLst>
                <a:path w="105410" h="485139">
                  <a:moveTo>
                    <a:pt x="13106" y="458812"/>
                  </a:moveTo>
                  <a:lnTo>
                    <a:pt x="0" y="458812"/>
                  </a:lnTo>
                  <a:lnTo>
                    <a:pt x="0" y="471919"/>
                  </a:lnTo>
                  <a:lnTo>
                    <a:pt x="13106" y="471919"/>
                  </a:lnTo>
                  <a:lnTo>
                    <a:pt x="13106" y="458812"/>
                  </a:lnTo>
                  <a:close/>
                </a:path>
                <a:path w="105410" h="485139">
                  <a:moveTo>
                    <a:pt x="26212" y="471919"/>
                  </a:moveTo>
                  <a:lnTo>
                    <a:pt x="13106" y="471919"/>
                  </a:lnTo>
                  <a:lnTo>
                    <a:pt x="13106" y="485038"/>
                  </a:lnTo>
                  <a:lnTo>
                    <a:pt x="26212" y="485038"/>
                  </a:lnTo>
                  <a:lnTo>
                    <a:pt x="26212" y="471919"/>
                  </a:lnTo>
                  <a:close/>
                </a:path>
                <a:path w="105410" h="485139">
                  <a:moveTo>
                    <a:pt x="26212" y="406374"/>
                  </a:moveTo>
                  <a:lnTo>
                    <a:pt x="13106" y="406374"/>
                  </a:lnTo>
                  <a:lnTo>
                    <a:pt x="13106" y="380161"/>
                  </a:lnTo>
                  <a:lnTo>
                    <a:pt x="0" y="380161"/>
                  </a:lnTo>
                  <a:lnTo>
                    <a:pt x="0" y="445706"/>
                  </a:lnTo>
                  <a:lnTo>
                    <a:pt x="13106" y="445706"/>
                  </a:lnTo>
                  <a:lnTo>
                    <a:pt x="13106" y="458812"/>
                  </a:lnTo>
                  <a:lnTo>
                    <a:pt x="26212" y="458812"/>
                  </a:lnTo>
                  <a:lnTo>
                    <a:pt x="26212" y="432600"/>
                  </a:lnTo>
                  <a:lnTo>
                    <a:pt x="13106" y="432600"/>
                  </a:lnTo>
                  <a:lnTo>
                    <a:pt x="13106" y="419493"/>
                  </a:lnTo>
                  <a:lnTo>
                    <a:pt x="26212" y="419493"/>
                  </a:lnTo>
                  <a:lnTo>
                    <a:pt x="26212" y="406374"/>
                  </a:lnTo>
                  <a:close/>
                </a:path>
                <a:path w="105410" h="485139">
                  <a:moveTo>
                    <a:pt x="26212" y="340829"/>
                  </a:moveTo>
                  <a:lnTo>
                    <a:pt x="13106" y="340829"/>
                  </a:lnTo>
                  <a:lnTo>
                    <a:pt x="13106" y="353936"/>
                  </a:lnTo>
                  <a:lnTo>
                    <a:pt x="0" y="353936"/>
                  </a:lnTo>
                  <a:lnTo>
                    <a:pt x="0" y="367042"/>
                  </a:lnTo>
                  <a:lnTo>
                    <a:pt x="13106" y="367042"/>
                  </a:lnTo>
                  <a:lnTo>
                    <a:pt x="13106" y="380161"/>
                  </a:lnTo>
                  <a:lnTo>
                    <a:pt x="26212" y="380161"/>
                  </a:lnTo>
                  <a:lnTo>
                    <a:pt x="26212" y="340829"/>
                  </a:lnTo>
                  <a:close/>
                </a:path>
                <a:path w="105410" h="485139">
                  <a:moveTo>
                    <a:pt x="26212" y="314617"/>
                  </a:moveTo>
                  <a:lnTo>
                    <a:pt x="13106" y="314617"/>
                  </a:lnTo>
                  <a:lnTo>
                    <a:pt x="0" y="314617"/>
                  </a:lnTo>
                  <a:lnTo>
                    <a:pt x="0" y="327736"/>
                  </a:lnTo>
                  <a:lnTo>
                    <a:pt x="13106" y="327736"/>
                  </a:lnTo>
                  <a:lnTo>
                    <a:pt x="26212" y="327736"/>
                  </a:lnTo>
                  <a:lnTo>
                    <a:pt x="26212" y="314617"/>
                  </a:lnTo>
                  <a:close/>
                </a:path>
                <a:path w="105410" h="485139">
                  <a:moveTo>
                    <a:pt x="26212" y="288391"/>
                  </a:moveTo>
                  <a:lnTo>
                    <a:pt x="13106" y="288391"/>
                  </a:lnTo>
                  <a:lnTo>
                    <a:pt x="13106" y="301510"/>
                  </a:lnTo>
                  <a:lnTo>
                    <a:pt x="26212" y="301510"/>
                  </a:lnTo>
                  <a:lnTo>
                    <a:pt x="26212" y="288391"/>
                  </a:lnTo>
                  <a:close/>
                </a:path>
                <a:path w="105410" h="485139">
                  <a:moveTo>
                    <a:pt x="26212" y="262178"/>
                  </a:moveTo>
                  <a:lnTo>
                    <a:pt x="13106" y="262178"/>
                  </a:lnTo>
                  <a:lnTo>
                    <a:pt x="13106" y="249072"/>
                  </a:lnTo>
                  <a:lnTo>
                    <a:pt x="0" y="249072"/>
                  </a:lnTo>
                  <a:lnTo>
                    <a:pt x="0" y="262191"/>
                  </a:lnTo>
                  <a:lnTo>
                    <a:pt x="13106" y="262191"/>
                  </a:lnTo>
                  <a:lnTo>
                    <a:pt x="13106" y="275285"/>
                  </a:lnTo>
                  <a:lnTo>
                    <a:pt x="26212" y="275285"/>
                  </a:lnTo>
                  <a:lnTo>
                    <a:pt x="26212" y="262178"/>
                  </a:lnTo>
                  <a:close/>
                </a:path>
                <a:path w="105410" h="485139">
                  <a:moveTo>
                    <a:pt x="26212" y="157302"/>
                  </a:moveTo>
                  <a:lnTo>
                    <a:pt x="13106" y="157302"/>
                  </a:lnTo>
                  <a:lnTo>
                    <a:pt x="13106" y="170408"/>
                  </a:lnTo>
                  <a:lnTo>
                    <a:pt x="0" y="170408"/>
                  </a:lnTo>
                  <a:lnTo>
                    <a:pt x="0" y="235953"/>
                  </a:lnTo>
                  <a:lnTo>
                    <a:pt x="13106" y="235953"/>
                  </a:lnTo>
                  <a:lnTo>
                    <a:pt x="26212" y="235966"/>
                  </a:lnTo>
                  <a:lnTo>
                    <a:pt x="26212" y="222846"/>
                  </a:lnTo>
                  <a:lnTo>
                    <a:pt x="13106" y="222846"/>
                  </a:lnTo>
                  <a:lnTo>
                    <a:pt x="13106" y="209740"/>
                  </a:lnTo>
                  <a:lnTo>
                    <a:pt x="26212" y="209740"/>
                  </a:lnTo>
                  <a:lnTo>
                    <a:pt x="26212" y="196634"/>
                  </a:lnTo>
                  <a:lnTo>
                    <a:pt x="13106" y="196634"/>
                  </a:lnTo>
                  <a:lnTo>
                    <a:pt x="13106" y="183515"/>
                  </a:lnTo>
                  <a:lnTo>
                    <a:pt x="26212" y="183515"/>
                  </a:lnTo>
                  <a:lnTo>
                    <a:pt x="26212" y="157302"/>
                  </a:lnTo>
                  <a:close/>
                </a:path>
                <a:path w="105410" h="485139">
                  <a:moveTo>
                    <a:pt x="26212" y="104863"/>
                  </a:moveTo>
                  <a:lnTo>
                    <a:pt x="13106" y="104863"/>
                  </a:lnTo>
                  <a:lnTo>
                    <a:pt x="0" y="104863"/>
                  </a:lnTo>
                  <a:lnTo>
                    <a:pt x="0" y="157302"/>
                  </a:lnTo>
                  <a:lnTo>
                    <a:pt x="13106" y="157302"/>
                  </a:lnTo>
                  <a:lnTo>
                    <a:pt x="13106" y="117970"/>
                  </a:lnTo>
                  <a:lnTo>
                    <a:pt x="26212" y="117970"/>
                  </a:lnTo>
                  <a:lnTo>
                    <a:pt x="26212" y="104863"/>
                  </a:lnTo>
                  <a:close/>
                </a:path>
                <a:path w="105410" h="485139">
                  <a:moveTo>
                    <a:pt x="26212" y="0"/>
                  </a:moveTo>
                  <a:lnTo>
                    <a:pt x="13106" y="0"/>
                  </a:lnTo>
                  <a:lnTo>
                    <a:pt x="13106" y="26212"/>
                  </a:lnTo>
                  <a:lnTo>
                    <a:pt x="0" y="26212"/>
                  </a:lnTo>
                  <a:lnTo>
                    <a:pt x="0" y="39331"/>
                  </a:lnTo>
                  <a:lnTo>
                    <a:pt x="13106" y="39331"/>
                  </a:lnTo>
                  <a:lnTo>
                    <a:pt x="13106" y="91757"/>
                  </a:lnTo>
                  <a:lnTo>
                    <a:pt x="26212" y="91757"/>
                  </a:lnTo>
                  <a:lnTo>
                    <a:pt x="26212" y="0"/>
                  </a:lnTo>
                  <a:close/>
                </a:path>
                <a:path w="105410" h="485139">
                  <a:moveTo>
                    <a:pt x="39331" y="432600"/>
                  </a:moveTo>
                  <a:lnTo>
                    <a:pt x="26225" y="432600"/>
                  </a:lnTo>
                  <a:lnTo>
                    <a:pt x="26225" y="445706"/>
                  </a:lnTo>
                  <a:lnTo>
                    <a:pt x="39331" y="445706"/>
                  </a:lnTo>
                  <a:lnTo>
                    <a:pt x="39331" y="432600"/>
                  </a:lnTo>
                  <a:close/>
                </a:path>
                <a:path w="105410" h="485139">
                  <a:moveTo>
                    <a:pt x="39331" y="301498"/>
                  </a:moveTo>
                  <a:lnTo>
                    <a:pt x="26225" y="301498"/>
                  </a:lnTo>
                  <a:lnTo>
                    <a:pt x="26225" y="340829"/>
                  </a:lnTo>
                  <a:lnTo>
                    <a:pt x="39331" y="340829"/>
                  </a:lnTo>
                  <a:lnTo>
                    <a:pt x="39331" y="301498"/>
                  </a:lnTo>
                  <a:close/>
                </a:path>
                <a:path w="105410" h="485139">
                  <a:moveTo>
                    <a:pt x="39331" y="275285"/>
                  </a:moveTo>
                  <a:lnTo>
                    <a:pt x="26225" y="275285"/>
                  </a:lnTo>
                  <a:lnTo>
                    <a:pt x="26225" y="288391"/>
                  </a:lnTo>
                  <a:lnTo>
                    <a:pt x="39331" y="288391"/>
                  </a:lnTo>
                  <a:lnTo>
                    <a:pt x="39331" y="275285"/>
                  </a:lnTo>
                  <a:close/>
                </a:path>
                <a:path w="105410" h="485139">
                  <a:moveTo>
                    <a:pt x="52438" y="445706"/>
                  </a:moveTo>
                  <a:lnTo>
                    <a:pt x="39331" y="445706"/>
                  </a:lnTo>
                  <a:lnTo>
                    <a:pt x="39331" y="458812"/>
                  </a:lnTo>
                  <a:lnTo>
                    <a:pt x="26225" y="458812"/>
                  </a:lnTo>
                  <a:lnTo>
                    <a:pt x="26225" y="471919"/>
                  </a:lnTo>
                  <a:lnTo>
                    <a:pt x="39331" y="471919"/>
                  </a:lnTo>
                  <a:lnTo>
                    <a:pt x="52438" y="471919"/>
                  </a:lnTo>
                  <a:lnTo>
                    <a:pt x="52438" y="445706"/>
                  </a:lnTo>
                  <a:close/>
                </a:path>
                <a:path w="105410" h="485139">
                  <a:moveTo>
                    <a:pt x="65544" y="0"/>
                  </a:moveTo>
                  <a:lnTo>
                    <a:pt x="52438" y="0"/>
                  </a:lnTo>
                  <a:lnTo>
                    <a:pt x="39331" y="0"/>
                  </a:lnTo>
                  <a:lnTo>
                    <a:pt x="39331" y="13106"/>
                  </a:lnTo>
                  <a:lnTo>
                    <a:pt x="52438" y="13106"/>
                  </a:lnTo>
                  <a:lnTo>
                    <a:pt x="52438" y="26212"/>
                  </a:lnTo>
                  <a:lnTo>
                    <a:pt x="65544" y="26212"/>
                  </a:lnTo>
                  <a:lnTo>
                    <a:pt x="65544" y="0"/>
                  </a:lnTo>
                  <a:close/>
                </a:path>
                <a:path w="105410" h="485139">
                  <a:moveTo>
                    <a:pt x="78651" y="471919"/>
                  </a:moveTo>
                  <a:lnTo>
                    <a:pt x="65544" y="471919"/>
                  </a:lnTo>
                  <a:lnTo>
                    <a:pt x="52438" y="471919"/>
                  </a:lnTo>
                  <a:lnTo>
                    <a:pt x="52438" y="485038"/>
                  </a:lnTo>
                  <a:lnTo>
                    <a:pt x="65544" y="485038"/>
                  </a:lnTo>
                  <a:lnTo>
                    <a:pt x="78651" y="485038"/>
                  </a:lnTo>
                  <a:lnTo>
                    <a:pt x="78651" y="471919"/>
                  </a:lnTo>
                  <a:close/>
                </a:path>
                <a:path w="105410" h="485139">
                  <a:moveTo>
                    <a:pt x="78651" y="340829"/>
                  </a:moveTo>
                  <a:lnTo>
                    <a:pt x="65544" y="340829"/>
                  </a:lnTo>
                  <a:lnTo>
                    <a:pt x="65544" y="367055"/>
                  </a:lnTo>
                  <a:lnTo>
                    <a:pt x="65544" y="406387"/>
                  </a:lnTo>
                  <a:lnTo>
                    <a:pt x="65544" y="419481"/>
                  </a:lnTo>
                  <a:lnTo>
                    <a:pt x="52438" y="419481"/>
                  </a:lnTo>
                  <a:lnTo>
                    <a:pt x="52438" y="406387"/>
                  </a:lnTo>
                  <a:lnTo>
                    <a:pt x="65544" y="406387"/>
                  </a:lnTo>
                  <a:lnTo>
                    <a:pt x="65544" y="367055"/>
                  </a:lnTo>
                  <a:lnTo>
                    <a:pt x="52438" y="367055"/>
                  </a:lnTo>
                  <a:lnTo>
                    <a:pt x="39331" y="367055"/>
                  </a:lnTo>
                  <a:lnTo>
                    <a:pt x="39331" y="380161"/>
                  </a:lnTo>
                  <a:lnTo>
                    <a:pt x="52438" y="380161"/>
                  </a:lnTo>
                  <a:lnTo>
                    <a:pt x="52438" y="393268"/>
                  </a:lnTo>
                  <a:lnTo>
                    <a:pt x="39331" y="393268"/>
                  </a:lnTo>
                  <a:lnTo>
                    <a:pt x="39331" y="380161"/>
                  </a:lnTo>
                  <a:lnTo>
                    <a:pt x="26225" y="380161"/>
                  </a:lnTo>
                  <a:lnTo>
                    <a:pt x="26225" y="393280"/>
                  </a:lnTo>
                  <a:lnTo>
                    <a:pt x="39331" y="393280"/>
                  </a:lnTo>
                  <a:lnTo>
                    <a:pt x="39331" y="432600"/>
                  </a:lnTo>
                  <a:lnTo>
                    <a:pt x="52438" y="432600"/>
                  </a:lnTo>
                  <a:lnTo>
                    <a:pt x="65544" y="432587"/>
                  </a:lnTo>
                  <a:lnTo>
                    <a:pt x="65544" y="445706"/>
                  </a:lnTo>
                  <a:lnTo>
                    <a:pt x="78651" y="445706"/>
                  </a:lnTo>
                  <a:lnTo>
                    <a:pt x="78651" y="340829"/>
                  </a:lnTo>
                  <a:close/>
                </a:path>
                <a:path w="105410" h="485139">
                  <a:moveTo>
                    <a:pt x="78651" y="301498"/>
                  </a:moveTo>
                  <a:lnTo>
                    <a:pt x="65544" y="301498"/>
                  </a:lnTo>
                  <a:lnTo>
                    <a:pt x="65544" y="314617"/>
                  </a:lnTo>
                  <a:lnTo>
                    <a:pt x="52438" y="314617"/>
                  </a:lnTo>
                  <a:lnTo>
                    <a:pt x="52438" y="327736"/>
                  </a:lnTo>
                  <a:lnTo>
                    <a:pt x="65544" y="327736"/>
                  </a:lnTo>
                  <a:lnTo>
                    <a:pt x="78651" y="327710"/>
                  </a:lnTo>
                  <a:lnTo>
                    <a:pt x="78651" y="301498"/>
                  </a:lnTo>
                  <a:close/>
                </a:path>
                <a:path w="105410" h="485139">
                  <a:moveTo>
                    <a:pt x="78651" y="65544"/>
                  </a:moveTo>
                  <a:lnTo>
                    <a:pt x="65544" y="65544"/>
                  </a:lnTo>
                  <a:lnTo>
                    <a:pt x="65544" y="104863"/>
                  </a:lnTo>
                  <a:lnTo>
                    <a:pt x="52438" y="104863"/>
                  </a:lnTo>
                  <a:lnTo>
                    <a:pt x="39331" y="104863"/>
                  </a:lnTo>
                  <a:lnTo>
                    <a:pt x="39331" y="117970"/>
                  </a:lnTo>
                  <a:lnTo>
                    <a:pt x="52438" y="117970"/>
                  </a:lnTo>
                  <a:lnTo>
                    <a:pt x="52438" y="131089"/>
                  </a:lnTo>
                  <a:lnTo>
                    <a:pt x="39331" y="131089"/>
                  </a:lnTo>
                  <a:lnTo>
                    <a:pt x="26225" y="131089"/>
                  </a:lnTo>
                  <a:lnTo>
                    <a:pt x="26225" y="183527"/>
                  </a:lnTo>
                  <a:lnTo>
                    <a:pt x="39331" y="183527"/>
                  </a:lnTo>
                  <a:lnTo>
                    <a:pt x="39331" y="144195"/>
                  </a:lnTo>
                  <a:lnTo>
                    <a:pt x="52438" y="144195"/>
                  </a:lnTo>
                  <a:lnTo>
                    <a:pt x="65544" y="144195"/>
                  </a:lnTo>
                  <a:lnTo>
                    <a:pt x="65544" y="157302"/>
                  </a:lnTo>
                  <a:lnTo>
                    <a:pt x="52438" y="157302"/>
                  </a:lnTo>
                  <a:lnTo>
                    <a:pt x="52438" y="183527"/>
                  </a:lnTo>
                  <a:lnTo>
                    <a:pt x="39331" y="183527"/>
                  </a:lnTo>
                  <a:lnTo>
                    <a:pt x="39331" y="196634"/>
                  </a:lnTo>
                  <a:lnTo>
                    <a:pt x="26225" y="196634"/>
                  </a:lnTo>
                  <a:lnTo>
                    <a:pt x="26225" y="209740"/>
                  </a:lnTo>
                  <a:lnTo>
                    <a:pt x="39331" y="209740"/>
                  </a:lnTo>
                  <a:lnTo>
                    <a:pt x="39331" y="249072"/>
                  </a:lnTo>
                  <a:lnTo>
                    <a:pt x="26225" y="249072"/>
                  </a:lnTo>
                  <a:lnTo>
                    <a:pt x="26225" y="262191"/>
                  </a:lnTo>
                  <a:lnTo>
                    <a:pt x="39331" y="262191"/>
                  </a:lnTo>
                  <a:lnTo>
                    <a:pt x="52438" y="262191"/>
                  </a:lnTo>
                  <a:lnTo>
                    <a:pt x="52438" y="288391"/>
                  </a:lnTo>
                  <a:lnTo>
                    <a:pt x="65544" y="288391"/>
                  </a:lnTo>
                  <a:lnTo>
                    <a:pt x="78651" y="288417"/>
                  </a:lnTo>
                  <a:lnTo>
                    <a:pt x="78651" y="249072"/>
                  </a:lnTo>
                  <a:lnTo>
                    <a:pt x="65544" y="249072"/>
                  </a:lnTo>
                  <a:lnTo>
                    <a:pt x="65544" y="262178"/>
                  </a:lnTo>
                  <a:lnTo>
                    <a:pt x="52438" y="262178"/>
                  </a:lnTo>
                  <a:lnTo>
                    <a:pt x="52438" y="249059"/>
                  </a:lnTo>
                  <a:lnTo>
                    <a:pt x="65544" y="249059"/>
                  </a:lnTo>
                  <a:lnTo>
                    <a:pt x="65544" y="235953"/>
                  </a:lnTo>
                  <a:lnTo>
                    <a:pt x="52438" y="235953"/>
                  </a:lnTo>
                  <a:lnTo>
                    <a:pt x="52438" y="222846"/>
                  </a:lnTo>
                  <a:lnTo>
                    <a:pt x="65544" y="222846"/>
                  </a:lnTo>
                  <a:lnTo>
                    <a:pt x="78651" y="222846"/>
                  </a:lnTo>
                  <a:lnTo>
                    <a:pt x="78651" y="209740"/>
                  </a:lnTo>
                  <a:lnTo>
                    <a:pt x="65544" y="209740"/>
                  </a:lnTo>
                  <a:lnTo>
                    <a:pt x="52438" y="209740"/>
                  </a:lnTo>
                  <a:lnTo>
                    <a:pt x="52438" y="196646"/>
                  </a:lnTo>
                  <a:lnTo>
                    <a:pt x="65544" y="196646"/>
                  </a:lnTo>
                  <a:lnTo>
                    <a:pt x="78651" y="196634"/>
                  </a:lnTo>
                  <a:lnTo>
                    <a:pt x="78651" y="131089"/>
                  </a:lnTo>
                  <a:lnTo>
                    <a:pt x="65544" y="131089"/>
                  </a:lnTo>
                  <a:lnTo>
                    <a:pt x="65544" y="117983"/>
                  </a:lnTo>
                  <a:lnTo>
                    <a:pt x="78651" y="117983"/>
                  </a:lnTo>
                  <a:lnTo>
                    <a:pt x="78651" y="65544"/>
                  </a:lnTo>
                  <a:close/>
                </a:path>
                <a:path w="105410" h="485139">
                  <a:moveTo>
                    <a:pt x="78651" y="26212"/>
                  </a:moveTo>
                  <a:lnTo>
                    <a:pt x="65544" y="26212"/>
                  </a:lnTo>
                  <a:lnTo>
                    <a:pt x="65544" y="39319"/>
                  </a:lnTo>
                  <a:lnTo>
                    <a:pt x="52438" y="39319"/>
                  </a:lnTo>
                  <a:lnTo>
                    <a:pt x="52438" y="26212"/>
                  </a:lnTo>
                  <a:lnTo>
                    <a:pt x="39331" y="26212"/>
                  </a:lnTo>
                  <a:lnTo>
                    <a:pt x="39331" y="52438"/>
                  </a:lnTo>
                  <a:lnTo>
                    <a:pt x="26225" y="52438"/>
                  </a:lnTo>
                  <a:lnTo>
                    <a:pt x="26225" y="65557"/>
                  </a:lnTo>
                  <a:lnTo>
                    <a:pt x="39331" y="65557"/>
                  </a:lnTo>
                  <a:lnTo>
                    <a:pt x="39331" y="91757"/>
                  </a:lnTo>
                  <a:lnTo>
                    <a:pt x="52438" y="91757"/>
                  </a:lnTo>
                  <a:lnTo>
                    <a:pt x="52438" y="52425"/>
                  </a:lnTo>
                  <a:lnTo>
                    <a:pt x="65544" y="52425"/>
                  </a:lnTo>
                  <a:lnTo>
                    <a:pt x="65544" y="39331"/>
                  </a:lnTo>
                  <a:lnTo>
                    <a:pt x="78651" y="39331"/>
                  </a:lnTo>
                  <a:lnTo>
                    <a:pt x="78651" y="26212"/>
                  </a:lnTo>
                  <a:close/>
                </a:path>
                <a:path w="105410" h="485139">
                  <a:moveTo>
                    <a:pt x="91770" y="419481"/>
                  </a:moveTo>
                  <a:lnTo>
                    <a:pt x="78663" y="419481"/>
                  </a:lnTo>
                  <a:lnTo>
                    <a:pt x="78663" y="445693"/>
                  </a:lnTo>
                  <a:lnTo>
                    <a:pt x="91770" y="445693"/>
                  </a:lnTo>
                  <a:lnTo>
                    <a:pt x="91770" y="419481"/>
                  </a:lnTo>
                  <a:close/>
                </a:path>
                <a:path w="105410" h="485139">
                  <a:moveTo>
                    <a:pt x="91770" y="367055"/>
                  </a:moveTo>
                  <a:lnTo>
                    <a:pt x="78663" y="367055"/>
                  </a:lnTo>
                  <a:lnTo>
                    <a:pt x="78663" y="393268"/>
                  </a:lnTo>
                  <a:lnTo>
                    <a:pt x="91770" y="393268"/>
                  </a:lnTo>
                  <a:lnTo>
                    <a:pt x="91770" y="367055"/>
                  </a:lnTo>
                  <a:close/>
                </a:path>
                <a:path w="105410" h="485139">
                  <a:moveTo>
                    <a:pt x="91770" y="340829"/>
                  </a:moveTo>
                  <a:lnTo>
                    <a:pt x="78663" y="340829"/>
                  </a:lnTo>
                  <a:lnTo>
                    <a:pt x="78663" y="353949"/>
                  </a:lnTo>
                  <a:lnTo>
                    <a:pt x="91770" y="353949"/>
                  </a:lnTo>
                  <a:lnTo>
                    <a:pt x="91770" y="340829"/>
                  </a:lnTo>
                  <a:close/>
                </a:path>
                <a:path w="105410" h="485139">
                  <a:moveTo>
                    <a:pt x="91770" y="288391"/>
                  </a:moveTo>
                  <a:lnTo>
                    <a:pt x="78663" y="288391"/>
                  </a:lnTo>
                  <a:lnTo>
                    <a:pt x="78663" y="301510"/>
                  </a:lnTo>
                  <a:lnTo>
                    <a:pt x="91770" y="301510"/>
                  </a:lnTo>
                  <a:lnTo>
                    <a:pt x="91770" y="288391"/>
                  </a:lnTo>
                  <a:close/>
                </a:path>
                <a:path w="105410" h="485139">
                  <a:moveTo>
                    <a:pt x="91770" y="235953"/>
                  </a:moveTo>
                  <a:lnTo>
                    <a:pt x="78663" y="235953"/>
                  </a:lnTo>
                  <a:lnTo>
                    <a:pt x="78663" y="262166"/>
                  </a:lnTo>
                  <a:lnTo>
                    <a:pt x="91770" y="262166"/>
                  </a:lnTo>
                  <a:lnTo>
                    <a:pt x="91770" y="235953"/>
                  </a:lnTo>
                  <a:close/>
                </a:path>
                <a:path w="105410" h="485139">
                  <a:moveTo>
                    <a:pt x="91770" y="183527"/>
                  </a:moveTo>
                  <a:lnTo>
                    <a:pt x="78663" y="183527"/>
                  </a:lnTo>
                  <a:lnTo>
                    <a:pt x="78663" y="196646"/>
                  </a:lnTo>
                  <a:lnTo>
                    <a:pt x="91770" y="196646"/>
                  </a:lnTo>
                  <a:lnTo>
                    <a:pt x="91770" y="183527"/>
                  </a:lnTo>
                  <a:close/>
                </a:path>
                <a:path w="105410" h="485139">
                  <a:moveTo>
                    <a:pt x="104876" y="117983"/>
                  </a:moveTo>
                  <a:lnTo>
                    <a:pt x="91770" y="117983"/>
                  </a:lnTo>
                  <a:lnTo>
                    <a:pt x="91770" y="131089"/>
                  </a:lnTo>
                  <a:lnTo>
                    <a:pt x="78663" y="131089"/>
                  </a:lnTo>
                  <a:lnTo>
                    <a:pt x="78663" y="144195"/>
                  </a:lnTo>
                  <a:lnTo>
                    <a:pt x="91770" y="144195"/>
                  </a:lnTo>
                  <a:lnTo>
                    <a:pt x="91770" y="131102"/>
                  </a:lnTo>
                  <a:lnTo>
                    <a:pt x="104876" y="131102"/>
                  </a:lnTo>
                  <a:lnTo>
                    <a:pt x="104876" y="117983"/>
                  </a:lnTo>
                  <a:close/>
                </a:path>
                <a:path w="105410" h="485139">
                  <a:moveTo>
                    <a:pt x="104876" y="78651"/>
                  </a:moveTo>
                  <a:lnTo>
                    <a:pt x="91770" y="78651"/>
                  </a:lnTo>
                  <a:lnTo>
                    <a:pt x="91770" y="91757"/>
                  </a:lnTo>
                  <a:lnTo>
                    <a:pt x="78663" y="91757"/>
                  </a:lnTo>
                  <a:lnTo>
                    <a:pt x="78663" y="117970"/>
                  </a:lnTo>
                  <a:lnTo>
                    <a:pt x="91770" y="117970"/>
                  </a:lnTo>
                  <a:lnTo>
                    <a:pt x="91770" y="104863"/>
                  </a:lnTo>
                  <a:lnTo>
                    <a:pt x="104876" y="104863"/>
                  </a:lnTo>
                  <a:lnTo>
                    <a:pt x="104876" y="78651"/>
                  </a:lnTo>
                  <a:close/>
                </a:path>
                <a:path w="105410" h="485139">
                  <a:moveTo>
                    <a:pt x="104876" y="52438"/>
                  </a:moveTo>
                  <a:lnTo>
                    <a:pt x="91770" y="52438"/>
                  </a:lnTo>
                  <a:lnTo>
                    <a:pt x="91770" y="65544"/>
                  </a:lnTo>
                  <a:lnTo>
                    <a:pt x="78663" y="65544"/>
                  </a:lnTo>
                  <a:lnTo>
                    <a:pt x="78663" y="78651"/>
                  </a:lnTo>
                  <a:lnTo>
                    <a:pt x="91770" y="78651"/>
                  </a:lnTo>
                  <a:lnTo>
                    <a:pt x="91770" y="65557"/>
                  </a:lnTo>
                  <a:lnTo>
                    <a:pt x="104876" y="65557"/>
                  </a:lnTo>
                  <a:lnTo>
                    <a:pt x="104876" y="52438"/>
                  </a:lnTo>
                  <a:close/>
                </a:path>
                <a:path w="105410" h="485139">
                  <a:moveTo>
                    <a:pt x="104876" y="0"/>
                  </a:moveTo>
                  <a:lnTo>
                    <a:pt x="91770" y="0"/>
                  </a:lnTo>
                  <a:lnTo>
                    <a:pt x="91770" y="13106"/>
                  </a:lnTo>
                  <a:lnTo>
                    <a:pt x="78663" y="13106"/>
                  </a:lnTo>
                  <a:lnTo>
                    <a:pt x="78663" y="26212"/>
                  </a:lnTo>
                  <a:lnTo>
                    <a:pt x="91770" y="26212"/>
                  </a:lnTo>
                  <a:lnTo>
                    <a:pt x="91770" y="39319"/>
                  </a:lnTo>
                  <a:lnTo>
                    <a:pt x="78663" y="39319"/>
                  </a:lnTo>
                  <a:lnTo>
                    <a:pt x="78663" y="52425"/>
                  </a:lnTo>
                  <a:lnTo>
                    <a:pt x="91770" y="52425"/>
                  </a:lnTo>
                  <a:lnTo>
                    <a:pt x="91770" y="39331"/>
                  </a:lnTo>
                  <a:lnTo>
                    <a:pt x="104876" y="39331"/>
                  </a:lnTo>
                  <a:lnTo>
                    <a:pt x="1048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917585" y="3436035"/>
              <a:ext cx="66040" cy="485140"/>
            </a:xfrm>
            <a:custGeom>
              <a:avLst/>
              <a:gdLst/>
              <a:ahLst/>
              <a:cxnLst/>
              <a:rect l="l" t="t" r="r" b="b"/>
              <a:pathLst>
                <a:path w="66039" h="485139">
                  <a:moveTo>
                    <a:pt x="39319" y="393268"/>
                  </a:moveTo>
                  <a:lnTo>
                    <a:pt x="26212" y="393268"/>
                  </a:lnTo>
                  <a:lnTo>
                    <a:pt x="26212" y="406374"/>
                  </a:lnTo>
                  <a:lnTo>
                    <a:pt x="39319" y="406374"/>
                  </a:lnTo>
                  <a:lnTo>
                    <a:pt x="39319" y="393268"/>
                  </a:lnTo>
                  <a:close/>
                </a:path>
                <a:path w="66039" h="485139">
                  <a:moveTo>
                    <a:pt x="52425" y="458812"/>
                  </a:moveTo>
                  <a:lnTo>
                    <a:pt x="39319" y="458812"/>
                  </a:lnTo>
                  <a:lnTo>
                    <a:pt x="26212" y="458812"/>
                  </a:lnTo>
                  <a:lnTo>
                    <a:pt x="13106" y="458812"/>
                  </a:lnTo>
                  <a:lnTo>
                    <a:pt x="13106" y="445706"/>
                  </a:lnTo>
                  <a:lnTo>
                    <a:pt x="0" y="445706"/>
                  </a:lnTo>
                  <a:lnTo>
                    <a:pt x="0" y="471919"/>
                  </a:lnTo>
                  <a:lnTo>
                    <a:pt x="13106" y="471919"/>
                  </a:lnTo>
                  <a:lnTo>
                    <a:pt x="13106" y="485025"/>
                  </a:lnTo>
                  <a:lnTo>
                    <a:pt x="26212" y="485025"/>
                  </a:lnTo>
                  <a:lnTo>
                    <a:pt x="26212" y="471919"/>
                  </a:lnTo>
                  <a:lnTo>
                    <a:pt x="39319" y="471919"/>
                  </a:lnTo>
                  <a:lnTo>
                    <a:pt x="39319" y="485025"/>
                  </a:lnTo>
                  <a:lnTo>
                    <a:pt x="52425" y="485025"/>
                  </a:lnTo>
                  <a:lnTo>
                    <a:pt x="52425" y="458812"/>
                  </a:lnTo>
                  <a:close/>
                </a:path>
                <a:path w="66039" h="485139">
                  <a:moveTo>
                    <a:pt x="52425" y="367055"/>
                  </a:moveTo>
                  <a:lnTo>
                    <a:pt x="39319" y="367055"/>
                  </a:lnTo>
                  <a:lnTo>
                    <a:pt x="26212" y="367055"/>
                  </a:lnTo>
                  <a:lnTo>
                    <a:pt x="13106" y="367055"/>
                  </a:lnTo>
                  <a:lnTo>
                    <a:pt x="0" y="367055"/>
                  </a:lnTo>
                  <a:lnTo>
                    <a:pt x="0" y="432600"/>
                  </a:lnTo>
                  <a:lnTo>
                    <a:pt x="13106" y="432600"/>
                  </a:lnTo>
                  <a:lnTo>
                    <a:pt x="13106" y="445693"/>
                  </a:lnTo>
                  <a:lnTo>
                    <a:pt x="26212" y="445693"/>
                  </a:lnTo>
                  <a:lnTo>
                    <a:pt x="39319" y="445693"/>
                  </a:lnTo>
                  <a:lnTo>
                    <a:pt x="39319" y="432587"/>
                  </a:lnTo>
                  <a:lnTo>
                    <a:pt x="52425" y="432587"/>
                  </a:lnTo>
                  <a:lnTo>
                    <a:pt x="52425" y="419481"/>
                  </a:lnTo>
                  <a:lnTo>
                    <a:pt x="39319" y="419481"/>
                  </a:lnTo>
                  <a:lnTo>
                    <a:pt x="26212" y="419481"/>
                  </a:lnTo>
                  <a:lnTo>
                    <a:pt x="13106" y="419481"/>
                  </a:lnTo>
                  <a:lnTo>
                    <a:pt x="13106" y="380161"/>
                  </a:lnTo>
                  <a:lnTo>
                    <a:pt x="26212" y="380161"/>
                  </a:lnTo>
                  <a:lnTo>
                    <a:pt x="39319" y="380161"/>
                  </a:lnTo>
                  <a:lnTo>
                    <a:pt x="52425" y="380161"/>
                  </a:lnTo>
                  <a:lnTo>
                    <a:pt x="52425" y="367055"/>
                  </a:lnTo>
                  <a:close/>
                </a:path>
                <a:path w="66039" h="485139">
                  <a:moveTo>
                    <a:pt x="52425" y="340829"/>
                  </a:moveTo>
                  <a:lnTo>
                    <a:pt x="39319" y="340829"/>
                  </a:lnTo>
                  <a:lnTo>
                    <a:pt x="39319" y="353949"/>
                  </a:lnTo>
                  <a:lnTo>
                    <a:pt x="52425" y="353949"/>
                  </a:lnTo>
                  <a:lnTo>
                    <a:pt x="52425" y="340829"/>
                  </a:lnTo>
                  <a:close/>
                </a:path>
                <a:path w="66039" h="485139">
                  <a:moveTo>
                    <a:pt x="52425" y="104863"/>
                  </a:moveTo>
                  <a:lnTo>
                    <a:pt x="39319" y="104863"/>
                  </a:lnTo>
                  <a:lnTo>
                    <a:pt x="26212" y="104863"/>
                  </a:lnTo>
                  <a:lnTo>
                    <a:pt x="26212" y="117970"/>
                  </a:lnTo>
                  <a:lnTo>
                    <a:pt x="39319" y="117970"/>
                  </a:lnTo>
                  <a:lnTo>
                    <a:pt x="39319" y="131089"/>
                  </a:lnTo>
                  <a:lnTo>
                    <a:pt x="26212" y="131089"/>
                  </a:lnTo>
                  <a:lnTo>
                    <a:pt x="13106" y="131089"/>
                  </a:lnTo>
                  <a:lnTo>
                    <a:pt x="13106" y="117983"/>
                  </a:lnTo>
                  <a:lnTo>
                    <a:pt x="0" y="117983"/>
                  </a:lnTo>
                  <a:lnTo>
                    <a:pt x="0" y="131102"/>
                  </a:lnTo>
                  <a:lnTo>
                    <a:pt x="13106" y="131102"/>
                  </a:lnTo>
                  <a:lnTo>
                    <a:pt x="13106" y="144195"/>
                  </a:lnTo>
                  <a:lnTo>
                    <a:pt x="0" y="144195"/>
                  </a:lnTo>
                  <a:lnTo>
                    <a:pt x="0" y="157302"/>
                  </a:lnTo>
                  <a:lnTo>
                    <a:pt x="13106" y="157302"/>
                  </a:lnTo>
                  <a:lnTo>
                    <a:pt x="13106" y="170408"/>
                  </a:lnTo>
                  <a:lnTo>
                    <a:pt x="0" y="170408"/>
                  </a:lnTo>
                  <a:lnTo>
                    <a:pt x="0" y="183515"/>
                  </a:lnTo>
                  <a:lnTo>
                    <a:pt x="13106" y="183515"/>
                  </a:lnTo>
                  <a:lnTo>
                    <a:pt x="26212" y="183527"/>
                  </a:lnTo>
                  <a:lnTo>
                    <a:pt x="26212" y="170421"/>
                  </a:lnTo>
                  <a:lnTo>
                    <a:pt x="39319" y="170421"/>
                  </a:lnTo>
                  <a:lnTo>
                    <a:pt x="39319" y="183527"/>
                  </a:lnTo>
                  <a:lnTo>
                    <a:pt x="26212" y="183527"/>
                  </a:lnTo>
                  <a:lnTo>
                    <a:pt x="26212" y="196634"/>
                  </a:lnTo>
                  <a:lnTo>
                    <a:pt x="13106" y="196634"/>
                  </a:lnTo>
                  <a:lnTo>
                    <a:pt x="0" y="196634"/>
                  </a:lnTo>
                  <a:lnTo>
                    <a:pt x="0" y="209740"/>
                  </a:lnTo>
                  <a:lnTo>
                    <a:pt x="13106" y="209740"/>
                  </a:lnTo>
                  <a:lnTo>
                    <a:pt x="13106" y="222846"/>
                  </a:lnTo>
                  <a:lnTo>
                    <a:pt x="26212" y="222846"/>
                  </a:lnTo>
                  <a:lnTo>
                    <a:pt x="39319" y="222872"/>
                  </a:lnTo>
                  <a:lnTo>
                    <a:pt x="39319" y="235953"/>
                  </a:lnTo>
                  <a:lnTo>
                    <a:pt x="26212" y="235953"/>
                  </a:lnTo>
                  <a:lnTo>
                    <a:pt x="13106" y="235953"/>
                  </a:lnTo>
                  <a:lnTo>
                    <a:pt x="13106" y="222846"/>
                  </a:lnTo>
                  <a:lnTo>
                    <a:pt x="0" y="222846"/>
                  </a:lnTo>
                  <a:lnTo>
                    <a:pt x="0" y="249059"/>
                  </a:lnTo>
                  <a:lnTo>
                    <a:pt x="13106" y="249059"/>
                  </a:lnTo>
                  <a:lnTo>
                    <a:pt x="13106" y="262166"/>
                  </a:lnTo>
                  <a:lnTo>
                    <a:pt x="26212" y="262166"/>
                  </a:lnTo>
                  <a:lnTo>
                    <a:pt x="26212" y="249059"/>
                  </a:lnTo>
                  <a:lnTo>
                    <a:pt x="39319" y="249059"/>
                  </a:lnTo>
                  <a:lnTo>
                    <a:pt x="39319" y="262178"/>
                  </a:lnTo>
                  <a:lnTo>
                    <a:pt x="26212" y="262178"/>
                  </a:lnTo>
                  <a:lnTo>
                    <a:pt x="26212" y="275285"/>
                  </a:lnTo>
                  <a:lnTo>
                    <a:pt x="39319" y="275285"/>
                  </a:lnTo>
                  <a:lnTo>
                    <a:pt x="39319" y="301498"/>
                  </a:lnTo>
                  <a:lnTo>
                    <a:pt x="26212" y="301498"/>
                  </a:lnTo>
                  <a:lnTo>
                    <a:pt x="26212" y="288391"/>
                  </a:lnTo>
                  <a:lnTo>
                    <a:pt x="13106" y="288391"/>
                  </a:lnTo>
                  <a:lnTo>
                    <a:pt x="0" y="288391"/>
                  </a:lnTo>
                  <a:lnTo>
                    <a:pt x="0" y="301510"/>
                  </a:lnTo>
                  <a:lnTo>
                    <a:pt x="13106" y="301510"/>
                  </a:lnTo>
                  <a:lnTo>
                    <a:pt x="26212" y="301510"/>
                  </a:lnTo>
                  <a:lnTo>
                    <a:pt x="26212" y="314617"/>
                  </a:lnTo>
                  <a:lnTo>
                    <a:pt x="13106" y="314617"/>
                  </a:lnTo>
                  <a:lnTo>
                    <a:pt x="13106" y="327723"/>
                  </a:lnTo>
                  <a:lnTo>
                    <a:pt x="0" y="327723"/>
                  </a:lnTo>
                  <a:lnTo>
                    <a:pt x="0" y="353936"/>
                  </a:lnTo>
                  <a:lnTo>
                    <a:pt x="13106" y="353936"/>
                  </a:lnTo>
                  <a:lnTo>
                    <a:pt x="26212" y="353949"/>
                  </a:lnTo>
                  <a:lnTo>
                    <a:pt x="26212" y="340829"/>
                  </a:lnTo>
                  <a:lnTo>
                    <a:pt x="13106" y="340829"/>
                  </a:lnTo>
                  <a:lnTo>
                    <a:pt x="13106" y="327736"/>
                  </a:lnTo>
                  <a:lnTo>
                    <a:pt x="26212" y="327736"/>
                  </a:lnTo>
                  <a:lnTo>
                    <a:pt x="39319" y="327710"/>
                  </a:lnTo>
                  <a:lnTo>
                    <a:pt x="39319" y="314604"/>
                  </a:lnTo>
                  <a:lnTo>
                    <a:pt x="52425" y="314604"/>
                  </a:lnTo>
                  <a:lnTo>
                    <a:pt x="52425" y="157302"/>
                  </a:lnTo>
                  <a:lnTo>
                    <a:pt x="39319" y="157302"/>
                  </a:lnTo>
                  <a:lnTo>
                    <a:pt x="26212" y="157302"/>
                  </a:lnTo>
                  <a:lnTo>
                    <a:pt x="26212" y="144195"/>
                  </a:lnTo>
                  <a:lnTo>
                    <a:pt x="39319" y="144195"/>
                  </a:lnTo>
                  <a:lnTo>
                    <a:pt x="52425" y="144195"/>
                  </a:lnTo>
                  <a:lnTo>
                    <a:pt x="52425" y="104863"/>
                  </a:lnTo>
                  <a:close/>
                </a:path>
                <a:path w="66039" h="485139">
                  <a:moveTo>
                    <a:pt x="52425" y="0"/>
                  </a:moveTo>
                  <a:lnTo>
                    <a:pt x="39319" y="0"/>
                  </a:lnTo>
                  <a:lnTo>
                    <a:pt x="26212" y="0"/>
                  </a:lnTo>
                  <a:lnTo>
                    <a:pt x="26212" y="91757"/>
                  </a:lnTo>
                  <a:lnTo>
                    <a:pt x="39319" y="91757"/>
                  </a:lnTo>
                  <a:lnTo>
                    <a:pt x="52425" y="91757"/>
                  </a:lnTo>
                  <a:lnTo>
                    <a:pt x="52425" y="78651"/>
                  </a:lnTo>
                  <a:lnTo>
                    <a:pt x="39319" y="78651"/>
                  </a:lnTo>
                  <a:lnTo>
                    <a:pt x="39319" y="13106"/>
                  </a:lnTo>
                  <a:lnTo>
                    <a:pt x="52425" y="13106"/>
                  </a:lnTo>
                  <a:lnTo>
                    <a:pt x="52425" y="0"/>
                  </a:lnTo>
                  <a:close/>
                </a:path>
                <a:path w="66039" h="485139">
                  <a:moveTo>
                    <a:pt x="65544" y="0"/>
                  </a:moveTo>
                  <a:lnTo>
                    <a:pt x="52438" y="0"/>
                  </a:lnTo>
                  <a:lnTo>
                    <a:pt x="52438" y="13106"/>
                  </a:lnTo>
                  <a:lnTo>
                    <a:pt x="65544" y="13106"/>
                  </a:lnTo>
                  <a:lnTo>
                    <a:pt x="655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976577" y="3462248"/>
              <a:ext cx="0" cy="459105"/>
            </a:xfrm>
            <a:custGeom>
              <a:avLst/>
              <a:gdLst/>
              <a:ahLst/>
              <a:cxnLst/>
              <a:rect l="l" t="t" r="r" b="b"/>
              <a:pathLst>
                <a:path h="459104">
                  <a:moveTo>
                    <a:pt x="0" y="0"/>
                  </a:moveTo>
                  <a:lnTo>
                    <a:pt x="0" y="458812"/>
                  </a:lnTo>
                </a:path>
              </a:pathLst>
            </a:custGeom>
            <a:ln w="13106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983130" y="3436035"/>
              <a:ext cx="52705" cy="485140"/>
            </a:xfrm>
            <a:custGeom>
              <a:avLst/>
              <a:gdLst/>
              <a:ahLst/>
              <a:cxnLst/>
              <a:rect l="l" t="t" r="r" b="b"/>
              <a:pathLst>
                <a:path w="52705" h="485139">
                  <a:moveTo>
                    <a:pt x="13106" y="340829"/>
                  </a:moveTo>
                  <a:lnTo>
                    <a:pt x="0" y="340829"/>
                  </a:lnTo>
                  <a:lnTo>
                    <a:pt x="0" y="353949"/>
                  </a:lnTo>
                  <a:lnTo>
                    <a:pt x="13106" y="353949"/>
                  </a:lnTo>
                  <a:lnTo>
                    <a:pt x="13106" y="340829"/>
                  </a:lnTo>
                  <a:close/>
                </a:path>
                <a:path w="52705" h="485139">
                  <a:moveTo>
                    <a:pt x="13106" y="183527"/>
                  </a:moveTo>
                  <a:lnTo>
                    <a:pt x="0" y="183527"/>
                  </a:lnTo>
                  <a:lnTo>
                    <a:pt x="0" y="196646"/>
                  </a:lnTo>
                  <a:lnTo>
                    <a:pt x="13106" y="196646"/>
                  </a:lnTo>
                  <a:lnTo>
                    <a:pt x="13106" y="183527"/>
                  </a:lnTo>
                  <a:close/>
                </a:path>
                <a:path w="52705" h="485139">
                  <a:moveTo>
                    <a:pt x="26212" y="314617"/>
                  </a:moveTo>
                  <a:lnTo>
                    <a:pt x="13106" y="314617"/>
                  </a:lnTo>
                  <a:lnTo>
                    <a:pt x="13106" y="340829"/>
                  </a:lnTo>
                  <a:lnTo>
                    <a:pt x="26212" y="340829"/>
                  </a:lnTo>
                  <a:lnTo>
                    <a:pt x="26212" y="314617"/>
                  </a:lnTo>
                  <a:close/>
                </a:path>
                <a:path w="52705" h="485139">
                  <a:moveTo>
                    <a:pt x="26212" y="262178"/>
                  </a:moveTo>
                  <a:lnTo>
                    <a:pt x="13106" y="262178"/>
                  </a:lnTo>
                  <a:lnTo>
                    <a:pt x="0" y="262178"/>
                  </a:lnTo>
                  <a:lnTo>
                    <a:pt x="0" y="314617"/>
                  </a:lnTo>
                  <a:lnTo>
                    <a:pt x="13106" y="314617"/>
                  </a:lnTo>
                  <a:lnTo>
                    <a:pt x="13106" y="275285"/>
                  </a:lnTo>
                  <a:lnTo>
                    <a:pt x="26212" y="275285"/>
                  </a:lnTo>
                  <a:lnTo>
                    <a:pt x="26212" y="262178"/>
                  </a:lnTo>
                  <a:close/>
                </a:path>
                <a:path w="52705" h="485139">
                  <a:moveTo>
                    <a:pt x="26212" y="104863"/>
                  </a:moveTo>
                  <a:lnTo>
                    <a:pt x="13106" y="104863"/>
                  </a:lnTo>
                  <a:lnTo>
                    <a:pt x="0" y="104863"/>
                  </a:lnTo>
                  <a:lnTo>
                    <a:pt x="0" y="117970"/>
                  </a:lnTo>
                  <a:lnTo>
                    <a:pt x="13106" y="117970"/>
                  </a:lnTo>
                  <a:lnTo>
                    <a:pt x="26212" y="117970"/>
                  </a:lnTo>
                  <a:lnTo>
                    <a:pt x="26212" y="104863"/>
                  </a:lnTo>
                  <a:close/>
                </a:path>
                <a:path w="52705" h="485139">
                  <a:moveTo>
                    <a:pt x="26212" y="26212"/>
                  </a:moveTo>
                  <a:lnTo>
                    <a:pt x="13106" y="26212"/>
                  </a:lnTo>
                  <a:lnTo>
                    <a:pt x="0" y="26212"/>
                  </a:lnTo>
                  <a:lnTo>
                    <a:pt x="0" y="65557"/>
                  </a:lnTo>
                  <a:lnTo>
                    <a:pt x="13106" y="65557"/>
                  </a:lnTo>
                  <a:lnTo>
                    <a:pt x="26212" y="65557"/>
                  </a:lnTo>
                  <a:lnTo>
                    <a:pt x="26212" y="26212"/>
                  </a:lnTo>
                  <a:close/>
                </a:path>
                <a:path w="52705" h="485139">
                  <a:moveTo>
                    <a:pt x="52425" y="393268"/>
                  </a:moveTo>
                  <a:lnTo>
                    <a:pt x="39319" y="393268"/>
                  </a:lnTo>
                  <a:lnTo>
                    <a:pt x="39319" y="406374"/>
                  </a:lnTo>
                  <a:lnTo>
                    <a:pt x="39319" y="419481"/>
                  </a:lnTo>
                  <a:lnTo>
                    <a:pt x="39319" y="432587"/>
                  </a:lnTo>
                  <a:lnTo>
                    <a:pt x="39319" y="445706"/>
                  </a:lnTo>
                  <a:lnTo>
                    <a:pt x="26212" y="445706"/>
                  </a:lnTo>
                  <a:lnTo>
                    <a:pt x="26212" y="432587"/>
                  </a:lnTo>
                  <a:lnTo>
                    <a:pt x="39319" y="432587"/>
                  </a:lnTo>
                  <a:lnTo>
                    <a:pt x="39319" y="419481"/>
                  </a:lnTo>
                  <a:lnTo>
                    <a:pt x="26212" y="419481"/>
                  </a:lnTo>
                  <a:lnTo>
                    <a:pt x="13106" y="419481"/>
                  </a:lnTo>
                  <a:lnTo>
                    <a:pt x="13106" y="406387"/>
                  </a:lnTo>
                  <a:lnTo>
                    <a:pt x="26212" y="406387"/>
                  </a:lnTo>
                  <a:lnTo>
                    <a:pt x="39319" y="406374"/>
                  </a:lnTo>
                  <a:lnTo>
                    <a:pt x="39319" y="393268"/>
                  </a:lnTo>
                  <a:lnTo>
                    <a:pt x="26212" y="393268"/>
                  </a:lnTo>
                  <a:lnTo>
                    <a:pt x="26212" y="367055"/>
                  </a:lnTo>
                  <a:lnTo>
                    <a:pt x="13106" y="367055"/>
                  </a:lnTo>
                  <a:lnTo>
                    <a:pt x="0" y="367055"/>
                  </a:lnTo>
                  <a:lnTo>
                    <a:pt x="0" y="445706"/>
                  </a:lnTo>
                  <a:lnTo>
                    <a:pt x="13106" y="445706"/>
                  </a:lnTo>
                  <a:lnTo>
                    <a:pt x="13106" y="458812"/>
                  </a:lnTo>
                  <a:lnTo>
                    <a:pt x="26212" y="458812"/>
                  </a:lnTo>
                  <a:lnTo>
                    <a:pt x="39319" y="458812"/>
                  </a:lnTo>
                  <a:lnTo>
                    <a:pt x="39319" y="471919"/>
                  </a:lnTo>
                  <a:lnTo>
                    <a:pt x="26212" y="471919"/>
                  </a:lnTo>
                  <a:lnTo>
                    <a:pt x="13106" y="471919"/>
                  </a:lnTo>
                  <a:lnTo>
                    <a:pt x="13106" y="485038"/>
                  </a:lnTo>
                  <a:lnTo>
                    <a:pt x="26212" y="485038"/>
                  </a:lnTo>
                  <a:lnTo>
                    <a:pt x="39319" y="485038"/>
                  </a:lnTo>
                  <a:lnTo>
                    <a:pt x="52425" y="485025"/>
                  </a:lnTo>
                  <a:lnTo>
                    <a:pt x="52425" y="393268"/>
                  </a:lnTo>
                  <a:close/>
                </a:path>
                <a:path w="52705" h="485139">
                  <a:moveTo>
                    <a:pt x="52425" y="340829"/>
                  </a:moveTo>
                  <a:lnTo>
                    <a:pt x="39319" y="340829"/>
                  </a:lnTo>
                  <a:lnTo>
                    <a:pt x="26212" y="340829"/>
                  </a:lnTo>
                  <a:lnTo>
                    <a:pt x="26212" y="367042"/>
                  </a:lnTo>
                  <a:lnTo>
                    <a:pt x="39319" y="367042"/>
                  </a:lnTo>
                  <a:lnTo>
                    <a:pt x="39319" y="380161"/>
                  </a:lnTo>
                  <a:lnTo>
                    <a:pt x="52425" y="380161"/>
                  </a:lnTo>
                  <a:lnTo>
                    <a:pt x="52425" y="340829"/>
                  </a:lnTo>
                  <a:close/>
                </a:path>
                <a:path w="52705" h="485139">
                  <a:moveTo>
                    <a:pt x="52425" y="288391"/>
                  </a:moveTo>
                  <a:lnTo>
                    <a:pt x="39319" y="288391"/>
                  </a:lnTo>
                  <a:lnTo>
                    <a:pt x="26212" y="288391"/>
                  </a:lnTo>
                  <a:lnTo>
                    <a:pt x="26212" y="314604"/>
                  </a:lnTo>
                  <a:lnTo>
                    <a:pt x="39319" y="314604"/>
                  </a:lnTo>
                  <a:lnTo>
                    <a:pt x="39319" y="327736"/>
                  </a:lnTo>
                  <a:lnTo>
                    <a:pt x="52425" y="327736"/>
                  </a:lnTo>
                  <a:lnTo>
                    <a:pt x="52425" y="288391"/>
                  </a:lnTo>
                  <a:close/>
                </a:path>
                <a:path w="52705" h="485139">
                  <a:moveTo>
                    <a:pt x="52425" y="235953"/>
                  </a:moveTo>
                  <a:lnTo>
                    <a:pt x="39319" y="235953"/>
                  </a:lnTo>
                  <a:lnTo>
                    <a:pt x="39319" y="222846"/>
                  </a:lnTo>
                  <a:lnTo>
                    <a:pt x="26212" y="222846"/>
                  </a:lnTo>
                  <a:lnTo>
                    <a:pt x="26212" y="209740"/>
                  </a:lnTo>
                  <a:lnTo>
                    <a:pt x="13106" y="209740"/>
                  </a:lnTo>
                  <a:lnTo>
                    <a:pt x="13106" y="235953"/>
                  </a:lnTo>
                  <a:lnTo>
                    <a:pt x="26212" y="235953"/>
                  </a:lnTo>
                  <a:lnTo>
                    <a:pt x="26212" y="249059"/>
                  </a:lnTo>
                  <a:lnTo>
                    <a:pt x="39319" y="249059"/>
                  </a:lnTo>
                  <a:lnTo>
                    <a:pt x="39319" y="262166"/>
                  </a:lnTo>
                  <a:lnTo>
                    <a:pt x="52425" y="262166"/>
                  </a:lnTo>
                  <a:lnTo>
                    <a:pt x="52425" y="235953"/>
                  </a:lnTo>
                  <a:close/>
                </a:path>
                <a:path w="52705" h="485139">
                  <a:moveTo>
                    <a:pt x="52425" y="131089"/>
                  </a:moveTo>
                  <a:lnTo>
                    <a:pt x="39319" y="131089"/>
                  </a:lnTo>
                  <a:lnTo>
                    <a:pt x="39319" y="117983"/>
                  </a:lnTo>
                  <a:lnTo>
                    <a:pt x="26212" y="117983"/>
                  </a:lnTo>
                  <a:lnTo>
                    <a:pt x="26212" y="144195"/>
                  </a:lnTo>
                  <a:lnTo>
                    <a:pt x="39319" y="144195"/>
                  </a:lnTo>
                  <a:lnTo>
                    <a:pt x="39319" y="157302"/>
                  </a:lnTo>
                  <a:lnTo>
                    <a:pt x="26212" y="157302"/>
                  </a:lnTo>
                  <a:lnTo>
                    <a:pt x="13106" y="157302"/>
                  </a:lnTo>
                  <a:lnTo>
                    <a:pt x="13106" y="131089"/>
                  </a:lnTo>
                  <a:lnTo>
                    <a:pt x="0" y="131089"/>
                  </a:lnTo>
                  <a:lnTo>
                    <a:pt x="0" y="170421"/>
                  </a:lnTo>
                  <a:lnTo>
                    <a:pt x="13106" y="170421"/>
                  </a:lnTo>
                  <a:lnTo>
                    <a:pt x="26212" y="170421"/>
                  </a:lnTo>
                  <a:lnTo>
                    <a:pt x="26212" y="209740"/>
                  </a:lnTo>
                  <a:lnTo>
                    <a:pt x="39319" y="209740"/>
                  </a:lnTo>
                  <a:lnTo>
                    <a:pt x="39319" y="196646"/>
                  </a:lnTo>
                  <a:lnTo>
                    <a:pt x="52425" y="196646"/>
                  </a:lnTo>
                  <a:lnTo>
                    <a:pt x="52425" y="183527"/>
                  </a:lnTo>
                  <a:lnTo>
                    <a:pt x="39319" y="183527"/>
                  </a:lnTo>
                  <a:lnTo>
                    <a:pt x="39319" y="170421"/>
                  </a:lnTo>
                  <a:lnTo>
                    <a:pt x="52425" y="170421"/>
                  </a:lnTo>
                  <a:lnTo>
                    <a:pt x="52425" y="131089"/>
                  </a:lnTo>
                  <a:close/>
                </a:path>
                <a:path w="52705" h="485139">
                  <a:moveTo>
                    <a:pt x="52425" y="0"/>
                  </a:moveTo>
                  <a:lnTo>
                    <a:pt x="39319" y="0"/>
                  </a:lnTo>
                  <a:lnTo>
                    <a:pt x="26212" y="0"/>
                  </a:lnTo>
                  <a:lnTo>
                    <a:pt x="13106" y="0"/>
                  </a:lnTo>
                  <a:lnTo>
                    <a:pt x="0" y="0"/>
                  </a:lnTo>
                  <a:lnTo>
                    <a:pt x="0" y="13106"/>
                  </a:lnTo>
                  <a:lnTo>
                    <a:pt x="13106" y="13106"/>
                  </a:lnTo>
                  <a:lnTo>
                    <a:pt x="26212" y="13106"/>
                  </a:lnTo>
                  <a:lnTo>
                    <a:pt x="39319" y="13106"/>
                  </a:lnTo>
                  <a:lnTo>
                    <a:pt x="39319" y="78651"/>
                  </a:lnTo>
                  <a:lnTo>
                    <a:pt x="26212" y="78651"/>
                  </a:lnTo>
                  <a:lnTo>
                    <a:pt x="13106" y="78651"/>
                  </a:lnTo>
                  <a:lnTo>
                    <a:pt x="0" y="78651"/>
                  </a:lnTo>
                  <a:lnTo>
                    <a:pt x="0" y="91757"/>
                  </a:lnTo>
                  <a:lnTo>
                    <a:pt x="13106" y="91757"/>
                  </a:lnTo>
                  <a:lnTo>
                    <a:pt x="26212" y="91757"/>
                  </a:lnTo>
                  <a:lnTo>
                    <a:pt x="39319" y="91757"/>
                  </a:lnTo>
                  <a:lnTo>
                    <a:pt x="52425" y="91757"/>
                  </a:lnTo>
                  <a:lnTo>
                    <a:pt x="524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3391852" y="3445853"/>
            <a:ext cx="474980" cy="474980"/>
            <a:chOff x="3391852" y="3445853"/>
            <a:chExt cx="474980" cy="474980"/>
          </a:xfrm>
        </p:grpSpPr>
        <p:sp>
          <p:nvSpPr>
            <p:cNvPr id="24" name="object 24"/>
            <p:cNvSpPr/>
            <p:nvPr/>
          </p:nvSpPr>
          <p:spPr>
            <a:xfrm>
              <a:off x="3391852" y="3445853"/>
              <a:ext cx="86360" cy="474980"/>
            </a:xfrm>
            <a:custGeom>
              <a:avLst/>
              <a:gdLst/>
              <a:ahLst/>
              <a:cxnLst/>
              <a:rect l="l" t="t" r="r" b="b"/>
              <a:pathLst>
                <a:path w="86360" h="474979">
                  <a:moveTo>
                    <a:pt x="14376" y="215734"/>
                  </a:moveTo>
                  <a:lnTo>
                    <a:pt x="0" y="215734"/>
                  </a:lnTo>
                  <a:lnTo>
                    <a:pt x="0" y="230111"/>
                  </a:lnTo>
                  <a:lnTo>
                    <a:pt x="14376" y="230111"/>
                  </a:lnTo>
                  <a:lnTo>
                    <a:pt x="14376" y="215734"/>
                  </a:lnTo>
                  <a:close/>
                </a:path>
                <a:path w="86360" h="474979">
                  <a:moveTo>
                    <a:pt x="14376" y="172593"/>
                  </a:moveTo>
                  <a:lnTo>
                    <a:pt x="0" y="172593"/>
                  </a:lnTo>
                  <a:lnTo>
                    <a:pt x="0" y="186969"/>
                  </a:lnTo>
                  <a:lnTo>
                    <a:pt x="14376" y="186969"/>
                  </a:lnTo>
                  <a:lnTo>
                    <a:pt x="14376" y="172593"/>
                  </a:lnTo>
                  <a:close/>
                </a:path>
                <a:path w="86360" h="474979">
                  <a:moveTo>
                    <a:pt x="28752" y="460235"/>
                  </a:moveTo>
                  <a:lnTo>
                    <a:pt x="14376" y="460235"/>
                  </a:lnTo>
                  <a:lnTo>
                    <a:pt x="14376" y="445858"/>
                  </a:lnTo>
                  <a:lnTo>
                    <a:pt x="0" y="445858"/>
                  </a:lnTo>
                  <a:lnTo>
                    <a:pt x="0" y="474624"/>
                  </a:lnTo>
                  <a:lnTo>
                    <a:pt x="14376" y="474624"/>
                  </a:lnTo>
                  <a:lnTo>
                    <a:pt x="28752" y="474611"/>
                  </a:lnTo>
                  <a:lnTo>
                    <a:pt x="28752" y="460235"/>
                  </a:lnTo>
                  <a:close/>
                </a:path>
                <a:path w="86360" h="474979">
                  <a:moveTo>
                    <a:pt x="28752" y="373938"/>
                  </a:moveTo>
                  <a:lnTo>
                    <a:pt x="14376" y="373938"/>
                  </a:lnTo>
                  <a:lnTo>
                    <a:pt x="0" y="373938"/>
                  </a:lnTo>
                  <a:lnTo>
                    <a:pt x="0" y="445846"/>
                  </a:lnTo>
                  <a:lnTo>
                    <a:pt x="14376" y="445846"/>
                  </a:lnTo>
                  <a:lnTo>
                    <a:pt x="14376" y="388315"/>
                  </a:lnTo>
                  <a:lnTo>
                    <a:pt x="28752" y="388315"/>
                  </a:lnTo>
                  <a:lnTo>
                    <a:pt x="28752" y="373938"/>
                  </a:lnTo>
                  <a:close/>
                </a:path>
                <a:path w="86360" h="474979">
                  <a:moveTo>
                    <a:pt x="28752" y="244500"/>
                  </a:moveTo>
                  <a:lnTo>
                    <a:pt x="14376" y="244500"/>
                  </a:lnTo>
                  <a:lnTo>
                    <a:pt x="0" y="244500"/>
                  </a:lnTo>
                  <a:lnTo>
                    <a:pt x="0" y="258876"/>
                  </a:lnTo>
                  <a:lnTo>
                    <a:pt x="14376" y="258876"/>
                  </a:lnTo>
                  <a:lnTo>
                    <a:pt x="14376" y="287642"/>
                  </a:lnTo>
                  <a:lnTo>
                    <a:pt x="0" y="287642"/>
                  </a:lnTo>
                  <a:lnTo>
                    <a:pt x="0" y="316407"/>
                  </a:lnTo>
                  <a:lnTo>
                    <a:pt x="0" y="359549"/>
                  </a:lnTo>
                  <a:lnTo>
                    <a:pt x="14376" y="359549"/>
                  </a:lnTo>
                  <a:lnTo>
                    <a:pt x="14376" y="316407"/>
                  </a:lnTo>
                  <a:lnTo>
                    <a:pt x="14376" y="302031"/>
                  </a:lnTo>
                  <a:lnTo>
                    <a:pt x="28752" y="302031"/>
                  </a:lnTo>
                  <a:lnTo>
                    <a:pt x="28752" y="244500"/>
                  </a:lnTo>
                  <a:close/>
                </a:path>
                <a:path w="86360" h="474979">
                  <a:moveTo>
                    <a:pt x="28752" y="201358"/>
                  </a:moveTo>
                  <a:lnTo>
                    <a:pt x="14376" y="201358"/>
                  </a:lnTo>
                  <a:lnTo>
                    <a:pt x="14376" y="215734"/>
                  </a:lnTo>
                  <a:lnTo>
                    <a:pt x="28752" y="215734"/>
                  </a:lnTo>
                  <a:lnTo>
                    <a:pt x="28752" y="201358"/>
                  </a:lnTo>
                  <a:close/>
                </a:path>
                <a:path w="86360" h="474979">
                  <a:moveTo>
                    <a:pt x="28752" y="129438"/>
                  </a:moveTo>
                  <a:lnTo>
                    <a:pt x="14376" y="129438"/>
                  </a:lnTo>
                  <a:lnTo>
                    <a:pt x="14376" y="115062"/>
                  </a:lnTo>
                  <a:lnTo>
                    <a:pt x="0" y="115062"/>
                  </a:lnTo>
                  <a:lnTo>
                    <a:pt x="0" y="143827"/>
                  </a:lnTo>
                  <a:lnTo>
                    <a:pt x="14376" y="143827"/>
                  </a:lnTo>
                  <a:lnTo>
                    <a:pt x="14376" y="158203"/>
                  </a:lnTo>
                  <a:lnTo>
                    <a:pt x="28752" y="158203"/>
                  </a:lnTo>
                  <a:lnTo>
                    <a:pt x="28752" y="129438"/>
                  </a:lnTo>
                  <a:close/>
                </a:path>
                <a:path w="86360" h="474979">
                  <a:moveTo>
                    <a:pt x="28752" y="0"/>
                  </a:moveTo>
                  <a:lnTo>
                    <a:pt x="14376" y="0"/>
                  </a:lnTo>
                  <a:lnTo>
                    <a:pt x="0" y="0"/>
                  </a:lnTo>
                  <a:lnTo>
                    <a:pt x="0" y="43141"/>
                  </a:lnTo>
                  <a:lnTo>
                    <a:pt x="0" y="100672"/>
                  </a:lnTo>
                  <a:lnTo>
                    <a:pt x="14376" y="100672"/>
                  </a:lnTo>
                  <a:lnTo>
                    <a:pt x="28752" y="100672"/>
                  </a:lnTo>
                  <a:lnTo>
                    <a:pt x="28752" y="86296"/>
                  </a:lnTo>
                  <a:lnTo>
                    <a:pt x="14376" y="86296"/>
                  </a:lnTo>
                  <a:lnTo>
                    <a:pt x="14376" y="43141"/>
                  </a:lnTo>
                  <a:lnTo>
                    <a:pt x="14376" y="14389"/>
                  </a:lnTo>
                  <a:lnTo>
                    <a:pt x="28752" y="14389"/>
                  </a:lnTo>
                  <a:lnTo>
                    <a:pt x="28752" y="0"/>
                  </a:lnTo>
                  <a:close/>
                </a:path>
                <a:path w="86360" h="474979">
                  <a:moveTo>
                    <a:pt x="43141" y="201358"/>
                  </a:moveTo>
                  <a:lnTo>
                    <a:pt x="28765" y="201358"/>
                  </a:lnTo>
                  <a:lnTo>
                    <a:pt x="28765" y="215734"/>
                  </a:lnTo>
                  <a:lnTo>
                    <a:pt x="43141" y="215734"/>
                  </a:lnTo>
                  <a:lnTo>
                    <a:pt x="43141" y="201358"/>
                  </a:lnTo>
                  <a:close/>
                </a:path>
                <a:path w="86360" h="474979">
                  <a:moveTo>
                    <a:pt x="57518" y="460235"/>
                  </a:moveTo>
                  <a:lnTo>
                    <a:pt x="43141" y="460235"/>
                  </a:lnTo>
                  <a:lnTo>
                    <a:pt x="28765" y="460235"/>
                  </a:lnTo>
                  <a:lnTo>
                    <a:pt x="28765" y="474611"/>
                  </a:lnTo>
                  <a:lnTo>
                    <a:pt x="43141" y="474611"/>
                  </a:lnTo>
                  <a:lnTo>
                    <a:pt x="57518" y="474611"/>
                  </a:lnTo>
                  <a:lnTo>
                    <a:pt x="57518" y="460235"/>
                  </a:lnTo>
                  <a:close/>
                </a:path>
                <a:path w="86360" h="474979">
                  <a:moveTo>
                    <a:pt x="57518" y="402704"/>
                  </a:moveTo>
                  <a:lnTo>
                    <a:pt x="43141" y="402704"/>
                  </a:lnTo>
                  <a:lnTo>
                    <a:pt x="28765" y="402704"/>
                  </a:lnTo>
                  <a:lnTo>
                    <a:pt x="28765" y="445846"/>
                  </a:lnTo>
                  <a:lnTo>
                    <a:pt x="43141" y="445846"/>
                  </a:lnTo>
                  <a:lnTo>
                    <a:pt x="57518" y="445846"/>
                  </a:lnTo>
                  <a:lnTo>
                    <a:pt x="57518" y="402704"/>
                  </a:lnTo>
                  <a:close/>
                </a:path>
                <a:path w="86360" h="474979">
                  <a:moveTo>
                    <a:pt x="57518" y="373938"/>
                  </a:moveTo>
                  <a:lnTo>
                    <a:pt x="43141" y="373938"/>
                  </a:lnTo>
                  <a:lnTo>
                    <a:pt x="28765" y="373938"/>
                  </a:lnTo>
                  <a:lnTo>
                    <a:pt x="28765" y="388315"/>
                  </a:lnTo>
                  <a:lnTo>
                    <a:pt x="43141" y="388315"/>
                  </a:lnTo>
                  <a:lnTo>
                    <a:pt x="57518" y="388315"/>
                  </a:lnTo>
                  <a:lnTo>
                    <a:pt x="57518" y="373938"/>
                  </a:lnTo>
                  <a:close/>
                </a:path>
                <a:path w="86360" h="474979">
                  <a:moveTo>
                    <a:pt x="57518" y="302031"/>
                  </a:moveTo>
                  <a:lnTo>
                    <a:pt x="43141" y="302031"/>
                  </a:lnTo>
                  <a:lnTo>
                    <a:pt x="43141" y="316407"/>
                  </a:lnTo>
                  <a:lnTo>
                    <a:pt x="43141" y="359549"/>
                  </a:lnTo>
                  <a:lnTo>
                    <a:pt x="57518" y="359549"/>
                  </a:lnTo>
                  <a:lnTo>
                    <a:pt x="57518" y="316407"/>
                  </a:lnTo>
                  <a:lnTo>
                    <a:pt x="57518" y="302031"/>
                  </a:lnTo>
                  <a:close/>
                </a:path>
                <a:path w="86360" h="474979">
                  <a:moveTo>
                    <a:pt x="57518" y="273265"/>
                  </a:moveTo>
                  <a:lnTo>
                    <a:pt x="43141" y="273265"/>
                  </a:lnTo>
                  <a:lnTo>
                    <a:pt x="43141" y="287642"/>
                  </a:lnTo>
                  <a:lnTo>
                    <a:pt x="57518" y="287642"/>
                  </a:lnTo>
                  <a:lnTo>
                    <a:pt x="57518" y="273265"/>
                  </a:lnTo>
                  <a:close/>
                </a:path>
                <a:path w="86360" h="474979">
                  <a:moveTo>
                    <a:pt x="57518" y="230124"/>
                  </a:moveTo>
                  <a:lnTo>
                    <a:pt x="43141" y="230124"/>
                  </a:lnTo>
                  <a:lnTo>
                    <a:pt x="28765" y="230124"/>
                  </a:lnTo>
                  <a:lnTo>
                    <a:pt x="28765" y="258889"/>
                  </a:lnTo>
                  <a:lnTo>
                    <a:pt x="43141" y="258889"/>
                  </a:lnTo>
                  <a:lnTo>
                    <a:pt x="43141" y="244500"/>
                  </a:lnTo>
                  <a:lnTo>
                    <a:pt x="57518" y="244500"/>
                  </a:lnTo>
                  <a:lnTo>
                    <a:pt x="57518" y="230124"/>
                  </a:lnTo>
                  <a:close/>
                </a:path>
                <a:path w="86360" h="474979">
                  <a:moveTo>
                    <a:pt x="57518" y="115062"/>
                  </a:moveTo>
                  <a:lnTo>
                    <a:pt x="43141" y="115062"/>
                  </a:lnTo>
                  <a:lnTo>
                    <a:pt x="28765" y="115062"/>
                  </a:lnTo>
                  <a:lnTo>
                    <a:pt x="28765" y="129451"/>
                  </a:lnTo>
                  <a:lnTo>
                    <a:pt x="43141" y="129451"/>
                  </a:lnTo>
                  <a:lnTo>
                    <a:pt x="43141" y="143827"/>
                  </a:lnTo>
                  <a:lnTo>
                    <a:pt x="28765" y="143827"/>
                  </a:lnTo>
                  <a:lnTo>
                    <a:pt x="28765" y="158203"/>
                  </a:lnTo>
                  <a:lnTo>
                    <a:pt x="43141" y="158203"/>
                  </a:lnTo>
                  <a:lnTo>
                    <a:pt x="43141" y="172593"/>
                  </a:lnTo>
                  <a:lnTo>
                    <a:pt x="28765" y="172593"/>
                  </a:lnTo>
                  <a:lnTo>
                    <a:pt x="28765" y="186969"/>
                  </a:lnTo>
                  <a:lnTo>
                    <a:pt x="43141" y="186969"/>
                  </a:lnTo>
                  <a:lnTo>
                    <a:pt x="43141" y="172605"/>
                  </a:lnTo>
                  <a:lnTo>
                    <a:pt x="57518" y="172605"/>
                  </a:lnTo>
                  <a:lnTo>
                    <a:pt x="57518" y="115062"/>
                  </a:lnTo>
                  <a:close/>
                </a:path>
                <a:path w="86360" h="474979">
                  <a:moveTo>
                    <a:pt x="57518" y="86296"/>
                  </a:moveTo>
                  <a:lnTo>
                    <a:pt x="43141" y="86296"/>
                  </a:lnTo>
                  <a:lnTo>
                    <a:pt x="28765" y="86296"/>
                  </a:lnTo>
                  <a:lnTo>
                    <a:pt x="28765" y="100672"/>
                  </a:lnTo>
                  <a:lnTo>
                    <a:pt x="43141" y="100672"/>
                  </a:lnTo>
                  <a:lnTo>
                    <a:pt x="57518" y="100672"/>
                  </a:lnTo>
                  <a:lnTo>
                    <a:pt x="57518" y="86296"/>
                  </a:lnTo>
                  <a:close/>
                </a:path>
                <a:path w="86360" h="474979">
                  <a:moveTo>
                    <a:pt x="57518" y="28765"/>
                  </a:moveTo>
                  <a:lnTo>
                    <a:pt x="43141" y="28765"/>
                  </a:lnTo>
                  <a:lnTo>
                    <a:pt x="28765" y="28765"/>
                  </a:lnTo>
                  <a:lnTo>
                    <a:pt x="28765" y="43141"/>
                  </a:lnTo>
                  <a:lnTo>
                    <a:pt x="28765" y="71907"/>
                  </a:lnTo>
                  <a:lnTo>
                    <a:pt x="43141" y="71907"/>
                  </a:lnTo>
                  <a:lnTo>
                    <a:pt x="57518" y="71907"/>
                  </a:lnTo>
                  <a:lnTo>
                    <a:pt x="57518" y="43141"/>
                  </a:lnTo>
                  <a:lnTo>
                    <a:pt x="57518" y="28765"/>
                  </a:lnTo>
                  <a:close/>
                </a:path>
                <a:path w="86360" h="474979">
                  <a:moveTo>
                    <a:pt x="57518" y="0"/>
                  </a:moveTo>
                  <a:lnTo>
                    <a:pt x="43141" y="0"/>
                  </a:lnTo>
                  <a:lnTo>
                    <a:pt x="28765" y="0"/>
                  </a:lnTo>
                  <a:lnTo>
                    <a:pt x="28765" y="14389"/>
                  </a:lnTo>
                  <a:lnTo>
                    <a:pt x="43141" y="14389"/>
                  </a:lnTo>
                  <a:lnTo>
                    <a:pt x="57518" y="14389"/>
                  </a:lnTo>
                  <a:lnTo>
                    <a:pt x="57518" y="0"/>
                  </a:lnTo>
                  <a:close/>
                </a:path>
                <a:path w="86360" h="474979">
                  <a:moveTo>
                    <a:pt x="71907" y="402704"/>
                  </a:moveTo>
                  <a:lnTo>
                    <a:pt x="57531" y="402704"/>
                  </a:lnTo>
                  <a:lnTo>
                    <a:pt x="57531" y="445846"/>
                  </a:lnTo>
                  <a:lnTo>
                    <a:pt x="71907" y="445846"/>
                  </a:lnTo>
                  <a:lnTo>
                    <a:pt x="71907" y="402704"/>
                  </a:lnTo>
                  <a:close/>
                </a:path>
                <a:path w="86360" h="474979">
                  <a:moveTo>
                    <a:pt x="71907" y="330796"/>
                  </a:moveTo>
                  <a:lnTo>
                    <a:pt x="57531" y="330796"/>
                  </a:lnTo>
                  <a:lnTo>
                    <a:pt x="57531" y="345173"/>
                  </a:lnTo>
                  <a:lnTo>
                    <a:pt x="71907" y="345173"/>
                  </a:lnTo>
                  <a:lnTo>
                    <a:pt x="71907" y="330796"/>
                  </a:lnTo>
                  <a:close/>
                </a:path>
                <a:path w="86360" h="474979">
                  <a:moveTo>
                    <a:pt x="71907" y="230124"/>
                  </a:moveTo>
                  <a:lnTo>
                    <a:pt x="57531" y="230124"/>
                  </a:lnTo>
                  <a:lnTo>
                    <a:pt x="57531" y="244500"/>
                  </a:lnTo>
                  <a:lnTo>
                    <a:pt x="71907" y="244500"/>
                  </a:lnTo>
                  <a:lnTo>
                    <a:pt x="71907" y="230124"/>
                  </a:lnTo>
                  <a:close/>
                </a:path>
                <a:path w="86360" h="474979">
                  <a:moveTo>
                    <a:pt x="71907" y="28765"/>
                  </a:moveTo>
                  <a:lnTo>
                    <a:pt x="57531" y="28765"/>
                  </a:lnTo>
                  <a:lnTo>
                    <a:pt x="57531" y="43141"/>
                  </a:lnTo>
                  <a:lnTo>
                    <a:pt x="57531" y="71907"/>
                  </a:lnTo>
                  <a:lnTo>
                    <a:pt x="71907" y="71907"/>
                  </a:lnTo>
                  <a:lnTo>
                    <a:pt x="71907" y="43141"/>
                  </a:lnTo>
                  <a:lnTo>
                    <a:pt x="71907" y="28765"/>
                  </a:lnTo>
                  <a:close/>
                </a:path>
                <a:path w="86360" h="474979">
                  <a:moveTo>
                    <a:pt x="86283" y="460235"/>
                  </a:moveTo>
                  <a:lnTo>
                    <a:pt x="71907" y="460235"/>
                  </a:lnTo>
                  <a:lnTo>
                    <a:pt x="57531" y="460235"/>
                  </a:lnTo>
                  <a:lnTo>
                    <a:pt x="57531" y="474611"/>
                  </a:lnTo>
                  <a:lnTo>
                    <a:pt x="71907" y="474611"/>
                  </a:lnTo>
                  <a:lnTo>
                    <a:pt x="86283" y="474611"/>
                  </a:lnTo>
                  <a:lnTo>
                    <a:pt x="86283" y="460235"/>
                  </a:lnTo>
                  <a:close/>
                </a:path>
                <a:path w="86360" h="474979">
                  <a:moveTo>
                    <a:pt x="86283" y="373938"/>
                  </a:moveTo>
                  <a:lnTo>
                    <a:pt x="71907" y="373938"/>
                  </a:lnTo>
                  <a:lnTo>
                    <a:pt x="57531" y="373938"/>
                  </a:lnTo>
                  <a:lnTo>
                    <a:pt x="57531" y="388315"/>
                  </a:lnTo>
                  <a:lnTo>
                    <a:pt x="71907" y="388315"/>
                  </a:lnTo>
                  <a:lnTo>
                    <a:pt x="86283" y="388315"/>
                  </a:lnTo>
                  <a:lnTo>
                    <a:pt x="86283" y="373938"/>
                  </a:lnTo>
                  <a:close/>
                </a:path>
                <a:path w="86360" h="474979">
                  <a:moveTo>
                    <a:pt x="86283" y="316407"/>
                  </a:moveTo>
                  <a:lnTo>
                    <a:pt x="71907" y="316407"/>
                  </a:lnTo>
                  <a:lnTo>
                    <a:pt x="71907" y="330784"/>
                  </a:lnTo>
                  <a:lnTo>
                    <a:pt x="86283" y="330784"/>
                  </a:lnTo>
                  <a:lnTo>
                    <a:pt x="86283" y="316407"/>
                  </a:lnTo>
                  <a:close/>
                </a:path>
                <a:path w="86360" h="474979">
                  <a:moveTo>
                    <a:pt x="86283" y="258889"/>
                  </a:moveTo>
                  <a:lnTo>
                    <a:pt x="71907" y="258889"/>
                  </a:lnTo>
                  <a:lnTo>
                    <a:pt x="71907" y="287642"/>
                  </a:lnTo>
                  <a:lnTo>
                    <a:pt x="57531" y="287642"/>
                  </a:lnTo>
                  <a:lnTo>
                    <a:pt x="57531" y="302031"/>
                  </a:lnTo>
                  <a:lnTo>
                    <a:pt x="71907" y="302031"/>
                  </a:lnTo>
                  <a:lnTo>
                    <a:pt x="71907" y="287655"/>
                  </a:lnTo>
                  <a:lnTo>
                    <a:pt x="86283" y="287655"/>
                  </a:lnTo>
                  <a:lnTo>
                    <a:pt x="86283" y="258889"/>
                  </a:lnTo>
                  <a:close/>
                </a:path>
                <a:path w="86360" h="474979">
                  <a:moveTo>
                    <a:pt x="86283" y="115062"/>
                  </a:moveTo>
                  <a:lnTo>
                    <a:pt x="71907" y="115062"/>
                  </a:lnTo>
                  <a:lnTo>
                    <a:pt x="57531" y="115062"/>
                  </a:lnTo>
                  <a:lnTo>
                    <a:pt x="57531" y="186982"/>
                  </a:lnTo>
                  <a:lnTo>
                    <a:pt x="71907" y="186982"/>
                  </a:lnTo>
                  <a:lnTo>
                    <a:pt x="71907" y="201358"/>
                  </a:lnTo>
                  <a:lnTo>
                    <a:pt x="57531" y="201358"/>
                  </a:lnTo>
                  <a:lnTo>
                    <a:pt x="57531" y="215734"/>
                  </a:lnTo>
                  <a:lnTo>
                    <a:pt x="71907" y="215734"/>
                  </a:lnTo>
                  <a:lnTo>
                    <a:pt x="86283" y="215734"/>
                  </a:lnTo>
                  <a:lnTo>
                    <a:pt x="86283" y="158203"/>
                  </a:lnTo>
                  <a:lnTo>
                    <a:pt x="71907" y="158203"/>
                  </a:lnTo>
                  <a:lnTo>
                    <a:pt x="71907" y="129451"/>
                  </a:lnTo>
                  <a:lnTo>
                    <a:pt x="86283" y="129451"/>
                  </a:lnTo>
                  <a:lnTo>
                    <a:pt x="86283" y="115062"/>
                  </a:lnTo>
                  <a:close/>
                </a:path>
                <a:path w="86360" h="474979">
                  <a:moveTo>
                    <a:pt x="86283" y="86296"/>
                  </a:moveTo>
                  <a:lnTo>
                    <a:pt x="71907" y="86296"/>
                  </a:lnTo>
                  <a:lnTo>
                    <a:pt x="57531" y="86296"/>
                  </a:lnTo>
                  <a:lnTo>
                    <a:pt x="57531" y="100672"/>
                  </a:lnTo>
                  <a:lnTo>
                    <a:pt x="71907" y="100672"/>
                  </a:lnTo>
                  <a:lnTo>
                    <a:pt x="86283" y="100672"/>
                  </a:lnTo>
                  <a:lnTo>
                    <a:pt x="86283" y="86296"/>
                  </a:lnTo>
                  <a:close/>
                </a:path>
                <a:path w="86360" h="474979">
                  <a:moveTo>
                    <a:pt x="86283" y="0"/>
                  </a:moveTo>
                  <a:lnTo>
                    <a:pt x="71907" y="0"/>
                  </a:lnTo>
                  <a:lnTo>
                    <a:pt x="57531" y="0"/>
                  </a:lnTo>
                  <a:lnTo>
                    <a:pt x="57531" y="14389"/>
                  </a:lnTo>
                  <a:lnTo>
                    <a:pt x="71907" y="14389"/>
                  </a:lnTo>
                  <a:lnTo>
                    <a:pt x="86283" y="14389"/>
                  </a:lnTo>
                  <a:lnTo>
                    <a:pt x="862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485337" y="3445853"/>
              <a:ext cx="0" cy="474980"/>
            </a:xfrm>
            <a:custGeom>
              <a:avLst/>
              <a:gdLst/>
              <a:ahLst/>
              <a:cxnLst/>
              <a:rect l="l" t="t" r="r" b="b"/>
              <a:pathLst>
                <a:path h="474979">
                  <a:moveTo>
                    <a:pt x="0" y="0"/>
                  </a:moveTo>
                  <a:lnTo>
                    <a:pt x="0" y="474624"/>
                  </a:lnTo>
                </a:path>
              </a:pathLst>
            </a:custGeom>
            <a:ln w="14376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492525" y="3445853"/>
              <a:ext cx="115570" cy="474980"/>
            </a:xfrm>
            <a:custGeom>
              <a:avLst/>
              <a:gdLst/>
              <a:ahLst/>
              <a:cxnLst/>
              <a:rect l="l" t="t" r="r" b="b"/>
              <a:pathLst>
                <a:path w="115570" h="474979">
                  <a:moveTo>
                    <a:pt x="14376" y="330796"/>
                  </a:moveTo>
                  <a:lnTo>
                    <a:pt x="0" y="330796"/>
                  </a:lnTo>
                  <a:lnTo>
                    <a:pt x="0" y="359562"/>
                  </a:lnTo>
                  <a:lnTo>
                    <a:pt x="14376" y="359562"/>
                  </a:lnTo>
                  <a:lnTo>
                    <a:pt x="14376" y="330796"/>
                  </a:lnTo>
                  <a:close/>
                </a:path>
                <a:path w="115570" h="474979">
                  <a:moveTo>
                    <a:pt x="14376" y="273265"/>
                  </a:moveTo>
                  <a:lnTo>
                    <a:pt x="0" y="273265"/>
                  </a:lnTo>
                  <a:lnTo>
                    <a:pt x="0" y="302031"/>
                  </a:lnTo>
                  <a:lnTo>
                    <a:pt x="14376" y="302031"/>
                  </a:lnTo>
                  <a:lnTo>
                    <a:pt x="14376" y="273265"/>
                  </a:lnTo>
                  <a:close/>
                </a:path>
                <a:path w="115570" h="474979">
                  <a:moveTo>
                    <a:pt x="14376" y="230124"/>
                  </a:moveTo>
                  <a:lnTo>
                    <a:pt x="0" y="230124"/>
                  </a:lnTo>
                  <a:lnTo>
                    <a:pt x="0" y="244500"/>
                  </a:lnTo>
                  <a:lnTo>
                    <a:pt x="14376" y="244500"/>
                  </a:lnTo>
                  <a:lnTo>
                    <a:pt x="14376" y="230124"/>
                  </a:lnTo>
                  <a:close/>
                </a:path>
                <a:path w="115570" h="474979">
                  <a:moveTo>
                    <a:pt x="14376" y="172593"/>
                  </a:moveTo>
                  <a:lnTo>
                    <a:pt x="0" y="172593"/>
                  </a:lnTo>
                  <a:lnTo>
                    <a:pt x="0" y="201358"/>
                  </a:lnTo>
                  <a:lnTo>
                    <a:pt x="14376" y="201358"/>
                  </a:lnTo>
                  <a:lnTo>
                    <a:pt x="14376" y="172593"/>
                  </a:lnTo>
                  <a:close/>
                </a:path>
                <a:path w="115570" h="474979">
                  <a:moveTo>
                    <a:pt x="14376" y="143827"/>
                  </a:moveTo>
                  <a:lnTo>
                    <a:pt x="0" y="143827"/>
                  </a:lnTo>
                  <a:lnTo>
                    <a:pt x="0" y="158203"/>
                  </a:lnTo>
                  <a:lnTo>
                    <a:pt x="14376" y="158203"/>
                  </a:lnTo>
                  <a:lnTo>
                    <a:pt x="14376" y="143827"/>
                  </a:lnTo>
                  <a:close/>
                </a:path>
                <a:path w="115570" h="474979">
                  <a:moveTo>
                    <a:pt x="28765" y="273265"/>
                  </a:moveTo>
                  <a:lnTo>
                    <a:pt x="14389" y="273265"/>
                  </a:lnTo>
                  <a:lnTo>
                    <a:pt x="14389" y="316407"/>
                  </a:lnTo>
                  <a:lnTo>
                    <a:pt x="28765" y="316407"/>
                  </a:lnTo>
                  <a:lnTo>
                    <a:pt x="28765" y="273265"/>
                  </a:lnTo>
                  <a:close/>
                </a:path>
                <a:path w="115570" h="474979">
                  <a:moveTo>
                    <a:pt x="28765" y="129438"/>
                  </a:moveTo>
                  <a:lnTo>
                    <a:pt x="14389" y="129438"/>
                  </a:lnTo>
                  <a:lnTo>
                    <a:pt x="14389" y="143814"/>
                  </a:lnTo>
                  <a:lnTo>
                    <a:pt x="28765" y="143814"/>
                  </a:lnTo>
                  <a:lnTo>
                    <a:pt x="28765" y="129438"/>
                  </a:lnTo>
                  <a:close/>
                </a:path>
                <a:path w="115570" h="474979">
                  <a:moveTo>
                    <a:pt x="43141" y="445858"/>
                  </a:moveTo>
                  <a:lnTo>
                    <a:pt x="28765" y="445858"/>
                  </a:lnTo>
                  <a:lnTo>
                    <a:pt x="28765" y="460235"/>
                  </a:lnTo>
                  <a:lnTo>
                    <a:pt x="14389" y="460235"/>
                  </a:lnTo>
                  <a:lnTo>
                    <a:pt x="14389" y="474611"/>
                  </a:lnTo>
                  <a:lnTo>
                    <a:pt x="28765" y="474611"/>
                  </a:lnTo>
                  <a:lnTo>
                    <a:pt x="28765" y="460248"/>
                  </a:lnTo>
                  <a:lnTo>
                    <a:pt x="43141" y="460248"/>
                  </a:lnTo>
                  <a:lnTo>
                    <a:pt x="43141" y="445858"/>
                  </a:lnTo>
                  <a:close/>
                </a:path>
                <a:path w="115570" h="474979">
                  <a:moveTo>
                    <a:pt x="43141" y="402704"/>
                  </a:moveTo>
                  <a:lnTo>
                    <a:pt x="28765" y="402704"/>
                  </a:lnTo>
                  <a:lnTo>
                    <a:pt x="28765" y="388327"/>
                  </a:lnTo>
                  <a:lnTo>
                    <a:pt x="14389" y="388327"/>
                  </a:lnTo>
                  <a:lnTo>
                    <a:pt x="14389" y="445858"/>
                  </a:lnTo>
                  <a:lnTo>
                    <a:pt x="28765" y="445858"/>
                  </a:lnTo>
                  <a:lnTo>
                    <a:pt x="43141" y="445846"/>
                  </a:lnTo>
                  <a:lnTo>
                    <a:pt x="43141" y="402704"/>
                  </a:lnTo>
                  <a:close/>
                </a:path>
                <a:path w="115570" h="474979">
                  <a:moveTo>
                    <a:pt x="43141" y="330796"/>
                  </a:moveTo>
                  <a:lnTo>
                    <a:pt x="28765" y="330796"/>
                  </a:lnTo>
                  <a:lnTo>
                    <a:pt x="14389" y="330796"/>
                  </a:lnTo>
                  <a:lnTo>
                    <a:pt x="14389" y="373938"/>
                  </a:lnTo>
                  <a:lnTo>
                    <a:pt x="28765" y="373938"/>
                  </a:lnTo>
                  <a:lnTo>
                    <a:pt x="28765" y="388315"/>
                  </a:lnTo>
                  <a:lnTo>
                    <a:pt x="43141" y="388315"/>
                  </a:lnTo>
                  <a:lnTo>
                    <a:pt x="43141" y="373938"/>
                  </a:lnTo>
                  <a:lnTo>
                    <a:pt x="43141" y="330796"/>
                  </a:lnTo>
                  <a:close/>
                </a:path>
                <a:path w="115570" h="474979">
                  <a:moveTo>
                    <a:pt x="43141" y="244500"/>
                  </a:moveTo>
                  <a:lnTo>
                    <a:pt x="28765" y="244500"/>
                  </a:lnTo>
                  <a:lnTo>
                    <a:pt x="28765" y="230124"/>
                  </a:lnTo>
                  <a:lnTo>
                    <a:pt x="14389" y="230124"/>
                  </a:lnTo>
                  <a:lnTo>
                    <a:pt x="14389" y="258889"/>
                  </a:lnTo>
                  <a:lnTo>
                    <a:pt x="28765" y="258889"/>
                  </a:lnTo>
                  <a:lnTo>
                    <a:pt x="28765" y="273265"/>
                  </a:lnTo>
                  <a:lnTo>
                    <a:pt x="43141" y="273265"/>
                  </a:lnTo>
                  <a:lnTo>
                    <a:pt x="43141" y="244500"/>
                  </a:lnTo>
                  <a:close/>
                </a:path>
                <a:path w="115570" h="474979">
                  <a:moveTo>
                    <a:pt x="43141" y="158203"/>
                  </a:moveTo>
                  <a:lnTo>
                    <a:pt x="28765" y="158203"/>
                  </a:lnTo>
                  <a:lnTo>
                    <a:pt x="14389" y="158203"/>
                  </a:lnTo>
                  <a:lnTo>
                    <a:pt x="14389" y="172580"/>
                  </a:lnTo>
                  <a:lnTo>
                    <a:pt x="28765" y="172580"/>
                  </a:lnTo>
                  <a:lnTo>
                    <a:pt x="28765" y="186969"/>
                  </a:lnTo>
                  <a:lnTo>
                    <a:pt x="14389" y="186969"/>
                  </a:lnTo>
                  <a:lnTo>
                    <a:pt x="14389" y="215734"/>
                  </a:lnTo>
                  <a:lnTo>
                    <a:pt x="28765" y="215734"/>
                  </a:lnTo>
                  <a:lnTo>
                    <a:pt x="28765" y="230111"/>
                  </a:lnTo>
                  <a:lnTo>
                    <a:pt x="43141" y="230111"/>
                  </a:lnTo>
                  <a:lnTo>
                    <a:pt x="43141" y="158203"/>
                  </a:lnTo>
                  <a:close/>
                </a:path>
                <a:path w="115570" h="474979">
                  <a:moveTo>
                    <a:pt x="43141" y="14376"/>
                  </a:moveTo>
                  <a:lnTo>
                    <a:pt x="28765" y="14376"/>
                  </a:lnTo>
                  <a:lnTo>
                    <a:pt x="28765" y="28765"/>
                  </a:lnTo>
                  <a:lnTo>
                    <a:pt x="14389" y="28765"/>
                  </a:lnTo>
                  <a:lnTo>
                    <a:pt x="14389" y="43141"/>
                  </a:lnTo>
                  <a:lnTo>
                    <a:pt x="14389" y="115049"/>
                  </a:lnTo>
                  <a:lnTo>
                    <a:pt x="28765" y="115049"/>
                  </a:lnTo>
                  <a:lnTo>
                    <a:pt x="43141" y="115049"/>
                  </a:lnTo>
                  <a:lnTo>
                    <a:pt x="43141" y="100672"/>
                  </a:lnTo>
                  <a:lnTo>
                    <a:pt x="28765" y="100672"/>
                  </a:lnTo>
                  <a:lnTo>
                    <a:pt x="28765" y="86283"/>
                  </a:lnTo>
                  <a:lnTo>
                    <a:pt x="43141" y="86283"/>
                  </a:lnTo>
                  <a:lnTo>
                    <a:pt x="43141" y="71907"/>
                  </a:lnTo>
                  <a:lnTo>
                    <a:pt x="28765" y="71907"/>
                  </a:lnTo>
                  <a:lnTo>
                    <a:pt x="28765" y="57518"/>
                  </a:lnTo>
                  <a:lnTo>
                    <a:pt x="43141" y="57518"/>
                  </a:lnTo>
                  <a:lnTo>
                    <a:pt x="43141" y="43141"/>
                  </a:lnTo>
                  <a:lnTo>
                    <a:pt x="43141" y="14376"/>
                  </a:lnTo>
                  <a:close/>
                </a:path>
                <a:path w="115570" h="474979">
                  <a:moveTo>
                    <a:pt x="57531" y="230124"/>
                  </a:moveTo>
                  <a:lnTo>
                    <a:pt x="43154" y="230124"/>
                  </a:lnTo>
                  <a:lnTo>
                    <a:pt x="43154" y="258889"/>
                  </a:lnTo>
                  <a:lnTo>
                    <a:pt x="57531" y="258889"/>
                  </a:lnTo>
                  <a:lnTo>
                    <a:pt x="57531" y="230124"/>
                  </a:lnTo>
                  <a:close/>
                </a:path>
                <a:path w="115570" h="474979">
                  <a:moveTo>
                    <a:pt x="57531" y="86296"/>
                  </a:moveTo>
                  <a:lnTo>
                    <a:pt x="43154" y="86296"/>
                  </a:lnTo>
                  <a:lnTo>
                    <a:pt x="43154" y="100672"/>
                  </a:lnTo>
                  <a:lnTo>
                    <a:pt x="57531" y="100672"/>
                  </a:lnTo>
                  <a:lnTo>
                    <a:pt x="57531" y="86296"/>
                  </a:lnTo>
                  <a:close/>
                </a:path>
                <a:path w="115570" h="474979">
                  <a:moveTo>
                    <a:pt x="71907" y="445858"/>
                  </a:moveTo>
                  <a:lnTo>
                    <a:pt x="57531" y="445858"/>
                  </a:lnTo>
                  <a:lnTo>
                    <a:pt x="43154" y="445858"/>
                  </a:lnTo>
                  <a:lnTo>
                    <a:pt x="43154" y="474624"/>
                  </a:lnTo>
                  <a:lnTo>
                    <a:pt x="57531" y="474624"/>
                  </a:lnTo>
                  <a:lnTo>
                    <a:pt x="57531" y="460248"/>
                  </a:lnTo>
                  <a:lnTo>
                    <a:pt x="71907" y="460248"/>
                  </a:lnTo>
                  <a:lnTo>
                    <a:pt x="71907" y="445858"/>
                  </a:lnTo>
                  <a:close/>
                </a:path>
                <a:path w="115570" h="474979">
                  <a:moveTo>
                    <a:pt x="71907" y="431469"/>
                  </a:moveTo>
                  <a:lnTo>
                    <a:pt x="57531" y="431469"/>
                  </a:lnTo>
                  <a:lnTo>
                    <a:pt x="43154" y="431469"/>
                  </a:lnTo>
                  <a:lnTo>
                    <a:pt x="43154" y="445846"/>
                  </a:lnTo>
                  <a:lnTo>
                    <a:pt x="57531" y="445846"/>
                  </a:lnTo>
                  <a:lnTo>
                    <a:pt x="71907" y="445846"/>
                  </a:lnTo>
                  <a:lnTo>
                    <a:pt x="71907" y="431469"/>
                  </a:lnTo>
                  <a:close/>
                </a:path>
                <a:path w="115570" h="474979">
                  <a:moveTo>
                    <a:pt x="71907" y="215734"/>
                  </a:moveTo>
                  <a:lnTo>
                    <a:pt x="57531" y="215734"/>
                  </a:lnTo>
                  <a:lnTo>
                    <a:pt x="57531" y="230111"/>
                  </a:lnTo>
                  <a:lnTo>
                    <a:pt x="71907" y="230111"/>
                  </a:lnTo>
                  <a:lnTo>
                    <a:pt x="71907" y="215734"/>
                  </a:lnTo>
                  <a:close/>
                </a:path>
                <a:path w="115570" h="474979">
                  <a:moveTo>
                    <a:pt x="71907" y="0"/>
                  </a:moveTo>
                  <a:lnTo>
                    <a:pt x="57531" y="0"/>
                  </a:lnTo>
                  <a:lnTo>
                    <a:pt x="43154" y="0"/>
                  </a:lnTo>
                  <a:lnTo>
                    <a:pt x="43154" y="14389"/>
                  </a:lnTo>
                  <a:lnTo>
                    <a:pt x="57531" y="14389"/>
                  </a:lnTo>
                  <a:lnTo>
                    <a:pt x="71907" y="14389"/>
                  </a:lnTo>
                  <a:lnTo>
                    <a:pt x="71907" y="0"/>
                  </a:lnTo>
                  <a:close/>
                </a:path>
                <a:path w="115570" h="474979">
                  <a:moveTo>
                    <a:pt x="86283" y="402704"/>
                  </a:moveTo>
                  <a:lnTo>
                    <a:pt x="71907" y="402704"/>
                  </a:lnTo>
                  <a:lnTo>
                    <a:pt x="71907" y="388327"/>
                  </a:lnTo>
                  <a:lnTo>
                    <a:pt x="57531" y="388327"/>
                  </a:lnTo>
                  <a:lnTo>
                    <a:pt x="57531" y="373938"/>
                  </a:lnTo>
                  <a:lnTo>
                    <a:pt x="43154" y="373938"/>
                  </a:lnTo>
                  <a:lnTo>
                    <a:pt x="43154" y="417080"/>
                  </a:lnTo>
                  <a:lnTo>
                    <a:pt x="57531" y="417080"/>
                  </a:lnTo>
                  <a:lnTo>
                    <a:pt x="71907" y="417093"/>
                  </a:lnTo>
                  <a:lnTo>
                    <a:pt x="86283" y="417080"/>
                  </a:lnTo>
                  <a:lnTo>
                    <a:pt x="86283" y="402704"/>
                  </a:lnTo>
                  <a:close/>
                </a:path>
                <a:path w="115570" h="474979">
                  <a:moveTo>
                    <a:pt x="86283" y="359562"/>
                  </a:moveTo>
                  <a:lnTo>
                    <a:pt x="71907" y="359562"/>
                  </a:lnTo>
                  <a:lnTo>
                    <a:pt x="71907" y="345173"/>
                  </a:lnTo>
                  <a:lnTo>
                    <a:pt x="57531" y="345173"/>
                  </a:lnTo>
                  <a:lnTo>
                    <a:pt x="57531" y="316407"/>
                  </a:lnTo>
                  <a:lnTo>
                    <a:pt x="43154" y="316407"/>
                  </a:lnTo>
                  <a:lnTo>
                    <a:pt x="43154" y="359549"/>
                  </a:lnTo>
                  <a:lnTo>
                    <a:pt x="57531" y="359549"/>
                  </a:lnTo>
                  <a:lnTo>
                    <a:pt x="57531" y="373938"/>
                  </a:lnTo>
                  <a:lnTo>
                    <a:pt x="71907" y="373938"/>
                  </a:lnTo>
                  <a:lnTo>
                    <a:pt x="71907" y="388315"/>
                  </a:lnTo>
                  <a:lnTo>
                    <a:pt x="86283" y="388315"/>
                  </a:lnTo>
                  <a:lnTo>
                    <a:pt x="86283" y="373938"/>
                  </a:lnTo>
                  <a:lnTo>
                    <a:pt x="86283" y="359562"/>
                  </a:lnTo>
                  <a:close/>
                </a:path>
                <a:path w="115570" h="474979">
                  <a:moveTo>
                    <a:pt x="86283" y="330796"/>
                  </a:moveTo>
                  <a:lnTo>
                    <a:pt x="71907" y="330796"/>
                  </a:lnTo>
                  <a:lnTo>
                    <a:pt x="71907" y="345173"/>
                  </a:lnTo>
                  <a:lnTo>
                    <a:pt x="86283" y="345173"/>
                  </a:lnTo>
                  <a:lnTo>
                    <a:pt x="86283" y="330796"/>
                  </a:lnTo>
                  <a:close/>
                </a:path>
                <a:path w="115570" h="474979">
                  <a:moveTo>
                    <a:pt x="86283" y="258889"/>
                  </a:moveTo>
                  <a:lnTo>
                    <a:pt x="71907" y="258889"/>
                  </a:lnTo>
                  <a:lnTo>
                    <a:pt x="57531" y="258889"/>
                  </a:lnTo>
                  <a:lnTo>
                    <a:pt x="57531" y="273265"/>
                  </a:lnTo>
                  <a:lnTo>
                    <a:pt x="71907" y="273265"/>
                  </a:lnTo>
                  <a:lnTo>
                    <a:pt x="71907" y="287642"/>
                  </a:lnTo>
                  <a:lnTo>
                    <a:pt x="57531" y="287642"/>
                  </a:lnTo>
                  <a:lnTo>
                    <a:pt x="57531" y="273265"/>
                  </a:lnTo>
                  <a:lnTo>
                    <a:pt x="43154" y="273265"/>
                  </a:lnTo>
                  <a:lnTo>
                    <a:pt x="43154" y="302031"/>
                  </a:lnTo>
                  <a:lnTo>
                    <a:pt x="57531" y="302031"/>
                  </a:lnTo>
                  <a:lnTo>
                    <a:pt x="57531" y="316407"/>
                  </a:lnTo>
                  <a:lnTo>
                    <a:pt x="71907" y="316407"/>
                  </a:lnTo>
                  <a:lnTo>
                    <a:pt x="71907" y="302031"/>
                  </a:lnTo>
                  <a:lnTo>
                    <a:pt x="86283" y="302031"/>
                  </a:lnTo>
                  <a:lnTo>
                    <a:pt x="86283" y="258889"/>
                  </a:lnTo>
                  <a:close/>
                </a:path>
                <a:path w="115570" h="474979">
                  <a:moveTo>
                    <a:pt x="86283" y="201358"/>
                  </a:moveTo>
                  <a:lnTo>
                    <a:pt x="71907" y="201358"/>
                  </a:lnTo>
                  <a:lnTo>
                    <a:pt x="71907" y="215734"/>
                  </a:lnTo>
                  <a:lnTo>
                    <a:pt x="86283" y="215734"/>
                  </a:lnTo>
                  <a:lnTo>
                    <a:pt x="86283" y="201358"/>
                  </a:lnTo>
                  <a:close/>
                </a:path>
                <a:path w="115570" h="474979">
                  <a:moveTo>
                    <a:pt x="86283" y="86296"/>
                  </a:moveTo>
                  <a:lnTo>
                    <a:pt x="71907" y="86296"/>
                  </a:lnTo>
                  <a:lnTo>
                    <a:pt x="71907" y="115062"/>
                  </a:lnTo>
                  <a:lnTo>
                    <a:pt x="57531" y="115062"/>
                  </a:lnTo>
                  <a:lnTo>
                    <a:pt x="43154" y="115062"/>
                  </a:lnTo>
                  <a:lnTo>
                    <a:pt x="43154" y="172605"/>
                  </a:lnTo>
                  <a:lnTo>
                    <a:pt x="57531" y="172605"/>
                  </a:lnTo>
                  <a:lnTo>
                    <a:pt x="71907" y="172605"/>
                  </a:lnTo>
                  <a:lnTo>
                    <a:pt x="71907" y="186969"/>
                  </a:lnTo>
                  <a:lnTo>
                    <a:pt x="86283" y="186969"/>
                  </a:lnTo>
                  <a:lnTo>
                    <a:pt x="86283" y="172593"/>
                  </a:lnTo>
                  <a:lnTo>
                    <a:pt x="71907" y="172593"/>
                  </a:lnTo>
                  <a:lnTo>
                    <a:pt x="71907" y="129438"/>
                  </a:lnTo>
                  <a:lnTo>
                    <a:pt x="86283" y="129438"/>
                  </a:lnTo>
                  <a:lnTo>
                    <a:pt x="86283" y="86296"/>
                  </a:lnTo>
                  <a:close/>
                </a:path>
                <a:path w="115570" h="474979">
                  <a:moveTo>
                    <a:pt x="86283" y="43141"/>
                  </a:moveTo>
                  <a:lnTo>
                    <a:pt x="71907" y="43141"/>
                  </a:lnTo>
                  <a:lnTo>
                    <a:pt x="57531" y="43141"/>
                  </a:lnTo>
                  <a:lnTo>
                    <a:pt x="43154" y="43141"/>
                  </a:lnTo>
                  <a:lnTo>
                    <a:pt x="43154" y="71907"/>
                  </a:lnTo>
                  <a:lnTo>
                    <a:pt x="57531" y="71907"/>
                  </a:lnTo>
                  <a:lnTo>
                    <a:pt x="57531" y="86283"/>
                  </a:lnTo>
                  <a:lnTo>
                    <a:pt x="71907" y="86283"/>
                  </a:lnTo>
                  <a:lnTo>
                    <a:pt x="71907" y="57518"/>
                  </a:lnTo>
                  <a:lnTo>
                    <a:pt x="86283" y="57518"/>
                  </a:lnTo>
                  <a:lnTo>
                    <a:pt x="86283" y="43141"/>
                  </a:lnTo>
                  <a:close/>
                </a:path>
                <a:path w="115570" h="474979">
                  <a:moveTo>
                    <a:pt x="100672" y="460235"/>
                  </a:moveTo>
                  <a:lnTo>
                    <a:pt x="86296" y="460235"/>
                  </a:lnTo>
                  <a:lnTo>
                    <a:pt x="86296" y="474611"/>
                  </a:lnTo>
                  <a:lnTo>
                    <a:pt x="100672" y="474611"/>
                  </a:lnTo>
                  <a:lnTo>
                    <a:pt x="100672" y="460235"/>
                  </a:lnTo>
                  <a:close/>
                </a:path>
                <a:path w="115570" h="474979">
                  <a:moveTo>
                    <a:pt x="100672" y="402704"/>
                  </a:moveTo>
                  <a:lnTo>
                    <a:pt x="86296" y="402704"/>
                  </a:lnTo>
                  <a:lnTo>
                    <a:pt x="86296" y="445846"/>
                  </a:lnTo>
                  <a:lnTo>
                    <a:pt x="100672" y="445846"/>
                  </a:lnTo>
                  <a:lnTo>
                    <a:pt x="100672" y="402704"/>
                  </a:lnTo>
                  <a:close/>
                </a:path>
                <a:path w="115570" h="474979">
                  <a:moveTo>
                    <a:pt x="100672" y="373938"/>
                  </a:moveTo>
                  <a:lnTo>
                    <a:pt x="86296" y="373938"/>
                  </a:lnTo>
                  <a:lnTo>
                    <a:pt x="86296" y="388315"/>
                  </a:lnTo>
                  <a:lnTo>
                    <a:pt x="100672" y="388315"/>
                  </a:lnTo>
                  <a:lnTo>
                    <a:pt x="100672" y="373938"/>
                  </a:lnTo>
                  <a:close/>
                </a:path>
                <a:path w="115570" h="474979">
                  <a:moveTo>
                    <a:pt x="115049" y="359562"/>
                  </a:moveTo>
                  <a:lnTo>
                    <a:pt x="100672" y="359562"/>
                  </a:lnTo>
                  <a:lnTo>
                    <a:pt x="100672" y="373938"/>
                  </a:lnTo>
                  <a:lnTo>
                    <a:pt x="115049" y="373938"/>
                  </a:lnTo>
                  <a:lnTo>
                    <a:pt x="115049" y="359562"/>
                  </a:lnTo>
                  <a:close/>
                </a:path>
                <a:path w="115570" h="474979">
                  <a:moveTo>
                    <a:pt x="115049" y="258889"/>
                  </a:moveTo>
                  <a:lnTo>
                    <a:pt x="100672" y="258889"/>
                  </a:lnTo>
                  <a:lnTo>
                    <a:pt x="86296" y="258889"/>
                  </a:lnTo>
                  <a:lnTo>
                    <a:pt x="86296" y="287655"/>
                  </a:lnTo>
                  <a:lnTo>
                    <a:pt x="100672" y="287655"/>
                  </a:lnTo>
                  <a:lnTo>
                    <a:pt x="100672" y="316407"/>
                  </a:lnTo>
                  <a:lnTo>
                    <a:pt x="100672" y="330796"/>
                  </a:lnTo>
                  <a:lnTo>
                    <a:pt x="86296" y="330796"/>
                  </a:lnTo>
                  <a:lnTo>
                    <a:pt x="86296" y="345173"/>
                  </a:lnTo>
                  <a:lnTo>
                    <a:pt x="100672" y="345173"/>
                  </a:lnTo>
                  <a:lnTo>
                    <a:pt x="115049" y="345173"/>
                  </a:lnTo>
                  <a:lnTo>
                    <a:pt x="115049" y="316420"/>
                  </a:lnTo>
                  <a:lnTo>
                    <a:pt x="115049" y="258889"/>
                  </a:lnTo>
                  <a:close/>
                </a:path>
                <a:path w="115570" h="474979">
                  <a:moveTo>
                    <a:pt x="115049" y="230124"/>
                  </a:moveTo>
                  <a:lnTo>
                    <a:pt x="100672" y="230124"/>
                  </a:lnTo>
                  <a:lnTo>
                    <a:pt x="100672" y="244500"/>
                  </a:lnTo>
                  <a:lnTo>
                    <a:pt x="115049" y="244500"/>
                  </a:lnTo>
                  <a:lnTo>
                    <a:pt x="115049" y="230124"/>
                  </a:lnTo>
                  <a:close/>
                </a:path>
                <a:path w="115570" h="474979">
                  <a:moveTo>
                    <a:pt x="115049" y="186969"/>
                  </a:moveTo>
                  <a:lnTo>
                    <a:pt x="100672" y="186969"/>
                  </a:lnTo>
                  <a:lnTo>
                    <a:pt x="86296" y="186969"/>
                  </a:lnTo>
                  <a:lnTo>
                    <a:pt x="86296" y="215734"/>
                  </a:lnTo>
                  <a:lnTo>
                    <a:pt x="100672" y="215734"/>
                  </a:lnTo>
                  <a:lnTo>
                    <a:pt x="100672" y="201345"/>
                  </a:lnTo>
                  <a:lnTo>
                    <a:pt x="115049" y="201345"/>
                  </a:lnTo>
                  <a:lnTo>
                    <a:pt x="115049" y="186969"/>
                  </a:lnTo>
                  <a:close/>
                </a:path>
                <a:path w="115570" h="474979">
                  <a:moveTo>
                    <a:pt x="115049" y="158203"/>
                  </a:moveTo>
                  <a:lnTo>
                    <a:pt x="100672" y="158203"/>
                  </a:lnTo>
                  <a:lnTo>
                    <a:pt x="100672" y="172580"/>
                  </a:lnTo>
                  <a:lnTo>
                    <a:pt x="115049" y="172580"/>
                  </a:lnTo>
                  <a:lnTo>
                    <a:pt x="115049" y="158203"/>
                  </a:lnTo>
                  <a:close/>
                </a:path>
                <a:path w="115570" h="474979">
                  <a:moveTo>
                    <a:pt x="115049" y="71907"/>
                  </a:moveTo>
                  <a:lnTo>
                    <a:pt x="100672" y="71907"/>
                  </a:lnTo>
                  <a:lnTo>
                    <a:pt x="100672" y="115062"/>
                  </a:lnTo>
                  <a:lnTo>
                    <a:pt x="86296" y="115062"/>
                  </a:lnTo>
                  <a:lnTo>
                    <a:pt x="86296" y="129451"/>
                  </a:lnTo>
                  <a:lnTo>
                    <a:pt x="100672" y="129451"/>
                  </a:lnTo>
                  <a:lnTo>
                    <a:pt x="100672" y="143814"/>
                  </a:lnTo>
                  <a:lnTo>
                    <a:pt x="115049" y="143814"/>
                  </a:lnTo>
                  <a:lnTo>
                    <a:pt x="115049" y="71907"/>
                  </a:lnTo>
                  <a:close/>
                </a:path>
                <a:path w="115570" h="474979">
                  <a:moveTo>
                    <a:pt x="115049" y="43141"/>
                  </a:moveTo>
                  <a:lnTo>
                    <a:pt x="100672" y="43141"/>
                  </a:lnTo>
                  <a:lnTo>
                    <a:pt x="100672" y="57518"/>
                  </a:lnTo>
                  <a:lnTo>
                    <a:pt x="115049" y="57518"/>
                  </a:lnTo>
                  <a:lnTo>
                    <a:pt x="115049" y="43141"/>
                  </a:lnTo>
                  <a:close/>
                </a:path>
                <a:path w="115570" h="474979">
                  <a:moveTo>
                    <a:pt x="115049" y="14376"/>
                  </a:moveTo>
                  <a:lnTo>
                    <a:pt x="100672" y="14376"/>
                  </a:lnTo>
                  <a:lnTo>
                    <a:pt x="100672" y="0"/>
                  </a:lnTo>
                  <a:lnTo>
                    <a:pt x="86296" y="0"/>
                  </a:lnTo>
                  <a:lnTo>
                    <a:pt x="86296" y="43141"/>
                  </a:lnTo>
                  <a:lnTo>
                    <a:pt x="100672" y="43141"/>
                  </a:lnTo>
                  <a:lnTo>
                    <a:pt x="100672" y="28752"/>
                  </a:lnTo>
                  <a:lnTo>
                    <a:pt x="115049" y="28752"/>
                  </a:lnTo>
                  <a:lnTo>
                    <a:pt x="115049" y="143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593198" y="3445853"/>
              <a:ext cx="115570" cy="474980"/>
            </a:xfrm>
            <a:custGeom>
              <a:avLst/>
              <a:gdLst/>
              <a:ahLst/>
              <a:cxnLst/>
              <a:rect l="l" t="t" r="r" b="b"/>
              <a:pathLst>
                <a:path w="115570" h="474979">
                  <a:moveTo>
                    <a:pt x="14376" y="460235"/>
                  </a:moveTo>
                  <a:lnTo>
                    <a:pt x="0" y="460235"/>
                  </a:lnTo>
                  <a:lnTo>
                    <a:pt x="0" y="474611"/>
                  </a:lnTo>
                  <a:lnTo>
                    <a:pt x="14376" y="474611"/>
                  </a:lnTo>
                  <a:lnTo>
                    <a:pt x="14376" y="460235"/>
                  </a:lnTo>
                  <a:close/>
                </a:path>
                <a:path w="115570" h="474979">
                  <a:moveTo>
                    <a:pt x="14376" y="431469"/>
                  </a:moveTo>
                  <a:lnTo>
                    <a:pt x="0" y="431469"/>
                  </a:lnTo>
                  <a:lnTo>
                    <a:pt x="0" y="445846"/>
                  </a:lnTo>
                  <a:lnTo>
                    <a:pt x="14376" y="445846"/>
                  </a:lnTo>
                  <a:lnTo>
                    <a:pt x="14376" y="431469"/>
                  </a:lnTo>
                  <a:close/>
                </a:path>
                <a:path w="115570" h="474979">
                  <a:moveTo>
                    <a:pt x="14376" y="359562"/>
                  </a:moveTo>
                  <a:lnTo>
                    <a:pt x="0" y="359562"/>
                  </a:lnTo>
                  <a:lnTo>
                    <a:pt x="0" y="373938"/>
                  </a:lnTo>
                  <a:lnTo>
                    <a:pt x="14376" y="373938"/>
                  </a:lnTo>
                  <a:lnTo>
                    <a:pt x="14376" y="359562"/>
                  </a:lnTo>
                  <a:close/>
                </a:path>
                <a:path w="115570" h="474979">
                  <a:moveTo>
                    <a:pt x="28765" y="258889"/>
                  </a:moveTo>
                  <a:lnTo>
                    <a:pt x="14389" y="258889"/>
                  </a:lnTo>
                  <a:lnTo>
                    <a:pt x="14389" y="273265"/>
                  </a:lnTo>
                  <a:lnTo>
                    <a:pt x="28765" y="273265"/>
                  </a:lnTo>
                  <a:lnTo>
                    <a:pt x="28765" y="258889"/>
                  </a:lnTo>
                  <a:close/>
                </a:path>
                <a:path w="115570" h="474979">
                  <a:moveTo>
                    <a:pt x="28765" y="100672"/>
                  </a:moveTo>
                  <a:lnTo>
                    <a:pt x="14389" y="100672"/>
                  </a:lnTo>
                  <a:lnTo>
                    <a:pt x="14389" y="129438"/>
                  </a:lnTo>
                  <a:lnTo>
                    <a:pt x="28765" y="129438"/>
                  </a:lnTo>
                  <a:lnTo>
                    <a:pt x="28765" y="100672"/>
                  </a:lnTo>
                  <a:close/>
                </a:path>
                <a:path w="115570" h="474979">
                  <a:moveTo>
                    <a:pt x="43141" y="445858"/>
                  </a:moveTo>
                  <a:lnTo>
                    <a:pt x="28765" y="445858"/>
                  </a:lnTo>
                  <a:lnTo>
                    <a:pt x="28765" y="474624"/>
                  </a:lnTo>
                  <a:lnTo>
                    <a:pt x="43141" y="474624"/>
                  </a:lnTo>
                  <a:lnTo>
                    <a:pt x="43141" y="445858"/>
                  </a:lnTo>
                  <a:close/>
                </a:path>
                <a:path w="115570" h="474979">
                  <a:moveTo>
                    <a:pt x="43141" y="417093"/>
                  </a:moveTo>
                  <a:lnTo>
                    <a:pt x="28765" y="417093"/>
                  </a:lnTo>
                  <a:lnTo>
                    <a:pt x="28765" y="373938"/>
                  </a:lnTo>
                  <a:lnTo>
                    <a:pt x="14389" y="373938"/>
                  </a:lnTo>
                  <a:lnTo>
                    <a:pt x="14389" y="431469"/>
                  </a:lnTo>
                  <a:lnTo>
                    <a:pt x="28765" y="431469"/>
                  </a:lnTo>
                  <a:lnTo>
                    <a:pt x="43141" y="431469"/>
                  </a:lnTo>
                  <a:lnTo>
                    <a:pt x="43141" y="417093"/>
                  </a:lnTo>
                  <a:close/>
                </a:path>
                <a:path w="115570" h="474979">
                  <a:moveTo>
                    <a:pt x="43141" y="287642"/>
                  </a:moveTo>
                  <a:lnTo>
                    <a:pt x="28765" y="287642"/>
                  </a:lnTo>
                  <a:lnTo>
                    <a:pt x="14389" y="287642"/>
                  </a:lnTo>
                  <a:lnTo>
                    <a:pt x="14389" y="316407"/>
                  </a:lnTo>
                  <a:lnTo>
                    <a:pt x="14389" y="359549"/>
                  </a:lnTo>
                  <a:lnTo>
                    <a:pt x="28765" y="359549"/>
                  </a:lnTo>
                  <a:lnTo>
                    <a:pt x="28765" y="373938"/>
                  </a:lnTo>
                  <a:lnTo>
                    <a:pt x="43141" y="373938"/>
                  </a:lnTo>
                  <a:lnTo>
                    <a:pt x="43141" y="345173"/>
                  </a:lnTo>
                  <a:lnTo>
                    <a:pt x="28765" y="345173"/>
                  </a:lnTo>
                  <a:lnTo>
                    <a:pt x="28765" y="330784"/>
                  </a:lnTo>
                  <a:lnTo>
                    <a:pt x="43141" y="330784"/>
                  </a:lnTo>
                  <a:lnTo>
                    <a:pt x="43141" y="316407"/>
                  </a:lnTo>
                  <a:lnTo>
                    <a:pt x="28765" y="316407"/>
                  </a:lnTo>
                  <a:lnTo>
                    <a:pt x="28765" y="302031"/>
                  </a:lnTo>
                  <a:lnTo>
                    <a:pt x="43141" y="302031"/>
                  </a:lnTo>
                  <a:lnTo>
                    <a:pt x="43141" y="287642"/>
                  </a:lnTo>
                  <a:close/>
                </a:path>
                <a:path w="115570" h="474979">
                  <a:moveTo>
                    <a:pt x="43141" y="244500"/>
                  </a:moveTo>
                  <a:lnTo>
                    <a:pt x="28765" y="244500"/>
                  </a:lnTo>
                  <a:lnTo>
                    <a:pt x="28765" y="258876"/>
                  </a:lnTo>
                  <a:lnTo>
                    <a:pt x="43141" y="258876"/>
                  </a:lnTo>
                  <a:lnTo>
                    <a:pt x="43141" y="244500"/>
                  </a:lnTo>
                  <a:close/>
                </a:path>
                <a:path w="115570" h="474979">
                  <a:moveTo>
                    <a:pt x="43141" y="215734"/>
                  </a:moveTo>
                  <a:lnTo>
                    <a:pt x="28765" y="215734"/>
                  </a:lnTo>
                  <a:lnTo>
                    <a:pt x="28765" y="230111"/>
                  </a:lnTo>
                  <a:lnTo>
                    <a:pt x="43141" y="230111"/>
                  </a:lnTo>
                  <a:lnTo>
                    <a:pt x="43141" y="215734"/>
                  </a:lnTo>
                  <a:close/>
                </a:path>
                <a:path w="115570" h="474979">
                  <a:moveTo>
                    <a:pt x="43141" y="186969"/>
                  </a:moveTo>
                  <a:lnTo>
                    <a:pt x="28765" y="186969"/>
                  </a:lnTo>
                  <a:lnTo>
                    <a:pt x="14389" y="186969"/>
                  </a:lnTo>
                  <a:lnTo>
                    <a:pt x="14389" y="201345"/>
                  </a:lnTo>
                  <a:lnTo>
                    <a:pt x="28765" y="201345"/>
                  </a:lnTo>
                  <a:lnTo>
                    <a:pt x="43141" y="201345"/>
                  </a:lnTo>
                  <a:lnTo>
                    <a:pt x="43141" y="186969"/>
                  </a:lnTo>
                  <a:close/>
                </a:path>
                <a:path w="115570" h="474979">
                  <a:moveTo>
                    <a:pt x="43141" y="129438"/>
                  </a:moveTo>
                  <a:lnTo>
                    <a:pt x="28765" y="129438"/>
                  </a:lnTo>
                  <a:lnTo>
                    <a:pt x="28765" y="143827"/>
                  </a:lnTo>
                  <a:lnTo>
                    <a:pt x="14389" y="143827"/>
                  </a:lnTo>
                  <a:lnTo>
                    <a:pt x="14389" y="158203"/>
                  </a:lnTo>
                  <a:lnTo>
                    <a:pt x="28765" y="158203"/>
                  </a:lnTo>
                  <a:lnTo>
                    <a:pt x="28765" y="172580"/>
                  </a:lnTo>
                  <a:lnTo>
                    <a:pt x="43141" y="172580"/>
                  </a:lnTo>
                  <a:lnTo>
                    <a:pt x="43141" y="129438"/>
                  </a:lnTo>
                  <a:close/>
                </a:path>
                <a:path w="115570" h="474979">
                  <a:moveTo>
                    <a:pt x="43141" y="28765"/>
                  </a:moveTo>
                  <a:lnTo>
                    <a:pt x="28765" y="28765"/>
                  </a:lnTo>
                  <a:lnTo>
                    <a:pt x="28765" y="43141"/>
                  </a:lnTo>
                  <a:lnTo>
                    <a:pt x="14389" y="43141"/>
                  </a:lnTo>
                  <a:lnTo>
                    <a:pt x="14389" y="86283"/>
                  </a:lnTo>
                  <a:lnTo>
                    <a:pt x="28765" y="86283"/>
                  </a:lnTo>
                  <a:lnTo>
                    <a:pt x="28765" y="100672"/>
                  </a:lnTo>
                  <a:lnTo>
                    <a:pt x="43141" y="100672"/>
                  </a:lnTo>
                  <a:lnTo>
                    <a:pt x="43141" y="71907"/>
                  </a:lnTo>
                  <a:lnTo>
                    <a:pt x="28765" y="71907"/>
                  </a:lnTo>
                  <a:lnTo>
                    <a:pt x="28765" y="57518"/>
                  </a:lnTo>
                  <a:lnTo>
                    <a:pt x="43141" y="57518"/>
                  </a:lnTo>
                  <a:lnTo>
                    <a:pt x="43141" y="43141"/>
                  </a:lnTo>
                  <a:lnTo>
                    <a:pt x="43141" y="28765"/>
                  </a:lnTo>
                  <a:close/>
                </a:path>
                <a:path w="115570" h="474979">
                  <a:moveTo>
                    <a:pt x="43141" y="0"/>
                  </a:moveTo>
                  <a:lnTo>
                    <a:pt x="28765" y="0"/>
                  </a:lnTo>
                  <a:lnTo>
                    <a:pt x="28765" y="14376"/>
                  </a:lnTo>
                  <a:lnTo>
                    <a:pt x="14389" y="14376"/>
                  </a:lnTo>
                  <a:lnTo>
                    <a:pt x="14389" y="28752"/>
                  </a:lnTo>
                  <a:lnTo>
                    <a:pt x="28765" y="28752"/>
                  </a:lnTo>
                  <a:lnTo>
                    <a:pt x="28765" y="14389"/>
                  </a:lnTo>
                  <a:lnTo>
                    <a:pt x="43141" y="14389"/>
                  </a:lnTo>
                  <a:lnTo>
                    <a:pt x="43141" y="0"/>
                  </a:lnTo>
                  <a:close/>
                </a:path>
                <a:path w="115570" h="474979">
                  <a:moveTo>
                    <a:pt x="57543" y="460235"/>
                  </a:moveTo>
                  <a:lnTo>
                    <a:pt x="43154" y="460235"/>
                  </a:lnTo>
                  <a:lnTo>
                    <a:pt x="43154" y="474611"/>
                  </a:lnTo>
                  <a:lnTo>
                    <a:pt x="57543" y="474611"/>
                  </a:lnTo>
                  <a:lnTo>
                    <a:pt x="57543" y="460235"/>
                  </a:lnTo>
                  <a:close/>
                </a:path>
                <a:path w="115570" h="474979">
                  <a:moveTo>
                    <a:pt x="57543" y="417093"/>
                  </a:moveTo>
                  <a:lnTo>
                    <a:pt x="43154" y="417093"/>
                  </a:lnTo>
                  <a:lnTo>
                    <a:pt x="43154" y="445858"/>
                  </a:lnTo>
                  <a:lnTo>
                    <a:pt x="57543" y="445858"/>
                  </a:lnTo>
                  <a:lnTo>
                    <a:pt x="57543" y="417093"/>
                  </a:lnTo>
                  <a:close/>
                </a:path>
                <a:path w="115570" h="474979">
                  <a:moveTo>
                    <a:pt x="57543" y="115062"/>
                  </a:moveTo>
                  <a:lnTo>
                    <a:pt x="43154" y="115062"/>
                  </a:lnTo>
                  <a:lnTo>
                    <a:pt x="43154" y="129451"/>
                  </a:lnTo>
                  <a:lnTo>
                    <a:pt x="57543" y="129451"/>
                  </a:lnTo>
                  <a:lnTo>
                    <a:pt x="57543" y="115062"/>
                  </a:lnTo>
                  <a:close/>
                </a:path>
                <a:path w="115570" h="474979">
                  <a:moveTo>
                    <a:pt x="71907" y="402704"/>
                  </a:moveTo>
                  <a:lnTo>
                    <a:pt x="57531" y="402704"/>
                  </a:lnTo>
                  <a:lnTo>
                    <a:pt x="57531" y="417080"/>
                  </a:lnTo>
                  <a:lnTo>
                    <a:pt x="71907" y="417080"/>
                  </a:lnTo>
                  <a:lnTo>
                    <a:pt x="71907" y="402704"/>
                  </a:lnTo>
                  <a:close/>
                </a:path>
                <a:path w="115570" h="474979">
                  <a:moveTo>
                    <a:pt x="71907" y="330796"/>
                  </a:moveTo>
                  <a:lnTo>
                    <a:pt x="57531" y="330796"/>
                  </a:lnTo>
                  <a:lnTo>
                    <a:pt x="57531" y="345173"/>
                  </a:lnTo>
                  <a:lnTo>
                    <a:pt x="43154" y="345173"/>
                  </a:lnTo>
                  <a:lnTo>
                    <a:pt x="43154" y="359562"/>
                  </a:lnTo>
                  <a:lnTo>
                    <a:pt x="57531" y="359562"/>
                  </a:lnTo>
                  <a:lnTo>
                    <a:pt x="57531" y="373938"/>
                  </a:lnTo>
                  <a:lnTo>
                    <a:pt x="57531" y="388315"/>
                  </a:lnTo>
                  <a:lnTo>
                    <a:pt x="71907" y="388315"/>
                  </a:lnTo>
                  <a:lnTo>
                    <a:pt x="71907" y="373938"/>
                  </a:lnTo>
                  <a:lnTo>
                    <a:pt x="71907" y="330796"/>
                  </a:lnTo>
                  <a:close/>
                </a:path>
                <a:path w="115570" h="474979">
                  <a:moveTo>
                    <a:pt x="71907" y="302031"/>
                  </a:moveTo>
                  <a:lnTo>
                    <a:pt x="57531" y="302031"/>
                  </a:lnTo>
                  <a:lnTo>
                    <a:pt x="57531" y="316407"/>
                  </a:lnTo>
                  <a:lnTo>
                    <a:pt x="71907" y="316407"/>
                  </a:lnTo>
                  <a:lnTo>
                    <a:pt x="71907" y="302031"/>
                  </a:lnTo>
                  <a:close/>
                </a:path>
                <a:path w="115570" h="474979">
                  <a:moveTo>
                    <a:pt x="71907" y="201358"/>
                  </a:moveTo>
                  <a:lnTo>
                    <a:pt x="57543" y="201358"/>
                  </a:lnTo>
                  <a:lnTo>
                    <a:pt x="43154" y="201358"/>
                  </a:lnTo>
                  <a:lnTo>
                    <a:pt x="43154" y="215734"/>
                  </a:lnTo>
                  <a:lnTo>
                    <a:pt x="57531" y="215734"/>
                  </a:lnTo>
                  <a:lnTo>
                    <a:pt x="57531" y="230124"/>
                  </a:lnTo>
                  <a:lnTo>
                    <a:pt x="43154" y="230124"/>
                  </a:lnTo>
                  <a:lnTo>
                    <a:pt x="43154" y="287655"/>
                  </a:lnTo>
                  <a:lnTo>
                    <a:pt x="57543" y="287655"/>
                  </a:lnTo>
                  <a:lnTo>
                    <a:pt x="71907" y="287642"/>
                  </a:lnTo>
                  <a:lnTo>
                    <a:pt x="71907" y="273265"/>
                  </a:lnTo>
                  <a:lnTo>
                    <a:pt x="57543" y="273265"/>
                  </a:lnTo>
                  <a:lnTo>
                    <a:pt x="57543" y="230124"/>
                  </a:lnTo>
                  <a:lnTo>
                    <a:pt x="71907" y="230124"/>
                  </a:lnTo>
                  <a:lnTo>
                    <a:pt x="71907" y="201358"/>
                  </a:lnTo>
                  <a:close/>
                </a:path>
                <a:path w="115570" h="474979">
                  <a:moveTo>
                    <a:pt x="71907" y="172593"/>
                  </a:moveTo>
                  <a:lnTo>
                    <a:pt x="57531" y="172593"/>
                  </a:lnTo>
                  <a:lnTo>
                    <a:pt x="57531" y="186969"/>
                  </a:lnTo>
                  <a:lnTo>
                    <a:pt x="71907" y="186969"/>
                  </a:lnTo>
                  <a:lnTo>
                    <a:pt x="71907" y="172593"/>
                  </a:lnTo>
                  <a:close/>
                </a:path>
                <a:path w="115570" h="474979">
                  <a:moveTo>
                    <a:pt x="71907" y="143827"/>
                  </a:moveTo>
                  <a:lnTo>
                    <a:pt x="57531" y="143827"/>
                  </a:lnTo>
                  <a:lnTo>
                    <a:pt x="57531" y="158203"/>
                  </a:lnTo>
                  <a:lnTo>
                    <a:pt x="71907" y="158203"/>
                  </a:lnTo>
                  <a:lnTo>
                    <a:pt x="71907" y="143827"/>
                  </a:lnTo>
                  <a:close/>
                </a:path>
                <a:path w="115570" h="474979">
                  <a:moveTo>
                    <a:pt x="71907" y="57531"/>
                  </a:moveTo>
                  <a:lnTo>
                    <a:pt x="57543" y="57531"/>
                  </a:lnTo>
                  <a:lnTo>
                    <a:pt x="43154" y="57531"/>
                  </a:lnTo>
                  <a:lnTo>
                    <a:pt x="43154" y="86296"/>
                  </a:lnTo>
                  <a:lnTo>
                    <a:pt x="57531" y="86296"/>
                  </a:lnTo>
                  <a:lnTo>
                    <a:pt x="57531" y="100672"/>
                  </a:lnTo>
                  <a:lnTo>
                    <a:pt x="71907" y="100672"/>
                  </a:lnTo>
                  <a:lnTo>
                    <a:pt x="71907" y="86296"/>
                  </a:lnTo>
                  <a:lnTo>
                    <a:pt x="57543" y="86296"/>
                  </a:lnTo>
                  <a:lnTo>
                    <a:pt x="57543" y="71920"/>
                  </a:lnTo>
                  <a:lnTo>
                    <a:pt x="71907" y="71920"/>
                  </a:lnTo>
                  <a:lnTo>
                    <a:pt x="71907" y="57531"/>
                  </a:lnTo>
                  <a:close/>
                </a:path>
                <a:path w="115570" h="474979">
                  <a:moveTo>
                    <a:pt x="71907" y="0"/>
                  </a:moveTo>
                  <a:lnTo>
                    <a:pt x="57543" y="0"/>
                  </a:lnTo>
                  <a:lnTo>
                    <a:pt x="43154" y="0"/>
                  </a:lnTo>
                  <a:lnTo>
                    <a:pt x="43154" y="43141"/>
                  </a:lnTo>
                  <a:lnTo>
                    <a:pt x="57531" y="43141"/>
                  </a:lnTo>
                  <a:lnTo>
                    <a:pt x="71907" y="43141"/>
                  </a:lnTo>
                  <a:lnTo>
                    <a:pt x="71907" y="28765"/>
                  </a:lnTo>
                  <a:lnTo>
                    <a:pt x="57543" y="28765"/>
                  </a:lnTo>
                  <a:lnTo>
                    <a:pt x="57543" y="14389"/>
                  </a:lnTo>
                  <a:lnTo>
                    <a:pt x="71907" y="14389"/>
                  </a:lnTo>
                  <a:lnTo>
                    <a:pt x="71907" y="0"/>
                  </a:lnTo>
                  <a:close/>
                </a:path>
                <a:path w="115570" h="474979">
                  <a:moveTo>
                    <a:pt x="86296" y="431469"/>
                  </a:moveTo>
                  <a:lnTo>
                    <a:pt x="71920" y="431469"/>
                  </a:lnTo>
                  <a:lnTo>
                    <a:pt x="71920" y="445846"/>
                  </a:lnTo>
                  <a:lnTo>
                    <a:pt x="86296" y="445846"/>
                  </a:lnTo>
                  <a:lnTo>
                    <a:pt x="86296" y="431469"/>
                  </a:lnTo>
                  <a:close/>
                </a:path>
                <a:path w="115570" h="474979">
                  <a:moveTo>
                    <a:pt x="86296" y="388327"/>
                  </a:moveTo>
                  <a:lnTo>
                    <a:pt x="71920" y="388327"/>
                  </a:lnTo>
                  <a:lnTo>
                    <a:pt x="71920" y="402717"/>
                  </a:lnTo>
                  <a:lnTo>
                    <a:pt x="86296" y="402717"/>
                  </a:lnTo>
                  <a:lnTo>
                    <a:pt x="86296" y="388327"/>
                  </a:lnTo>
                  <a:close/>
                </a:path>
                <a:path w="115570" h="474979">
                  <a:moveTo>
                    <a:pt x="100672" y="445858"/>
                  </a:moveTo>
                  <a:lnTo>
                    <a:pt x="86296" y="445858"/>
                  </a:lnTo>
                  <a:lnTo>
                    <a:pt x="71920" y="445858"/>
                  </a:lnTo>
                  <a:lnTo>
                    <a:pt x="71920" y="474624"/>
                  </a:lnTo>
                  <a:lnTo>
                    <a:pt x="86296" y="474624"/>
                  </a:lnTo>
                  <a:lnTo>
                    <a:pt x="100672" y="474624"/>
                  </a:lnTo>
                  <a:lnTo>
                    <a:pt x="100672" y="445858"/>
                  </a:lnTo>
                  <a:close/>
                </a:path>
                <a:path w="115570" h="474979">
                  <a:moveTo>
                    <a:pt x="100672" y="417093"/>
                  </a:moveTo>
                  <a:lnTo>
                    <a:pt x="86296" y="417093"/>
                  </a:lnTo>
                  <a:lnTo>
                    <a:pt x="86296" y="431469"/>
                  </a:lnTo>
                  <a:lnTo>
                    <a:pt x="100672" y="431469"/>
                  </a:lnTo>
                  <a:lnTo>
                    <a:pt x="100672" y="417093"/>
                  </a:lnTo>
                  <a:close/>
                </a:path>
                <a:path w="115570" h="474979">
                  <a:moveTo>
                    <a:pt x="100672" y="345173"/>
                  </a:moveTo>
                  <a:lnTo>
                    <a:pt x="86296" y="345173"/>
                  </a:lnTo>
                  <a:lnTo>
                    <a:pt x="86296" y="359562"/>
                  </a:lnTo>
                  <a:lnTo>
                    <a:pt x="71920" y="359562"/>
                  </a:lnTo>
                  <a:lnTo>
                    <a:pt x="71920" y="373938"/>
                  </a:lnTo>
                  <a:lnTo>
                    <a:pt x="86296" y="373938"/>
                  </a:lnTo>
                  <a:lnTo>
                    <a:pt x="86296" y="388315"/>
                  </a:lnTo>
                  <a:lnTo>
                    <a:pt x="100672" y="388315"/>
                  </a:lnTo>
                  <a:lnTo>
                    <a:pt x="100672" y="373938"/>
                  </a:lnTo>
                  <a:lnTo>
                    <a:pt x="100672" y="345173"/>
                  </a:lnTo>
                  <a:close/>
                </a:path>
                <a:path w="115570" h="474979">
                  <a:moveTo>
                    <a:pt x="100672" y="316407"/>
                  </a:moveTo>
                  <a:lnTo>
                    <a:pt x="86296" y="316407"/>
                  </a:lnTo>
                  <a:lnTo>
                    <a:pt x="86296" y="330784"/>
                  </a:lnTo>
                  <a:lnTo>
                    <a:pt x="100672" y="330784"/>
                  </a:lnTo>
                  <a:lnTo>
                    <a:pt x="100672" y="316407"/>
                  </a:lnTo>
                  <a:close/>
                </a:path>
                <a:path w="115570" h="474979">
                  <a:moveTo>
                    <a:pt x="100672" y="215734"/>
                  </a:moveTo>
                  <a:lnTo>
                    <a:pt x="86296" y="215734"/>
                  </a:lnTo>
                  <a:lnTo>
                    <a:pt x="86296" y="201358"/>
                  </a:lnTo>
                  <a:lnTo>
                    <a:pt x="71920" y="201358"/>
                  </a:lnTo>
                  <a:lnTo>
                    <a:pt x="71920" y="258889"/>
                  </a:lnTo>
                  <a:lnTo>
                    <a:pt x="86296" y="258889"/>
                  </a:lnTo>
                  <a:lnTo>
                    <a:pt x="86296" y="302031"/>
                  </a:lnTo>
                  <a:lnTo>
                    <a:pt x="100672" y="302031"/>
                  </a:lnTo>
                  <a:lnTo>
                    <a:pt x="100672" y="215734"/>
                  </a:lnTo>
                  <a:close/>
                </a:path>
                <a:path w="115570" h="474979">
                  <a:moveTo>
                    <a:pt x="100672" y="186969"/>
                  </a:moveTo>
                  <a:lnTo>
                    <a:pt x="86296" y="186969"/>
                  </a:lnTo>
                  <a:lnTo>
                    <a:pt x="86296" y="201345"/>
                  </a:lnTo>
                  <a:lnTo>
                    <a:pt x="100672" y="201345"/>
                  </a:lnTo>
                  <a:lnTo>
                    <a:pt x="100672" y="186969"/>
                  </a:lnTo>
                  <a:close/>
                </a:path>
                <a:path w="115570" h="474979">
                  <a:moveTo>
                    <a:pt x="100672" y="115062"/>
                  </a:moveTo>
                  <a:lnTo>
                    <a:pt x="86296" y="115062"/>
                  </a:lnTo>
                  <a:lnTo>
                    <a:pt x="86296" y="129438"/>
                  </a:lnTo>
                  <a:lnTo>
                    <a:pt x="71920" y="129438"/>
                  </a:lnTo>
                  <a:lnTo>
                    <a:pt x="71920" y="143814"/>
                  </a:lnTo>
                  <a:lnTo>
                    <a:pt x="86296" y="143814"/>
                  </a:lnTo>
                  <a:lnTo>
                    <a:pt x="100672" y="143827"/>
                  </a:lnTo>
                  <a:lnTo>
                    <a:pt x="100672" y="115062"/>
                  </a:lnTo>
                  <a:close/>
                </a:path>
                <a:path w="115570" h="474979">
                  <a:moveTo>
                    <a:pt x="100672" y="71907"/>
                  </a:moveTo>
                  <a:lnTo>
                    <a:pt x="86296" y="71907"/>
                  </a:lnTo>
                  <a:lnTo>
                    <a:pt x="86296" y="100672"/>
                  </a:lnTo>
                  <a:lnTo>
                    <a:pt x="100672" y="100672"/>
                  </a:lnTo>
                  <a:lnTo>
                    <a:pt x="100672" y="71907"/>
                  </a:lnTo>
                  <a:close/>
                </a:path>
                <a:path w="115570" h="474979">
                  <a:moveTo>
                    <a:pt x="100672" y="43141"/>
                  </a:moveTo>
                  <a:lnTo>
                    <a:pt x="86296" y="43141"/>
                  </a:lnTo>
                  <a:lnTo>
                    <a:pt x="86296" y="57518"/>
                  </a:lnTo>
                  <a:lnTo>
                    <a:pt x="100672" y="57518"/>
                  </a:lnTo>
                  <a:lnTo>
                    <a:pt x="100672" y="43141"/>
                  </a:lnTo>
                  <a:close/>
                </a:path>
                <a:path w="115570" h="474979">
                  <a:moveTo>
                    <a:pt x="100672" y="0"/>
                  </a:moveTo>
                  <a:lnTo>
                    <a:pt x="86296" y="0"/>
                  </a:lnTo>
                  <a:lnTo>
                    <a:pt x="71920" y="0"/>
                  </a:lnTo>
                  <a:lnTo>
                    <a:pt x="71920" y="14389"/>
                  </a:lnTo>
                  <a:lnTo>
                    <a:pt x="86296" y="14389"/>
                  </a:lnTo>
                  <a:lnTo>
                    <a:pt x="100672" y="14389"/>
                  </a:lnTo>
                  <a:lnTo>
                    <a:pt x="100672" y="0"/>
                  </a:lnTo>
                  <a:close/>
                </a:path>
                <a:path w="115570" h="474979">
                  <a:moveTo>
                    <a:pt x="115062" y="359562"/>
                  </a:moveTo>
                  <a:lnTo>
                    <a:pt x="100685" y="359562"/>
                  </a:lnTo>
                  <a:lnTo>
                    <a:pt x="100685" y="373938"/>
                  </a:lnTo>
                  <a:lnTo>
                    <a:pt x="115062" y="373938"/>
                  </a:lnTo>
                  <a:lnTo>
                    <a:pt x="115062" y="359562"/>
                  </a:lnTo>
                  <a:close/>
                </a:path>
                <a:path w="115570" h="474979">
                  <a:moveTo>
                    <a:pt x="115062" y="330796"/>
                  </a:moveTo>
                  <a:lnTo>
                    <a:pt x="100685" y="330796"/>
                  </a:lnTo>
                  <a:lnTo>
                    <a:pt x="100685" y="345173"/>
                  </a:lnTo>
                  <a:lnTo>
                    <a:pt x="115062" y="345173"/>
                  </a:lnTo>
                  <a:lnTo>
                    <a:pt x="115062" y="330796"/>
                  </a:lnTo>
                  <a:close/>
                </a:path>
                <a:path w="115570" h="474979">
                  <a:moveTo>
                    <a:pt x="115062" y="244500"/>
                  </a:moveTo>
                  <a:lnTo>
                    <a:pt x="100685" y="244500"/>
                  </a:lnTo>
                  <a:lnTo>
                    <a:pt x="100685" y="287642"/>
                  </a:lnTo>
                  <a:lnTo>
                    <a:pt x="115062" y="287642"/>
                  </a:lnTo>
                  <a:lnTo>
                    <a:pt x="115062" y="244500"/>
                  </a:lnTo>
                  <a:close/>
                </a:path>
                <a:path w="115570" h="474979">
                  <a:moveTo>
                    <a:pt x="115062" y="186969"/>
                  </a:moveTo>
                  <a:lnTo>
                    <a:pt x="100685" y="186969"/>
                  </a:lnTo>
                  <a:lnTo>
                    <a:pt x="100685" y="230111"/>
                  </a:lnTo>
                  <a:lnTo>
                    <a:pt x="115062" y="230111"/>
                  </a:lnTo>
                  <a:lnTo>
                    <a:pt x="115062" y="186969"/>
                  </a:lnTo>
                  <a:close/>
                </a:path>
                <a:path w="115570" h="474979">
                  <a:moveTo>
                    <a:pt x="115062" y="129438"/>
                  </a:moveTo>
                  <a:lnTo>
                    <a:pt x="100685" y="129438"/>
                  </a:lnTo>
                  <a:lnTo>
                    <a:pt x="100685" y="172580"/>
                  </a:lnTo>
                  <a:lnTo>
                    <a:pt x="115062" y="172580"/>
                  </a:lnTo>
                  <a:lnTo>
                    <a:pt x="115062" y="129438"/>
                  </a:lnTo>
                  <a:close/>
                </a:path>
                <a:path w="115570" h="474979">
                  <a:moveTo>
                    <a:pt x="115062" y="100672"/>
                  </a:moveTo>
                  <a:lnTo>
                    <a:pt x="100685" y="100672"/>
                  </a:lnTo>
                  <a:lnTo>
                    <a:pt x="100685" y="115049"/>
                  </a:lnTo>
                  <a:lnTo>
                    <a:pt x="115062" y="115049"/>
                  </a:lnTo>
                  <a:lnTo>
                    <a:pt x="115062" y="100672"/>
                  </a:lnTo>
                  <a:close/>
                </a:path>
                <a:path w="115570" h="474979">
                  <a:moveTo>
                    <a:pt x="115062" y="28765"/>
                  </a:moveTo>
                  <a:lnTo>
                    <a:pt x="100685" y="28765"/>
                  </a:lnTo>
                  <a:lnTo>
                    <a:pt x="100685" y="43141"/>
                  </a:lnTo>
                  <a:lnTo>
                    <a:pt x="115062" y="43141"/>
                  </a:lnTo>
                  <a:lnTo>
                    <a:pt x="115062" y="28765"/>
                  </a:lnTo>
                  <a:close/>
                </a:path>
                <a:path w="115570" h="474979">
                  <a:moveTo>
                    <a:pt x="115062" y="0"/>
                  </a:moveTo>
                  <a:lnTo>
                    <a:pt x="100685" y="0"/>
                  </a:lnTo>
                  <a:lnTo>
                    <a:pt x="100685" y="14389"/>
                  </a:lnTo>
                  <a:lnTo>
                    <a:pt x="115062" y="14389"/>
                  </a:lnTo>
                  <a:lnTo>
                    <a:pt x="11506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693884" y="3445853"/>
              <a:ext cx="86360" cy="474980"/>
            </a:xfrm>
            <a:custGeom>
              <a:avLst/>
              <a:gdLst/>
              <a:ahLst/>
              <a:cxnLst/>
              <a:rect l="l" t="t" r="r" b="b"/>
              <a:pathLst>
                <a:path w="86360" h="474979">
                  <a:moveTo>
                    <a:pt x="14376" y="388327"/>
                  </a:moveTo>
                  <a:lnTo>
                    <a:pt x="0" y="388327"/>
                  </a:lnTo>
                  <a:lnTo>
                    <a:pt x="0" y="417093"/>
                  </a:lnTo>
                  <a:lnTo>
                    <a:pt x="14376" y="417093"/>
                  </a:lnTo>
                  <a:lnTo>
                    <a:pt x="14376" y="388327"/>
                  </a:lnTo>
                  <a:close/>
                </a:path>
                <a:path w="86360" h="474979">
                  <a:moveTo>
                    <a:pt x="14376" y="359562"/>
                  </a:moveTo>
                  <a:lnTo>
                    <a:pt x="0" y="359562"/>
                  </a:lnTo>
                  <a:lnTo>
                    <a:pt x="0" y="373938"/>
                  </a:lnTo>
                  <a:lnTo>
                    <a:pt x="14376" y="373938"/>
                  </a:lnTo>
                  <a:lnTo>
                    <a:pt x="14376" y="359562"/>
                  </a:lnTo>
                  <a:close/>
                </a:path>
                <a:path w="86360" h="474979">
                  <a:moveTo>
                    <a:pt x="28752" y="445858"/>
                  </a:moveTo>
                  <a:lnTo>
                    <a:pt x="14376" y="445858"/>
                  </a:lnTo>
                  <a:lnTo>
                    <a:pt x="0" y="445858"/>
                  </a:lnTo>
                  <a:lnTo>
                    <a:pt x="0" y="460248"/>
                  </a:lnTo>
                  <a:lnTo>
                    <a:pt x="14376" y="460248"/>
                  </a:lnTo>
                  <a:lnTo>
                    <a:pt x="14376" y="474624"/>
                  </a:lnTo>
                  <a:lnTo>
                    <a:pt x="28752" y="474624"/>
                  </a:lnTo>
                  <a:lnTo>
                    <a:pt x="28752" y="445858"/>
                  </a:lnTo>
                  <a:close/>
                </a:path>
                <a:path w="86360" h="474979">
                  <a:moveTo>
                    <a:pt x="28752" y="431469"/>
                  </a:moveTo>
                  <a:lnTo>
                    <a:pt x="14376" y="431469"/>
                  </a:lnTo>
                  <a:lnTo>
                    <a:pt x="14376" y="445846"/>
                  </a:lnTo>
                  <a:lnTo>
                    <a:pt x="28752" y="445846"/>
                  </a:lnTo>
                  <a:lnTo>
                    <a:pt x="28752" y="431469"/>
                  </a:lnTo>
                  <a:close/>
                </a:path>
                <a:path w="86360" h="474979">
                  <a:moveTo>
                    <a:pt x="28752" y="330796"/>
                  </a:moveTo>
                  <a:lnTo>
                    <a:pt x="14376" y="330796"/>
                  </a:lnTo>
                  <a:lnTo>
                    <a:pt x="14376" y="345173"/>
                  </a:lnTo>
                  <a:lnTo>
                    <a:pt x="28752" y="345173"/>
                  </a:lnTo>
                  <a:lnTo>
                    <a:pt x="28752" y="330796"/>
                  </a:lnTo>
                  <a:close/>
                </a:path>
                <a:path w="86360" h="474979">
                  <a:moveTo>
                    <a:pt x="28752" y="258889"/>
                  </a:moveTo>
                  <a:lnTo>
                    <a:pt x="14376" y="258889"/>
                  </a:lnTo>
                  <a:lnTo>
                    <a:pt x="14376" y="316420"/>
                  </a:lnTo>
                  <a:lnTo>
                    <a:pt x="28752" y="316420"/>
                  </a:lnTo>
                  <a:lnTo>
                    <a:pt x="28752" y="258889"/>
                  </a:lnTo>
                  <a:close/>
                </a:path>
                <a:path w="86360" h="474979">
                  <a:moveTo>
                    <a:pt x="28752" y="230124"/>
                  </a:moveTo>
                  <a:lnTo>
                    <a:pt x="14376" y="230124"/>
                  </a:lnTo>
                  <a:lnTo>
                    <a:pt x="14376" y="244500"/>
                  </a:lnTo>
                  <a:lnTo>
                    <a:pt x="28752" y="244500"/>
                  </a:lnTo>
                  <a:lnTo>
                    <a:pt x="28752" y="230124"/>
                  </a:lnTo>
                  <a:close/>
                </a:path>
                <a:path w="86360" h="474979">
                  <a:moveTo>
                    <a:pt x="28752" y="201358"/>
                  </a:moveTo>
                  <a:lnTo>
                    <a:pt x="14376" y="201358"/>
                  </a:lnTo>
                  <a:lnTo>
                    <a:pt x="14376" y="215734"/>
                  </a:lnTo>
                  <a:lnTo>
                    <a:pt x="28752" y="215734"/>
                  </a:lnTo>
                  <a:lnTo>
                    <a:pt x="28752" y="201358"/>
                  </a:lnTo>
                  <a:close/>
                </a:path>
                <a:path w="86360" h="474979">
                  <a:moveTo>
                    <a:pt x="28752" y="172593"/>
                  </a:moveTo>
                  <a:lnTo>
                    <a:pt x="14376" y="172593"/>
                  </a:lnTo>
                  <a:lnTo>
                    <a:pt x="14376" y="186969"/>
                  </a:lnTo>
                  <a:lnTo>
                    <a:pt x="28752" y="186969"/>
                  </a:lnTo>
                  <a:lnTo>
                    <a:pt x="28752" y="172593"/>
                  </a:lnTo>
                  <a:close/>
                </a:path>
                <a:path w="86360" h="474979">
                  <a:moveTo>
                    <a:pt x="28752" y="143827"/>
                  </a:moveTo>
                  <a:lnTo>
                    <a:pt x="14376" y="143827"/>
                  </a:lnTo>
                  <a:lnTo>
                    <a:pt x="14376" y="158203"/>
                  </a:lnTo>
                  <a:lnTo>
                    <a:pt x="28752" y="158203"/>
                  </a:lnTo>
                  <a:lnTo>
                    <a:pt x="28752" y="143827"/>
                  </a:lnTo>
                  <a:close/>
                </a:path>
                <a:path w="86360" h="474979">
                  <a:moveTo>
                    <a:pt x="28752" y="115062"/>
                  </a:moveTo>
                  <a:lnTo>
                    <a:pt x="14376" y="115062"/>
                  </a:lnTo>
                  <a:lnTo>
                    <a:pt x="14376" y="129451"/>
                  </a:lnTo>
                  <a:lnTo>
                    <a:pt x="28752" y="129451"/>
                  </a:lnTo>
                  <a:lnTo>
                    <a:pt x="28752" y="115062"/>
                  </a:lnTo>
                  <a:close/>
                </a:path>
                <a:path w="86360" h="474979">
                  <a:moveTo>
                    <a:pt x="28752" y="28765"/>
                  </a:moveTo>
                  <a:lnTo>
                    <a:pt x="14376" y="28765"/>
                  </a:lnTo>
                  <a:lnTo>
                    <a:pt x="14376" y="43141"/>
                  </a:lnTo>
                  <a:lnTo>
                    <a:pt x="14376" y="100672"/>
                  </a:lnTo>
                  <a:lnTo>
                    <a:pt x="28752" y="100672"/>
                  </a:lnTo>
                  <a:lnTo>
                    <a:pt x="28752" y="43141"/>
                  </a:lnTo>
                  <a:lnTo>
                    <a:pt x="28752" y="28765"/>
                  </a:lnTo>
                  <a:close/>
                </a:path>
                <a:path w="86360" h="474979">
                  <a:moveTo>
                    <a:pt x="43141" y="273265"/>
                  </a:moveTo>
                  <a:lnTo>
                    <a:pt x="28765" y="273265"/>
                  </a:lnTo>
                  <a:lnTo>
                    <a:pt x="28765" y="316407"/>
                  </a:lnTo>
                  <a:lnTo>
                    <a:pt x="43141" y="316407"/>
                  </a:lnTo>
                  <a:lnTo>
                    <a:pt x="43141" y="273265"/>
                  </a:lnTo>
                  <a:close/>
                </a:path>
                <a:path w="86360" h="474979">
                  <a:moveTo>
                    <a:pt x="43141" y="244500"/>
                  </a:moveTo>
                  <a:lnTo>
                    <a:pt x="28765" y="244500"/>
                  </a:lnTo>
                  <a:lnTo>
                    <a:pt x="28765" y="258876"/>
                  </a:lnTo>
                  <a:lnTo>
                    <a:pt x="43141" y="258876"/>
                  </a:lnTo>
                  <a:lnTo>
                    <a:pt x="43141" y="244500"/>
                  </a:lnTo>
                  <a:close/>
                </a:path>
                <a:path w="86360" h="474979">
                  <a:moveTo>
                    <a:pt x="57531" y="258889"/>
                  </a:moveTo>
                  <a:lnTo>
                    <a:pt x="43141" y="258889"/>
                  </a:lnTo>
                  <a:lnTo>
                    <a:pt x="43141" y="273265"/>
                  </a:lnTo>
                  <a:lnTo>
                    <a:pt x="57531" y="273265"/>
                  </a:lnTo>
                  <a:lnTo>
                    <a:pt x="57531" y="258889"/>
                  </a:lnTo>
                  <a:close/>
                </a:path>
                <a:path w="86360" h="474979">
                  <a:moveTo>
                    <a:pt x="57531" y="86296"/>
                  </a:moveTo>
                  <a:lnTo>
                    <a:pt x="43141" y="86296"/>
                  </a:lnTo>
                  <a:lnTo>
                    <a:pt x="43141" y="115062"/>
                  </a:lnTo>
                  <a:lnTo>
                    <a:pt x="28765" y="115062"/>
                  </a:lnTo>
                  <a:lnTo>
                    <a:pt x="28765" y="143827"/>
                  </a:lnTo>
                  <a:lnTo>
                    <a:pt x="43141" y="143827"/>
                  </a:lnTo>
                  <a:lnTo>
                    <a:pt x="43141" y="129438"/>
                  </a:lnTo>
                  <a:lnTo>
                    <a:pt x="57531" y="129438"/>
                  </a:lnTo>
                  <a:lnTo>
                    <a:pt x="57531" y="86296"/>
                  </a:lnTo>
                  <a:close/>
                </a:path>
                <a:path w="86360" h="474979">
                  <a:moveTo>
                    <a:pt x="57531" y="28765"/>
                  </a:moveTo>
                  <a:lnTo>
                    <a:pt x="43141" y="28765"/>
                  </a:lnTo>
                  <a:lnTo>
                    <a:pt x="28765" y="28765"/>
                  </a:lnTo>
                  <a:lnTo>
                    <a:pt x="28765" y="43141"/>
                  </a:lnTo>
                  <a:lnTo>
                    <a:pt x="28765" y="71907"/>
                  </a:lnTo>
                  <a:lnTo>
                    <a:pt x="43141" y="71907"/>
                  </a:lnTo>
                  <a:lnTo>
                    <a:pt x="43141" y="43141"/>
                  </a:lnTo>
                  <a:lnTo>
                    <a:pt x="57531" y="43141"/>
                  </a:lnTo>
                  <a:lnTo>
                    <a:pt x="57531" y="28765"/>
                  </a:lnTo>
                  <a:close/>
                </a:path>
                <a:path w="86360" h="474979">
                  <a:moveTo>
                    <a:pt x="57531" y="0"/>
                  </a:moveTo>
                  <a:lnTo>
                    <a:pt x="43141" y="0"/>
                  </a:lnTo>
                  <a:lnTo>
                    <a:pt x="28765" y="0"/>
                  </a:lnTo>
                  <a:lnTo>
                    <a:pt x="28765" y="14389"/>
                  </a:lnTo>
                  <a:lnTo>
                    <a:pt x="43141" y="14389"/>
                  </a:lnTo>
                  <a:lnTo>
                    <a:pt x="57531" y="14389"/>
                  </a:lnTo>
                  <a:lnTo>
                    <a:pt x="57531" y="0"/>
                  </a:lnTo>
                  <a:close/>
                </a:path>
                <a:path w="86360" h="474979">
                  <a:moveTo>
                    <a:pt x="71907" y="316407"/>
                  </a:moveTo>
                  <a:lnTo>
                    <a:pt x="57531" y="316407"/>
                  </a:lnTo>
                  <a:lnTo>
                    <a:pt x="57531" y="330796"/>
                  </a:lnTo>
                  <a:lnTo>
                    <a:pt x="43141" y="330796"/>
                  </a:lnTo>
                  <a:lnTo>
                    <a:pt x="28765" y="330796"/>
                  </a:lnTo>
                  <a:lnTo>
                    <a:pt x="28765" y="345173"/>
                  </a:lnTo>
                  <a:lnTo>
                    <a:pt x="43141" y="345173"/>
                  </a:lnTo>
                  <a:lnTo>
                    <a:pt x="43141" y="373938"/>
                  </a:lnTo>
                  <a:lnTo>
                    <a:pt x="28765" y="373938"/>
                  </a:lnTo>
                  <a:lnTo>
                    <a:pt x="28765" y="388315"/>
                  </a:lnTo>
                  <a:lnTo>
                    <a:pt x="43141" y="388315"/>
                  </a:lnTo>
                  <a:lnTo>
                    <a:pt x="43141" y="417080"/>
                  </a:lnTo>
                  <a:lnTo>
                    <a:pt x="57531" y="417080"/>
                  </a:lnTo>
                  <a:lnTo>
                    <a:pt x="57531" y="431469"/>
                  </a:lnTo>
                  <a:lnTo>
                    <a:pt x="43141" y="431469"/>
                  </a:lnTo>
                  <a:lnTo>
                    <a:pt x="43141" y="417093"/>
                  </a:lnTo>
                  <a:lnTo>
                    <a:pt x="28765" y="417093"/>
                  </a:lnTo>
                  <a:lnTo>
                    <a:pt x="28765" y="445858"/>
                  </a:lnTo>
                  <a:lnTo>
                    <a:pt x="28765" y="474624"/>
                  </a:lnTo>
                  <a:lnTo>
                    <a:pt x="43141" y="474624"/>
                  </a:lnTo>
                  <a:lnTo>
                    <a:pt x="57531" y="474611"/>
                  </a:lnTo>
                  <a:lnTo>
                    <a:pt x="71907" y="474624"/>
                  </a:lnTo>
                  <a:lnTo>
                    <a:pt x="71907" y="445858"/>
                  </a:lnTo>
                  <a:lnTo>
                    <a:pt x="57531" y="445858"/>
                  </a:lnTo>
                  <a:lnTo>
                    <a:pt x="57531" y="460235"/>
                  </a:lnTo>
                  <a:lnTo>
                    <a:pt x="43141" y="460235"/>
                  </a:lnTo>
                  <a:lnTo>
                    <a:pt x="43141" y="445858"/>
                  </a:lnTo>
                  <a:lnTo>
                    <a:pt x="57531" y="445846"/>
                  </a:lnTo>
                  <a:lnTo>
                    <a:pt x="71907" y="445846"/>
                  </a:lnTo>
                  <a:lnTo>
                    <a:pt x="71907" y="402704"/>
                  </a:lnTo>
                  <a:lnTo>
                    <a:pt x="57531" y="402704"/>
                  </a:lnTo>
                  <a:lnTo>
                    <a:pt x="57531" y="373938"/>
                  </a:lnTo>
                  <a:lnTo>
                    <a:pt x="57531" y="359549"/>
                  </a:lnTo>
                  <a:lnTo>
                    <a:pt x="71907" y="359549"/>
                  </a:lnTo>
                  <a:lnTo>
                    <a:pt x="71907" y="316407"/>
                  </a:lnTo>
                  <a:close/>
                </a:path>
                <a:path w="86360" h="474979">
                  <a:moveTo>
                    <a:pt x="71907" y="287642"/>
                  </a:moveTo>
                  <a:lnTo>
                    <a:pt x="57531" y="287642"/>
                  </a:lnTo>
                  <a:lnTo>
                    <a:pt x="57531" y="302031"/>
                  </a:lnTo>
                  <a:lnTo>
                    <a:pt x="71907" y="302031"/>
                  </a:lnTo>
                  <a:lnTo>
                    <a:pt x="71907" y="287642"/>
                  </a:lnTo>
                  <a:close/>
                </a:path>
                <a:path w="86360" h="474979">
                  <a:moveTo>
                    <a:pt x="71907" y="129438"/>
                  </a:moveTo>
                  <a:lnTo>
                    <a:pt x="57531" y="129438"/>
                  </a:lnTo>
                  <a:lnTo>
                    <a:pt x="57531" y="143827"/>
                  </a:lnTo>
                  <a:lnTo>
                    <a:pt x="43141" y="143827"/>
                  </a:lnTo>
                  <a:lnTo>
                    <a:pt x="43141" y="158203"/>
                  </a:lnTo>
                  <a:lnTo>
                    <a:pt x="57531" y="158203"/>
                  </a:lnTo>
                  <a:lnTo>
                    <a:pt x="57531" y="172593"/>
                  </a:lnTo>
                  <a:lnTo>
                    <a:pt x="43141" y="172593"/>
                  </a:lnTo>
                  <a:lnTo>
                    <a:pt x="28765" y="172593"/>
                  </a:lnTo>
                  <a:lnTo>
                    <a:pt x="28765" y="201358"/>
                  </a:lnTo>
                  <a:lnTo>
                    <a:pt x="43141" y="201358"/>
                  </a:lnTo>
                  <a:lnTo>
                    <a:pt x="43141" y="186969"/>
                  </a:lnTo>
                  <a:lnTo>
                    <a:pt x="57531" y="186969"/>
                  </a:lnTo>
                  <a:lnTo>
                    <a:pt x="57531" y="215734"/>
                  </a:lnTo>
                  <a:lnTo>
                    <a:pt x="43141" y="215734"/>
                  </a:lnTo>
                  <a:lnTo>
                    <a:pt x="28765" y="215734"/>
                  </a:lnTo>
                  <a:lnTo>
                    <a:pt x="28765" y="230111"/>
                  </a:lnTo>
                  <a:lnTo>
                    <a:pt x="43141" y="230111"/>
                  </a:lnTo>
                  <a:lnTo>
                    <a:pt x="43141" y="244500"/>
                  </a:lnTo>
                  <a:lnTo>
                    <a:pt x="57531" y="244500"/>
                  </a:lnTo>
                  <a:lnTo>
                    <a:pt x="57531" y="258876"/>
                  </a:lnTo>
                  <a:lnTo>
                    <a:pt x="71907" y="258876"/>
                  </a:lnTo>
                  <a:lnTo>
                    <a:pt x="71907" y="129438"/>
                  </a:lnTo>
                  <a:close/>
                </a:path>
                <a:path w="86360" h="474979">
                  <a:moveTo>
                    <a:pt x="86283" y="0"/>
                  </a:moveTo>
                  <a:lnTo>
                    <a:pt x="71907" y="0"/>
                  </a:lnTo>
                  <a:lnTo>
                    <a:pt x="71907" y="43141"/>
                  </a:lnTo>
                  <a:lnTo>
                    <a:pt x="86283" y="43141"/>
                  </a:lnTo>
                  <a:lnTo>
                    <a:pt x="862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772979" y="3488995"/>
              <a:ext cx="0" cy="431800"/>
            </a:xfrm>
            <a:custGeom>
              <a:avLst/>
              <a:gdLst/>
              <a:ahLst/>
              <a:cxnLst/>
              <a:rect l="l" t="t" r="r" b="b"/>
              <a:pathLst>
                <a:path h="431800">
                  <a:moveTo>
                    <a:pt x="0" y="0"/>
                  </a:moveTo>
                  <a:lnTo>
                    <a:pt x="0" y="431482"/>
                  </a:lnTo>
                </a:path>
              </a:pathLst>
            </a:custGeom>
            <a:ln w="14376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780180" y="3445853"/>
              <a:ext cx="86360" cy="474980"/>
            </a:xfrm>
            <a:custGeom>
              <a:avLst/>
              <a:gdLst/>
              <a:ahLst/>
              <a:cxnLst/>
              <a:rect l="l" t="t" r="r" b="b"/>
              <a:pathLst>
                <a:path w="86360" h="474979">
                  <a:moveTo>
                    <a:pt x="57518" y="28765"/>
                  </a:moveTo>
                  <a:lnTo>
                    <a:pt x="43141" y="28765"/>
                  </a:lnTo>
                  <a:lnTo>
                    <a:pt x="28765" y="28765"/>
                  </a:lnTo>
                  <a:lnTo>
                    <a:pt x="14376" y="28765"/>
                  </a:lnTo>
                  <a:lnTo>
                    <a:pt x="14376" y="43141"/>
                  </a:lnTo>
                  <a:lnTo>
                    <a:pt x="14376" y="71907"/>
                  </a:lnTo>
                  <a:lnTo>
                    <a:pt x="28765" y="71907"/>
                  </a:lnTo>
                  <a:lnTo>
                    <a:pt x="43141" y="71907"/>
                  </a:lnTo>
                  <a:lnTo>
                    <a:pt x="57518" y="71907"/>
                  </a:lnTo>
                  <a:lnTo>
                    <a:pt x="57518" y="43141"/>
                  </a:lnTo>
                  <a:lnTo>
                    <a:pt x="57518" y="28765"/>
                  </a:lnTo>
                  <a:close/>
                </a:path>
                <a:path w="86360" h="474979">
                  <a:moveTo>
                    <a:pt x="71894" y="417093"/>
                  </a:moveTo>
                  <a:lnTo>
                    <a:pt x="57518" y="417093"/>
                  </a:lnTo>
                  <a:lnTo>
                    <a:pt x="43141" y="417093"/>
                  </a:lnTo>
                  <a:lnTo>
                    <a:pt x="43141" y="402704"/>
                  </a:lnTo>
                  <a:lnTo>
                    <a:pt x="28765" y="402704"/>
                  </a:lnTo>
                  <a:lnTo>
                    <a:pt x="28765" y="373938"/>
                  </a:lnTo>
                  <a:lnTo>
                    <a:pt x="28765" y="345173"/>
                  </a:lnTo>
                  <a:lnTo>
                    <a:pt x="43141" y="345173"/>
                  </a:lnTo>
                  <a:lnTo>
                    <a:pt x="57518" y="345173"/>
                  </a:lnTo>
                  <a:lnTo>
                    <a:pt x="57518" y="330796"/>
                  </a:lnTo>
                  <a:lnTo>
                    <a:pt x="43141" y="330796"/>
                  </a:lnTo>
                  <a:lnTo>
                    <a:pt x="28765" y="330796"/>
                  </a:lnTo>
                  <a:lnTo>
                    <a:pt x="14376" y="330796"/>
                  </a:lnTo>
                  <a:lnTo>
                    <a:pt x="14376" y="345173"/>
                  </a:lnTo>
                  <a:lnTo>
                    <a:pt x="0" y="345173"/>
                  </a:lnTo>
                  <a:lnTo>
                    <a:pt x="0" y="359562"/>
                  </a:lnTo>
                  <a:lnTo>
                    <a:pt x="14376" y="359562"/>
                  </a:lnTo>
                  <a:lnTo>
                    <a:pt x="14376" y="373938"/>
                  </a:lnTo>
                  <a:lnTo>
                    <a:pt x="14376" y="402704"/>
                  </a:lnTo>
                  <a:lnTo>
                    <a:pt x="0" y="402704"/>
                  </a:lnTo>
                  <a:lnTo>
                    <a:pt x="0" y="445846"/>
                  </a:lnTo>
                  <a:lnTo>
                    <a:pt x="14376" y="445846"/>
                  </a:lnTo>
                  <a:lnTo>
                    <a:pt x="14376" y="431469"/>
                  </a:lnTo>
                  <a:lnTo>
                    <a:pt x="28765" y="431469"/>
                  </a:lnTo>
                  <a:lnTo>
                    <a:pt x="28765" y="445846"/>
                  </a:lnTo>
                  <a:lnTo>
                    <a:pt x="43141" y="445846"/>
                  </a:lnTo>
                  <a:lnTo>
                    <a:pt x="28765" y="445858"/>
                  </a:lnTo>
                  <a:lnTo>
                    <a:pt x="14376" y="445858"/>
                  </a:lnTo>
                  <a:lnTo>
                    <a:pt x="0" y="445858"/>
                  </a:lnTo>
                  <a:lnTo>
                    <a:pt x="0" y="474624"/>
                  </a:lnTo>
                  <a:lnTo>
                    <a:pt x="14376" y="474624"/>
                  </a:lnTo>
                  <a:lnTo>
                    <a:pt x="28765" y="474624"/>
                  </a:lnTo>
                  <a:lnTo>
                    <a:pt x="28765" y="460248"/>
                  </a:lnTo>
                  <a:lnTo>
                    <a:pt x="43141" y="460248"/>
                  </a:lnTo>
                  <a:lnTo>
                    <a:pt x="57518" y="460248"/>
                  </a:lnTo>
                  <a:lnTo>
                    <a:pt x="57518" y="474611"/>
                  </a:lnTo>
                  <a:lnTo>
                    <a:pt x="71894" y="474611"/>
                  </a:lnTo>
                  <a:lnTo>
                    <a:pt x="71894" y="460235"/>
                  </a:lnTo>
                  <a:lnTo>
                    <a:pt x="57518" y="460235"/>
                  </a:lnTo>
                  <a:lnTo>
                    <a:pt x="57518" y="445858"/>
                  </a:lnTo>
                  <a:lnTo>
                    <a:pt x="57518" y="431469"/>
                  </a:lnTo>
                  <a:lnTo>
                    <a:pt x="71894" y="431469"/>
                  </a:lnTo>
                  <a:lnTo>
                    <a:pt x="71894" y="417093"/>
                  </a:lnTo>
                  <a:close/>
                </a:path>
                <a:path w="86360" h="474979">
                  <a:moveTo>
                    <a:pt x="71894" y="359562"/>
                  </a:moveTo>
                  <a:lnTo>
                    <a:pt x="57518" y="359562"/>
                  </a:lnTo>
                  <a:lnTo>
                    <a:pt x="43141" y="359562"/>
                  </a:lnTo>
                  <a:lnTo>
                    <a:pt x="43141" y="373938"/>
                  </a:lnTo>
                  <a:lnTo>
                    <a:pt x="43141" y="402704"/>
                  </a:lnTo>
                  <a:lnTo>
                    <a:pt x="57518" y="402704"/>
                  </a:lnTo>
                  <a:lnTo>
                    <a:pt x="71894" y="402704"/>
                  </a:lnTo>
                  <a:lnTo>
                    <a:pt x="71894" y="373938"/>
                  </a:lnTo>
                  <a:lnTo>
                    <a:pt x="71894" y="359562"/>
                  </a:lnTo>
                  <a:close/>
                </a:path>
                <a:path w="86360" h="474979">
                  <a:moveTo>
                    <a:pt x="71894" y="316407"/>
                  </a:moveTo>
                  <a:lnTo>
                    <a:pt x="57518" y="316407"/>
                  </a:lnTo>
                  <a:lnTo>
                    <a:pt x="57518" y="330784"/>
                  </a:lnTo>
                  <a:lnTo>
                    <a:pt x="71894" y="330784"/>
                  </a:lnTo>
                  <a:lnTo>
                    <a:pt x="71894" y="316407"/>
                  </a:lnTo>
                  <a:close/>
                </a:path>
                <a:path w="86360" h="474979">
                  <a:moveTo>
                    <a:pt x="71894" y="258889"/>
                  </a:moveTo>
                  <a:lnTo>
                    <a:pt x="57518" y="258889"/>
                  </a:lnTo>
                  <a:lnTo>
                    <a:pt x="57518" y="244500"/>
                  </a:lnTo>
                  <a:lnTo>
                    <a:pt x="43141" y="244500"/>
                  </a:lnTo>
                  <a:lnTo>
                    <a:pt x="28765" y="244500"/>
                  </a:lnTo>
                  <a:lnTo>
                    <a:pt x="28765" y="258876"/>
                  </a:lnTo>
                  <a:lnTo>
                    <a:pt x="43141" y="258876"/>
                  </a:lnTo>
                  <a:lnTo>
                    <a:pt x="43141" y="273265"/>
                  </a:lnTo>
                  <a:lnTo>
                    <a:pt x="28765" y="273265"/>
                  </a:lnTo>
                  <a:lnTo>
                    <a:pt x="28765" y="258889"/>
                  </a:lnTo>
                  <a:lnTo>
                    <a:pt x="14376" y="258889"/>
                  </a:lnTo>
                  <a:lnTo>
                    <a:pt x="14376" y="287642"/>
                  </a:lnTo>
                  <a:lnTo>
                    <a:pt x="0" y="287642"/>
                  </a:lnTo>
                  <a:lnTo>
                    <a:pt x="0" y="316407"/>
                  </a:lnTo>
                  <a:lnTo>
                    <a:pt x="0" y="330784"/>
                  </a:lnTo>
                  <a:lnTo>
                    <a:pt x="14376" y="330784"/>
                  </a:lnTo>
                  <a:lnTo>
                    <a:pt x="14376" y="316407"/>
                  </a:lnTo>
                  <a:lnTo>
                    <a:pt x="14376" y="302031"/>
                  </a:lnTo>
                  <a:lnTo>
                    <a:pt x="28765" y="302031"/>
                  </a:lnTo>
                  <a:lnTo>
                    <a:pt x="28765" y="316407"/>
                  </a:lnTo>
                  <a:lnTo>
                    <a:pt x="43141" y="316407"/>
                  </a:lnTo>
                  <a:lnTo>
                    <a:pt x="43141" y="287642"/>
                  </a:lnTo>
                  <a:lnTo>
                    <a:pt x="57518" y="287642"/>
                  </a:lnTo>
                  <a:lnTo>
                    <a:pt x="71894" y="287655"/>
                  </a:lnTo>
                  <a:lnTo>
                    <a:pt x="71894" y="258889"/>
                  </a:lnTo>
                  <a:close/>
                </a:path>
                <a:path w="86360" h="474979">
                  <a:moveTo>
                    <a:pt x="71894" y="186969"/>
                  </a:moveTo>
                  <a:lnTo>
                    <a:pt x="57518" y="186969"/>
                  </a:lnTo>
                  <a:lnTo>
                    <a:pt x="57518" y="215734"/>
                  </a:lnTo>
                  <a:lnTo>
                    <a:pt x="71894" y="215734"/>
                  </a:lnTo>
                  <a:lnTo>
                    <a:pt x="71894" y="186969"/>
                  </a:lnTo>
                  <a:close/>
                </a:path>
                <a:path w="86360" h="474979">
                  <a:moveTo>
                    <a:pt x="71894" y="143827"/>
                  </a:moveTo>
                  <a:lnTo>
                    <a:pt x="57518" y="143827"/>
                  </a:lnTo>
                  <a:lnTo>
                    <a:pt x="57518" y="115062"/>
                  </a:lnTo>
                  <a:lnTo>
                    <a:pt x="43141" y="115062"/>
                  </a:lnTo>
                  <a:lnTo>
                    <a:pt x="28765" y="115062"/>
                  </a:lnTo>
                  <a:lnTo>
                    <a:pt x="14376" y="115062"/>
                  </a:lnTo>
                  <a:lnTo>
                    <a:pt x="0" y="115062"/>
                  </a:lnTo>
                  <a:lnTo>
                    <a:pt x="0" y="129451"/>
                  </a:lnTo>
                  <a:lnTo>
                    <a:pt x="14376" y="129451"/>
                  </a:lnTo>
                  <a:lnTo>
                    <a:pt x="28765" y="129451"/>
                  </a:lnTo>
                  <a:lnTo>
                    <a:pt x="28765" y="143827"/>
                  </a:lnTo>
                  <a:lnTo>
                    <a:pt x="43141" y="143827"/>
                  </a:lnTo>
                  <a:lnTo>
                    <a:pt x="43141" y="158203"/>
                  </a:lnTo>
                  <a:lnTo>
                    <a:pt x="28765" y="158203"/>
                  </a:lnTo>
                  <a:lnTo>
                    <a:pt x="28765" y="143827"/>
                  </a:lnTo>
                  <a:lnTo>
                    <a:pt x="14376" y="143827"/>
                  </a:lnTo>
                  <a:lnTo>
                    <a:pt x="14376" y="172593"/>
                  </a:lnTo>
                  <a:lnTo>
                    <a:pt x="0" y="172593"/>
                  </a:lnTo>
                  <a:lnTo>
                    <a:pt x="0" y="186969"/>
                  </a:lnTo>
                  <a:lnTo>
                    <a:pt x="14376" y="186969"/>
                  </a:lnTo>
                  <a:lnTo>
                    <a:pt x="28765" y="186969"/>
                  </a:lnTo>
                  <a:lnTo>
                    <a:pt x="28765" y="201358"/>
                  </a:lnTo>
                  <a:lnTo>
                    <a:pt x="14376" y="201358"/>
                  </a:lnTo>
                  <a:lnTo>
                    <a:pt x="14376" y="230124"/>
                  </a:lnTo>
                  <a:lnTo>
                    <a:pt x="0" y="230124"/>
                  </a:lnTo>
                  <a:lnTo>
                    <a:pt x="0" y="258889"/>
                  </a:lnTo>
                  <a:lnTo>
                    <a:pt x="14376" y="258889"/>
                  </a:lnTo>
                  <a:lnTo>
                    <a:pt x="14376" y="244500"/>
                  </a:lnTo>
                  <a:lnTo>
                    <a:pt x="28765" y="244500"/>
                  </a:lnTo>
                  <a:lnTo>
                    <a:pt x="28765" y="230111"/>
                  </a:lnTo>
                  <a:lnTo>
                    <a:pt x="43141" y="230111"/>
                  </a:lnTo>
                  <a:lnTo>
                    <a:pt x="57518" y="230111"/>
                  </a:lnTo>
                  <a:lnTo>
                    <a:pt x="57518" y="215734"/>
                  </a:lnTo>
                  <a:lnTo>
                    <a:pt x="43141" y="215734"/>
                  </a:lnTo>
                  <a:lnTo>
                    <a:pt x="43141" y="172605"/>
                  </a:lnTo>
                  <a:lnTo>
                    <a:pt x="57518" y="172605"/>
                  </a:lnTo>
                  <a:lnTo>
                    <a:pt x="71894" y="172593"/>
                  </a:lnTo>
                  <a:lnTo>
                    <a:pt x="71894" y="143827"/>
                  </a:lnTo>
                  <a:close/>
                </a:path>
                <a:path w="86360" h="474979">
                  <a:moveTo>
                    <a:pt x="71894" y="86296"/>
                  </a:moveTo>
                  <a:lnTo>
                    <a:pt x="71894" y="86296"/>
                  </a:lnTo>
                  <a:lnTo>
                    <a:pt x="0" y="86296"/>
                  </a:lnTo>
                  <a:lnTo>
                    <a:pt x="0" y="100672"/>
                  </a:lnTo>
                  <a:lnTo>
                    <a:pt x="71894" y="100672"/>
                  </a:lnTo>
                  <a:lnTo>
                    <a:pt x="71894" y="86296"/>
                  </a:lnTo>
                  <a:close/>
                </a:path>
                <a:path w="86360" h="474979">
                  <a:moveTo>
                    <a:pt x="71894" y="0"/>
                  </a:moveTo>
                  <a:lnTo>
                    <a:pt x="71894" y="0"/>
                  </a:lnTo>
                  <a:lnTo>
                    <a:pt x="0" y="0"/>
                  </a:lnTo>
                  <a:lnTo>
                    <a:pt x="0" y="14389"/>
                  </a:lnTo>
                  <a:lnTo>
                    <a:pt x="71894" y="14389"/>
                  </a:lnTo>
                  <a:lnTo>
                    <a:pt x="71894" y="0"/>
                  </a:lnTo>
                  <a:close/>
                </a:path>
                <a:path w="86360" h="474979">
                  <a:moveTo>
                    <a:pt x="86283" y="417093"/>
                  </a:moveTo>
                  <a:lnTo>
                    <a:pt x="71907" y="417093"/>
                  </a:lnTo>
                  <a:lnTo>
                    <a:pt x="71907" y="431469"/>
                  </a:lnTo>
                  <a:lnTo>
                    <a:pt x="86283" y="431469"/>
                  </a:lnTo>
                  <a:lnTo>
                    <a:pt x="86283" y="417093"/>
                  </a:lnTo>
                  <a:close/>
                </a:path>
                <a:path w="86360" h="474979">
                  <a:moveTo>
                    <a:pt x="86283" y="388327"/>
                  </a:moveTo>
                  <a:lnTo>
                    <a:pt x="71907" y="388327"/>
                  </a:lnTo>
                  <a:lnTo>
                    <a:pt x="71907" y="402717"/>
                  </a:lnTo>
                  <a:lnTo>
                    <a:pt x="86283" y="402717"/>
                  </a:lnTo>
                  <a:lnTo>
                    <a:pt x="86283" y="388327"/>
                  </a:lnTo>
                  <a:close/>
                </a:path>
                <a:path w="86360" h="474979">
                  <a:moveTo>
                    <a:pt x="86283" y="359562"/>
                  </a:moveTo>
                  <a:lnTo>
                    <a:pt x="71907" y="359562"/>
                  </a:lnTo>
                  <a:lnTo>
                    <a:pt x="71907" y="373938"/>
                  </a:lnTo>
                  <a:lnTo>
                    <a:pt x="86283" y="373938"/>
                  </a:lnTo>
                  <a:lnTo>
                    <a:pt x="86283" y="359562"/>
                  </a:lnTo>
                  <a:close/>
                </a:path>
                <a:path w="86360" h="474979">
                  <a:moveTo>
                    <a:pt x="86283" y="302031"/>
                  </a:moveTo>
                  <a:lnTo>
                    <a:pt x="71907" y="302031"/>
                  </a:lnTo>
                  <a:lnTo>
                    <a:pt x="71907" y="316407"/>
                  </a:lnTo>
                  <a:lnTo>
                    <a:pt x="86283" y="316407"/>
                  </a:lnTo>
                  <a:lnTo>
                    <a:pt x="86283" y="302031"/>
                  </a:lnTo>
                  <a:close/>
                </a:path>
                <a:path w="86360" h="474979">
                  <a:moveTo>
                    <a:pt x="86283" y="273265"/>
                  </a:moveTo>
                  <a:lnTo>
                    <a:pt x="71907" y="273265"/>
                  </a:lnTo>
                  <a:lnTo>
                    <a:pt x="71907" y="287642"/>
                  </a:lnTo>
                  <a:lnTo>
                    <a:pt x="86283" y="287642"/>
                  </a:lnTo>
                  <a:lnTo>
                    <a:pt x="86283" y="273265"/>
                  </a:lnTo>
                  <a:close/>
                </a:path>
                <a:path w="86360" h="474979">
                  <a:moveTo>
                    <a:pt x="86283" y="230124"/>
                  </a:moveTo>
                  <a:lnTo>
                    <a:pt x="71907" y="230124"/>
                  </a:lnTo>
                  <a:lnTo>
                    <a:pt x="71907" y="258889"/>
                  </a:lnTo>
                  <a:lnTo>
                    <a:pt x="86283" y="258889"/>
                  </a:lnTo>
                  <a:lnTo>
                    <a:pt x="86283" y="230124"/>
                  </a:lnTo>
                  <a:close/>
                </a:path>
                <a:path w="86360" h="474979">
                  <a:moveTo>
                    <a:pt x="86283" y="172593"/>
                  </a:moveTo>
                  <a:lnTo>
                    <a:pt x="71907" y="172593"/>
                  </a:lnTo>
                  <a:lnTo>
                    <a:pt x="71907" y="201358"/>
                  </a:lnTo>
                  <a:lnTo>
                    <a:pt x="86283" y="201358"/>
                  </a:lnTo>
                  <a:lnTo>
                    <a:pt x="86283" y="172593"/>
                  </a:lnTo>
                  <a:close/>
                </a:path>
                <a:path w="86360" h="474979">
                  <a:moveTo>
                    <a:pt x="86283" y="129438"/>
                  </a:moveTo>
                  <a:lnTo>
                    <a:pt x="71907" y="129438"/>
                  </a:lnTo>
                  <a:lnTo>
                    <a:pt x="71907" y="143814"/>
                  </a:lnTo>
                  <a:lnTo>
                    <a:pt x="86283" y="143814"/>
                  </a:lnTo>
                  <a:lnTo>
                    <a:pt x="86283" y="129438"/>
                  </a:lnTo>
                  <a:close/>
                </a:path>
                <a:path w="86360" h="474979">
                  <a:moveTo>
                    <a:pt x="86283" y="0"/>
                  </a:moveTo>
                  <a:lnTo>
                    <a:pt x="71907" y="0"/>
                  </a:lnTo>
                  <a:lnTo>
                    <a:pt x="71907" y="43141"/>
                  </a:lnTo>
                  <a:lnTo>
                    <a:pt x="71907" y="100672"/>
                  </a:lnTo>
                  <a:lnTo>
                    <a:pt x="86283" y="100672"/>
                  </a:lnTo>
                  <a:lnTo>
                    <a:pt x="86283" y="43141"/>
                  </a:lnTo>
                  <a:lnTo>
                    <a:pt x="862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555648" y="4814049"/>
            <a:ext cx="474980" cy="474980"/>
            <a:chOff x="1555648" y="4814049"/>
            <a:chExt cx="474980" cy="474980"/>
          </a:xfrm>
        </p:grpSpPr>
        <p:sp>
          <p:nvSpPr>
            <p:cNvPr id="32" name="object 32"/>
            <p:cNvSpPr/>
            <p:nvPr/>
          </p:nvSpPr>
          <p:spPr>
            <a:xfrm>
              <a:off x="1555648" y="4814049"/>
              <a:ext cx="100965" cy="474980"/>
            </a:xfrm>
            <a:custGeom>
              <a:avLst/>
              <a:gdLst/>
              <a:ahLst/>
              <a:cxnLst/>
              <a:rect l="l" t="t" r="r" b="b"/>
              <a:pathLst>
                <a:path w="100964" h="474979">
                  <a:moveTo>
                    <a:pt x="14389" y="215823"/>
                  </a:moveTo>
                  <a:lnTo>
                    <a:pt x="0" y="215823"/>
                  </a:lnTo>
                  <a:lnTo>
                    <a:pt x="0" y="230212"/>
                  </a:lnTo>
                  <a:lnTo>
                    <a:pt x="14389" y="230212"/>
                  </a:lnTo>
                  <a:lnTo>
                    <a:pt x="14389" y="215823"/>
                  </a:lnTo>
                  <a:close/>
                </a:path>
                <a:path w="100964" h="474979">
                  <a:moveTo>
                    <a:pt x="43154" y="244602"/>
                  </a:moveTo>
                  <a:lnTo>
                    <a:pt x="28778" y="244602"/>
                  </a:lnTo>
                  <a:lnTo>
                    <a:pt x="14389" y="244602"/>
                  </a:lnTo>
                  <a:lnTo>
                    <a:pt x="0" y="244602"/>
                  </a:lnTo>
                  <a:lnTo>
                    <a:pt x="0" y="316534"/>
                  </a:lnTo>
                  <a:lnTo>
                    <a:pt x="0" y="359702"/>
                  </a:lnTo>
                  <a:lnTo>
                    <a:pt x="14389" y="359702"/>
                  </a:lnTo>
                  <a:lnTo>
                    <a:pt x="14389" y="316560"/>
                  </a:lnTo>
                  <a:lnTo>
                    <a:pt x="28778" y="316547"/>
                  </a:lnTo>
                  <a:lnTo>
                    <a:pt x="43154" y="316547"/>
                  </a:lnTo>
                  <a:lnTo>
                    <a:pt x="43154" y="302158"/>
                  </a:lnTo>
                  <a:lnTo>
                    <a:pt x="28778" y="302158"/>
                  </a:lnTo>
                  <a:lnTo>
                    <a:pt x="14389" y="302158"/>
                  </a:lnTo>
                  <a:lnTo>
                    <a:pt x="14389" y="287769"/>
                  </a:lnTo>
                  <a:lnTo>
                    <a:pt x="28778" y="287769"/>
                  </a:lnTo>
                  <a:lnTo>
                    <a:pt x="28778" y="258991"/>
                  </a:lnTo>
                  <a:lnTo>
                    <a:pt x="43154" y="258991"/>
                  </a:lnTo>
                  <a:lnTo>
                    <a:pt x="43154" y="244602"/>
                  </a:lnTo>
                  <a:close/>
                </a:path>
                <a:path w="100964" h="474979">
                  <a:moveTo>
                    <a:pt x="43154" y="215823"/>
                  </a:moveTo>
                  <a:lnTo>
                    <a:pt x="28778" y="215823"/>
                  </a:lnTo>
                  <a:lnTo>
                    <a:pt x="28778" y="230212"/>
                  </a:lnTo>
                  <a:lnTo>
                    <a:pt x="43154" y="230212"/>
                  </a:lnTo>
                  <a:lnTo>
                    <a:pt x="43154" y="215823"/>
                  </a:lnTo>
                  <a:close/>
                </a:path>
                <a:path w="100964" h="474979">
                  <a:moveTo>
                    <a:pt x="57543" y="345313"/>
                  </a:moveTo>
                  <a:lnTo>
                    <a:pt x="43154" y="345313"/>
                  </a:lnTo>
                  <a:lnTo>
                    <a:pt x="43154" y="330923"/>
                  </a:lnTo>
                  <a:lnTo>
                    <a:pt x="28778" y="330923"/>
                  </a:lnTo>
                  <a:lnTo>
                    <a:pt x="28778" y="359702"/>
                  </a:lnTo>
                  <a:lnTo>
                    <a:pt x="43154" y="359702"/>
                  </a:lnTo>
                  <a:lnTo>
                    <a:pt x="57543" y="359702"/>
                  </a:lnTo>
                  <a:lnTo>
                    <a:pt x="57543" y="345313"/>
                  </a:lnTo>
                  <a:close/>
                </a:path>
                <a:path w="100964" h="474979">
                  <a:moveTo>
                    <a:pt x="57543" y="273380"/>
                  </a:moveTo>
                  <a:lnTo>
                    <a:pt x="43154" y="273380"/>
                  </a:lnTo>
                  <a:lnTo>
                    <a:pt x="43154" y="287769"/>
                  </a:lnTo>
                  <a:lnTo>
                    <a:pt x="57543" y="287769"/>
                  </a:lnTo>
                  <a:lnTo>
                    <a:pt x="57543" y="273380"/>
                  </a:lnTo>
                  <a:close/>
                </a:path>
                <a:path w="100964" h="474979">
                  <a:moveTo>
                    <a:pt x="71932" y="402869"/>
                  </a:moveTo>
                  <a:lnTo>
                    <a:pt x="57543" y="402869"/>
                  </a:lnTo>
                  <a:lnTo>
                    <a:pt x="43154" y="402869"/>
                  </a:lnTo>
                  <a:lnTo>
                    <a:pt x="28778" y="402869"/>
                  </a:lnTo>
                  <a:lnTo>
                    <a:pt x="28778" y="446036"/>
                  </a:lnTo>
                  <a:lnTo>
                    <a:pt x="43154" y="446036"/>
                  </a:lnTo>
                  <a:lnTo>
                    <a:pt x="57543" y="446036"/>
                  </a:lnTo>
                  <a:lnTo>
                    <a:pt x="71932" y="446036"/>
                  </a:lnTo>
                  <a:lnTo>
                    <a:pt x="71932" y="402869"/>
                  </a:lnTo>
                  <a:close/>
                </a:path>
                <a:path w="100964" h="474979">
                  <a:moveTo>
                    <a:pt x="71932" y="330923"/>
                  </a:moveTo>
                  <a:lnTo>
                    <a:pt x="57543" y="330923"/>
                  </a:lnTo>
                  <a:lnTo>
                    <a:pt x="57543" y="345313"/>
                  </a:lnTo>
                  <a:lnTo>
                    <a:pt x="71932" y="345313"/>
                  </a:lnTo>
                  <a:lnTo>
                    <a:pt x="71932" y="330923"/>
                  </a:lnTo>
                  <a:close/>
                </a:path>
                <a:path w="100964" h="474979">
                  <a:moveTo>
                    <a:pt x="71932" y="287769"/>
                  </a:moveTo>
                  <a:lnTo>
                    <a:pt x="57543" y="287769"/>
                  </a:lnTo>
                  <a:lnTo>
                    <a:pt x="57543" y="302158"/>
                  </a:lnTo>
                  <a:lnTo>
                    <a:pt x="71932" y="302158"/>
                  </a:lnTo>
                  <a:lnTo>
                    <a:pt x="71932" y="287769"/>
                  </a:lnTo>
                  <a:close/>
                </a:path>
                <a:path w="100964" h="474979">
                  <a:moveTo>
                    <a:pt x="71932" y="230212"/>
                  </a:moveTo>
                  <a:lnTo>
                    <a:pt x="57543" y="230212"/>
                  </a:lnTo>
                  <a:lnTo>
                    <a:pt x="43154" y="230212"/>
                  </a:lnTo>
                  <a:lnTo>
                    <a:pt x="43154" y="244602"/>
                  </a:lnTo>
                  <a:lnTo>
                    <a:pt x="57543" y="244602"/>
                  </a:lnTo>
                  <a:lnTo>
                    <a:pt x="71932" y="244602"/>
                  </a:lnTo>
                  <a:lnTo>
                    <a:pt x="71932" y="230212"/>
                  </a:lnTo>
                  <a:close/>
                </a:path>
                <a:path w="100964" h="474979">
                  <a:moveTo>
                    <a:pt x="71932" y="28778"/>
                  </a:moveTo>
                  <a:lnTo>
                    <a:pt x="57543" y="28778"/>
                  </a:lnTo>
                  <a:lnTo>
                    <a:pt x="43154" y="28778"/>
                  </a:lnTo>
                  <a:lnTo>
                    <a:pt x="28778" y="28778"/>
                  </a:lnTo>
                  <a:lnTo>
                    <a:pt x="28778" y="43167"/>
                  </a:lnTo>
                  <a:lnTo>
                    <a:pt x="28778" y="71945"/>
                  </a:lnTo>
                  <a:lnTo>
                    <a:pt x="43154" y="71945"/>
                  </a:lnTo>
                  <a:lnTo>
                    <a:pt x="57543" y="71945"/>
                  </a:lnTo>
                  <a:lnTo>
                    <a:pt x="71932" y="71945"/>
                  </a:lnTo>
                  <a:lnTo>
                    <a:pt x="71932" y="43167"/>
                  </a:lnTo>
                  <a:lnTo>
                    <a:pt x="71932" y="28778"/>
                  </a:lnTo>
                  <a:close/>
                </a:path>
                <a:path w="100964" h="474979">
                  <a:moveTo>
                    <a:pt x="86321" y="374091"/>
                  </a:moveTo>
                  <a:lnTo>
                    <a:pt x="86321" y="374091"/>
                  </a:lnTo>
                  <a:lnTo>
                    <a:pt x="0" y="374091"/>
                  </a:lnTo>
                  <a:lnTo>
                    <a:pt x="0" y="446036"/>
                  </a:lnTo>
                  <a:lnTo>
                    <a:pt x="0" y="474827"/>
                  </a:lnTo>
                  <a:lnTo>
                    <a:pt x="14389" y="474827"/>
                  </a:lnTo>
                  <a:lnTo>
                    <a:pt x="28778" y="474814"/>
                  </a:lnTo>
                  <a:lnTo>
                    <a:pt x="43154" y="474814"/>
                  </a:lnTo>
                  <a:lnTo>
                    <a:pt x="57543" y="474814"/>
                  </a:lnTo>
                  <a:lnTo>
                    <a:pt x="71932" y="474814"/>
                  </a:lnTo>
                  <a:lnTo>
                    <a:pt x="86321" y="474814"/>
                  </a:lnTo>
                  <a:lnTo>
                    <a:pt x="86321" y="460425"/>
                  </a:lnTo>
                  <a:lnTo>
                    <a:pt x="14389" y="460425"/>
                  </a:lnTo>
                  <a:lnTo>
                    <a:pt x="14389" y="446036"/>
                  </a:lnTo>
                  <a:lnTo>
                    <a:pt x="14389" y="388480"/>
                  </a:lnTo>
                  <a:lnTo>
                    <a:pt x="28778" y="388480"/>
                  </a:lnTo>
                  <a:lnTo>
                    <a:pt x="43154" y="388480"/>
                  </a:lnTo>
                  <a:lnTo>
                    <a:pt x="57543" y="388480"/>
                  </a:lnTo>
                  <a:lnTo>
                    <a:pt x="71932" y="388480"/>
                  </a:lnTo>
                  <a:lnTo>
                    <a:pt x="86321" y="388480"/>
                  </a:lnTo>
                  <a:lnTo>
                    <a:pt x="86321" y="374091"/>
                  </a:lnTo>
                  <a:close/>
                </a:path>
                <a:path w="100964" h="474979">
                  <a:moveTo>
                    <a:pt x="86321" y="316534"/>
                  </a:moveTo>
                  <a:lnTo>
                    <a:pt x="71932" y="316534"/>
                  </a:lnTo>
                  <a:lnTo>
                    <a:pt x="71932" y="330923"/>
                  </a:lnTo>
                  <a:lnTo>
                    <a:pt x="86321" y="330923"/>
                  </a:lnTo>
                  <a:lnTo>
                    <a:pt x="86321" y="316534"/>
                  </a:lnTo>
                  <a:close/>
                </a:path>
                <a:path w="100964" h="474979">
                  <a:moveTo>
                    <a:pt x="86321" y="258991"/>
                  </a:moveTo>
                  <a:lnTo>
                    <a:pt x="71932" y="258991"/>
                  </a:lnTo>
                  <a:lnTo>
                    <a:pt x="71932" y="273380"/>
                  </a:lnTo>
                  <a:lnTo>
                    <a:pt x="86321" y="273380"/>
                  </a:lnTo>
                  <a:lnTo>
                    <a:pt x="86321" y="258991"/>
                  </a:lnTo>
                  <a:close/>
                </a:path>
                <a:path w="100964" h="474979">
                  <a:moveTo>
                    <a:pt x="86321" y="201434"/>
                  </a:moveTo>
                  <a:lnTo>
                    <a:pt x="71932" y="201434"/>
                  </a:lnTo>
                  <a:lnTo>
                    <a:pt x="57543" y="201434"/>
                  </a:lnTo>
                  <a:lnTo>
                    <a:pt x="57543" y="215823"/>
                  </a:lnTo>
                  <a:lnTo>
                    <a:pt x="71932" y="215823"/>
                  </a:lnTo>
                  <a:lnTo>
                    <a:pt x="86321" y="215823"/>
                  </a:lnTo>
                  <a:lnTo>
                    <a:pt x="86321" y="201434"/>
                  </a:lnTo>
                  <a:close/>
                </a:path>
                <a:path w="100964" h="474979">
                  <a:moveTo>
                    <a:pt x="86321" y="115112"/>
                  </a:moveTo>
                  <a:lnTo>
                    <a:pt x="71932" y="115112"/>
                  </a:lnTo>
                  <a:lnTo>
                    <a:pt x="57543" y="115112"/>
                  </a:lnTo>
                  <a:lnTo>
                    <a:pt x="43154" y="115112"/>
                  </a:lnTo>
                  <a:lnTo>
                    <a:pt x="28778" y="115112"/>
                  </a:lnTo>
                  <a:lnTo>
                    <a:pt x="28778" y="129501"/>
                  </a:lnTo>
                  <a:lnTo>
                    <a:pt x="43154" y="129501"/>
                  </a:lnTo>
                  <a:lnTo>
                    <a:pt x="43154" y="143891"/>
                  </a:lnTo>
                  <a:lnTo>
                    <a:pt x="43154" y="158280"/>
                  </a:lnTo>
                  <a:lnTo>
                    <a:pt x="43154" y="172656"/>
                  </a:lnTo>
                  <a:lnTo>
                    <a:pt x="28778" y="172656"/>
                  </a:lnTo>
                  <a:lnTo>
                    <a:pt x="14389" y="172656"/>
                  </a:lnTo>
                  <a:lnTo>
                    <a:pt x="14389" y="158280"/>
                  </a:lnTo>
                  <a:lnTo>
                    <a:pt x="28778" y="158280"/>
                  </a:lnTo>
                  <a:lnTo>
                    <a:pt x="43154" y="158280"/>
                  </a:lnTo>
                  <a:lnTo>
                    <a:pt x="43154" y="143891"/>
                  </a:lnTo>
                  <a:lnTo>
                    <a:pt x="28778" y="143891"/>
                  </a:lnTo>
                  <a:lnTo>
                    <a:pt x="28778" y="129501"/>
                  </a:lnTo>
                  <a:lnTo>
                    <a:pt x="14389" y="129501"/>
                  </a:lnTo>
                  <a:lnTo>
                    <a:pt x="14389" y="115112"/>
                  </a:lnTo>
                  <a:lnTo>
                    <a:pt x="0" y="115112"/>
                  </a:lnTo>
                  <a:lnTo>
                    <a:pt x="0" y="172669"/>
                  </a:lnTo>
                  <a:lnTo>
                    <a:pt x="14389" y="172669"/>
                  </a:lnTo>
                  <a:lnTo>
                    <a:pt x="14389" y="215823"/>
                  </a:lnTo>
                  <a:lnTo>
                    <a:pt x="28778" y="215823"/>
                  </a:lnTo>
                  <a:lnTo>
                    <a:pt x="28778" y="187045"/>
                  </a:lnTo>
                  <a:lnTo>
                    <a:pt x="43154" y="187045"/>
                  </a:lnTo>
                  <a:lnTo>
                    <a:pt x="57543" y="187071"/>
                  </a:lnTo>
                  <a:lnTo>
                    <a:pt x="71932" y="187045"/>
                  </a:lnTo>
                  <a:lnTo>
                    <a:pt x="71932" y="172656"/>
                  </a:lnTo>
                  <a:lnTo>
                    <a:pt x="57543" y="172656"/>
                  </a:lnTo>
                  <a:lnTo>
                    <a:pt x="57543" y="158280"/>
                  </a:lnTo>
                  <a:lnTo>
                    <a:pt x="71932" y="158280"/>
                  </a:lnTo>
                  <a:lnTo>
                    <a:pt x="71932" y="172656"/>
                  </a:lnTo>
                  <a:lnTo>
                    <a:pt x="86321" y="172656"/>
                  </a:lnTo>
                  <a:lnTo>
                    <a:pt x="86321" y="158267"/>
                  </a:lnTo>
                  <a:lnTo>
                    <a:pt x="71932" y="158267"/>
                  </a:lnTo>
                  <a:lnTo>
                    <a:pt x="71932" y="129501"/>
                  </a:lnTo>
                  <a:lnTo>
                    <a:pt x="86321" y="129501"/>
                  </a:lnTo>
                  <a:lnTo>
                    <a:pt x="86321" y="115112"/>
                  </a:lnTo>
                  <a:close/>
                </a:path>
                <a:path w="100964" h="474979">
                  <a:moveTo>
                    <a:pt x="100711" y="0"/>
                  </a:moveTo>
                  <a:lnTo>
                    <a:pt x="100711" y="0"/>
                  </a:lnTo>
                  <a:lnTo>
                    <a:pt x="0" y="0"/>
                  </a:lnTo>
                  <a:lnTo>
                    <a:pt x="0" y="43167"/>
                  </a:lnTo>
                  <a:lnTo>
                    <a:pt x="0" y="100723"/>
                  </a:lnTo>
                  <a:lnTo>
                    <a:pt x="14389" y="100723"/>
                  </a:lnTo>
                  <a:lnTo>
                    <a:pt x="28778" y="100723"/>
                  </a:lnTo>
                  <a:lnTo>
                    <a:pt x="43154" y="100723"/>
                  </a:lnTo>
                  <a:lnTo>
                    <a:pt x="57543" y="100723"/>
                  </a:lnTo>
                  <a:lnTo>
                    <a:pt x="71932" y="100723"/>
                  </a:lnTo>
                  <a:lnTo>
                    <a:pt x="86321" y="100723"/>
                  </a:lnTo>
                  <a:lnTo>
                    <a:pt x="86321" y="86334"/>
                  </a:lnTo>
                  <a:lnTo>
                    <a:pt x="14389" y="86334"/>
                  </a:lnTo>
                  <a:lnTo>
                    <a:pt x="14389" y="43167"/>
                  </a:lnTo>
                  <a:lnTo>
                    <a:pt x="14389" y="14389"/>
                  </a:lnTo>
                  <a:lnTo>
                    <a:pt x="28778" y="14389"/>
                  </a:lnTo>
                  <a:lnTo>
                    <a:pt x="43154" y="14389"/>
                  </a:lnTo>
                  <a:lnTo>
                    <a:pt x="57543" y="14389"/>
                  </a:lnTo>
                  <a:lnTo>
                    <a:pt x="71932" y="14389"/>
                  </a:lnTo>
                  <a:lnTo>
                    <a:pt x="86309" y="14389"/>
                  </a:lnTo>
                  <a:lnTo>
                    <a:pt x="86309" y="43167"/>
                  </a:lnTo>
                  <a:lnTo>
                    <a:pt x="100711" y="43167"/>
                  </a:lnTo>
                  <a:lnTo>
                    <a:pt x="1007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49164" y="4857216"/>
              <a:ext cx="0" cy="431800"/>
            </a:xfrm>
            <a:custGeom>
              <a:avLst/>
              <a:gdLst/>
              <a:ahLst/>
              <a:cxnLst/>
              <a:rect l="l" t="t" r="r" b="b"/>
              <a:pathLst>
                <a:path h="431800">
                  <a:moveTo>
                    <a:pt x="0" y="0"/>
                  </a:moveTo>
                  <a:lnTo>
                    <a:pt x="0" y="431647"/>
                  </a:lnTo>
                </a:path>
              </a:pathLst>
            </a:custGeom>
            <a:ln w="14389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56359" y="4814049"/>
              <a:ext cx="115570" cy="474980"/>
            </a:xfrm>
            <a:custGeom>
              <a:avLst/>
              <a:gdLst/>
              <a:ahLst/>
              <a:cxnLst/>
              <a:rect l="l" t="t" r="r" b="b"/>
              <a:pathLst>
                <a:path w="115569" h="474979">
                  <a:moveTo>
                    <a:pt x="28778" y="460425"/>
                  </a:moveTo>
                  <a:lnTo>
                    <a:pt x="14389" y="460425"/>
                  </a:lnTo>
                  <a:lnTo>
                    <a:pt x="14389" y="474814"/>
                  </a:lnTo>
                  <a:lnTo>
                    <a:pt x="28778" y="474814"/>
                  </a:lnTo>
                  <a:lnTo>
                    <a:pt x="28778" y="460425"/>
                  </a:lnTo>
                  <a:close/>
                </a:path>
                <a:path w="115569" h="474979">
                  <a:moveTo>
                    <a:pt x="28778" y="273380"/>
                  </a:moveTo>
                  <a:lnTo>
                    <a:pt x="14389" y="273380"/>
                  </a:lnTo>
                  <a:lnTo>
                    <a:pt x="0" y="273380"/>
                  </a:lnTo>
                  <a:lnTo>
                    <a:pt x="0" y="302158"/>
                  </a:lnTo>
                  <a:lnTo>
                    <a:pt x="14389" y="302158"/>
                  </a:lnTo>
                  <a:lnTo>
                    <a:pt x="14389" y="287769"/>
                  </a:lnTo>
                  <a:lnTo>
                    <a:pt x="28778" y="287769"/>
                  </a:lnTo>
                  <a:lnTo>
                    <a:pt x="28778" y="273380"/>
                  </a:lnTo>
                  <a:close/>
                </a:path>
                <a:path w="115569" h="474979">
                  <a:moveTo>
                    <a:pt x="57556" y="187045"/>
                  </a:moveTo>
                  <a:lnTo>
                    <a:pt x="43167" y="187045"/>
                  </a:lnTo>
                  <a:lnTo>
                    <a:pt x="28778" y="187045"/>
                  </a:lnTo>
                  <a:lnTo>
                    <a:pt x="28778" y="201434"/>
                  </a:lnTo>
                  <a:lnTo>
                    <a:pt x="14389" y="201434"/>
                  </a:lnTo>
                  <a:lnTo>
                    <a:pt x="14389" y="258991"/>
                  </a:lnTo>
                  <a:lnTo>
                    <a:pt x="28778" y="258991"/>
                  </a:lnTo>
                  <a:lnTo>
                    <a:pt x="28778" y="230212"/>
                  </a:lnTo>
                  <a:lnTo>
                    <a:pt x="43167" y="230212"/>
                  </a:lnTo>
                  <a:lnTo>
                    <a:pt x="43167" y="201434"/>
                  </a:lnTo>
                  <a:lnTo>
                    <a:pt x="57556" y="201434"/>
                  </a:lnTo>
                  <a:lnTo>
                    <a:pt x="57556" y="187045"/>
                  </a:lnTo>
                  <a:close/>
                </a:path>
                <a:path w="115569" h="474979">
                  <a:moveTo>
                    <a:pt x="57556" y="86334"/>
                  </a:moveTo>
                  <a:lnTo>
                    <a:pt x="43167" y="86334"/>
                  </a:lnTo>
                  <a:lnTo>
                    <a:pt x="43167" y="100723"/>
                  </a:lnTo>
                  <a:lnTo>
                    <a:pt x="57556" y="100723"/>
                  </a:lnTo>
                  <a:lnTo>
                    <a:pt x="57556" y="86334"/>
                  </a:lnTo>
                  <a:close/>
                </a:path>
                <a:path w="115569" h="474979">
                  <a:moveTo>
                    <a:pt x="71945" y="388480"/>
                  </a:moveTo>
                  <a:lnTo>
                    <a:pt x="57556" y="388480"/>
                  </a:lnTo>
                  <a:lnTo>
                    <a:pt x="43167" y="388480"/>
                  </a:lnTo>
                  <a:lnTo>
                    <a:pt x="43167" y="402869"/>
                  </a:lnTo>
                  <a:lnTo>
                    <a:pt x="57556" y="402869"/>
                  </a:lnTo>
                  <a:lnTo>
                    <a:pt x="57556" y="417258"/>
                  </a:lnTo>
                  <a:lnTo>
                    <a:pt x="43167" y="417258"/>
                  </a:lnTo>
                  <a:lnTo>
                    <a:pt x="43167" y="402869"/>
                  </a:lnTo>
                  <a:lnTo>
                    <a:pt x="28778" y="402869"/>
                  </a:lnTo>
                  <a:lnTo>
                    <a:pt x="28778" y="388480"/>
                  </a:lnTo>
                  <a:lnTo>
                    <a:pt x="14389" y="388480"/>
                  </a:lnTo>
                  <a:lnTo>
                    <a:pt x="14389" y="446036"/>
                  </a:lnTo>
                  <a:lnTo>
                    <a:pt x="28778" y="446036"/>
                  </a:lnTo>
                  <a:lnTo>
                    <a:pt x="28778" y="460425"/>
                  </a:lnTo>
                  <a:lnTo>
                    <a:pt x="43167" y="460425"/>
                  </a:lnTo>
                  <a:lnTo>
                    <a:pt x="43167" y="474827"/>
                  </a:lnTo>
                  <a:lnTo>
                    <a:pt x="57556" y="474827"/>
                  </a:lnTo>
                  <a:lnTo>
                    <a:pt x="57556" y="460425"/>
                  </a:lnTo>
                  <a:lnTo>
                    <a:pt x="71945" y="460425"/>
                  </a:lnTo>
                  <a:lnTo>
                    <a:pt x="71945" y="446036"/>
                  </a:lnTo>
                  <a:lnTo>
                    <a:pt x="57556" y="446036"/>
                  </a:lnTo>
                  <a:lnTo>
                    <a:pt x="57556" y="431647"/>
                  </a:lnTo>
                  <a:lnTo>
                    <a:pt x="71945" y="431647"/>
                  </a:lnTo>
                  <a:lnTo>
                    <a:pt x="71945" y="388480"/>
                  </a:lnTo>
                  <a:close/>
                </a:path>
                <a:path w="115569" h="474979">
                  <a:moveTo>
                    <a:pt x="71945" y="215823"/>
                  </a:moveTo>
                  <a:lnTo>
                    <a:pt x="57556" y="215823"/>
                  </a:lnTo>
                  <a:lnTo>
                    <a:pt x="57556" y="230212"/>
                  </a:lnTo>
                  <a:lnTo>
                    <a:pt x="71945" y="230212"/>
                  </a:lnTo>
                  <a:lnTo>
                    <a:pt x="71945" y="215823"/>
                  </a:lnTo>
                  <a:close/>
                </a:path>
                <a:path w="115569" h="474979">
                  <a:moveTo>
                    <a:pt x="71945" y="43167"/>
                  </a:moveTo>
                  <a:lnTo>
                    <a:pt x="57556" y="43167"/>
                  </a:lnTo>
                  <a:lnTo>
                    <a:pt x="57556" y="28778"/>
                  </a:lnTo>
                  <a:lnTo>
                    <a:pt x="43167" y="28778"/>
                  </a:lnTo>
                  <a:lnTo>
                    <a:pt x="28778" y="28778"/>
                  </a:lnTo>
                  <a:lnTo>
                    <a:pt x="14389" y="28778"/>
                  </a:lnTo>
                  <a:lnTo>
                    <a:pt x="14389" y="43167"/>
                  </a:lnTo>
                  <a:lnTo>
                    <a:pt x="14389" y="115112"/>
                  </a:lnTo>
                  <a:lnTo>
                    <a:pt x="28778" y="115112"/>
                  </a:lnTo>
                  <a:lnTo>
                    <a:pt x="43167" y="115112"/>
                  </a:lnTo>
                  <a:lnTo>
                    <a:pt x="43167" y="100723"/>
                  </a:lnTo>
                  <a:lnTo>
                    <a:pt x="28778" y="100723"/>
                  </a:lnTo>
                  <a:lnTo>
                    <a:pt x="28778" y="86334"/>
                  </a:lnTo>
                  <a:lnTo>
                    <a:pt x="43167" y="86334"/>
                  </a:lnTo>
                  <a:lnTo>
                    <a:pt x="43167" y="71945"/>
                  </a:lnTo>
                  <a:lnTo>
                    <a:pt x="28778" y="71945"/>
                  </a:lnTo>
                  <a:lnTo>
                    <a:pt x="28778" y="57556"/>
                  </a:lnTo>
                  <a:lnTo>
                    <a:pt x="43167" y="57556"/>
                  </a:lnTo>
                  <a:lnTo>
                    <a:pt x="43167" y="71945"/>
                  </a:lnTo>
                  <a:lnTo>
                    <a:pt x="57556" y="71945"/>
                  </a:lnTo>
                  <a:lnTo>
                    <a:pt x="57556" y="57556"/>
                  </a:lnTo>
                  <a:lnTo>
                    <a:pt x="71945" y="57556"/>
                  </a:lnTo>
                  <a:lnTo>
                    <a:pt x="71945" y="43167"/>
                  </a:lnTo>
                  <a:close/>
                </a:path>
                <a:path w="115569" h="474979">
                  <a:moveTo>
                    <a:pt x="71945" y="0"/>
                  </a:moveTo>
                  <a:lnTo>
                    <a:pt x="57556" y="0"/>
                  </a:lnTo>
                  <a:lnTo>
                    <a:pt x="43167" y="0"/>
                  </a:lnTo>
                  <a:lnTo>
                    <a:pt x="28778" y="0"/>
                  </a:lnTo>
                  <a:lnTo>
                    <a:pt x="28778" y="14389"/>
                  </a:lnTo>
                  <a:lnTo>
                    <a:pt x="43167" y="14389"/>
                  </a:lnTo>
                  <a:lnTo>
                    <a:pt x="57556" y="14389"/>
                  </a:lnTo>
                  <a:lnTo>
                    <a:pt x="71945" y="14389"/>
                  </a:lnTo>
                  <a:lnTo>
                    <a:pt x="71945" y="0"/>
                  </a:lnTo>
                  <a:close/>
                </a:path>
                <a:path w="115569" h="474979">
                  <a:moveTo>
                    <a:pt x="86334" y="57556"/>
                  </a:moveTo>
                  <a:lnTo>
                    <a:pt x="71945" y="57556"/>
                  </a:lnTo>
                  <a:lnTo>
                    <a:pt x="71945" y="71945"/>
                  </a:lnTo>
                  <a:lnTo>
                    <a:pt x="86334" y="71945"/>
                  </a:lnTo>
                  <a:lnTo>
                    <a:pt x="86334" y="57556"/>
                  </a:lnTo>
                  <a:close/>
                </a:path>
                <a:path w="115569" h="474979">
                  <a:moveTo>
                    <a:pt x="100723" y="460425"/>
                  </a:moveTo>
                  <a:lnTo>
                    <a:pt x="86334" y="460425"/>
                  </a:lnTo>
                  <a:lnTo>
                    <a:pt x="86334" y="474814"/>
                  </a:lnTo>
                  <a:lnTo>
                    <a:pt x="100723" y="474814"/>
                  </a:lnTo>
                  <a:lnTo>
                    <a:pt x="100723" y="460425"/>
                  </a:lnTo>
                  <a:close/>
                </a:path>
                <a:path w="115569" h="474979">
                  <a:moveTo>
                    <a:pt x="100723" y="402869"/>
                  </a:moveTo>
                  <a:lnTo>
                    <a:pt x="86334" y="402869"/>
                  </a:lnTo>
                  <a:lnTo>
                    <a:pt x="86334" y="431647"/>
                  </a:lnTo>
                  <a:lnTo>
                    <a:pt x="71945" y="431647"/>
                  </a:lnTo>
                  <a:lnTo>
                    <a:pt x="71945" y="446036"/>
                  </a:lnTo>
                  <a:lnTo>
                    <a:pt x="86334" y="446036"/>
                  </a:lnTo>
                  <a:lnTo>
                    <a:pt x="100723" y="446036"/>
                  </a:lnTo>
                  <a:lnTo>
                    <a:pt x="100723" y="402869"/>
                  </a:lnTo>
                  <a:close/>
                </a:path>
                <a:path w="115569" h="474979">
                  <a:moveTo>
                    <a:pt x="115100" y="359702"/>
                  </a:moveTo>
                  <a:lnTo>
                    <a:pt x="100711" y="359702"/>
                  </a:lnTo>
                  <a:lnTo>
                    <a:pt x="100711" y="374091"/>
                  </a:lnTo>
                  <a:lnTo>
                    <a:pt x="115100" y="374091"/>
                  </a:lnTo>
                  <a:lnTo>
                    <a:pt x="115100" y="359702"/>
                  </a:lnTo>
                  <a:close/>
                </a:path>
                <a:path w="115569" h="474979">
                  <a:moveTo>
                    <a:pt x="115100" y="316534"/>
                  </a:moveTo>
                  <a:lnTo>
                    <a:pt x="100711" y="316534"/>
                  </a:lnTo>
                  <a:lnTo>
                    <a:pt x="100711" y="330923"/>
                  </a:lnTo>
                  <a:lnTo>
                    <a:pt x="86334" y="330923"/>
                  </a:lnTo>
                  <a:lnTo>
                    <a:pt x="71945" y="330923"/>
                  </a:lnTo>
                  <a:lnTo>
                    <a:pt x="71945" y="345313"/>
                  </a:lnTo>
                  <a:lnTo>
                    <a:pt x="86334" y="345313"/>
                  </a:lnTo>
                  <a:lnTo>
                    <a:pt x="100711" y="345313"/>
                  </a:lnTo>
                  <a:lnTo>
                    <a:pt x="115100" y="345325"/>
                  </a:lnTo>
                  <a:lnTo>
                    <a:pt x="115100" y="316534"/>
                  </a:lnTo>
                  <a:close/>
                </a:path>
                <a:path w="115569" h="474979">
                  <a:moveTo>
                    <a:pt x="115100" y="230212"/>
                  </a:moveTo>
                  <a:lnTo>
                    <a:pt x="100711" y="230212"/>
                  </a:lnTo>
                  <a:lnTo>
                    <a:pt x="100711" y="244602"/>
                  </a:lnTo>
                  <a:lnTo>
                    <a:pt x="100711" y="273392"/>
                  </a:lnTo>
                  <a:lnTo>
                    <a:pt x="100711" y="287769"/>
                  </a:lnTo>
                  <a:lnTo>
                    <a:pt x="86334" y="287769"/>
                  </a:lnTo>
                  <a:lnTo>
                    <a:pt x="86334" y="273392"/>
                  </a:lnTo>
                  <a:lnTo>
                    <a:pt x="100711" y="273392"/>
                  </a:lnTo>
                  <a:lnTo>
                    <a:pt x="100711" y="244602"/>
                  </a:lnTo>
                  <a:lnTo>
                    <a:pt x="86334" y="244602"/>
                  </a:lnTo>
                  <a:lnTo>
                    <a:pt x="86334" y="258991"/>
                  </a:lnTo>
                  <a:lnTo>
                    <a:pt x="71945" y="258991"/>
                  </a:lnTo>
                  <a:lnTo>
                    <a:pt x="57556" y="258991"/>
                  </a:lnTo>
                  <a:lnTo>
                    <a:pt x="57556" y="230212"/>
                  </a:lnTo>
                  <a:lnTo>
                    <a:pt x="43167" y="230212"/>
                  </a:lnTo>
                  <a:lnTo>
                    <a:pt x="43167" y="287769"/>
                  </a:lnTo>
                  <a:lnTo>
                    <a:pt x="57556" y="287769"/>
                  </a:lnTo>
                  <a:lnTo>
                    <a:pt x="57556" y="273380"/>
                  </a:lnTo>
                  <a:lnTo>
                    <a:pt x="71945" y="273380"/>
                  </a:lnTo>
                  <a:lnTo>
                    <a:pt x="71945" y="287769"/>
                  </a:lnTo>
                  <a:lnTo>
                    <a:pt x="57556" y="287769"/>
                  </a:lnTo>
                  <a:lnTo>
                    <a:pt x="57556" y="316534"/>
                  </a:lnTo>
                  <a:lnTo>
                    <a:pt x="43167" y="316534"/>
                  </a:lnTo>
                  <a:lnTo>
                    <a:pt x="43167" y="330923"/>
                  </a:lnTo>
                  <a:lnTo>
                    <a:pt x="28778" y="330923"/>
                  </a:lnTo>
                  <a:lnTo>
                    <a:pt x="14389" y="330923"/>
                  </a:lnTo>
                  <a:lnTo>
                    <a:pt x="14389" y="316547"/>
                  </a:lnTo>
                  <a:lnTo>
                    <a:pt x="28778" y="316547"/>
                  </a:lnTo>
                  <a:lnTo>
                    <a:pt x="28778" y="302158"/>
                  </a:lnTo>
                  <a:lnTo>
                    <a:pt x="14389" y="302158"/>
                  </a:lnTo>
                  <a:lnTo>
                    <a:pt x="14389" y="316534"/>
                  </a:lnTo>
                  <a:lnTo>
                    <a:pt x="0" y="316534"/>
                  </a:lnTo>
                  <a:lnTo>
                    <a:pt x="0" y="359702"/>
                  </a:lnTo>
                  <a:lnTo>
                    <a:pt x="14389" y="359702"/>
                  </a:lnTo>
                  <a:lnTo>
                    <a:pt x="14389" y="374091"/>
                  </a:lnTo>
                  <a:lnTo>
                    <a:pt x="28778" y="374091"/>
                  </a:lnTo>
                  <a:lnTo>
                    <a:pt x="43167" y="374091"/>
                  </a:lnTo>
                  <a:lnTo>
                    <a:pt x="43167" y="359702"/>
                  </a:lnTo>
                  <a:lnTo>
                    <a:pt x="57556" y="359702"/>
                  </a:lnTo>
                  <a:lnTo>
                    <a:pt x="57556" y="374091"/>
                  </a:lnTo>
                  <a:lnTo>
                    <a:pt x="71945" y="374091"/>
                  </a:lnTo>
                  <a:lnTo>
                    <a:pt x="71945" y="388480"/>
                  </a:lnTo>
                  <a:lnTo>
                    <a:pt x="86334" y="388480"/>
                  </a:lnTo>
                  <a:lnTo>
                    <a:pt x="86334" y="374091"/>
                  </a:lnTo>
                  <a:lnTo>
                    <a:pt x="86334" y="359702"/>
                  </a:lnTo>
                  <a:lnTo>
                    <a:pt x="71945" y="359702"/>
                  </a:lnTo>
                  <a:lnTo>
                    <a:pt x="71945" y="345313"/>
                  </a:lnTo>
                  <a:lnTo>
                    <a:pt x="57556" y="345313"/>
                  </a:lnTo>
                  <a:lnTo>
                    <a:pt x="57556" y="316560"/>
                  </a:lnTo>
                  <a:lnTo>
                    <a:pt x="71945" y="316560"/>
                  </a:lnTo>
                  <a:lnTo>
                    <a:pt x="86334" y="316547"/>
                  </a:lnTo>
                  <a:lnTo>
                    <a:pt x="86334" y="302158"/>
                  </a:lnTo>
                  <a:lnTo>
                    <a:pt x="100711" y="302158"/>
                  </a:lnTo>
                  <a:lnTo>
                    <a:pt x="115100" y="302158"/>
                  </a:lnTo>
                  <a:lnTo>
                    <a:pt x="115100" y="258991"/>
                  </a:lnTo>
                  <a:lnTo>
                    <a:pt x="100723" y="258991"/>
                  </a:lnTo>
                  <a:lnTo>
                    <a:pt x="100723" y="244602"/>
                  </a:lnTo>
                  <a:lnTo>
                    <a:pt x="115100" y="244602"/>
                  </a:lnTo>
                  <a:lnTo>
                    <a:pt x="115100" y="230212"/>
                  </a:lnTo>
                  <a:close/>
                </a:path>
                <a:path w="115569" h="474979">
                  <a:moveTo>
                    <a:pt x="115100" y="187045"/>
                  </a:moveTo>
                  <a:lnTo>
                    <a:pt x="100723" y="187045"/>
                  </a:lnTo>
                  <a:lnTo>
                    <a:pt x="86334" y="187045"/>
                  </a:lnTo>
                  <a:lnTo>
                    <a:pt x="86334" y="201434"/>
                  </a:lnTo>
                  <a:lnTo>
                    <a:pt x="71945" y="201434"/>
                  </a:lnTo>
                  <a:lnTo>
                    <a:pt x="71945" y="215823"/>
                  </a:lnTo>
                  <a:lnTo>
                    <a:pt x="86334" y="215823"/>
                  </a:lnTo>
                  <a:lnTo>
                    <a:pt x="100723" y="215836"/>
                  </a:lnTo>
                  <a:lnTo>
                    <a:pt x="100723" y="201434"/>
                  </a:lnTo>
                  <a:lnTo>
                    <a:pt x="115100" y="201434"/>
                  </a:lnTo>
                  <a:lnTo>
                    <a:pt x="115100" y="187045"/>
                  </a:lnTo>
                  <a:close/>
                </a:path>
                <a:path w="115569" h="474979">
                  <a:moveTo>
                    <a:pt x="115100" y="158267"/>
                  </a:moveTo>
                  <a:lnTo>
                    <a:pt x="100711" y="158267"/>
                  </a:lnTo>
                  <a:lnTo>
                    <a:pt x="100711" y="172656"/>
                  </a:lnTo>
                  <a:lnTo>
                    <a:pt x="115100" y="172656"/>
                  </a:lnTo>
                  <a:lnTo>
                    <a:pt x="115100" y="158267"/>
                  </a:lnTo>
                  <a:close/>
                </a:path>
                <a:path w="115569" h="474979">
                  <a:moveTo>
                    <a:pt x="115100" y="71945"/>
                  </a:moveTo>
                  <a:lnTo>
                    <a:pt x="100711" y="71945"/>
                  </a:lnTo>
                  <a:lnTo>
                    <a:pt x="100711" y="115112"/>
                  </a:lnTo>
                  <a:lnTo>
                    <a:pt x="86334" y="115112"/>
                  </a:lnTo>
                  <a:lnTo>
                    <a:pt x="86334" y="86334"/>
                  </a:lnTo>
                  <a:lnTo>
                    <a:pt x="71945" y="86334"/>
                  </a:lnTo>
                  <a:lnTo>
                    <a:pt x="71945" y="115112"/>
                  </a:lnTo>
                  <a:lnTo>
                    <a:pt x="57556" y="115112"/>
                  </a:lnTo>
                  <a:lnTo>
                    <a:pt x="43167" y="115112"/>
                  </a:lnTo>
                  <a:lnTo>
                    <a:pt x="43167" y="129501"/>
                  </a:lnTo>
                  <a:lnTo>
                    <a:pt x="28778" y="129501"/>
                  </a:lnTo>
                  <a:lnTo>
                    <a:pt x="14389" y="129501"/>
                  </a:lnTo>
                  <a:lnTo>
                    <a:pt x="14389" y="143891"/>
                  </a:lnTo>
                  <a:lnTo>
                    <a:pt x="28778" y="143891"/>
                  </a:lnTo>
                  <a:lnTo>
                    <a:pt x="43167" y="143891"/>
                  </a:lnTo>
                  <a:lnTo>
                    <a:pt x="43167" y="158267"/>
                  </a:lnTo>
                  <a:lnTo>
                    <a:pt x="28778" y="158267"/>
                  </a:lnTo>
                  <a:lnTo>
                    <a:pt x="14389" y="158267"/>
                  </a:lnTo>
                  <a:lnTo>
                    <a:pt x="14389" y="143891"/>
                  </a:lnTo>
                  <a:lnTo>
                    <a:pt x="0" y="143891"/>
                  </a:lnTo>
                  <a:lnTo>
                    <a:pt x="0" y="158280"/>
                  </a:lnTo>
                  <a:lnTo>
                    <a:pt x="14389" y="158280"/>
                  </a:lnTo>
                  <a:lnTo>
                    <a:pt x="14389" y="172656"/>
                  </a:lnTo>
                  <a:lnTo>
                    <a:pt x="0" y="172656"/>
                  </a:lnTo>
                  <a:lnTo>
                    <a:pt x="0" y="201434"/>
                  </a:lnTo>
                  <a:lnTo>
                    <a:pt x="14389" y="201434"/>
                  </a:lnTo>
                  <a:lnTo>
                    <a:pt x="14389" y="187045"/>
                  </a:lnTo>
                  <a:lnTo>
                    <a:pt x="28778" y="187045"/>
                  </a:lnTo>
                  <a:lnTo>
                    <a:pt x="28778" y="172656"/>
                  </a:lnTo>
                  <a:lnTo>
                    <a:pt x="43167" y="172656"/>
                  </a:lnTo>
                  <a:lnTo>
                    <a:pt x="57556" y="172669"/>
                  </a:lnTo>
                  <a:lnTo>
                    <a:pt x="71945" y="172669"/>
                  </a:lnTo>
                  <a:lnTo>
                    <a:pt x="71945" y="187045"/>
                  </a:lnTo>
                  <a:lnTo>
                    <a:pt x="86334" y="187045"/>
                  </a:lnTo>
                  <a:lnTo>
                    <a:pt x="86334" y="172656"/>
                  </a:lnTo>
                  <a:lnTo>
                    <a:pt x="71945" y="172656"/>
                  </a:lnTo>
                  <a:lnTo>
                    <a:pt x="71945" y="129501"/>
                  </a:lnTo>
                  <a:lnTo>
                    <a:pt x="86334" y="129501"/>
                  </a:lnTo>
                  <a:lnTo>
                    <a:pt x="100711" y="129501"/>
                  </a:lnTo>
                  <a:lnTo>
                    <a:pt x="100711" y="143903"/>
                  </a:lnTo>
                  <a:lnTo>
                    <a:pt x="115100" y="143903"/>
                  </a:lnTo>
                  <a:lnTo>
                    <a:pt x="115100" y="71945"/>
                  </a:lnTo>
                  <a:close/>
                </a:path>
                <a:path w="115569" h="474979">
                  <a:moveTo>
                    <a:pt x="115100" y="14389"/>
                  </a:moveTo>
                  <a:lnTo>
                    <a:pt x="100723" y="14389"/>
                  </a:lnTo>
                  <a:lnTo>
                    <a:pt x="100723" y="0"/>
                  </a:lnTo>
                  <a:lnTo>
                    <a:pt x="86334" y="0"/>
                  </a:lnTo>
                  <a:lnTo>
                    <a:pt x="86334" y="43167"/>
                  </a:lnTo>
                  <a:lnTo>
                    <a:pt x="100711" y="43167"/>
                  </a:lnTo>
                  <a:lnTo>
                    <a:pt x="100711" y="57556"/>
                  </a:lnTo>
                  <a:lnTo>
                    <a:pt x="115100" y="57556"/>
                  </a:lnTo>
                  <a:lnTo>
                    <a:pt x="115100" y="43167"/>
                  </a:lnTo>
                  <a:lnTo>
                    <a:pt x="100723" y="43167"/>
                  </a:lnTo>
                  <a:lnTo>
                    <a:pt x="100723" y="28778"/>
                  </a:lnTo>
                  <a:lnTo>
                    <a:pt x="115100" y="28778"/>
                  </a:lnTo>
                  <a:lnTo>
                    <a:pt x="115100" y="143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57070" y="4814049"/>
              <a:ext cx="115570" cy="474980"/>
            </a:xfrm>
            <a:custGeom>
              <a:avLst/>
              <a:gdLst/>
              <a:ahLst/>
              <a:cxnLst/>
              <a:rect l="l" t="t" r="r" b="b"/>
              <a:pathLst>
                <a:path w="115569" h="474979">
                  <a:moveTo>
                    <a:pt x="14389" y="460425"/>
                  </a:moveTo>
                  <a:lnTo>
                    <a:pt x="0" y="460425"/>
                  </a:lnTo>
                  <a:lnTo>
                    <a:pt x="0" y="474814"/>
                  </a:lnTo>
                  <a:lnTo>
                    <a:pt x="14389" y="474814"/>
                  </a:lnTo>
                  <a:lnTo>
                    <a:pt x="14389" y="460425"/>
                  </a:lnTo>
                  <a:close/>
                </a:path>
                <a:path w="115569" h="474979">
                  <a:moveTo>
                    <a:pt x="14389" y="359702"/>
                  </a:moveTo>
                  <a:lnTo>
                    <a:pt x="0" y="359702"/>
                  </a:lnTo>
                  <a:lnTo>
                    <a:pt x="0" y="374091"/>
                  </a:lnTo>
                  <a:lnTo>
                    <a:pt x="14389" y="374091"/>
                  </a:lnTo>
                  <a:lnTo>
                    <a:pt x="14389" y="359702"/>
                  </a:lnTo>
                  <a:close/>
                </a:path>
                <a:path w="115569" h="474979">
                  <a:moveTo>
                    <a:pt x="28778" y="258991"/>
                  </a:moveTo>
                  <a:lnTo>
                    <a:pt x="14389" y="258991"/>
                  </a:lnTo>
                  <a:lnTo>
                    <a:pt x="14389" y="273380"/>
                  </a:lnTo>
                  <a:lnTo>
                    <a:pt x="28778" y="273380"/>
                  </a:lnTo>
                  <a:lnTo>
                    <a:pt x="28778" y="258991"/>
                  </a:lnTo>
                  <a:close/>
                </a:path>
                <a:path w="115569" h="474979">
                  <a:moveTo>
                    <a:pt x="28778" y="14389"/>
                  </a:moveTo>
                  <a:lnTo>
                    <a:pt x="14389" y="14389"/>
                  </a:lnTo>
                  <a:lnTo>
                    <a:pt x="14389" y="28778"/>
                  </a:lnTo>
                  <a:lnTo>
                    <a:pt x="28778" y="28778"/>
                  </a:lnTo>
                  <a:lnTo>
                    <a:pt x="28778" y="14389"/>
                  </a:lnTo>
                  <a:close/>
                </a:path>
                <a:path w="115569" h="474979">
                  <a:moveTo>
                    <a:pt x="43167" y="215823"/>
                  </a:moveTo>
                  <a:lnTo>
                    <a:pt x="28778" y="215823"/>
                  </a:lnTo>
                  <a:lnTo>
                    <a:pt x="28778" y="230212"/>
                  </a:lnTo>
                  <a:lnTo>
                    <a:pt x="43167" y="230212"/>
                  </a:lnTo>
                  <a:lnTo>
                    <a:pt x="43167" y="215823"/>
                  </a:lnTo>
                  <a:close/>
                </a:path>
                <a:path w="115569" h="474979">
                  <a:moveTo>
                    <a:pt x="43167" y="187045"/>
                  </a:moveTo>
                  <a:lnTo>
                    <a:pt x="28778" y="187045"/>
                  </a:lnTo>
                  <a:lnTo>
                    <a:pt x="14389" y="187045"/>
                  </a:lnTo>
                  <a:lnTo>
                    <a:pt x="14389" y="201434"/>
                  </a:lnTo>
                  <a:lnTo>
                    <a:pt x="28778" y="201434"/>
                  </a:lnTo>
                  <a:lnTo>
                    <a:pt x="43167" y="201434"/>
                  </a:lnTo>
                  <a:lnTo>
                    <a:pt x="43167" y="187045"/>
                  </a:lnTo>
                  <a:close/>
                </a:path>
                <a:path w="115569" h="474979">
                  <a:moveTo>
                    <a:pt x="43167" y="129501"/>
                  </a:moveTo>
                  <a:lnTo>
                    <a:pt x="28778" y="129501"/>
                  </a:lnTo>
                  <a:lnTo>
                    <a:pt x="28778" y="143891"/>
                  </a:lnTo>
                  <a:lnTo>
                    <a:pt x="14389" y="143891"/>
                  </a:lnTo>
                  <a:lnTo>
                    <a:pt x="14389" y="158280"/>
                  </a:lnTo>
                  <a:lnTo>
                    <a:pt x="28778" y="158280"/>
                  </a:lnTo>
                  <a:lnTo>
                    <a:pt x="28778" y="172669"/>
                  </a:lnTo>
                  <a:lnTo>
                    <a:pt x="43167" y="172669"/>
                  </a:lnTo>
                  <a:lnTo>
                    <a:pt x="43167" y="129501"/>
                  </a:lnTo>
                  <a:close/>
                </a:path>
                <a:path w="115569" h="474979">
                  <a:moveTo>
                    <a:pt x="57556" y="460425"/>
                  </a:moveTo>
                  <a:lnTo>
                    <a:pt x="43167" y="460425"/>
                  </a:lnTo>
                  <a:lnTo>
                    <a:pt x="43167" y="446036"/>
                  </a:lnTo>
                  <a:lnTo>
                    <a:pt x="28778" y="446036"/>
                  </a:lnTo>
                  <a:lnTo>
                    <a:pt x="28778" y="474827"/>
                  </a:lnTo>
                  <a:lnTo>
                    <a:pt x="43167" y="474827"/>
                  </a:lnTo>
                  <a:lnTo>
                    <a:pt x="57556" y="474814"/>
                  </a:lnTo>
                  <a:lnTo>
                    <a:pt x="57556" y="460425"/>
                  </a:lnTo>
                  <a:close/>
                </a:path>
                <a:path w="115569" h="474979">
                  <a:moveTo>
                    <a:pt x="57556" y="417258"/>
                  </a:moveTo>
                  <a:lnTo>
                    <a:pt x="43167" y="417258"/>
                  </a:lnTo>
                  <a:lnTo>
                    <a:pt x="28778" y="417258"/>
                  </a:lnTo>
                  <a:lnTo>
                    <a:pt x="28778" y="374091"/>
                  </a:lnTo>
                  <a:lnTo>
                    <a:pt x="14389" y="374091"/>
                  </a:lnTo>
                  <a:lnTo>
                    <a:pt x="14389" y="402869"/>
                  </a:lnTo>
                  <a:lnTo>
                    <a:pt x="0" y="402869"/>
                  </a:lnTo>
                  <a:lnTo>
                    <a:pt x="0" y="446036"/>
                  </a:lnTo>
                  <a:lnTo>
                    <a:pt x="14389" y="446036"/>
                  </a:lnTo>
                  <a:lnTo>
                    <a:pt x="14389" y="431647"/>
                  </a:lnTo>
                  <a:lnTo>
                    <a:pt x="28778" y="431647"/>
                  </a:lnTo>
                  <a:lnTo>
                    <a:pt x="43167" y="431647"/>
                  </a:lnTo>
                  <a:lnTo>
                    <a:pt x="43167" y="446036"/>
                  </a:lnTo>
                  <a:lnTo>
                    <a:pt x="57556" y="446036"/>
                  </a:lnTo>
                  <a:lnTo>
                    <a:pt x="57556" y="417258"/>
                  </a:lnTo>
                  <a:close/>
                </a:path>
                <a:path w="115569" h="474979">
                  <a:moveTo>
                    <a:pt x="57556" y="115112"/>
                  </a:moveTo>
                  <a:lnTo>
                    <a:pt x="43167" y="115112"/>
                  </a:lnTo>
                  <a:lnTo>
                    <a:pt x="43167" y="129501"/>
                  </a:lnTo>
                  <a:lnTo>
                    <a:pt x="57556" y="129501"/>
                  </a:lnTo>
                  <a:lnTo>
                    <a:pt x="57556" y="115112"/>
                  </a:lnTo>
                  <a:close/>
                </a:path>
                <a:path w="115569" h="474979">
                  <a:moveTo>
                    <a:pt x="71945" y="402869"/>
                  </a:moveTo>
                  <a:lnTo>
                    <a:pt x="57556" y="402869"/>
                  </a:lnTo>
                  <a:lnTo>
                    <a:pt x="57556" y="417258"/>
                  </a:lnTo>
                  <a:lnTo>
                    <a:pt x="71945" y="417258"/>
                  </a:lnTo>
                  <a:lnTo>
                    <a:pt x="71945" y="402869"/>
                  </a:lnTo>
                  <a:close/>
                </a:path>
                <a:path w="115569" h="474979">
                  <a:moveTo>
                    <a:pt x="71945" y="302158"/>
                  </a:moveTo>
                  <a:lnTo>
                    <a:pt x="57556" y="302158"/>
                  </a:lnTo>
                  <a:lnTo>
                    <a:pt x="57556" y="316547"/>
                  </a:lnTo>
                  <a:lnTo>
                    <a:pt x="71945" y="316547"/>
                  </a:lnTo>
                  <a:lnTo>
                    <a:pt x="71945" y="302158"/>
                  </a:lnTo>
                  <a:close/>
                </a:path>
                <a:path w="115569" h="474979">
                  <a:moveTo>
                    <a:pt x="71945" y="273380"/>
                  </a:moveTo>
                  <a:lnTo>
                    <a:pt x="57556" y="273380"/>
                  </a:lnTo>
                  <a:lnTo>
                    <a:pt x="57556" y="230212"/>
                  </a:lnTo>
                  <a:lnTo>
                    <a:pt x="43167" y="230212"/>
                  </a:lnTo>
                  <a:lnTo>
                    <a:pt x="43167" y="244602"/>
                  </a:lnTo>
                  <a:lnTo>
                    <a:pt x="28778" y="244602"/>
                  </a:lnTo>
                  <a:lnTo>
                    <a:pt x="28778" y="258991"/>
                  </a:lnTo>
                  <a:lnTo>
                    <a:pt x="43167" y="258991"/>
                  </a:lnTo>
                  <a:lnTo>
                    <a:pt x="43167" y="287769"/>
                  </a:lnTo>
                  <a:lnTo>
                    <a:pt x="57556" y="287769"/>
                  </a:lnTo>
                  <a:lnTo>
                    <a:pt x="71945" y="287769"/>
                  </a:lnTo>
                  <a:lnTo>
                    <a:pt x="71945" y="273380"/>
                  </a:lnTo>
                  <a:close/>
                </a:path>
                <a:path w="115569" h="474979">
                  <a:moveTo>
                    <a:pt x="71945" y="172656"/>
                  </a:moveTo>
                  <a:lnTo>
                    <a:pt x="57556" y="172656"/>
                  </a:lnTo>
                  <a:lnTo>
                    <a:pt x="57556" y="187045"/>
                  </a:lnTo>
                  <a:lnTo>
                    <a:pt x="71945" y="187045"/>
                  </a:lnTo>
                  <a:lnTo>
                    <a:pt x="71945" y="172656"/>
                  </a:lnTo>
                  <a:close/>
                </a:path>
                <a:path w="115569" h="474979">
                  <a:moveTo>
                    <a:pt x="71945" y="143891"/>
                  </a:moveTo>
                  <a:lnTo>
                    <a:pt x="57556" y="143891"/>
                  </a:lnTo>
                  <a:lnTo>
                    <a:pt x="57556" y="158280"/>
                  </a:lnTo>
                  <a:lnTo>
                    <a:pt x="71945" y="158280"/>
                  </a:lnTo>
                  <a:lnTo>
                    <a:pt x="71945" y="143891"/>
                  </a:lnTo>
                  <a:close/>
                </a:path>
                <a:path w="115569" h="474979">
                  <a:moveTo>
                    <a:pt x="71945" y="86334"/>
                  </a:moveTo>
                  <a:lnTo>
                    <a:pt x="57556" y="86334"/>
                  </a:lnTo>
                  <a:lnTo>
                    <a:pt x="57556" y="100723"/>
                  </a:lnTo>
                  <a:lnTo>
                    <a:pt x="71945" y="100723"/>
                  </a:lnTo>
                  <a:lnTo>
                    <a:pt x="71945" y="86334"/>
                  </a:lnTo>
                  <a:close/>
                </a:path>
                <a:path w="115569" h="474979">
                  <a:moveTo>
                    <a:pt x="86334" y="388480"/>
                  </a:moveTo>
                  <a:lnTo>
                    <a:pt x="71945" y="388480"/>
                  </a:lnTo>
                  <a:lnTo>
                    <a:pt x="71945" y="402869"/>
                  </a:lnTo>
                  <a:lnTo>
                    <a:pt x="86334" y="402869"/>
                  </a:lnTo>
                  <a:lnTo>
                    <a:pt x="86334" y="388480"/>
                  </a:lnTo>
                  <a:close/>
                </a:path>
                <a:path w="115569" h="474979">
                  <a:moveTo>
                    <a:pt x="100723" y="446036"/>
                  </a:moveTo>
                  <a:lnTo>
                    <a:pt x="86334" y="446036"/>
                  </a:lnTo>
                  <a:lnTo>
                    <a:pt x="86334" y="431647"/>
                  </a:lnTo>
                  <a:lnTo>
                    <a:pt x="71945" y="431647"/>
                  </a:lnTo>
                  <a:lnTo>
                    <a:pt x="71945" y="446036"/>
                  </a:lnTo>
                  <a:lnTo>
                    <a:pt x="71945" y="474827"/>
                  </a:lnTo>
                  <a:lnTo>
                    <a:pt x="86334" y="474827"/>
                  </a:lnTo>
                  <a:lnTo>
                    <a:pt x="100723" y="474827"/>
                  </a:lnTo>
                  <a:lnTo>
                    <a:pt x="100723" y="446036"/>
                  </a:lnTo>
                  <a:close/>
                </a:path>
                <a:path w="115569" h="474979">
                  <a:moveTo>
                    <a:pt x="100723" y="417258"/>
                  </a:moveTo>
                  <a:lnTo>
                    <a:pt x="86334" y="417258"/>
                  </a:lnTo>
                  <a:lnTo>
                    <a:pt x="86334" y="431647"/>
                  </a:lnTo>
                  <a:lnTo>
                    <a:pt x="100723" y="431647"/>
                  </a:lnTo>
                  <a:lnTo>
                    <a:pt x="100723" y="417258"/>
                  </a:lnTo>
                  <a:close/>
                </a:path>
                <a:path w="115569" h="474979">
                  <a:moveTo>
                    <a:pt x="100723" y="316534"/>
                  </a:moveTo>
                  <a:lnTo>
                    <a:pt x="86334" y="316534"/>
                  </a:lnTo>
                  <a:lnTo>
                    <a:pt x="86334" y="330923"/>
                  </a:lnTo>
                  <a:lnTo>
                    <a:pt x="100723" y="330923"/>
                  </a:lnTo>
                  <a:lnTo>
                    <a:pt x="100723" y="316534"/>
                  </a:lnTo>
                  <a:close/>
                </a:path>
                <a:path w="115569" h="474979">
                  <a:moveTo>
                    <a:pt x="100723" y="43167"/>
                  </a:moveTo>
                  <a:lnTo>
                    <a:pt x="86334" y="43167"/>
                  </a:lnTo>
                  <a:lnTo>
                    <a:pt x="86334" y="57556"/>
                  </a:lnTo>
                  <a:lnTo>
                    <a:pt x="100723" y="57556"/>
                  </a:lnTo>
                  <a:lnTo>
                    <a:pt x="100723" y="43167"/>
                  </a:lnTo>
                  <a:close/>
                </a:path>
                <a:path w="115569" h="474979">
                  <a:moveTo>
                    <a:pt x="115112" y="359702"/>
                  </a:moveTo>
                  <a:lnTo>
                    <a:pt x="100723" y="359702"/>
                  </a:lnTo>
                  <a:lnTo>
                    <a:pt x="100723" y="345313"/>
                  </a:lnTo>
                  <a:lnTo>
                    <a:pt x="86334" y="345313"/>
                  </a:lnTo>
                  <a:lnTo>
                    <a:pt x="86334" y="359702"/>
                  </a:lnTo>
                  <a:lnTo>
                    <a:pt x="71945" y="359702"/>
                  </a:lnTo>
                  <a:lnTo>
                    <a:pt x="71945" y="330923"/>
                  </a:lnTo>
                  <a:lnTo>
                    <a:pt x="57556" y="330923"/>
                  </a:lnTo>
                  <a:lnTo>
                    <a:pt x="57556" y="345313"/>
                  </a:lnTo>
                  <a:lnTo>
                    <a:pt x="43167" y="345313"/>
                  </a:lnTo>
                  <a:lnTo>
                    <a:pt x="28778" y="345313"/>
                  </a:lnTo>
                  <a:lnTo>
                    <a:pt x="28778" y="330923"/>
                  </a:lnTo>
                  <a:lnTo>
                    <a:pt x="43167" y="330923"/>
                  </a:lnTo>
                  <a:lnTo>
                    <a:pt x="43167" y="316534"/>
                  </a:lnTo>
                  <a:lnTo>
                    <a:pt x="28778" y="316534"/>
                  </a:lnTo>
                  <a:lnTo>
                    <a:pt x="28778" y="302158"/>
                  </a:lnTo>
                  <a:lnTo>
                    <a:pt x="43167" y="302158"/>
                  </a:lnTo>
                  <a:lnTo>
                    <a:pt x="43167" y="287769"/>
                  </a:lnTo>
                  <a:lnTo>
                    <a:pt x="28778" y="287769"/>
                  </a:lnTo>
                  <a:lnTo>
                    <a:pt x="14389" y="287769"/>
                  </a:lnTo>
                  <a:lnTo>
                    <a:pt x="14389" y="316534"/>
                  </a:lnTo>
                  <a:lnTo>
                    <a:pt x="14389" y="359702"/>
                  </a:lnTo>
                  <a:lnTo>
                    <a:pt x="28778" y="359702"/>
                  </a:lnTo>
                  <a:lnTo>
                    <a:pt x="28778" y="374091"/>
                  </a:lnTo>
                  <a:lnTo>
                    <a:pt x="43167" y="374091"/>
                  </a:lnTo>
                  <a:lnTo>
                    <a:pt x="43167" y="359702"/>
                  </a:lnTo>
                  <a:lnTo>
                    <a:pt x="57556" y="359702"/>
                  </a:lnTo>
                  <a:lnTo>
                    <a:pt x="57556" y="374091"/>
                  </a:lnTo>
                  <a:lnTo>
                    <a:pt x="57556" y="388480"/>
                  </a:lnTo>
                  <a:lnTo>
                    <a:pt x="71945" y="388480"/>
                  </a:lnTo>
                  <a:lnTo>
                    <a:pt x="71945" y="374091"/>
                  </a:lnTo>
                  <a:lnTo>
                    <a:pt x="86334" y="374091"/>
                  </a:lnTo>
                  <a:lnTo>
                    <a:pt x="86334" y="388480"/>
                  </a:lnTo>
                  <a:lnTo>
                    <a:pt x="100723" y="388480"/>
                  </a:lnTo>
                  <a:lnTo>
                    <a:pt x="100723" y="374091"/>
                  </a:lnTo>
                  <a:lnTo>
                    <a:pt x="115112" y="374091"/>
                  </a:lnTo>
                  <a:lnTo>
                    <a:pt x="115112" y="359702"/>
                  </a:lnTo>
                  <a:close/>
                </a:path>
                <a:path w="115569" h="474979">
                  <a:moveTo>
                    <a:pt x="115112" y="330923"/>
                  </a:moveTo>
                  <a:lnTo>
                    <a:pt x="100723" y="330923"/>
                  </a:lnTo>
                  <a:lnTo>
                    <a:pt x="100723" y="345313"/>
                  </a:lnTo>
                  <a:lnTo>
                    <a:pt x="115112" y="345313"/>
                  </a:lnTo>
                  <a:lnTo>
                    <a:pt x="115112" y="330923"/>
                  </a:lnTo>
                  <a:close/>
                </a:path>
                <a:path w="115569" h="474979">
                  <a:moveTo>
                    <a:pt x="115112" y="187045"/>
                  </a:moveTo>
                  <a:lnTo>
                    <a:pt x="100723" y="187045"/>
                  </a:lnTo>
                  <a:lnTo>
                    <a:pt x="86334" y="187045"/>
                  </a:lnTo>
                  <a:lnTo>
                    <a:pt x="86334" y="201434"/>
                  </a:lnTo>
                  <a:lnTo>
                    <a:pt x="100723" y="201434"/>
                  </a:lnTo>
                  <a:lnTo>
                    <a:pt x="100723" y="215823"/>
                  </a:lnTo>
                  <a:lnTo>
                    <a:pt x="86334" y="215823"/>
                  </a:lnTo>
                  <a:lnTo>
                    <a:pt x="86334" y="201434"/>
                  </a:lnTo>
                  <a:lnTo>
                    <a:pt x="71945" y="201434"/>
                  </a:lnTo>
                  <a:lnTo>
                    <a:pt x="57556" y="201434"/>
                  </a:lnTo>
                  <a:lnTo>
                    <a:pt x="43167" y="201434"/>
                  </a:lnTo>
                  <a:lnTo>
                    <a:pt x="43167" y="215823"/>
                  </a:lnTo>
                  <a:lnTo>
                    <a:pt x="57556" y="215823"/>
                  </a:lnTo>
                  <a:lnTo>
                    <a:pt x="57556" y="230212"/>
                  </a:lnTo>
                  <a:lnTo>
                    <a:pt x="71945" y="230212"/>
                  </a:lnTo>
                  <a:lnTo>
                    <a:pt x="71945" y="258991"/>
                  </a:lnTo>
                  <a:lnTo>
                    <a:pt x="86334" y="258991"/>
                  </a:lnTo>
                  <a:lnTo>
                    <a:pt x="86334" y="302145"/>
                  </a:lnTo>
                  <a:lnTo>
                    <a:pt x="100723" y="302145"/>
                  </a:lnTo>
                  <a:lnTo>
                    <a:pt x="100723" y="287769"/>
                  </a:lnTo>
                  <a:lnTo>
                    <a:pt x="115112" y="287769"/>
                  </a:lnTo>
                  <a:lnTo>
                    <a:pt x="115112" y="273380"/>
                  </a:lnTo>
                  <a:lnTo>
                    <a:pt x="100723" y="273380"/>
                  </a:lnTo>
                  <a:lnTo>
                    <a:pt x="100723" y="258991"/>
                  </a:lnTo>
                  <a:lnTo>
                    <a:pt x="115112" y="258991"/>
                  </a:lnTo>
                  <a:lnTo>
                    <a:pt x="115112" y="244602"/>
                  </a:lnTo>
                  <a:lnTo>
                    <a:pt x="100723" y="244602"/>
                  </a:lnTo>
                  <a:lnTo>
                    <a:pt x="100723" y="230212"/>
                  </a:lnTo>
                  <a:lnTo>
                    <a:pt x="115112" y="230212"/>
                  </a:lnTo>
                  <a:lnTo>
                    <a:pt x="115112" y="187045"/>
                  </a:lnTo>
                  <a:close/>
                </a:path>
                <a:path w="115569" h="474979">
                  <a:moveTo>
                    <a:pt x="115112" y="143891"/>
                  </a:moveTo>
                  <a:lnTo>
                    <a:pt x="100723" y="143891"/>
                  </a:lnTo>
                  <a:lnTo>
                    <a:pt x="100723" y="115112"/>
                  </a:lnTo>
                  <a:lnTo>
                    <a:pt x="86334" y="115112"/>
                  </a:lnTo>
                  <a:lnTo>
                    <a:pt x="86334" y="129501"/>
                  </a:lnTo>
                  <a:lnTo>
                    <a:pt x="71945" y="129501"/>
                  </a:lnTo>
                  <a:lnTo>
                    <a:pt x="71945" y="143891"/>
                  </a:lnTo>
                  <a:lnTo>
                    <a:pt x="86334" y="143891"/>
                  </a:lnTo>
                  <a:lnTo>
                    <a:pt x="100723" y="143903"/>
                  </a:lnTo>
                  <a:lnTo>
                    <a:pt x="100723" y="172669"/>
                  </a:lnTo>
                  <a:lnTo>
                    <a:pt x="115112" y="172669"/>
                  </a:lnTo>
                  <a:lnTo>
                    <a:pt x="115112" y="143891"/>
                  </a:lnTo>
                  <a:close/>
                </a:path>
                <a:path w="115569" h="474979">
                  <a:moveTo>
                    <a:pt x="115112" y="100723"/>
                  </a:moveTo>
                  <a:lnTo>
                    <a:pt x="100723" y="100723"/>
                  </a:lnTo>
                  <a:lnTo>
                    <a:pt x="100723" y="71945"/>
                  </a:lnTo>
                  <a:lnTo>
                    <a:pt x="86334" y="71945"/>
                  </a:lnTo>
                  <a:lnTo>
                    <a:pt x="86334" y="100736"/>
                  </a:lnTo>
                  <a:lnTo>
                    <a:pt x="100723" y="100736"/>
                  </a:lnTo>
                  <a:lnTo>
                    <a:pt x="100723" y="115112"/>
                  </a:lnTo>
                  <a:lnTo>
                    <a:pt x="115112" y="115112"/>
                  </a:lnTo>
                  <a:lnTo>
                    <a:pt x="115112" y="100723"/>
                  </a:lnTo>
                  <a:close/>
                </a:path>
                <a:path w="115569" h="474979">
                  <a:moveTo>
                    <a:pt x="115112" y="0"/>
                  </a:moveTo>
                  <a:lnTo>
                    <a:pt x="115112" y="0"/>
                  </a:lnTo>
                  <a:lnTo>
                    <a:pt x="28778" y="0"/>
                  </a:lnTo>
                  <a:lnTo>
                    <a:pt x="28778" y="14389"/>
                  </a:lnTo>
                  <a:lnTo>
                    <a:pt x="43167" y="14389"/>
                  </a:lnTo>
                  <a:lnTo>
                    <a:pt x="43167" y="28778"/>
                  </a:lnTo>
                  <a:lnTo>
                    <a:pt x="28778" y="28778"/>
                  </a:lnTo>
                  <a:lnTo>
                    <a:pt x="28778" y="43167"/>
                  </a:lnTo>
                  <a:lnTo>
                    <a:pt x="14389" y="43167"/>
                  </a:lnTo>
                  <a:lnTo>
                    <a:pt x="14389" y="86334"/>
                  </a:lnTo>
                  <a:lnTo>
                    <a:pt x="28778" y="86334"/>
                  </a:lnTo>
                  <a:lnTo>
                    <a:pt x="28778" y="100723"/>
                  </a:lnTo>
                  <a:lnTo>
                    <a:pt x="14389" y="100723"/>
                  </a:lnTo>
                  <a:lnTo>
                    <a:pt x="14389" y="129501"/>
                  </a:lnTo>
                  <a:lnTo>
                    <a:pt x="28778" y="129501"/>
                  </a:lnTo>
                  <a:lnTo>
                    <a:pt x="28778" y="100736"/>
                  </a:lnTo>
                  <a:lnTo>
                    <a:pt x="43167" y="100736"/>
                  </a:lnTo>
                  <a:lnTo>
                    <a:pt x="43167" y="86334"/>
                  </a:lnTo>
                  <a:lnTo>
                    <a:pt x="57556" y="86334"/>
                  </a:lnTo>
                  <a:lnTo>
                    <a:pt x="57556" y="71945"/>
                  </a:lnTo>
                  <a:lnTo>
                    <a:pt x="71945" y="71945"/>
                  </a:lnTo>
                  <a:lnTo>
                    <a:pt x="71945" y="57556"/>
                  </a:lnTo>
                  <a:lnTo>
                    <a:pt x="57556" y="57556"/>
                  </a:lnTo>
                  <a:lnTo>
                    <a:pt x="43167" y="57556"/>
                  </a:lnTo>
                  <a:lnTo>
                    <a:pt x="43167" y="71945"/>
                  </a:lnTo>
                  <a:lnTo>
                    <a:pt x="28778" y="71945"/>
                  </a:lnTo>
                  <a:lnTo>
                    <a:pt x="28778" y="57556"/>
                  </a:lnTo>
                  <a:lnTo>
                    <a:pt x="43167" y="57556"/>
                  </a:lnTo>
                  <a:lnTo>
                    <a:pt x="43167" y="43167"/>
                  </a:lnTo>
                  <a:lnTo>
                    <a:pt x="57556" y="43167"/>
                  </a:lnTo>
                  <a:lnTo>
                    <a:pt x="71945" y="43167"/>
                  </a:lnTo>
                  <a:lnTo>
                    <a:pt x="71945" y="28778"/>
                  </a:lnTo>
                  <a:lnTo>
                    <a:pt x="57556" y="28778"/>
                  </a:lnTo>
                  <a:lnTo>
                    <a:pt x="57556" y="14389"/>
                  </a:lnTo>
                  <a:lnTo>
                    <a:pt x="71945" y="14389"/>
                  </a:lnTo>
                  <a:lnTo>
                    <a:pt x="86334" y="14389"/>
                  </a:lnTo>
                  <a:lnTo>
                    <a:pt x="100723" y="14389"/>
                  </a:lnTo>
                  <a:lnTo>
                    <a:pt x="100723" y="43167"/>
                  </a:lnTo>
                  <a:lnTo>
                    <a:pt x="115112" y="43167"/>
                  </a:lnTo>
                  <a:lnTo>
                    <a:pt x="1151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857794" y="4814049"/>
              <a:ext cx="115570" cy="474980"/>
            </a:xfrm>
            <a:custGeom>
              <a:avLst/>
              <a:gdLst/>
              <a:ahLst/>
              <a:cxnLst/>
              <a:rect l="l" t="t" r="r" b="b"/>
              <a:pathLst>
                <a:path w="115569" h="474979">
                  <a:moveTo>
                    <a:pt x="28778" y="330923"/>
                  </a:moveTo>
                  <a:lnTo>
                    <a:pt x="14389" y="330923"/>
                  </a:lnTo>
                  <a:lnTo>
                    <a:pt x="14389" y="345313"/>
                  </a:lnTo>
                  <a:lnTo>
                    <a:pt x="28778" y="345313"/>
                  </a:lnTo>
                  <a:lnTo>
                    <a:pt x="28778" y="330923"/>
                  </a:lnTo>
                  <a:close/>
                </a:path>
                <a:path w="115569" h="474979">
                  <a:moveTo>
                    <a:pt x="28778" y="143891"/>
                  </a:moveTo>
                  <a:lnTo>
                    <a:pt x="14389" y="143891"/>
                  </a:lnTo>
                  <a:lnTo>
                    <a:pt x="14389" y="158280"/>
                  </a:lnTo>
                  <a:lnTo>
                    <a:pt x="28778" y="158280"/>
                  </a:lnTo>
                  <a:lnTo>
                    <a:pt x="28778" y="143891"/>
                  </a:lnTo>
                  <a:close/>
                </a:path>
                <a:path w="115569" h="474979">
                  <a:moveTo>
                    <a:pt x="57556" y="28778"/>
                  </a:moveTo>
                  <a:lnTo>
                    <a:pt x="43167" y="28778"/>
                  </a:lnTo>
                  <a:lnTo>
                    <a:pt x="28778" y="28778"/>
                  </a:lnTo>
                  <a:lnTo>
                    <a:pt x="28778" y="14389"/>
                  </a:lnTo>
                  <a:lnTo>
                    <a:pt x="14389" y="14389"/>
                  </a:lnTo>
                  <a:lnTo>
                    <a:pt x="14389" y="43167"/>
                  </a:lnTo>
                  <a:lnTo>
                    <a:pt x="14389" y="57556"/>
                  </a:lnTo>
                  <a:lnTo>
                    <a:pt x="28778" y="57556"/>
                  </a:lnTo>
                  <a:lnTo>
                    <a:pt x="28778" y="71945"/>
                  </a:lnTo>
                  <a:lnTo>
                    <a:pt x="43167" y="71945"/>
                  </a:lnTo>
                  <a:lnTo>
                    <a:pt x="43167" y="57556"/>
                  </a:lnTo>
                  <a:lnTo>
                    <a:pt x="57556" y="57556"/>
                  </a:lnTo>
                  <a:lnTo>
                    <a:pt x="57556" y="43167"/>
                  </a:lnTo>
                  <a:lnTo>
                    <a:pt x="57556" y="28778"/>
                  </a:lnTo>
                  <a:close/>
                </a:path>
                <a:path w="115569" h="474979">
                  <a:moveTo>
                    <a:pt x="57556" y="0"/>
                  </a:moveTo>
                  <a:lnTo>
                    <a:pt x="43167" y="0"/>
                  </a:lnTo>
                  <a:lnTo>
                    <a:pt x="28778" y="0"/>
                  </a:lnTo>
                  <a:lnTo>
                    <a:pt x="28778" y="14389"/>
                  </a:lnTo>
                  <a:lnTo>
                    <a:pt x="43167" y="14389"/>
                  </a:lnTo>
                  <a:lnTo>
                    <a:pt x="57556" y="14389"/>
                  </a:lnTo>
                  <a:lnTo>
                    <a:pt x="57556" y="0"/>
                  </a:lnTo>
                  <a:close/>
                </a:path>
                <a:path w="115569" h="474979">
                  <a:moveTo>
                    <a:pt x="71932" y="287769"/>
                  </a:moveTo>
                  <a:lnTo>
                    <a:pt x="57556" y="287769"/>
                  </a:lnTo>
                  <a:lnTo>
                    <a:pt x="43167" y="287769"/>
                  </a:lnTo>
                  <a:lnTo>
                    <a:pt x="43167" y="273380"/>
                  </a:lnTo>
                  <a:lnTo>
                    <a:pt x="28778" y="273380"/>
                  </a:lnTo>
                  <a:lnTo>
                    <a:pt x="14389" y="273380"/>
                  </a:lnTo>
                  <a:lnTo>
                    <a:pt x="14389" y="302158"/>
                  </a:lnTo>
                  <a:lnTo>
                    <a:pt x="28778" y="302158"/>
                  </a:lnTo>
                  <a:lnTo>
                    <a:pt x="28778" y="316547"/>
                  </a:lnTo>
                  <a:lnTo>
                    <a:pt x="43167" y="316547"/>
                  </a:lnTo>
                  <a:lnTo>
                    <a:pt x="43167" y="302158"/>
                  </a:lnTo>
                  <a:lnTo>
                    <a:pt x="57543" y="302158"/>
                  </a:lnTo>
                  <a:lnTo>
                    <a:pt x="71932" y="302158"/>
                  </a:lnTo>
                  <a:lnTo>
                    <a:pt x="71932" y="287769"/>
                  </a:lnTo>
                  <a:close/>
                </a:path>
                <a:path w="115569" h="474979">
                  <a:moveTo>
                    <a:pt x="86321" y="374091"/>
                  </a:moveTo>
                  <a:lnTo>
                    <a:pt x="71932" y="374091"/>
                  </a:lnTo>
                  <a:lnTo>
                    <a:pt x="71932" y="388480"/>
                  </a:lnTo>
                  <a:lnTo>
                    <a:pt x="86321" y="388480"/>
                  </a:lnTo>
                  <a:lnTo>
                    <a:pt x="86321" y="374091"/>
                  </a:lnTo>
                  <a:close/>
                </a:path>
                <a:path w="115569" h="474979">
                  <a:moveTo>
                    <a:pt x="100711" y="287769"/>
                  </a:moveTo>
                  <a:lnTo>
                    <a:pt x="86321" y="287769"/>
                  </a:lnTo>
                  <a:lnTo>
                    <a:pt x="86321" y="302158"/>
                  </a:lnTo>
                  <a:lnTo>
                    <a:pt x="71932" y="302158"/>
                  </a:lnTo>
                  <a:lnTo>
                    <a:pt x="71932" y="316534"/>
                  </a:lnTo>
                  <a:lnTo>
                    <a:pt x="57543" y="316534"/>
                  </a:lnTo>
                  <a:lnTo>
                    <a:pt x="57543" y="330923"/>
                  </a:lnTo>
                  <a:lnTo>
                    <a:pt x="43167" y="330923"/>
                  </a:lnTo>
                  <a:lnTo>
                    <a:pt x="43167" y="374091"/>
                  </a:lnTo>
                  <a:lnTo>
                    <a:pt x="28778" y="374091"/>
                  </a:lnTo>
                  <a:lnTo>
                    <a:pt x="14389" y="374091"/>
                  </a:lnTo>
                  <a:lnTo>
                    <a:pt x="14389" y="359702"/>
                  </a:lnTo>
                  <a:lnTo>
                    <a:pt x="0" y="359702"/>
                  </a:lnTo>
                  <a:lnTo>
                    <a:pt x="0" y="374091"/>
                  </a:lnTo>
                  <a:lnTo>
                    <a:pt x="0" y="417258"/>
                  </a:lnTo>
                  <a:lnTo>
                    <a:pt x="14389" y="417258"/>
                  </a:lnTo>
                  <a:lnTo>
                    <a:pt x="14389" y="402869"/>
                  </a:lnTo>
                  <a:lnTo>
                    <a:pt x="28778" y="402869"/>
                  </a:lnTo>
                  <a:lnTo>
                    <a:pt x="28778" y="388480"/>
                  </a:lnTo>
                  <a:lnTo>
                    <a:pt x="43167" y="388480"/>
                  </a:lnTo>
                  <a:lnTo>
                    <a:pt x="43167" y="417258"/>
                  </a:lnTo>
                  <a:lnTo>
                    <a:pt x="57543" y="417258"/>
                  </a:lnTo>
                  <a:lnTo>
                    <a:pt x="57543" y="431647"/>
                  </a:lnTo>
                  <a:lnTo>
                    <a:pt x="57543" y="446036"/>
                  </a:lnTo>
                  <a:lnTo>
                    <a:pt x="57543" y="460425"/>
                  </a:lnTo>
                  <a:lnTo>
                    <a:pt x="43167" y="460425"/>
                  </a:lnTo>
                  <a:lnTo>
                    <a:pt x="28778" y="460425"/>
                  </a:lnTo>
                  <a:lnTo>
                    <a:pt x="28778" y="446036"/>
                  </a:lnTo>
                  <a:lnTo>
                    <a:pt x="43167" y="446036"/>
                  </a:lnTo>
                  <a:lnTo>
                    <a:pt x="57543" y="446036"/>
                  </a:lnTo>
                  <a:lnTo>
                    <a:pt x="57543" y="431647"/>
                  </a:lnTo>
                  <a:lnTo>
                    <a:pt x="43167" y="431647"/>
                  </a:lnTo>
                  <a:lnTo>
                    <a:pt x="43167" y="417258"/>
                  </a:lnTo>
                  <a:lnTo>
                    <a:pt x="28778" y="417258"/>
                  </a:lnTo>
                  <a:lnTo>
                    <a:pt x="28778" y="431647"/>
                  </a:lnTo>
                  <a:lnTo>
                    <a:pt x="14389" y="431647"/>
                  </a:lnTo>
                  <a:lnTo>
                    <a:pt x="14389" y="446036"/>
                  </a:lnTo>
                  <a:lnTo>
                    <a:pt x="0" y="446036"/>
                  </a:lnTo>
                  <a:lnTo>
                    <a:pt x="0" y="460425"/>
                  </a:lnTo>
                  <a:lnTo>
                    <a:pt x="14389" y="460425"/>
                  </a:lnTo>
                  <a:lnTo>
                    <a:pt x="14389" y="474827"/>
                  </a:lnTo>
                  <a:lnTo>
                    <a:pt x="28778" y="474827"/>
                  </a:lnTo>
                  <a:lnTo>
                    <a:pt x="43167" y="474814"/>
                  </a:lnTo>
                  <a:lnTo>
                    <a:pt x="57556" y="474814"/>
                  </a:lnTo>
                  <a:lnTo>
                    <a:pt x="57556" y="460425"/>
                  </a:lnTo>
                  <a:lnTo>
                    <a:pt x="71932" y="460425"/>
                  </a:lnTo>
                  <a:lnTo>
                    <a:pt x="71932" y="446036"/>
                  </a:lnTo>
                  <a:lnTo>
                    <a:pt x="86321" y="446036"/>
                  </a:lnTo>
                  <a:lnTo>
                    <a:pt x="86321" y="474827"/>
                  </a:lnTo>
                  <a:lnTo>
                    <a:pt x="100711" y="474827"/>
                  </a:lnTo>
                  <a:lnTo>
                    <a:pt x="100711" y="446036"/>
                  </a:lnTo>
                  <a:lnTo>
                    <a:pt x="100711" y="402869"/>
                  </a:lnTo>
                  <a:lnTo>
                    <a:pt x="86321" y="402869"/>
                  </a:lnTo>
                  <a:lnTo>
                    <a:pt x="86321" y="417258"/>
                  </a:lnTo>
                  <a:lnTo>
                    <a:pt x="86321" y="431647"/>
                  </a:lnTo>
                  <a:lnTo>
                    <a:pt x="71932" y="431647"/>
                  </a:lnTo>
                  <a:lnTo>
                    <a:pt x="71932" y="417258"/>
                  </a:lnTo>
                  <a:lnTo>
                    <a:pt x="86321" y="417258"/>
                  </a:lnTo>
                  <a:lnTo>
                    <a:pt x="86321" y="402869"/>
                  </a:lnTo>
                  <a:lnTo>
                    <a:pt x="71932" y="402869"/>
                  </a:lnTo>
                  <a:lnTo>
                    <a:pt x="57556" y="402869"/>
                  </a:lnTo>
                  <a:lnTo>
                    <a:pt x="57556" y="374091"/>
                  </a:lnTo>
                  <a:lnTo>
                    <a:pt x="57556" y="359702"/>
                  </a:lnTo>
                  <a:lnTo>
                    <a:pt x="71932" y="359702"/>
                  </a:lnTo>
                  <a:lnTo>
                    <a:pt x="86321" y="359702"/>
                  </a:lnTo>
                  <a:lnTo>
                    <a:pt x="100711" y="359702"/>
                  </a:lnTo>
                  <a:lnTo>
                    <a:pt x="100711" y="345313"/>
                  </a:lnTo>
                  <a:lnTo>
                    <a:pt x="86321" y="345313"/>
                  </a:lnTo>
                  <a:lnTo>
                    <a:pt x="86321" y="330923"/>
                  </a:lnTo>
                  <a:lnTo>
                    <a:pt x="71932" y="330923"/>
                  </a:lnTo>
                  <a:lnTo>
                    <a:pt x="71932" y="316547"/>
                  </a:lnTo>
                  <a:lnTo>
                    <a:pt x="86321" y="316547"/>
                  </a:lnTo>
                  <a:lnTo>
                    <a:pt x="86321" y="330923"/>
                  </a:lnTo>
                  <a:lnTo>
                    <a:pt x="100711" y="330923"/>
                  </a:lnTo>
                  <a:lnTo>
                    <a:pt x="100711" y="316560"/>
                  </a:lnTo>
                  <a:lnTo>
                    <a:pt x="100711" y="287769"/>
                  </a:lnTo>
                  <a:close/>
                </a:path>
                <a:path w="115569" h="474979">
                  <a:moveTo>
                    <a:pt x="100711" y="230212"/>
                  </a:moveTo>
                  <a:lnTo>
                    <a:pt x="86321" y="230212"/>
                  </a:lnTo>
                  <a:lnTo>
                    <a:pt x="86321" y="244602"/>
                  </a:lnTo>
                  <a:lnTo>
                    <a:pt x="71932" y="244602"/>
                  </a:lnTo>
                  <a:lnTo>
                    <a:pt x="71932" y="230212"/>
                  </a:lnTo>
                  <a:lnTo>
                    <a:pt x="86321" y="230212"/>
                  </a:lnTo>
                  <a:lnTo>
                    <a:pt x="86321" y="215823"/>
                  </a:lnTo>
                  <a:lnTo>
                    <a:pt x="71932" y="215823"/>
                  </a:lnTo>
                  <a:lnTo>
                    <a:pt x="71932" y="201434"/>
                  </a:lnTo>
                  <a:lnTo>
                    <a:pt x="57556" y="201434"/>
                  </a:lnTo>
                  <a:lnTo>
                    <a:pt x="43167" y="201434"/>
                  </a:lnTo>
                  <a:lnTo>
                    <a:pt x="43167" y="215823"/>
                  </a:lnTo>
                  <a:lnTo>
                    <a:pt x="57543" y="215823"/>
                  </a:lnTo>
                  <a:lnTo>
                    <a:pt x="57543" y="230212"/>
                  </a:lnTo>
                  <a:lnTo>
                    <a:pt x="43167" y="230212"/>
                  </a:lnTo>
                  <a:lnTo>
                    <a:pt x="43167" y="215823"/>
                  </a:lnTo>
                  <a:lnTo>
                    <a:pt x="28778" y="215823"/>
                  </a:lnTo>
                  <a:lnTo>
                    <a:pt x="28778" y="230212"/>
                  </a:lnTo>
                  <a:lnTo>
                    <a:pt x="14389" y="230212"/>
                  </a:lnTo>
                  <a:lnTo>
                    <a:pt x="14389" y="244602"/>
                  </a:lnTo>
                  <a:lnTo>
                    <a:pt x="28778" y="244602"/>
                  </a:lnTo>
                  <a:lnTo>
                    <a:pt x="28778" y="258991"/>
                  </a:lnTo>
                  <a:lnTo>
                    <a:pt x="43167" y="258991"/>
                  </a:lnTo>
                  <a:lnTo>
                    <a:pt x="43167" y="244602"/>
                  </a:lnTo>
                  <a:lnTo>
                    <a:pt x="57543" y="244602"/>
                  </a:lnTo>
                  <a:lnTo>
                    <a:pt x="57543" y="258991"/>
                  </a:lnTo>
                  <a:lnTo>
                    <a:pt x="43167" y="258991"/>
                  </a:lnTo>
                  <a:lnTo>
                    <a:pt x="43167" y="273380"/>
                  </a:lnTo>
                  <a:lnTo>
                    <a:pt x="57543" y="273380"/>
                  </a:lnTo>
                  <a:lnTo>
                    <a:pt x="71932" y="273392"/>
                  </a:lnTo>
                  <a:lnTo>
                    <a:pt x="71932" y="258991"/>
                  </a:lnTo>
                  <a:lnTo>
                    <a:pt x="86321" y="258991"/>
                  </a:lnTo>
                  <a:lnTo>
                    <a:pt x="100711" y="259003"/>
                  </a:lnTo>
                  <a:lnTo>
                    <a:pt x="100711" y="230212"/>
                  </a:lnTo>
                  <a:close/>
                </a:path>
                <a:path w="115569" h="474979">
                  <a:moveTo>
                    <a:pt x="115100" y="115112"/>
                  </a:moveTo>
                  <a:lnTo>
                    <a:pt x="100711" y="115112"/>
                  </a:lnTo>
                  <a:lnTo>
                    <a:pt x="86321" y="115112"/>
                  </a:lnTo>
                  <a:lnTo>
                    <a:pt x="71932" y="115112"/>
                  </a:lnTo>
                  <a:lnTo>
                    <a:pt x="71932" y="129501"/>
                  </a:lnTo>
                  <a:lnTo>
                    <a:pt x="57556" y="129501"/>
                  </a:lnTo>
                  <a:lnTo>
                    <a:pt x="57556" y="115112"/>
                  </a:lnTo>
                  <a:lnTo>
                    <a:pt x="43167" y="115112"/>
                  </a:lnTo>
                  <a:lnTo>
                    <a:pt x="43167" y="100736"/>
                  </a:lnTo>
                  <a:lnTo>
                    <a:pt x="57556" y="100736"/>
                  </a:lnTo>
                  <a:lnTo>
                    <a:pt x="57556" y="71945"/>
                  </a:lnTo>
                  <a:lnTo>
                    <a:pt x="43167" y="71945"/>
                  </a:lnTo>
                  <a:lnTo>
                    <a:pt x="43167" y="100723"/>
                  </a:lnTo>
                  <a:lnTo>
                    <a:pt x="28778" y="100723"/>
                  </a:lnTo>
                  <a:lnTo>
                    <a:pt x="28778" y="71945"/>
                  </a:lnTo>
                  <a:lnTo>
                    <a:pt x="14389" y="71945"/>
                  </a:lnTo>
                  <a:lnTo>
                    <a:pt x="14389" y="100736"/>
                  </a:lnTo>
                  <a:lnTo>
                    <a:pt x="28778" y="100736"/>
                  </a:lnTo>
                  <a:lnTo>
                    <a:pt x="28778" y="115112"/>
                  </a:lnTo>
                  <a:lnTo>
                    <a:pt x="14389" y="115112"/>
                  </a:lnTo>
                  <a:lnTo>
                    <a:pt x="14389" y="129501"/>
                  </a:lnTo>
                  <a:lnTo>
                    <a:pt x="28778" y="129501"/>
                  </a:lnTo>
                  <a:lnTo>
                    <a:pt x="28778" y="143891"/>
                  </a:lnTo>
                  <a:lnTo>
                    <a:pt x="43167" y="143891"/>
                  </a:lnTo>
                  <a:lnTo>
                    <a:pt x="43167" y="129501"/>
                  </a:lnTo>
                  <a:lnTo>
                    <a:pt x="57543" y="129501"/>
                  </a:lnTo>
                  <a:lnTo>
                    <a:pt x="57543" y="143891"/>
                  </a:lnTo>
                  <a:lnTo>
                    <a:pt x="43167" y="143891"/>
                  </a:lnTo>
                  <a:lnTo>
                    <a:pt x="43167" y="158280"/>
                  </a:lnTo>
                  <a:lnTo>
                    <a:pt x="57543" y="158280"/>
                  </a:lnTo>
                  <a:lnTo>
                    <a:pt x="57543" y="172656"/>
                  </a:lnTo>
                  <a:lnTo>
                    <a:pt x="43167" y="172656"/>
                  </a:lnTo>
                  <a:lnTo>
                    <a:pt x="28778" y="172656"/>
                  </a:lnTo>
                  <a:lnTo>
                    <a:pt x="14389" y="172656"/>
                  </a:lnTo>
                  <a:lnTo>
                    <a:pt x="14389" y="215823"/>
                  </a:lnTo>
                  <a:lnTo>
                    <a:pt x="28778" y="215823"/>
                  </a:lnTo>
                  <a:lnTo>
                    <a:pt x="28778" y="201434"/>
                  </a:lnTo>
                  <a:lnTo>
                    <a:pt x="43167" y="201434"/>
                  </a:lnTo>
                  <a:lnTo>
                    <a:pt x="43167" y="187045"/>
                  </a:lnTo>
                  <a:lnTo>
                    <a:pt x="57543" y="187045"/>
                  </a:lnTo>
                  <a:lnTo>
                    <a:pt x="71932" y="187058"/>
                  </a:lnTo>
                  <a:lnTo>
                    <a:pt x="71932" y="201434"/>
                  </a:lnTo>
                  <a:lnTo>
                    <a:pt x="86321" y="201434"/>
                  </a:lnTo>
                  <a:lnTo>
                    <a:pt x="86321" y="187045"/>
                  </a:lnTo>
                  <a:lnTo>
                    <a:pt x="71932" y="187045"/>
                  </a:lnTo>
                  <a:lnTo>
                    <a:pt x="71932" y="143903"/>
                  </a:lnTo>
                  <a:lnTo>
                    <a:pt x="86321" y="143903"/>
                  </a:lnTo>
                  <a:lnTo>
                    <a:pt x="86321" y="129501"/>
                  </a:lnTo>
                  <a:lnTo>
                    <a:pt x="100711" y="129501"/>
                  </a:lnTo>
                  <a:lnTo>
                    <a:pt x="115100" y="129501"/>
                  </a:lnTo>
                  <a:lnTo>
                    <a:pt x="115100" y="115112"/>
                  </a:lnTo>
                  <a:close/>
                </a:path>
                <a:path w="115569" h="474979">
                  <a:moveTo>
                    <a:pt x="115100" y="28778"/>
                  </a:moveTo>
                  <a:lnTo>
                    <a:pt x="100711" y="28778"/>
                  </a:lnTo>
                  <a:lnTo>
                    <a:pt x="100711" y="43167"/>
                  </a:lnTo>
                  <a:lnTo>
                    <a:pt x="100711" y="71945"/>
                  </a:lnTo>
                  <a:lnTo>
                    <a:pt x="115100" y="71945"/>
                  </a:lnTo>
                  <a:lnTo>
                    <a:pt x="115100" y="43167"/>
                  </a:lnTo>
                  <a:lnTo>
                    <a:pt x="115100" y="28778"/>
                  </a:lnTo>
                  <a:close/>
                </a:path>
                <a:path w="115569" h="474979">
                  <a:moveTo>
                    <a:pt x="115100" y="0"/>
                  </a:moveTo>
                  <a:lnTo>
                    <a:pt x="100711" y="0"/>
                  </a:lnTo>
                  <a:lnTo>
                    <a:pt x="86321" y="0"/>
                  </a:lnTo>
                  <a:lnTo>
                    <a:pt x="71932" y="0"/>
                  </a:lnTo>
                  <a:lnTo>
                    <a:pt x="71932" y="43167"/>
                  </a:lnTo>
                  <a:lnTo>
                    <a:pt x="71932" y="100723"/>
                  </a:lnTo>
                  <a:lnTo>
                    <a:pt x="86321" y="100723"/>
                  </a:lnTo>
                  <a:lnTo>
                    <a:pt x="100711" y="100723"/>
                  </a:lnTo>
                  <a:lnTo>
                    <a:pt x="115100" y="100723"/>
                  </a:lnTo>
                  <a:lnTo>
                    <a:pt x="115100" y="86334"/>
                  </a:lnTo>
                  <a:lnTo>
                    <a:pt x="100711" y="86334"/>
                  </a:lnTo>
                  <a:lnTo>
                    <a:pt x="86321" y="86334"/>
                  </a:lnTo>
                  <a:lnTo>
                    <a:pt x="86321" y="43167"/>
                  </a:lnTo>
                  <a:lnTo>
                    <a:pt x="86321" y="14389"/>
                  </a:lnTo>
                  <a:lnTo>
                    <a:pt x="100711" y="14389"/>
                  </a:lnTo>
                  <a:lnTo>
                    <a:pt x="115100" y="14389"/>
                  </a:lnTo>
                  <a:lnTo>
                    <a:pt x="115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958505" y="4814049"/>
              <a:ext cx="72390" cy="474980"/>
            </a:xfrm>
            <a:custGeom>
              <a:avLst/>
              <a:gdLst/>
              <a:ahLst/>
              <a:cxnLst/>
              <a:rect l="l" t="t" r="r" b="b"/>
              <a:pathLst>
                <a:path w="72389" h="474979">
                  <a:moveTo>
                    <a:pt x="43167" y="28778"/>
                  </a:moveTo>
                  <a:lnTo>
                    <a:pt x="28778" y="28778"/>
                  </a:lnTo>
                  <a:lnTo>
                    <a:pt x="14389" y="28778"/>
                  </a:lnTo>
                  <a:lnTo>
                    <a:pt x="14389" y="43167"/>
                  </a:lnTo>
                  <a:lnTo>
                    <a:pt x="14389" y="71945"/>
                  </a:lnTo>
                  <a:lnTo>
                    <a:pt x="28778" y="71945"/>
                  </a:lnTo>
                  <a:lnTo>
                    <a:pt x="43167" y="71945"/>
                  </a:lnTo>
                  <a:lnTo>
                    <a:pt x="43167" y="43167"/>
                  </a:lnTo>
                  <a:lnTo>
                    <a:pt x="43167" y="28778"/>
                  </a:lnTo>
                  <a:close/>
                </a:path>
                <a:path w="72389" h="474979">
                  <a:moveTo>
                    <a:pt x="57556" y="460425"/>
                  </a:moveTo>
                  <a:lnTo>
                    <a:pt x="43167" y="460425"/>
                  </a:lnTo>
                  <a:lnTo>
                    <a:pt x="43167" y="474814"/>
                  </a:lnTo>
                  <a:lnTo>
                    <a:pt x="57556" y="474814"/>
                  </a:lnTo>
                  <a:lnTo>
                    <a:pt x="57556" y="460425"/>
                  </a:lnTo>
                  <a:close/>
                </a:path>
                <a:path w="72389" h="474979">
                  <a:moveTo>
                    <a:pt x="71945" y="417258"/>
                  </a:moveTo>
                  <a:lnTo>
                    <a:pt x="57556" y="417258"/>
                  </a:lnTo>
                  <a:lnTo>
                    <a:pt x="43167" y="417258"/>
                  </a:lnTo>
                  <a:lnTo>
                    <a:pt x="28778" y="417258"/>
                  </a:lnTo>
                  <a:lnTo>
                    <a:pt x="28778" y="402869"/>
                  </a:lnTo>
                  <a:lnTo>
                    <a:pt x="14389" y="402869"/>
                  </a:lnTo>
                  <a:lnTo>
                    <a:pt x="14389" y="374091"/>
                  </a:lnTo>
                  <a:lnTo>
                    <a:pt x="14389" y="345313"/>
                  </a:lnTo>
                  <a:lnTo>
                    <a:pt x="28778" y="345313"/>
                  </a:lnTo>
                  <a:lnTo>
                    <a:pt x="43167" y="345313"/>
                  </a:lnTo>
                  <a:lnTo>
                    <a:pt x="43167" y="330923"/>
                  </a:lnTo>
                  <a:lnTo>
                    <a:pt x="28778" y="330923"/>
                  </a:lnTo>
                  <a:lnTo>
                    <a:pt x="14389" y="330923"/>
                  </a:lnTo>
                  <a:lnTo>
                    <a:pt x="0" y="330923"/>
                  </a:lnTo>
                  <a:lnTo>
                    <a:pt x="0" y="374091"/>
                  </a:lnTo>
                  <a:lnTo>
                    <a:pt x="0" y="431647"/>
                  </a:lnTo>
                  <a:lnTo>
                    <a:pt x="14389" y="431647"/>
                  </a:lnTo>
                  <a:lnTo>
                    <a:pt x="14389" y="446036"/>
                  </a:lnTo>
                  <a:lnTo>
                    <a:pt x="0" y="446036"/>
                  </a:lnTo>
                  <a:lnTo>
                    <a:pt x="0" y="474827"/>
                  </a:lnTo>
                  <a:lnTo>
                    <a:pt x="14389" y="474827"/>
                  </a:lnTo>
                  <a:lnTo>
                    <a:pt x="14389" y="460425"/>
                  </a:lnTo>
                  <a:lnTo>
                    <a:pt x="28778" y="460425"/>
                  </a:lnTo>
                  <a:lnTo>
                    <a:pt x="43167" y="460425"/>
                  </a:lnTo>
                  <a:lnTo>
                    <a:pt x="43167" y="446036"/>
                  </a:lnTo>
                  <a:lnTo>
                    <a:pt x="43167" y="431647"/>
                  </a:lnTo>
                  <a:lnTo>
                    <a:pt x="57556" y="431647"/>
                  </a:lnTo>
                  <a:lnTo>
                    <a:pt x="71945" y="431647"/>
                  </a:lnTo>
                  <a:lnTo>
                    <a:pt x="71945" y="417258"/>
                  </a:lnTo>
                  <a:close/>
                </a:path>
                <a:path w="72389" h="474979">
                  <a:moveTo>
                    <a:pt x="71945" y="359702"/>
                  </a:moveTo>
                  <a:lnTo>
                    <a:pt x="57556" y="359702"/>
                  </a:lnTo>
                  <a:lnTo>
                    <a:pt x="43167" y="359702"/>
                  </a:lnTo>
                  <a:lnTo>
                    <a:pt x="28778" y="359702"/>
                  </a:lnTo>
                  <a:lnTo>
                    <a:pt x="28778" y="374091"/>
                  </a:lnTo>
                  <a:lnTo>
                    <a:pt x="28778" y="402869"/>
                  </a:lnTo>
                  <a:lnTo>
                    <a:pt x="43167" y="402869"/>
                  </a:lnTo>
                  <a:lnTo>
                    <a:pt x="57556" y="402869"/>
                  </a:lnTo>
                  <a:lnTo>
                    <a:pt x="71945" y="402869"/>
                  </a:lnTo>
                  <a:lnTo>
                    <a:pt x="71945" y="388480"/>
                  </a:lnTo>
                  <a:lnTo>
                    <a:pt x="57556" y="388480"/>
                  </a:lnTo>
                  <a:lnTo>
                    <a:pt x="57556" y="374091"/>
                  </a:lnTo>
                  <a:lnTo>
                    <a:pt x="71945" y="374091"/>
                  </a:lnTo>
                  <a:lnTo>
                    <a:pt x="71945" y="359702"/>
                  </a:lnTo>
                  <a:close/>
                </a:path>
                <a:path w="72389" h="474979">
                  <a:moveTo>
                    <a:pt x="71945" y="302158"/>
                  </a:moveTo>
                  <a:lnTo>
                    <a:pt x="57556" y="302158"/>
                  </a:lnTo>
                  <a:lnTo>
                    <a:pt x="57556" y="316534"/>
                  </a:lnTo>
                  <a:lnTo>
                    <a:pt x="43167" y="316534"/>
                  </a:lnTo>
                  <a:lnTo>
                    <a:pt x="43167" y="330923"/>
                  </a:lnTo>
                  <a:lnTo>
                    <a:pt x="57556" y="330923"/>
                  </a:lnTo>
                  <a:lnTo>
                    <a:pt x="57556" y="316547"/>
                  </a:lnTo>
                  <a:lnTo>
                    <a:pt x="71945" y="316547"/>
                  </a:lnTo>
                  <a:lnTo>
                    <a:pt x="71945" y="302158"/>
                  </a:lnTo>
                  <a:close/>
                </a:path>
                <a:path w="72389" h="474979">
                  <a:moveTo>
                    <a:pt x="71945" y="230212"/>
                  </a:moveTo>
                  <a:lnTo>
                    <a:pt x="57556" y="230212"/>
                  </a:lnTo>
                  <a:lnTo>
                    <a:pt x="57556" y="258991"/>
                  </a:lnTo>
                  <a:lnTo>
                    <a:pt x="43167" y="258991"/>
                  </a:lnTo>
                  <a:lnTo>
                    <a:pt x="43167" y="244602"/>
                  </a:lnTo>
                  <a:lnTo>
                    <a:pt x="28778" y="244602"/>
                  </a:lnTo>
                  <a:lnTo>
                    <a:pt x="14389" y="244602"/>
                  </a:lnTo>
                  <a:lnTo>
                    <a:pt x="14389" y="258991"/>
                  </a:lnTo>
                  <a:lnTo>
                    <a:pt x="28778" y="258991"/>
                  </a:lnTo>
                  <a:lnTo>
                    <a:pt x="28778" y="273380"/>
                  </a:lnTo>
                  <a:lnTo>
                    <a:pt x="14389" y="273380"/>
                  </a:lnTo>
                  <a:lnTo>
                    <a:pt x="14389" y="258991"/>
                  </a:lnTo>
                  <a:lnTo>
                    <a:pt x="0" y="258991"/>
                  </a:lnTo>
                  <a:lnTo>
                    <a:pt x="0" y="302158"/>
                  </a:lnTo>
                  <a:lnTo>
                    <a:pt x="14389" y="302158"/>
                  </a:lnTo>
                  <a:lnTo>
                    <a:pt x="14389" y="316547"/>
                  </a:lnTo>
                  <a:lnTo>
                    <a:pt x="28778" y="316547"/>
                  </a:lnTo>
                  <a:lnTo>
                    <a:pt x="28778" y="287769"/>
                  </a:lnTo>
                  <a:lnTo>
                    <a:pt x="43167" y="287769"/>
                  </a:lnTo>
                  <a:lnTo>
                    <a:pt x="57556" y="287769"/>
                  </a:lnTo>
                  <a:lnTo>
                    <a:pt x="71945" y="287769"/>
                  </a:lnTo>
                  <a:lnTo>
                    <a:pt x="71945" y="273380"/>
                  </a:lnTo>
                  <a:lnTo>
                    <a:pt x="57556" y="273380"/>
                  </a:lnTo>
                  <a:lnTo>
                    <a:pt x="57556" y="259003"/>
                  </a:lnTo>
                  <a:lnTo>
                    <a:pt x="71945" y="259003"/>
                  </a:lnTo>
                  <a:lnTo>
                    <a:pt x="71945" y="230212"/>
                  </a:lnTo>
                  <a:close/>
                </a:path>
                <a:path w="72389" h="474979">
                  <a:moveTo>
                    <a:pt x="71945" y="172656"/>
                  </a:moveTo>
                  <a:lnTo>
                    <a:pt x="57556" y="172656"/>
                  </a:lnTo>
                  <a:lnTo>
                    <a:pt x="57556" y="187045"/>
                  </a:lnTo>
                  <a:lnTo>
                    <a:pt x="43167" y="187045"/>
                  </a:lnTo>
                  <a:lnTo>
                    <a:pt x="43167" y="215823"/>
                  </a:lnTo>
                  <a:lnTo>
                    <a:pt x="28778" y="215823"/>
                  </a:lnTo>
                  <a:lnTo>
                    <a:pt x="28778" y="172669"/>
                  </a:lnTo>
                  <a:lnTo>
                    <a:pt x="43167" y="172669"/>
                  </a:lnTo>
                  <a:lnTo>
                    <a:pt x="57556" y="172669"/>
                  </a:lnTo>
                  <a:lnTo>
                    <a:pt x="57556" y="143891"/>
                  </a:lnTo>
                  <a:lnTo>
                    <a:pt x="43167" y="143891"/>
                  </a:lnTo>
                  <a:lnTo>
                    <a:pt x="43167" y="115112"/>
                  </a:lnTo>
                  <a:lnTo>
                    <a:pt x="28778" y="115112"/>
                  </a:lnTo>
                  <a:lnTo>
                    <a:pt x="28778" y="143903"/>
                  </a:lnTo>
                  <a:lnTo>
                    <a:pt x="28778" y="158267"/>
                  </a:lnTo>
                  <a:lnTo>
                    <a:pt x="14389" y="158267"/>
                  </a:lnTo>
                  <a:lnTo>
                    <a:pt x="14389" y="143903"/>
                  </a:lnTo>
                  <a:lnTo>
                    <a:pt x="28778" y="143903"/>
                  </a:lnTo>
                  <a:lnTo>
                    <a:pt x="28778" y="115112"/>
                  </a:lnTo>
                  <a:lnTo>
                    <a:pt x="14389" y="115112"/>
                  </a:lnTo>
                  <a:lnTo>
                    <a:pt x="0" y="115112"/>
                  </a:lnTo>
                  <a:lnTo>
                    <a:pt x="0" y="129501"/>
                  </a:lnTo>
                  <a:lnTo>
                    <a:pt x="14389" y="129501"/>
                  </a:lnTo>
                  <a:lnTo>
                    <a:pt x="14389" y="143891"/>
                  </a:lnTo>
                  <a:lnTo>
                    <a:pt x="0" y="143891"/>
                  </a:lnTo>
                  <a:lnTo>
                    <a:pt x="0" y="187058"/>
                  </a:lnTo>
                  <a:lnTo>
                    <a:pt x="14389" y="187058"/>
                  </a:lnTo>
                  <a:lnTo>
                    <a:pt x="14389" y="201434"/>
                  </a:lnTo>
                  <a:lnTo>
                    <a:pt x="0" y="201434"/>
                  </a:lnTo>
                  <a:lnTo>
                    <a:pt x="0" y="244602"/>
                  </a:lnTo>
                  <a:lnTo>
                    <a:pt x="14389" y="244602"/>
                  </a:lnTo>
                  <a:lnTo>
                    <a:pt x="14389" y="230212"/>
                  </a:lnTo>
                  <a:lnTo>
                    <a:pt x="28778" y="230212"/>
                  </a:lnTo>
                  <a:lnTo>
                    <a:pt x="43167" y="230212"/>
                  </a:lnTo>
                  <a:lnTo>
                    <a:pt x="43167" y="215836"/>
                  </a:lnTo>
                  <a:lnTo>
                    <a:pt x="57556" y="215836"/>
                  </a:lnTo>
                  <a:lnTo>
                    <a:pt x="57556" y="201434"/>
                  </a:lnTo>
                  <a:lnTo>
                    <a:pt x="71945" y="201434"/>
                  </a:lnTo>
                  <a:lnTo>
                    <a:pt x="71945" y="172656"/>
                  </a:lnTo>
                  <a:close/>
                </a:path>
                <a:path w="72389" h="474979">
                  <a:moveTo>
                    <a:pt x="71945" y="129501"/>
                  </a:moveTo>
                  <a:lnTo>
                    <a:pt x="57556" y="129501"/>
                  </a:lnTo>
                  <a:lnTo>
                    <a:pt x="57556" y="143891"/>
                  </a:lnTo>
                  <a:lnTo>
                    <a:pt x="71945" y="143891"/>
                  </a:lnTo>
                  <a:lnTo>
                    <a:pt x="71945" y="129501"/>
                  </a:lnTo>
                  <a:close/>
                </a:path>
                <a:path w="72389" h="474979">
                  <a:moveTo>
                    <a:pt x="71945" y="0"/>
                  </a:moveTo>
                  <a:lnTo>
                    <a:pt x="57556" y="0"/>
                  </a:lnTo>
                  <a:lnTo>
                    <a:pt x="43167" y="0"/>
                  </a:lnTo>
                  <a:lnTo>
                    <a:pt x="28778" y="0"/>
                  </a:lnTo>
                  <a:lnTo>
                    <a:pt x="14389" y="0"/>
                  </a:lnTo>
                  <a:lnTo>
                    <a:pt x="14389" y="14389"/>
                  </a:lnTo>
                  <a:lnTo>
                    <a:pt x="28778" y="14389"/>
                  </a:lnTo>
                  <a:lnTo>
                    <a:pt x="43167" y="14389"/>
                  </a:lnTo>
                  <a:lnTo>
                    <a:pt x="57556" y="14389"/>
                  </a:lnTo>
                  <a:lnTo>
                    <a:pt x="57556" y="43167"/>
                  </a:lnTo>
                  <a:lnTo>
                    <a:pt x="57556" y="86334"/>
                  </a:lnTo>
                  <a:lnTo>
                    <a:pt x="43167" y="86334"/>
                  </a:lnTo>
                  <a:lnTo>
                    <a:pt x="28778" y="86334"/>
                  </a:lnTo>
                  <a:lnTo>
                    <a:pt x="14389" y="86334"/>
                  </a:lnTo>
                  <a:lnTo>
                    <a:pt x="14389" y="100723"/>
                  </a:lnTo>
                  <a:lnTo>
                    <a:pt x="28778" y="100723"/>
                  </a:lnTo>
                  <a:lnTo>
                    <a:pt x="43167" y="100723"/>
                  </a:lnTo>
                  <a:lnTo>
                    <a:pt x="57556" y="100723"/>
                  </a:lnTo>
                  <a:lnTo>
                    <a:pt x="71945" y="100723"/>
                  </a:lnTo>
                  <a:lnTo>
                    <a:pt x="71945" y="43167"/>
                  </a:lnTo>
                  <a:lnTo>
                    <a:pt x="7194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3398062" y="4830876"/>
            <a:ext cx="462280" cy="462280"/>
            <a:chOff x="3398062" y="4830876"/>
            <a:chExt cx="462280" cy="462280"/>
          </a:xfrm>
        </p:grpSpPr>
        <p:sp>
          <p:nvSpPr>
            <p:cNvPr id="39" name="object 39"/>
            <p:cNvSpPr/>
            <p:nvPr/>
          </p:nvSpPr>
          <p:spPr>
            <a:xfrm>
              <a:off x="3398062" y="4830876"/>
              <a:ext cx="143510" cy="462280"/>
            </a:xfrm>
            <a:custGeom>
              <a:avLst/>
              <a:gdLst/>
              <a:ahLst/>
              <a:cxnLst/>
              <a:rect l="l" t="t" r="r" b="b"/>
              <a:pathLst>
                <a:path w="143510" h="462279">
                  <a:moveTo>
                    <a:pt x="15938" y="286867"/>
                  </a:moveTo>
                  <a:lnTo>
                    <a:pt x="0" y="286867"/>
                  </a:lnTo>
                  <a:lnTo>
                    <a:pt x="0" y="302806"/>
                  </a:lnTo>
                  <a:lnTo>
                    <a:pt x="15938" y="302806"/>
                  </a:lnTo>
                  <a:lnTo>
                    <a:pt x="15938" y="286867"/>
                  </a:lnTo>
                  <a:close/>
                </a:path>
                <a:path w="143510" h="462279">
                  <a:moveTo>
                    <a:pt x="15938" y="254990"/>
                  </a:moveTo>
                  <a:lnTo>
                    <a:pt x="0" y="254990"/>
                  </a:lnTo>
                  <a:lnTo>
                    <a:pt x="0" y="270929"/>
                  </a:lnTo>
                  <a:lnTo>
                    <a:pt x="15938" y="270929"/>
                  </a:lnTo>
                  <a:lnTo>
                    <a:pt x="15938" y="254990"/>
                  </a:lnTo>
                  <a:close/>
                </a:path>
                <a:path w="143510" h="462279">
                  <a:moveTo>
                    <a:pt x="15938" y="127495"/>
                  </a:moveTo>
                  <a:lnTo>
                    <a:pt x="0" y="127495"/>
                  </a:lnTo>
                  <a:lnTo>
                    <a:pt x="0" y="143433"/>
                  </a:lnTo>
                  <a:lnTo>
                    <a:pt x="15938" y="143433"/>
                  </a:lnTo>
                  <a:lnTo>
                    <a:pt x="15938" y="127495"/>
                  </a:lnTo>
                  <a:close/>
                </a:path>
                <a:path w="143510" h="462279">
                  <a:moveTo>
                    <a:pt x="31877" y="318744"/>
                  </a:moveTo>
                  <a:lnTo>
                    <a:pt x="15938" y="318744"/>
                  </a:lnTo>
                  <a:lnTo>
                    <a:pt x="15938" y="334683"/>
                  </a:lnTo>
                  <a:lnTo>
                    <a:pt x="31877" y="334683"/>
                  </a:lnTo>
                  <a:lnTo>
                    <a:pt x="31877" y="318744"/>
                  </a:lnTo>
                  <a:close/>
                </a:path>
                <a:path w="143510" h="462279">
                  <a:moveTo>
                    <a:pt x="31877" y="223113"/>
                  </a:moveTo>
                  <a:lnTo>
                    <a:pt x="15938" y="223113"/>
                  </a:lnTo>
                  <a:lnTo>
                    <a:pt x="15938" y="207175"/>
                  </a:lnTo>
                  <a:lnTo>
                    <a:pt x="0" y="207175"/>
                  </a:lnTo>
                  <a:lnTo>
                    <a:pt x="0" y="239052"/>
                  </a:lnTo>
                  <a:lnTo>
                    <a:pt x="15938" y="239052"/>
                  </a:lnTo>
                  <a:lnTo>
                    <a:pt x="31877" y="239052"/>
                  </a:lnTo>
                  <a:lnTo>
                    <a:pt x="31877" y="223113"/>
                  </a:lnTo>
                  <a:close/>
                </a:path>
                <a:path w="143510" h="462279">
                  <a:moveTo>
                    <a:pt x="47815" y="239052"/>
                  </a:moveTo>
                  <a:lnTo>
                    <a:pt x="31877" y="239052"/>
                  </a:lnTo>
                  <a:lnTo>
                    <a:pt x="31877" y="270929"/>
                  </a:lnTo>
                  <a:lnTo>
                    <a:pt x="15938" y="270929"/>
                  </a:lnTo>
                  <a:lnTo>
                    <a:pt x="15938" y="286867"/>
                  </a:lnTo>
                  <a:lnTo>
                    <a:pt x="31877" y="286867"/>
                  </a:lnTo>
                  <a:lnTo>
                    <a:pt x="31877" y="318744"/>
                  </a:lnTo>
                  <a:lnTo>
                    <a:pt x="47815" y="318744"/>
                  </a:lnTo>
                  <a:lnTo>
                    <a:pt x="47815" y="239052"/>
                  </a:lnTo>
                  <a:close/>
                </a:path>
                <a:path w="143510" h="462279">
                  <a:moveTo>
                    <a:pt x="63754" y="318744"/>
                  </a:moveTo>
                  <a:lnTo>
                    <a:pt x="47815" y="318744"/>
                  </a:lnTo>
                  <a:lnTo>
                    <a:pt x="47815" y="334683"/>
                  </a:lnTo>
                  <a:lnTo>
                    <a:pt x="63754" y="334683"/>
                  </a:lnTo>
                  <a:lnTo>
                    <a:pt x="63754" y="318744"/>
                  </a:lnTo>
                  <a:close/>
                </a:path>
                <a:path w="143510" h="462279">
                  <a:moveTo>
                    <a:pt x="79692" y="382485"/>
                  </a:moveTo>
                  <a:lnTo>
                    <a:pt x="63754" y="382485"/>
                  </a:lnTo>
                  <a:lnTo>
                    <a:pt x="47815" y="382485"/>
                  </a:lnTo>
                  <a:lnTo>
                    <a:pt x="31877" y="382485"/>
                  </a:lnTo>
                  <a:lnTo>
                    <a:pt x="31877" y="430301"/>
                  </a:lnTo>
                  <a:lnTo>
                    <a:pt x="47815" y="430301"/>
                  </a:lnTo>
                  <a:lnTo>
                    <a:pt x="63754" y="430301"/>
                  </a:lnTo>
                  <a:lnTo>
                    <a:pt x="79692" y="430301"/>
                  </a:lnTo>
                  <a:lnTo>
                    <a:pt x="79692" y="382485"/>
                  </a:lnTo>
                  <a:close/>
                </a:path>
                <a:path w="143510" h="462279">
                  <a:moveTo>
                    <a:pt x="79692" y="302806"/>
                  </a:moveTo>
                  <a:lnTo>
                    <a:pt x="63754" y="302806"/>
                  </a:lnTo>
                  <a:lnTo>
                    <a:pt x="63754" y="318744"/>
                  </a:lnTo>
                  <a:lnTo>
                    <a:pt x="79692" y="318744"/>
                  </a:lnTo>
                  <a:lnTo>
                    <a:pt x="79692" y="302806"/>
                  </a:lnTo>
                  <a:close/>
                </a:path>
                <a:path w="143510" h="462279">
                  <a:moveTo>
                    <a:pt x="79692" y="31864"/>
                  </a:moveTo>
                  <a:lnTo>
                    <a:pt x="63754" y="31864"/>
                  </a:lnTo>
                  <a:lnTo>
                    <a:pt x="47815" y="31864"/>
                  </a:lnTo>
                  <a:lnTo>
                    <a:pt x="31877" y="31864"/>
                  </a:lnTo>
                  <a:lnTo>
                    <a:pt x="31877" y="63741"/>
                  </a:lnTo>
                  <a:lnTo>
                    <a:pt x="31877" y="79679"/>
                  </a:lnTo>
                  <a:lnTo>
                    <a:pt x="47815" y="79679"/>
                  </a:lnTo>
                  <a:lnTo>
                    <a:pt x="63754" y="79679"/>
                  </a:lnTo>
                  <a:lnTo>
                    <a:pt x="79692" y="79679"/>
                  </a:lnTo>
                  <a:lnTo>
                    <a:pt x="79692" y="63741"/>
                  </a:lnTo>
                  <a:lnTo>
                    <a:pt x="79692" y="31864"/>
                  </a:lnTo>
                  <a:close/>
                </a:path>
                <a:path w="143510" h="462279">
                  <a:moveTo>
                    <a:pt x="111569" y="350621"/>
                  </a:moveTo>
                  <a:lnTo>
                    <a:pt x="95631" y="350621"/>
                  </a:lnTo>
                  <a:lnTo>
                    <a:pt x="95631" y="366560"/>
                  </a:lnTo>
                  <a:lnTo>
                    <a:pt x="95631" y="446239"/>
                  </a:lnTo>
                  <a:lnTo>
                    <a:pt x="15938" y="446239"/>
                  </a:lnTo>
                  <a:lnTo>
                    <a:pt x="15938" y="366560"/>
                  </a:lnTo>
                  <a:lnTo>
                    <a:pt x="95631" y="366560"/>
                  </a:lnTo>
                  <a:lnTo>
                    <a:pt x="95631" y="350621"/>
                  </a:lnTo>
                  <a:lnTo>
                    <a:pt x="0" y="350621"/>
                  </a:lnTo>
                  <a:lnTo>
                    <a:pt x="0" y="462191"/>
                  </a:lnTo>
                  <a:lnTo>
                    <a:pt x="15938" y="462191"/>
                  </a:lnTo>
                  <a:lnTo>
                    <a:pt x="31877" y="462178"/>
                  </a:lnTo>
                  <a:lnTo>
                    <a:pt x="47815" y="462178"/>
                  </a:lnTo>
                  <a:lnTo>
                    <a:pt x="63754" y="462178"/>
                  </a:lnTo>
                  <a:lnTo>
                    <a:pt x="79692" y="462178"/>
                  </a:lnTo>
                  <a:lnTo>
                    <a:pt x="95631" y="462178"/>
                  </a:lnTo>
                  <a:lnTo>
                    <a:pt x="111569" y="462191"/>
                  </a:lnTo>
                  <a:lnTo>
                    <a:pt x="111569" y="350621"/>
                  </a:lnTo>
                  <a:close/>
                </a:path>
                <a:path w="143510" h="462279">
                  <a:moveTo>
                    <a:pt x="111569" y="318744"/>
                  </a:moveTo>
                  <a:lnTo>
                    <a:pt x="95631" y="318744"/>
                  </a:lnTo>
                  <a:lnTo>
                    <a:pt x="79692" y="318744"/>
                  </a:lnTo>
                  <a:lnTo>
                    <a:pt x="79692" y="334683"/>
                  </a:lnTo>
                  <a:lnTo>
                    <a:pt x="95631" y="334683"/>
                  </a:lnTo>
                  <a:lnTo>
                    <a:pt x="111569" y="334683"/>
                  </a:lnTo>
                  <a:lnTo>
                    <a:pt x="111569" y="318744"/>
                  </a:lnTo>
                  <a:close/>
                </a:path>
                <a:path w="143510" h="462279">
                  <a:moveTo>
                    <a:pt x="111569" y="286867"/>
                  </a:moveTo>
                  <a:lnTo>
                    <a:pt x="95631" y="286867"/>
                  </a:lnTo>
                  <a:lnTo>
                    <a:pt x="95631" y="270929"/>
                  </a:lnTo>
                  <a:lnTo>
                    <a:pt x="79692" y="270929"/>
                  </a:lnTo>
                  <a:lnTo>
                    <a:pt x="79692" y="254990"/>
                  </a:lnTo>
                  <a:lnTo>
                    <a:pt x="63754" y="254990"/>
                  </a:lnTo>
                  <a:lnTo>
                    <a:pt x="63754" y="286880"/>
                  </a:lnTo>
                  <a:lnTo>
                    <a:pt x="79692" y="286880"/>
                  </a:lnTo>
                  <a:lnTo>
                    <a:pt x="79692" y="302806"/>
                  </a:lnTo>
                  <a:lnTo>
                    <a:pt x="95631" y="302806"/>
                  </a:lnTo>
                  <a:lnTo>
                    <a:pt x="111569" y="302806"/>
                  </a:lnTo>
                  <a:lnTo>
                    <a:pt x="111569" y="286867"/>
                  </a:lnTo>
                  <a:close/>
                </a:path>
                <a:path w="143510" h="462279">
                  <a:moveTo>
                    <a:pt x="111569" y="254990"/>
                  </a:moveTo>
                  <a:lnTo>
                    <a:pt x="95631" y="254990"/>
                  </a:lnTo>
                  <a:lnTo>
                    <a:pt x="95631" y="270929"/>
                  </a:lnTo>
                  <a:lnTo>
                    <a:pt x="111569" y="270929"/>
                  </a:lnTo>
                  <a:lnTo>
                    <a:pt x="111569" y="254990"/>
                  </a:lnTo>
                  <a:close/>
                </a:path>
                <a:path w="143510" h="462279">
                  <a:moveTo>
                    <a:pt x="111569" y="0"/>
                  </a:moveTo>
                  <a:lnTo>
                    <a:pt x="95631" y="0"/>
                  </a:lnTo>
                  <a:lnTo>
                    <a:pt x="95631" y="15938"/>
                  </a:lnTo>
                  <a:lnTo>
                    <a:pt x="95631" y="31864"/>
                  </a:lnTo>
                  <a:lnTo>
                    <a:pt x="95631" y="63741"/>
                  </a:lnTo>
                  <a:lnTo>
                    <a:pt x="95631" y="95618"/>
                  </a:lnTo>
                  <a:lnTo>
                    <a:pt x="79692" y="95618"/>
                  </a:lnTo>
                  <a:lnTo>
                    <a:pt x="63754" y="95618"/>
                  </a:lnTo>
                  <a:lnTo>
                    <a:pt x="47815" y="95618"/>
                  </a:lnTo>
                  <a:lnTo>
                    <a:pt x="31877" y="95618"/>
                  </a:lnTo>
                  <a:lnTo>
                    <a:pt x="15938" y="95618"/>
                  </a:lnTo>
                  <a:lnTo>
                    <a:pt x="15938" y="63741"/>
                  </a:lnTo>
                  <a:lnTo>
                    <a:pt x="15938" y="31877"/>
                  </a:lnTo>
                  <a:lnTo>
                    <a:pt x="15938" y="15938"/>
                  </a:lnTo>
                  <a:lnTo>
                    <a:pt x="31877" y="15938"/>
                  </a:lnTo>
                  <a:lnTo>
                    <a:pt x="47815" y="15938"/>
                  </a:lnTo>
                  <a:lnTo>
                    <a:pt x="63754" y="15938"/>
                  </a:lnTo>
                  <a:lnTo>
                    <a:pt x="79692" y="15938"/>
                  </a:lnTo>
                  <a:lnTo>
                    <a:pt x="95631" y="15938"/>
                  </a:lnTo>
                  <a:lnTo>
                    <a:pt x="95631" y="0"/>
                  </a:lnTo>
                  <a:lnTo>
                    <a:pt x="0" y="0"/>
                  </a:lnTo>
                  <a:lnTo>
                    <a:pt x="0" y="31864"/>
                  </a:lnTo>
                  <a:lnTo>
                    <a:pt x="0" y="63741"/>
                  </a:lnTo>
                  <a:lnTo>
                    <a:pt x="0" y="111556"/>
                  </a:lnTo>
                  <a:lnTo>
                    <a:pt x="15938" y="111556"/>
                  </a:lnTo>
                  <a:lnTo>
                    <a:pt x="111569" y="111556"/>
                  </a:lnTo>
                  <a:lnTo>
                    <a:pt x="111569" y="63741"/>
                  </a:lnTo>
                  <a:lnTo>
                    <a:pt x="111569" y="31877"/>
                  </a:lnTo>
                  <a:lnTo>
                    <a:pt x="111569" y="0"/>
                  </a:lnTo>
                  <a:close/>
                </a:path>
                <a:path w="143510" h="462279">
                  <a:moveTo>
                    <a:pt x="127508" y="302806"/>
                  </a:moveTo>
                  <a:lnTo>
                    <a:pt x="111569" y="302806"/>
                  </a:lnTo>
                  <a:lnTo>
                    <a:pt x="111569" y="318744"/>
                  </a:lnTo>
                  <a:lnTo>
                    <a:pt x="127508" y="318744"/>
                  </a:lnTo>
                  <a:lnTo>
                    <a:pt x="127508" y="302806"/>
                  </a:lnTo>
                  <a:close/>
                </a:path>
                <a:path w="143510" h="462279">
                  <a:moveTo>
                    <a:pt x="127508" y="239052"/>
                  </a:moveTo>
                  <a:lnTo>
                    <a:pt x="111569" y="239052"/>
                  </a:lnTo>
                  <a:lnTo>
                    <a:pt x="111569" y="254990"/>
                  </a:lnTo>
                  <a:lnTo>
                    <a:pt x="127508" y="254990"/>
                  </a:lnTo>
                  <a:lnTo>
                    <a:pt x="127508" y="239052"/>
                  </a:lnTo>
                  <a:close/>
                </a:path>
                <a:path w="143510" h="462279">
                  <a:moveTo>
                    <a:pt x="127508" y="127495"/>
                  </a:moveTo>
                  <a:lnTo>
                    <a:pt x="111569" y="127495"/>
                  </a:lnTo>
                  <a:lnTo>
                    <a:pt x="95631" y="127495"/>
                  </a:lnTo>
                  <a:lnTo>
                    <a:pt x="79692" y="127495"/>
                  </a:lnTo>
                  <a:lnTo>
                    <a:pt x="79692" y="143433"/>
                  </a:lnTo>
                  <a:lnTo>
                    <a:pt x="63754" y="143433"/>
                  </a:lnTo>
                  <a:lnTo>
                    <a:pt x="63754" y="127495"/>
                  </a:lnTo>
                  <a:lnTo>
                    <a:pt x="47815" y="127495"/>
                  </a:lnTo>
                  <a:lnTo>
                    <a:pt x="31877" y="127495"/>
                  </a:lnTo>
                  <a:lnTo>
                    <a:pt x="31877" y="143433"/>
                  </a:lnTo>
                  <a:lnTo>
                    <a:pt x="15938" y="143433"/>
                  </a:lnTo>
                  <a:lnTo>
                    <a:pt x="15938" y="175310"/>
                  </a:lnTo>
                  <a:lnTo>
                    <a:pt x="31877" y="175310"/>
                  </a:lnTo>
                  <a:lnTo>
                    <a:pt x="31877" y="207187"/>
                  </a:lnTo>
                  <a:lnTo>
                    <a:pt x="47815" y="207187"/>
                  </a:lnTo>
                  <a:lnTo>
                    <a:pt x="47815" y="223113"/>
                  </a:lnTo>
                  <a:lnTo>
                    <a:pt x="63754" y="223113"/>
                  </a:lnTo>
                  <a:lnTo>
                    <a:pt x="63754" y="207175"/>
                  </a:lnTo>
                  <a:lnTo>
                    <a:pt x="47815" y="207175"/>
                  </a:lnTo>
                  <a:lnTo>
                    <a:pt x="47815" y="191249"/>
                  </a:lnTo>
                  <a:lnTo>
                    <a:pt x="63754" y="191249"/>
                  </a:lnTo>
                  <a:lnTo>
                    <a:pt x="63754" y="207175"/>
                  </a:lnTo>
                  <a:lnTo>
                    <a:pt x="79692" y="207175"/>
                  </a:lnTo>
                  <a:lnTo>
                    <a:pt x="79692" y="223113"/>
                  </a:lnTo>
                  <a:lnTo>
                    <a:pt x="63754" y="223113"/>
                  </a:lnTo>
                  <a:lnTo>
                    <a:pt x="63754" y="239052"/>
                  </a:lnTo>
                  <a:lnTo>
                    <a:pt x="79692" y="239052"/>
                  </a:lnTo>
                  <a:lnTo>
                    <a:pt x="79692" y="254990"/>
                  </a:lnTo>
                  <a:lnTo>
                    <a:pt x="95631" y="254990"/>
                  </a:lnTo>
                  <a:lnTo>
                    <a:pt x="95631" y="239052"/>
                  </a:lnTo>
                  <a:lnTo>
                    <a:pt x="111569" y="239052"/>
                  </a:lnTo>
                  <a:lnTo>
                    <a:pt x="111569" y="223113"/>
                  </a:lnTo>
                  <a:lnTo>
                    <a:pt x="95631" y="223113"/>
                  </a:lnTo>
                  <a:lnTo>
                    <a:pt x="95631" y="207175"/>
                  </a:lnTo>
                  <a:lnTo>
                    <a:pt x="111569" y="207175"/>
                  </a:lnTo>
                  <a:lnTo>
                    <a:pt x="111569" y="191262"/>
                  </a:lnTo>
                  <a:lnTo>
                    <a:pt x="127508" y="191262"/>
                  </a:lnTo>
                  <a:lnTo>
                    <a:pt x="127508" y="159372"/>
                  </a:lnTo>
                  <a:lnTo>
                    <a:pt x="111569" y="159372"/>
                  </a:lnTo>
                  <a:lnTo>
                    <a:pt x="95631" y="159372"/>
                  </a:lnTo>
                  <a:lnTo>
                    <a:pt x="95631" y="175310"/>
                  </a:lnTo>
                  <a:lnTo>
                    <a:pt x="111569" y="175310"/>
                  </a:lnTo>
                  <a:lnTo>
                    <a:pt x="111569" y="191236"/>
                  </a:lnTo>
                  <a:lnTo>
                    <a:pt x="95631" y="191236"/>
                  </a:lnTo>
                  <a:lnTo>
                    <a:pt x="79692" y="191236"/>
                  </a:lnTo>
                  <a:lnTo>
                    <a:pt x="63754" y="191236"/>
                  </a:lnTo>
                  <a:lnTo>
                    <a:pt x="63754" y="159372"/>
                  </a:lnTo>
                  <a:lnTo>
                    <a:pt x="79692" y="159372"/>
                  </a:lnTo>
                  <a:lnTo>
                    <a:pt x="95631" y="159372"/>
                  </a:lnTo>
                  <a:lnTo>
                    <a:pt x="95631" y="143433"/>
                  </a:lnTo>
                  <a:lnTo>
                    <a:pt x="111569" y="143433"/>
                  </a:lnTo>
                  <a:lnTo>
                    <a:pt x="127508" y="143433"/>
                  </a:lnTo>
                  <a:lnTo>
                    <a:pt x="127508" y="127495"/>
                  </a:lnTo>
                  <a:close/>
                </a:path>
                <a:path w="143510" h="462279">
                  <a:moveTo>
                    <a:pt x="143446" y="0"/>
                  </a:moveTo>
                  <a:lnTo>
                    <a:pt x="127508" y="0"/>
                  </a:lnTo>
                  <a:lnTo>
                    <a:pt x="127508" y="31877"/>
                  </a:lnTo>
                  <a:lnTo>
                    <a:pt x="143446" y="31877"/>
                  </a:lnTo>
                  <a:lnTo>
                    <a:pt x="14344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525570" y="4830876"/>
              <a:ext cx="143510" cy="462280"/>
            </a:xfrm>
            <a:custGeom>
              <a:avLst/>
              <a:gdLst/>
              <a:ahLst/>
              <a:cxnLst/>
              <a:rect l="l" t="t" r="r" b="b"/>
              <a:pathLst>
                <a:path w="143510" h="462279">
                  <a:moveTo>
                    <a:pt x="15938" y="143433"/>
                  </a:moveTo>
                  <a:lnTo>
                    <a:pt x="0" y="143433"/>
                  </a:lnTo>
                  <a:lnTo>
                    <a:pt x="0" y="175310"/>
                  </a:lnTo>
                  <a:lnTo>
                    <a:pt x="15938" y="175310"/>
                  </a:lnTo>
                  <a:lnTo>
                    <a:pt x="15938" y="143433"/>
                  </a:lnTo>
                  <a:close/>
                </a:path>
                <a:path w="143510" h="462279">
                  <a:moveTo>
                    <a:pt x="15938" y="95618"/>
                  </a:moveTo>
                  <a:lnTo>
                    <a:pt x="0" y="95618"/>
                  </a:lnTo>
                  <a:lnTo>
                    <a:pt x="0" y="127495"/>
                  </a:lnTo>
                  <a:lnTo>
                    <a:pt x="15938" y="127495"/>
                  </a:lnTo>
                  <a:lnTo>
                    <a:pt x="15938" y="95618"/>
                  </a:lnTo>
                  <a:close/>
                </a:path>
                <a:path w="143510" h="462279">
                  <a:moveTo>
                    <a:pt x="31877" y="430301"/>
                  </a:moveTo>
                  <a:lnTo>
                    <a:pt x="15938" y="430301"/>
                  </a:lnTo>
                  <a:lnTo>
                    <a:pt x="15938" y="446239"/>
                  </a:lnTo>
                  <a:lnTo>
                    <a:pt x="0" y="446239"/>
                  </a:lnTo>
                  <a:lnTo>
                    <a:pt x="0" y="462178"/>
                  </a:lnTo>
                  <a:lnTo>
                    <a:pt x="15938" y="462178"/>
                  </a:lnTo>
                  <a:lnTo>
                    <a:pt x="31877" y="462191"/>
                  </a:lnTo>
                  <a:lnTo>
                    <a:pt x="31877" y="430301"/>
                  </a:lnTo>
                  <a:close/>
                </a:path>
                <a:path w="143510" h="462279">
                  <a:moveTo>
                    <a:pt x="31877" y="239052"/>
                  </a:moveTo>
                  <a:lnTo>
                    <a:pt x="15938" y="239052"/>
                  </a:lnTo>
                  <a:lnTo>
                    <a:pt x="15938" y="223113"/>
                  </a:lnTo>
                  <a:lnTo>
                    <a:pt x="0" y="223113"/>
                  </a:lnTo>
                  <a:lnTo>
                    <a:pt x="0" y="302806"/>
                  </a:lnTo>
                  <a:lnTo>
                    <a:pt x="15938" y="302806"/>
                  </a:lnTo>
                  <a:lnTo>
                    <a:pt x="31877" y="302806"/>
                  </a:lnTo>
                  <a:lnTo>
                    <a:pt x="31877" y="286867"/>
                  </a:lnTo>
                  <a:lnTo>
                    <a:pt x="15938" y="286867"/>
                  </a:lnTo>
                  <a:lnTo>
                    <a:pt x="15938" y="270929"/>
                  </a:lnTo>
                  <a:lnTo>
                    <a:pt x="31877" y="270929"/>
                  </a:lnTo>
                  <a:lnTo>
                    <a:pt x="31877" y="239052"/>
                  </a:lnTo>
                  <a:close/>
                </a:path>
                <a:path w="143510" h="462279">
                  <a:moveTo>
                    <a:pt x="31877" y="207175"/>
                  </a:moveTo>
                  <a:lnTo>
                    <a:pt x="15938" y="207175"/>
                  </a:lnTo>
                  <a:lnTo>
                    <a:pt x="15938" y="223113"/>
                  </a:lnTo>
                  <a:lnTo>
                    <a:pt x="31877" y="223113"/>
                  </a:lnTo>
                  <a:lnTo>
                    <a:pt x="31877" y="207175"/>
                  </a:lnTo>
                  <a:close/>
                </a:path>
                <a:path w="143510" h="462279">
                  <a:moveTo>
                    <a:pt x="31877" y="79679"/>
                  </a:moveTo>
                  <a:lnTo>
                    <a:pt x="15938" y="79679"/>
                  </a:lnTo>
                  <a:lnTo>
                    <a:pt x="15938" y="95618"/>
                  </a:lnTo>
                  <a:lnTo>
                    <a:pt x="31877" y="95618"/>
                  </a:lnTo>
                  <a:lnTo>
                    <a:pt x="31877" y="79679"/>
                  </a:lnTo>
                  <a:close/>
                </a:path>
                <a:path w="143510" h="462279">
                  <a:moveTo>
                    <a:pt x="47815" y="366547"/>
                  </a:moveTo>
                  <a:lnTo>
                    <a:pt x="31877" y="366547"/>
                  </a:lnTo>
                  <a:lnTo>
                    <a:pt x="31877" y="350621"/>
                  </a:lnTo>
                  <a:lnTo>
                    <a:pt x="15938" y="350621"/>
                  </a:lnTo>
                  <a:lnTo>
                    <a:pt x="15938" y="318744"/>
                  </a:lnTo>
                  <a:lnTo>
                    <a:pt x="0" y="318744"/>
                  </a:lnTo>
                  <a:lnTo>
                    <a:pt x="0" y="382498"/>
                  </a:lnTo>
                  <a:lnTo>
                    <a:pt x="15938" y="382498"/>
                  </a:lnTo>
                  <a:lnTo>
                    <a:pt x="15938" y="398424"/>
                  </a:lnTo>
                  <a:lnTo>
                    <a:pt x="0" y="398424"/>
                  </a:lnTo>
                  <a:lnTo>
                    <a:pt x="0" y="430301"/>
                  </a:lnTo>
                  <a:lnTo>
                    <a:pt x="15938" y="430301"/>
                  </a:lnTo>
                  <a:lnTo>
                    <a:pt x="15938" y="414375"/>
                  </a:lnTo>
                  <a:lnTo>
                    <a:pt x="31877" y="414375"/>
                  </a:lnTo>
                  <a:lnTo>
                    <a:pt x="31877" y="430301"/>
                  </a:lnTo>
                  <a:lnTo>
                    <a:pt x="47815" y="430301"/>
                  </a:lnTo>
                  <a:lnTo>
                    <a:pt x="47815" y="398424"/>
                  </a:lnTo>
                  <a:lnTo>
                    <a:pt x="31877" y="398424"/>
                  </a:lnTo>
                  <a:lnTo>
                    <a:pt x="31877" y="382485"/>
                  </a:lnTo>
                  <a:lnTo>
                    <a:pt x="47815" y="382485"/>
                  </a:lnTo>
                  <a:lnTo>
                    <a:pt x="47815" y="366547"/>
                  </a:lnTo>
                  <a:close/>
                </a:path>
                <a:path w="143510" h="462279">
                  <a:moveTo>
                    <a:pt x="63741" y="239052"/>
                  </a:moveTo>
                  <a:lnTo>
                    <a:pt x="47815" y="239052"/>
                  </a:lnTo>
                  <a:lnTo>
                    <a:pt x="47815" y="223113"/>
                  </a:lnTo>
                  <a:lnTo>
                    <a:pt x="31877" y="223113"/>
                  </a:lnTo>
                  <a:lnTo>
                    <a:pt x="31877" y="239052"/>
                  </a:lnTo>
                  <a:lnTo>
                    <a:pt x="47802" y="239052"/>
                  </a:lnTo>
                  <a:lnTo>
                    <a:pt x="47802" y="254990"/>
                  </a:lnTo>
                  <a:lnTo>
                    <a:pt x="63741" y="254990"/>
                  </a:lnTo>
                  <a:lnTo>
                    <a:pt x="63741" y="239052"/>
                  </a:lnTo>
                  <a:close/>
                </a:path>
                <a:path w="143510" h="462279">
                  <a:moveTo>
                    <a:pt x="63741" y="159372"/>
                  </a:moveTo>
                  <a:lnTo>
                    <a:pt x="47815" y="159372"/>
                  </a:lnTo>
                  <a:lnTo>
                    <a:pt x="31877" y="159372"/>
                  </a:lnTo>
                  <a:lnTo>
                    <a:pt x="31877" y="175310"/>
                  </a:lnTo>
                  <a:lnTo>
                    <a:pt x="47802" y="175310"/>
                  </a:lnTo>
                  <a:lnTo>
                    <a:pt x="47802" y="191236"/>
                  </a:lnTo>
                  <a:lnTo>
                    <a:pt x="31877" y="191236"/>
                  </a:lnTo>
                  <a:lnTo>
                    <a:pt x="31877" y="175310"/>
                  </a:lnTo>
                  <a:lnTo>
                    <a:pt x="15938" y="175310"/>
                  </a:lnTo>
                  <a:lnTo>
                    <a:pt x="15938" y="191249"/>
                  </a:lnTo>
                  <a:lnTo>
                    <a:pt x="31877" y="191249"/>
                  </a:lnTo>
                  <a:lnTo>
                    <a:pt x="31877" y="207175"/>
                  </a:lnTo>
                  <a:lnTo>
                    <a:pt x="47815" y="207175"/>
                  </a:lnTo>
                  <a:lnTo>
                    <a:pt x="47815" y="191262"/>
                  </a:lnTo>
                  <a:lnTo>
                    <a:pt x="63741" y="191262"/>
                  </a:lnTo>
                  <a:lnTo>
                    <a:pt x="63741" y="159372"/>
                  </a:lnTo>
                  <a:close/>
                </a:path>
                <a:path w="143510" h="462279">
                  <a:moveTo>
                    <a:pt x="63741" y="15938"/>
                  </a:moveTo>
                  <a:lnTo>
                    <a:pt x="47815" y="15938"/>
                  </a:lnTo>
                  <a:lnTo>
                    <a:pt x="31877" y="15938"/>
                  </a:lnTo>
                  <a:lnTo>
                    <a:pt x="31877" y="0"/>
                  </a:lnTo>
                  <a:lnTo>
                    <a:pt x="15938" y="0"/>
                  </a:lnTo>
                  <a:lnTo>
                    <a:pt x="0" y="0"/>
                  </a:lnTo>
                  <a:lnTo>
                    <a:pt x="0" y="31877"/>
                  </a:lnTo>
                  <a:lnTo>
                    <a:pt x="15938" y="31877"/>
                  </a:lnTo>
                  <a:lnTo>
                    <a:pt x="15938" y="47802"/>
                  </a:lnTo>
                  <a:lnTo>
                    <a:pt x="0" y="47802"/>
                  </a:lnTo>
                  <a:lnTo>
                    <a:pt x="0" y="63741"/>
                  </a:lnTo>
                  <a:lnTo>
                    <a:pt x="15938" y="63741"/>
                  </a:lnTo>
                  <a:lnTo>
                    <a:pt x="31877" y="63741"/>
                  </a:lnTo>
                  <a:lnTo>
                    <a:pt x="31877" y="47802"/>
                  </a:lnTo>
                  <a:lnTo>
                    <a:pt x="47815" y="47802"/>
                  </a:lnTo>
                  <a:lnTo>
                    <a:pt x="47815" y="31877"/>
                  </a:lnTo>
                  <a:lnTo>
                    <a:pt x="63741" y="31877"/>
                  </a:lnTo>
                  <a:lnTo>
                    <a:pt x="63741" y="15938"/>
                  </a:lnTo>
                  <a:close/>
                </a:path>
                <a:path w="143510" h="462279">
                  <a:moveTo>
                    <a:pt x="79679" y="382485"/>
                  </a:moveTo>
                  <a:lnTo>
                    <a:pt x="63741" y="382485"/>
                  </a:lnTo>
                  <a:lnTo>
                    <a:pt x="63741" y="398424"/>
                  </a:lnTo>
                  <a:lnTo>
                    <a:pt x="79679" y="398424"/>
                  </a:lnTo>
                  <a:lnTo>
                    <a:pt x="79679" y="382485"/>
                  </a:lnTo>
                  <a:close/>
                </a:path>
                <a:path w="143510" h="462279">
                  <a:moveTo>
                    <a:pt x="79679" y="95618"/>
                  </a:moveTo>
                  <a:lnTo>
                    <a:pt x="63741" y="95618"/>
                  </a:lnTo>
                  <a:lnTo>
                    <a:pt x="63741" y="111556"/>
                  </a:lnTo>
                  <a:lnTo>
                    <a:pt x="79679" y="111556"/>
                  </a:lnTo>
                  <a:lnTo>
                    <a:pt x="79679" y="95618"/>
                  </a:lnTo>
                  <a:close/>
                </a:path>
                <a:path w="143510" h="462279">
                  <a:moveTo>
                    <a:pt x="79679" y="47802"/>
                  </a:moveTo>
                  <a:lnTo>
                    <a:pt x="63741" y="47802"/>
                  </a:lnTo>
                  <a:lnTo>
                    <a:pt x="63741" y="63741"/>
                  </a:lnTo>
                  <a:lnTo>
                    <a:pt x="79679" y="63741"/>
                  </a:lnTo>
                  <a:lnTo>
                    <a:pt x="79679" y="47802"/>
                  </a:lnTo>
                  <a:close/>
                </a:path>
                <a:path w="143510" h="462279">
                  <a:moveTo>
                    <a:pt x="95618" y="79679"/>
                  </a:moveTo>
                  <a:lnTo>
                    <a:pt x="79679" y="79679"/>
                  </a:lnTo>
                  <a:lnTo>
                    <a:pt x="79679" y="95618"/>
                  </a:lnTo>
                  <a:lnTo>
                    <a:pt x="95618" y="95618"/>
                  </a:lnTo>
                  <a:lnTo>
                    <a:pt x="95618" y="79679"/>
                  </a:lnTo>
                  <a:close/>
                </a:path>
                <a:path w="143510" h="462279">
                  <a:moveTo>
                    <a:pt x="111556" y="414362"/>
                  </a:moveTo>
                  <a:lnTo>
                    <a:pt x="95618" y="414362"/>
                  </a:lnTo>
                  <a:lnTo>
                    <a:pt x="95618" y="446239"/>
                  </a:lnTo>
                  <a:lnTo>
                    <a:pt x="111556" y="446239"/>
                  </a:lnTo>
                  <a:lnTo>
                    <a:pt x="111556" y="414362"/>
                  </a:lnTo>
                  <a:close/>
                </a:path>
                <a:path w="143510" h="462279">
                  <a:moveTo>
                    <a:pt x="111556" y="95618"/>
                  </a:moveTo>
                  <a:lnTo>
                    <a:pt x="95618" y="95618"/>
                  </a:lnTo>
                  <a:lnTo>
                    <a:pt x="95618" y="111556"/>
                  </a:lnTo>
                  <a:lnTo>
                    <a:pt x="111556" y="111556"/>
                  </a:lnTo>
                  <a:lnTo>
                    <a:pt x="111556" y="95618"/>
                  </a:lnTo>
                  <a:close/>
                </a:path>
                <a:path w="143510" h="462279">
                  <a:moveTo>
                    <a:pt x="127495" y="446239"/>
                  </a:moveTo>
                  <a:lnTo>
                    <a:pt x="111556" y="446239"/>
                  </a:lnTo>
                  <a:lnTo>
                    <a:pt x="111556" y="462178"/>
                  </a:lnTo>
                  <a:lnTo>
                    <a:pt x="127495" y="462178"/>
                  </a:lnTo>
                  <a:lnTo>
                    <a:pt x="127495" y="446239"/>
                  </a:lnTo>
                  <a:close/>
                </a:path>
                <a:path w="143510" h="462279">
                  <a:moveTo>
                    <a:pt x="127495" y="334683"/>
                  </a:moveTo>
                  <a:lnTo>
                    <a:pt x="111556" y="334683"/>
                  </a:lnTo>
                  <a:lnTo>
                    <a:pt x="111556" y="350621"/>
                  </a:lnTo>
                  <a:lnTo>
                    <a:pt x="95618" y="350621"/>
                  </a:lnTo>
                  <a:lnTo>
                    <a:pt x="95618" y="366547"/>
                  </a:lnTo>
                  <a:lnTo>
                    <a:pt x="79679" y="366547"/>
                  </a:lnTo>
                  <a:lnTo>
                    <a:pt x="79679" y="334683"/>
                  </a:lnTo>
                  <a:lnTo>
                    <a:pt x="63741" y="334683"/>
                  </a:lnTo>
                  <a:lnTo>
                    <a:pt x="63741" y="366560"/>
                  </a:lnTo>
                  <a:lnTo>
                    <a:pt x="79679" y="366560"/>
                  </a:lnTo>
                  <a:lnTo>
                    <a:pt x="79679" y="382485"/>
                  </a:lnTo>
                  <a:lnTo>
                    <a:pt x="95618" y="382485"/>
                  </a:lnTo>
                  <a:lnTo>
                    <a:pt x="111556" y="382511"/>
                  </a:lnTo>
                  <a:lnTo>
                    <a:pt x="127495" y="382498"/>
                  </a:lnTo>
                  <a:lnTo>
                    <a:pt x="127495" y="334683"/>
                  </a:lnTo>
                  <a:close/>
                </a:path>
                <a:path w="143510" h="462279">
                  <a:moveTo>
                    <a:pt x="127495" y="47802"/>
                  </a:moveTo>
                  <a:lnTo>
                    <a:pt x="111556" y="47802"/>
                  </a:lnTo>
                  <a:lnTo>
                    <a:pt x="95618" y="47802"/>
                  </a:lnTo>
                  <a:lnTo>
                    <a:pt x="95618" y="63741"/>
                  </a:lnTo>
                  <a:lnTo>
                    <a:pt x="95618" y="79679"/>
                  </a:lnTo>
                  <a:lnTo>
                    <a:pt x="111556" y="79679"/>
                  </a:lnTo>
                  <a:lnTo>
                    <a:pt x="111556" y="63741"/>
                  </a:lnTo>
                  <a:lnTo>
                    <a:pt x="127495" y="63741"/>
                  </a:lnTo>
                  <a:lnTo>
                    <a:pt x="127495" y="47802"/>
                  </a:lnTo>
                  <a:close/>
                </a:path>
                <a:path w="143510" h="462279">
                  <a:moveTo>
                    <a:pt x="127495" y="0"/>
                  </a:moveTo>
                  <a:lnTo>
                    <a:pt x="111556" y="0"/>
                  </a:lnTo>
                  <a:lnTo>
                    <a:pt x="95618" y="0"/>
                  </a:lnTo>
                  <a:lnTo>
                    <a:pt x="79679" y="0"/>
                  </a:lnTo>
                  <a:lnTo>
                    <a:pt x="63741" y="0"/>
                  </a:lnTo>
                  <a:lnTo>
                    <a:pt x="63741" y="15938"/>
                  </a:lnTo>
                  <a:lnTo>
                    <a:pt x="79679" y="15938"/>
                  </a:lnTo>
                  <a:lnTo>
                    <a:pt x="79679" y="31877"/>
                  </a:lnTo>
                  <a:lnTo>
                    <a:pt x="95618" y="31877"/>
                  </a:lnTo>
                  <a:lnTo>
                    <a:pt x="95618" y="15938"/>
                  </a:lnTo>
                  <a:lnTo>
                    <a:pt x="111556" y="15938"/>
                  </a:lnTo>
                  <a:lnTo>
                    <a:pt x="127495" y="15938"/>
                  </a:lnTo>
                  <a:lnTo>
                    <a:pt x="127495" y="0"/>
                  </a:lnTo>
                  <a:close/>
                </a:path>
                <a:path w="143510" h="462279">
                  <a:moveTo>
                    <a:pt x="143421" y="159372"/>
                  </a:moveTo>
                  <a:lnTo>
                    <a:pt x="127495" y="159372"/>
                  </a:lnTo>
                  <a:lnTo>
                    <a:pt x="127495" y="191236"/>
                  </a:lnTo>
                  <a:lnTo>
                    <a:pt x="111556" y="191236"/>
                  </a:lnTo>
                  <a:lnTo>
                    <a:pt x="95618" y="191236"/>
                  </a:lnTo>
                  <a:lnTo>
                    <a:pt x="95618" y="223113"/>
                  </a:lnTo>
                  <a:lnTo>
                    <a:pt x="79679" y="223113"/>
                  </a:lnTo>
                  <a:lnTo>
                    <a:pt x="63741" y="223113"/>
                  </a:lnTo>
                  <a:lnTo>
                    <a:pt x="63741" y="239052"/>
                  </a:lnTo>
                  <a:lnTo>
                    <a:pt x="79679" y="239052"/>
                  </a:lnTo>
                  <a:lnTo>
                    <a:pt x="95618" y="239052"/>
                  </a:lnTo>
                  <a:lnTo>
                    <a:pt x="95618" y="223126"/>
                  </a:lnTo>
                  <a:lnTo>
                    <a:pt x="111556" y="223126"/>
                  </a:lnTo>
                  <a:lnTo>
                    <a:pt x="111556" y="239052"/>
                  </a:lnTo>
                  <a:lnTo>
                    <a:pt x="127495" y="239052"/>
                  </a:lnTo>
                  <a:lnTo>
                    <a:pt x="127495" y="254990"/>
                  </a:lnTo>
                  <a:lnTo>
                    <a:pt x="127495" y="270929"/>
                  </a:lnTo>
                  <a:lnTo>
                    <a:pt x="127495" y="286867"/>
                  </a:lnTo>
                  <a:lnTo>
                    <a:pt x="111556" y="286867"/>
                  </a:lnTo>
                  <a:lnTo>
                    <a:pt x="111556" y="270929"/>
                  </a:lnTo>
                  <a:lnTo>
                    <a:pt x="127495" y="270929"/>
                  </a:lnTo>
                  <a:lnTo>
                    <a:pt x="127495" y="254990"/>
                  </a:lnTo>
                  <a:lnTo>
                    <a:pt x="111556" y="254990"/>
                  </a:lnTo>
                  <a:lnTo>
                    <a:pt x="111556" y="239052"/>
                  </a:lnTo>
                  <a:lnTo>
                    <a:pt x="95618" y="239052"/>
                  </a:lnTo>
                  <a:lnTo>
                    <a:pt x="95618" y="286867"/>
                  </a:lnTo>
                  <a:lnTo>
                    <a:pt x="79679" y="286867"/>
                  </a:lnTo>
                  <a:lnTo>
                    <a:pt x="63741" y="286867"/>
                  </a:lnTo>
                  <a:lnTo>
                    <a:pt x="63741" y="270929"/>
                  </a:lnTo>
                  <a:lnTo>
                    <a:pt x="47802" y="270929"/>
                  </a:lnTo>
                  <a:lnTo>
                    <a:pt x="47802" y="302806"/>
                  </a:lnTo>
                  <a:lnTo>
                    <a:pt x="31877" y="302806"/>
                  </a:lnTo>
                  <a:lnTo>
                    <a:pt x="31877" y="334695"/>
                  </a:lnTo>
                  <a:lnTo>
                    <a:pt x="47815" y="334695"/>
                  </a:lnTo>
                  <a:lnTo>
                    <a:pt x="47815" y="318744"/>
                  </a:lnTo>
                  <a:lnTo>
                    <a:pt x="63741" y="318744"/>
                  </a:lnTo>
                  <a:lnTo>
                    <a:pt x="63741" y="302806"/>
                  </a:lnTo>
                  <a:lnTo>
                    <a:pt x="79679" y="302806"/>
                  </a:lnTo>
                  <a:lnTo>
                    <a:pt x="79679" y="334683"/>
                  </a:lnTo>
                  <a:lnTo>
                    <a:pt x="95618" y="334683"/>
                  </a:lnTo>
                  <a:lnTo>
                    <a:pt x="111556" y="334670"/>
                  </a:lnTo>
                  <a:lnTo>
                    <a:pt x="111556" y="302806"/>
                  </a:lnTo>
                  <a:lnTo>
                    <a:pt x="127495" y="302806"/>
                  </a:lnTo>
                  <a:lnTo>
                    <a:pt x="143421" y="302793"/>
                  </a:lnTo>
                  <a:lnTo>
                    <a:pt x="143421" y="207175"/>
                  </a:lnTo>
                  <a:lnTo>
                    <a:pt x="127495" y="207175"/>
                  </a:lnTo>
                  <a:lnTo>
                    <a:pt x="127495" y="223113"/>
                  </a:lnTo>
                  <a:lnTo>
                    <a:pt x="111556" y="223113"/>
                  </a:lnTo>
                  <a:lnTo>
                    <a:pt x="111556" y="207175"/>
                  </a:lnTo>
                  <a:lnTo>
                    <a:pt x="127495" y="207175"/>
                  </a:lnTo>
                  <a:lnTo>
                    <a:pt x="127495" y="191262"/>
                  </a:lnTo>
                  <a:lnTo>
                    <a:pt x="143421" y="191262"/>
                  </a:lnTo>
                  <a:lnTo>
                    <a:pt x="143421" y="159372"/>
                  </a:lnTo>
                  <a:close/>
                </a:path>
                <a:path w="143510" h="462279">
                  <a:moveTo>
                    <a:pt x="143421" y="63741"/>
                  </a:moveTo>
                  <a:lnTo>
                    <a:pt x="127495" y="63741"/>
                  </a:lnTo>
                  <a:lnTo>
                    <a:pt x="127495" y="79679"/>
                  </a:lnTo>
                  <a:lnTo>
                    <a:pt x="111556" y="79679"/>
                  </a:lnTo>
                  <a:lnTo>
                    <a:pt x="111556" y="95618"/>
                  </a:lnTo>
                  <a:lnTo>
                    <a:pt x="127495" y="95618"/>
                  </a:lnTo>
                  <a:lnTo>
                    <a:pt x="127495" y="111556"/>
                  </a:lnTo>
                  <a:lnTo>
                    <a:pt x="111556" y="111556"/>
                  </a:lnTo>
                  <a:lnTo>
                    <a:pt x="111556" y="143433"/>
                  </a:lnTo>
                  <a:lnTo>
                    <a:pt x="95618" y="143433"/>
                  </a:lnTo>
                  <a:lnTo>
                    <a:pt x="95618" y="127495"/>
                  </a:lnTo>
                  <a:lnTo>
                    <a:pt x="79679" y="127495"/>
                  </a:lnTo>
                  <a:lnTo>
                    <a:pt x="63741" y="127495"/>
                  </a:lnTo>
                  <a:lnTo>
                    <a:pt x="47815" y="127495"/>
                  </a:lnTo>
                  <a:lnTo>
                    <a:pt x="47815" y="95618"/>
                  </a:lnTo>
                  <a:lnTo>
                    <a:pt x="63741" y="95618"/>
                  </a:lnTo>
                  <a:lnTo>
                    <a:pt x="63741" y="79679"/>
                  </a:lnTo>
                  <a:lnTo>
                    <a:pt x="47815" y="79679"/>
                  </a:lnTo>
                  <a:lnTo>
                    <a:pt x="47815" y="63741"/>
                  </a:lnTo>
                  <a:lnTo>
                    <a:pt x="31877" y="63741"/>
                  </a:lnTo>
                  <a:lnTo>
                    <a:pt x="31877" y="79679"/>
                  </a:lnTo>
                  <a:lnTo>
                    <a:pt x="47802" y="79679"/>
                  </a:lnTo>
                  <a:lnTo>
                    <a:pt x="47802" y="95618"/>
                  </a:lnTo>
                  <a:lnTo>
                    <a:pt x="31877" y="95618"/>
                  </a:lnTo>
                  <a:lnTo>
                    <a:pt x="31877" y="143433"/>
                  </a:lnTo>
                  <a:lnTo>
                    <a:pt x="47802" y="143433"/>
                  </a:lnTo>
                  <a:lnTo>
                    <a:pt x="63741" y="143433"/>
                  </a:lnTo>
                  <a:lnTo>
                    <a:pt x="63741" y="159372"/>
                  </a:lnTo>
                  <a:lnTo>
                    <a:pt x="79679" y="159372"/>
                  </a:lnTo>
                  <a:lnTo>
                    <a:pt x="79679" y="175310"/>
                  </a:lnTo>
                  <a:lnTo>
                    <a:pt x="95618" y="175310"/>
                  </a:lnTo>
                  <a:lnTo>
                    <a:pt x="95618" y="159372"/>
                  </a:lnTo>
                  <a:lnTo>
                    <a:pt x="111556" y="159372"/>
                  </a:lnTo>
                  <a:lnTo>
                    <a:pt x="127495" y="159372"/>
                  </a:lnTo>
                  <a:lnTo>
                    <a:pt x="127495" y="127495"/>
                  </a:lnTo>
                  <a:lnTo>
                    <a:pt x="143421" y="127495"/>
                  </a:lnTo>
                  <a:lnTo>
                    <a:pt x="143421" y="63741"/>
                  </a:lnTo>
                  <a:close/>
                </a:path>
                <a:path w="143510" h="462279">
                  <a:moveTo>
                    <a:pt x="143421" y="15938"/>
                  </a:moveTo>
                  <a:lnTo>
                    <a:pt x="127495" y="15938"/>
                  </a:lnTo>
                  <a:lnTo>
                    <a:pt x="127495" y="31864"/>
                  </a:lnTo>
                  <a:lnTo>
                    <a:pt x="127495" y="47802"/>
                  </a:lnTo>
                  <a:lnTo>
                    <a:pt x="143421" y="47802"/>
                  </a:lnTo>
                  <a:lnTo>
                    <a:pt x="143421" y="31877"/>
                  </a:lnTo>
                  <a:lnTo>
                    <a:pt x="143421" y="159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653066" y="4830876"/>
              <a:ext cx="159385" cy="462280"/>
            </a:xfrm>
            <a:custGeom>
              <a:avLst/>
              <a:gdLst/>
              <a:ahLst/>
              <a:cxnLst/>
              <a:rect l="l" t="t" r="r" b="b"/>
              <a:pathLst>
                <a:path w="159385" h="462279">
                  <a:moveTo>
                    <a:pt x="15925" y="430301"/>
                  </a:moveTo>
                  <a:lnTo>
                    <a:pt x="0" y="430301"/>
                  </a:lnTo>
                  <a:lnTo>
                    <a:pt x="0" y="446239"/>
                  </a:lnTo>
                  <a:lnTo>
                    <a:pt x="15925" y="446239"/>
                  </a:lnTo>
                  <a:lnTo>
                    <a:pt x="15925" y="430301"/>
                  </a:lnTo>
                  <a:close/>
                </a:path>
                <a:path w="159385" h="462279">
                  <a:moveTo>
                    <a:pt x="15925" y="318744"/>
                  </a:moveTo>
                  <a:lnTo>
                    <a:pt x="0" y="318744"/>
                  </a:lnTo>
                  <a:lnTo>
                    <a:pt x="0" y="350621"/>
                  </a:lnTo>
                  <a:lnTo>
                    <a:pt x="15925" y="350621"/>
                  </a:lnTo>
                  <a:lnTo>
                    <a:pt x="15925" y="318744"/>
                  </a:lnTo>
                  <a:close/>
                </a:path>
                <a:path w="159385" h="462279">
                  <a:moveTo>
                    <a:pt x="15925" y="207175"/>
                  </a:moveTo>
                  <a:lnTo>
                    <a:pt x="0" y="207175"/>
                  </a:lnTo>
                  <a:lnTo>
                    <a:pt x="0" y="302793"/>
                  </a:lnTo>
                  <a:lnTo>
                    <a:pt x="15925" y="302793"/>
                  </a:lnTo>
                  <a:lnTo>
                    <a:pt x="15925" y="207175"/>
                  </a:lnTo>
                  <a:close/>
                </a:path>
                <a:path w="159385" h="462279">
                  <a:moveTo>
                    <a:pt x="47815" y="430301"/>
                  </a:moveTo>
                  <a:lnTo>
                    <a:pt x="31877" y="430301"/>
                  </a:lnTo>
                  <a:lnTo>
                    <a:pt x="31877" y="446239"/>
                  </a:lnTo>
                  <a:lnTo>
                    <a:pt x="47815" y="446239"/>
                  </a:lnTo>
                  <a:lnTo>
                    <a:pt x="47815" y="430301"/>
                  </a:lnTo>
                  <a:close/>
                </a:path>
                <a:path w="159385" h="462279">
                  <a:moveTo>
                    <a:pt x="79692" y="47802"/>
                  </a:moveTo>
                  <a:lnTo>
                    <a:pt x="63754" y="47802"/>
                  </a:lnTo>
                  <a:lnTo>
                    <a:pt x="63754" y="63741"/>
                  </a:lnTo>
                  <a:lnTo>
                    <a:pt x="79692" y="63741"/>
                  </a:lnTo>
                  <a:lnTo>
                    <a:pt x="79692" y="47802"/>
                  </a:lnTo>
                  <a:close/>
                </a:path>
                <a:path w="159385" h="462279">
                  <a:moveTo>
                    <a:pt x="79692" y="0"/>
                  </a:moveTo>
                  <a:lnTo>
                    <a:pt x="63754" y="0"/>
                  </a:lnTo>
                  <a:lnTo>
                    <a:pt x="47815" y="0"/>
                  </a:lnTo>
                  <a:lnTo>
                    <a:pt x="31877" y="0"/>
                  </a:lnTo>
                  <a:lnTo>
                    <a:pt x="15938" y="0"/>
                  </a:lnTo>
                  <a:lnTo>
                    <a:pt x="15938" y="15938"/>
                  </a:lnTo>
                  <a:lnTo>
                    <a:pt x="31877" y="15938"/>
                  </a:lnTo>
                  <a:lnTo>
                    <a:pt x="31877" y="31864"/>
                  </a:lnTo>
                  <a:lnTo>
                    <a:pt x="31877" y="47802"/>
                  </a:lnTo>
                  <a:lnTo>
                    <a:pt x="47815" y="47802"/>
                  </a:lnTo>
                  <a:lnTo>
                    <a:pt x="47815" y="31877"/>
                  </a:lnTo>
                  <a:lnTo>
                    <a:pt x="47815" y="15938"/>
                  </a:lnTo>
                  <a:lnTo>
                    <a:pt x="63754" y="15938"/>
                  </a:lnTo>
                  <a:lnTo>
                    <a:pt x="63754" y="31877"/>
                  </a:lnTo>
                  <a:lnTo>
                    <a:pt x="79692" y="31877"/>
                  </a:lnTo>
                  <a:lnTo>
                    <a:pt x="79692" y="0"/>
                  </a:lnTo>
                  <a:close/>
                </a:path>
                <a:path w="159385" h="462279">
                  <a:moveTo>
                    <a:pt x="95605" y="143433"/>
                  </a:moveTo>
                  <a:lnTo>
                    <a:pt x="79692" y="143433"/>
                  </a:lnTo>
                  <a:lnTo>
                    <a:pt x="63754" y="143433"/>
                  </a:lnTo>
                  <a:lnTo>
                    <a:pt x="63754" y="127495"/>
                  </a:lnTo>
                  <a:lnTo>
                    <a:pt x="79692" y="127495"/>
                  </a:lnTo>
                  <a:lnTo>
                    <a:pt x="79692" y="95618"/>
                  </a:lnTo>
                  <a:lnTo>
                    <a:pt x="63754" y="95618"/>
                  </a:lnTo>
                  <a:lnTo>
                    <a:pt x="63754" y="111556"/>
                  </a:lnTo>
                  <a:lnTo>
                    <a:pt x="47815" y="111556"/>
                  </a:lnTo>
                  <a:lnTo>
                    <a:pt x="47815" y="95631"/>
                  </a:lnTo>
                  <a:lnTo>
                    <a:pt x="63754" y="95631"/>
                  </a:lnTo>
                  <a:lnTo>
                    <a:pt x="63754" y="63741"/>
                  </a:lnTo>
                  <a:lnTo>
                    <a:pt x="47815" y="63741"/>
                  </a:lnTo>
                  <a:lnTo>
                    <a:pt x="47815" y="95618"/>
                  </a:lnTo>
                  <a:lnTo>
                    <a:pt x="31877" y="95618"/>
                  </a:lnTo>
                  <a:lnTo>
                    <a:pt x="31877" y="63741"/>
                  </a:lnTo>
                  <a:lnTo>
                    <a:pt x="31877" y="47802"/>
                  </a:lnTo>
                  <a:lnTo>
                    <a:pt x="15938" y="47802"/>
                  </a:lnTo>
                  <a:lnTo>
                    <a:pt x="15938" y="63741"/>
                  </a:lnTo>
                  <a:lnTo>
                    <a:pt x="15938" y="95631"/>
                  </a:lnTo>
                  <a:lnTo>
                    <a:pt x="31877" y="95631"/>
                  </a:lnTo>
                  <a:lnTo>
                    <a:pt x="31877" y="111556"/>
                  </a:lnTo>
                  <a:lnTo>
                    <a:pt x="15938" y="111556"/>
                  </a:lnTo>
                  <a:lnTo>
                    <a:pt x="15938" y="175310"/>
                  </a:lnTo>
                  <a:lnTo>
                    <a:pt x="31877" y="175310"/>
                  </a:lnTo>
                  <a:lnTo>
                    <a:pt x="31877" y="159372"/>
                  </a:lnTo>
                  <a:lnTo>
                    <a:pt x="47815" y="159372"/>
                  </a:lnTo>
                  <a:lnTo>
                    <a:pt x="63754" y="159372"/>
                  </a:lnTo>
                  <a:lnTo>
                    <a:pt x="79679" y="159372"/>
                  </a:lnTo>
                  <a:lnTo>
                    <a:pt x="79679" y="175310"/>
                  </a:lnTo>
                  <a:lnTo>
                    <a:pt x="79679" y="191249"/>
                  </a:lnTo>
                  <a:lnTo>
                    <a:pt x="79679" y="207175"/>
                  </a:lnTo>
                  <a:lnTo>
                    <a:pt x="79679" y="239052"/>
                  </a:lnTo>
                  <a:lnTo>
                    <a:pt x="79679" y="254990"/>
                  </a:lnTo>
                  <a:lnTo>
                    <a:pt x="63754" y="254990"/>
                  </a:lnTo>
                  <a:lnTo>
                    <a:pt x="63754" y="239052"/>
                  </a:lnTo>
                  <a:lnTo>
                    <a:pt x="79679" y="239052"/>
                  </a:lnTo>
                  <a:lnTo>
                    <a:pt x="79679" y="207175"/>
                  </a:lnTo>
                  <a:lnTo>
                    <a:pt x="63754" y="207175"/>
                  </a:lnTo>
                  <a:lnTo>
                    <a:pt x="63754" y="191249"/>
                  </a:lnTo>
                  <a:lnTo>
                    <a:pt x="79679" y="191249"/>
                  </a:lnTo>
                  <a:lnTo>
                    <a:pt x="79679" y="175310"/>
                  </a:lnTo>
                  <a:lnTo>
                    <a:pt x="63754" y="175310"/>
                  </a:lnTo>
                  <a:lnTo>
                    <a:pt x="63754" y="191236"/>
                  </a:lnTo>
                  <a:lnTo>
                    <a:pt x="47815" y="191236"/>
                  </a:lnTo>
                  <a:lnTo>
                    <a:pt x="47815" y="207175"/>
                  </a:lnTo>
                  <a:lnTo>
                    <a:pt x="31877" y="207175"/>
                  </a:lnTo>
                  <a:lnTo>
                    <a:pt x="31877" y="191236"/>
                  </a:lnTo>
                  <a:lnTo>
                    <a:pt x="15938" y="191236"/>
                  </a:lnTo>
                  <a:lnTo>
                    <a:pt x="15938" y="223126"/>
                  </a:lnTo>
                  <a:lnTo>
                    <a:pt x="31877" y="223126"/>
                  </a:lnTo>
                  <a:lnTo>
                    <a:pt x="31877" y="239052"/>
                  </a:lnTo>
                  <a:lnTo>
                    <a:pt x="47815" y="239052"/>
                  </a:lnTo>
                  <a:lnTo>
                    <a:pt x="47815" y="254990"/>
                  </a:lnTo>
                  <a:lnTo>
                    <a:pt x="31877" y="254990"/>
                  </a:lnTo>
                  <a:lnTo>
                    <a:pt x="31877" y="286867"/>
                  </a:lnTo>
                  <a:lnTo>
                    <a:pt x="15938" y="286867"/>
                  </a:lnTo>
                  <a:lnTo>
                    <a:pt x="15938" y="334683"/>
                  </a:lnTo>
                  <a:lnTo>
                    <a:pt x="31877" y="334683"/>
                  </a:lnTo>
                  <a:lnTo>
                    <a:pt x="31877" y="350621"/>
                  </a:lnTo>
                  <a:lnTo>
                    <a:pt x="15938" y="350621"/>
                  </a:lnTo>
                  <a:lnTo>
                    <a:pt x="15938" y="366560"/>
                  </a:lnTo>
                  <a:lnTo>
                    <a:pt x="31877" y="366560"/>
                  </a:lnTo>
                  <a:lnTo>
                    <a:pt x="31877" y="382485"/>
                  </a:lnTo>
                  <a:lnTo>
                    <a:pt x="15938" y="382485"/>
                  </a:lnTo>
                  <a:lnTo>
                    <a:pt x="15938" y="430301"/>
                  </a:lnTo>
                  <a:lnTo>
                    <a:pt x="31877" y="430301"/>
                  </a:lnTo>
                  <a:lnTo>
                    <a:pt x="31877" y="414362"/>
                  </a:lnTo>
                  <a:lnTo>
                    <a:pt x="47815" y="414362"/>
                  </a:lnTo>
                  <a:lnTo>
                    <a:pt x="47815" y="398424"/>
                  </a:lnTo>
                  <a:lnTo>
                    <a:pt x="31877" y="398424"/>
                  </a:lnTo>
                  <a:lnTo>
                    <a:pt x="31877" y="382498"/>
                  </a:lnTo>
                  <a:lnTo>
                    <a:pt x="47815" y="382498"/>
                  </a:lnTo>
                  <a:lnTo>
                    <a:pt x="47815" y="366560"/>
                  </a:lnTo>
                  <a:lnTo>
                    <a:pt x="63754" y="366560"/>
                  </a:lnTo>
                  <a:lnTo>
                    <a:pt x="63754" y="398437"/>
                  </a:lnTo>
                  <a:lnTo>
                    <a:pt x="79679" y="398437"/>
                  </a:lnTo>
                  <a:lnTo>
                    <a:pt x="79679" y="414362"/>
                  </a:lnTo>
                  <a:lnTo>
                    <a:pt x="63754" y="414362"/>
                  </a:lnTo>
                  <a:lnTo>
                    <a:pt x="63754" y="462178"/>
                  </a:lnTo>
                  <a:lnTo>
                    <a:pt x="79679" y="462178"/>
                  </a:lnTo>
                  <a:lnTo>
                    <a:pt x="95605" y="462191"/>
                  </a:lnTo>
                  <a:lnTo>
                    <a:pt x="95605" y="430301"/>
                  </a:lnTo>
                  <a:lnTo>
                    <a:pt x="79692" y="430301"/>
                  </a:lnTo>
                  <a:lnTo>
                    <a:pt x="79692" y="414375"/>
                  </a:lnTo>
                  <a:lnTo>
                    <a:pt x="95605" y="414375"/>
                  </a:lnTo>
                  <a:lnTo>
                    <a:pt x="95605" y="382485"/>
                  </a:lnTo>
                  <a:lnTo>
                    <a:pt x="79692" y="382485"/>
                  </a:lnTo>
                  <a:lnTo>
                    <a:pt x="79692" y="334683"/>
                  </a:lnTo>
                  <a:lnTo>
                    <a:pt x="95605" y="334683"/>
                  </a:lnTo>
                  <a:lnTo>
                    <a:pt x="95605" y="318744"/>
                  </a:lnTo>
                  <a:lnTo>
                    <a:pt x="79692" y="318744"/>
                  </a:lnTo>
                  <a:lnTo>
                    <a:pt x="63754" y="318744"/>
                  </a:lnTo>
                  <a:lnTo>
                    <a:pt x="63754" y="334683"/>
                  </a:lnTo>
                  <a:lnTo>
                    <a:pt x="63754" y="350621"/>
                  </a:lnTo>
                  <a:lnTo>
                    <a:pt x="47815" y="350621"/>
                  </a:lnTo>
                  <a:lnTo>
                    <a:pt x="47815" y="334683"/>
                  </a:lnTo>
                  <a:lnTo>
                    <a:pt x="63754" y="334683"/>
                  </a:lnTo>
                  <a:lnTo>
                    <a:pt x="63754" y="318744"/>
                  </a:lnTo>
                  <a:lnTo>
                    <a:pt x="47815" y="318744"/>
                  </a:lnTo>
                  <a:lnTo>
                    <a:pt x="31877" y="318744"/>
                  </a:lnTo>
                  <a:lnTo>
                    <a:pt x="31877" y="302806"/>
                  </a:lnTo>
                  <a:lnTo>
                    <a:pt x="47815" y="302806"/>
                  </a:lnTo>
                  <a:lnTo>
                    <a:pt x="47815" y="270941"/>
                  </a:lnTo>
                  <a:lnTo>
                    <a:pt x="63754" y="270941"/>
                  </a:lnTo>
                  <a:lnTo>
                    <a:pt x="63754" y="286880"/>
                  </a:lnTo>
                  <a:lnTo>
                    <a:pt x="79692" y="286880"/>
                  </a:lnTo>
                  <a:lnTo>
                    <a:pt x="79692" y="270929"/>
                  </a:lnTo>
                  <a:lnTo>
                    <a:pt x="95605" y="270929"/>
                  </a:lnTo>
                  <a:lnTo>
                    <a:pt x="95605" y="223113"/>
                  </a:lnTo>
                  <a:lnTo>
                    <a:pt x="79692" y="223113"/>
                  </a:lnTo>
                  <a:lnTo>
                    <a:pt x="79692" y="207175"/>
                  </a:lnTo>
                  <a:lnTo>
                    <a:pt x="95605" y="207175"/>
                  </a:lnTo>
                  <a:lnTo>
                    <a:pt x="95605" y="191236"/>
                  </a:lnTo>
                  <a:lnTo>
                    <a:pt x="79692" y="191236"/>
                  </a:lnTo>
                  <a:lnTo>
                    <a:pt x="79692" y="175310"/>
                  </a:lnTo>
                  <a:lnTo>
                    <a:pt x="95605" y="175310"/>
                  </a:lnTo>
                  <a:lnTo>
                    <a:pt x="95605" y="143433"/>
                  </a:lnTo>
                  <a:close/>
                </a:path>
                <a:path w="159385" h="462279">
                  <a:moveTo>
                    <a:pt x="111556" y="350621"/>
                  </a:moveTo>
                  <a:lnTo>
                    <a:pt x="95618" y="350621"/>
                  </a:lnTo>
                  <a:lnTo>
                    <a:pt x="95618" y="366560"/>
                  </a:lnTo>
                  <a:lnTo>
                    <a:pt x="111556" y="366560"/>
                  </a:lnTo>
                  <a:lnTo>
                    <a:pt x="111556" y="350621"/>
                  </a:lnTo>
                  <a:close/>
                </a:path>
                <a:path w="159385" h="462279">
                  <a:moveTo>
                    <a:pt x="111556" y="207175"/>
                  </a:moveTo>
                  <a:lnTo>
                    <a:pt x="95618" y="207175"/>
                  </a:lnTo>
                  <a:lnTo>
                    <a:pt x="95618" y="223113"/>
                  </a:lnTo>
                  <a:lnTo>
                    <a:pt x="111556" y="223113"/>
                  </a:lnTo>
                  <a:lnTo>
                    <a:pt x="111556" y="207175"/>
                  </a:lnTo>
                  <a:close/>
                </a:path>
                <a:path w="159385" h="462279">
                  <a:moveTo>
                    <a:pt x="143433" y="430301"/>
                  </a:moveTo>
                  <a:lnTo>
                    <a:pt x="127495" y="430301"/>
                  </a:lnTo>
                  <a:lnTo>
                    <a:pt x="127495" y="414362"/>
                  </a:lnTo>
                  <a:lnTo>
                    <a:pt x="111556" y="414362"/>
                  </a:lnTo>
                  <a:lnTo>
                    <a:pt x="111556" y="430301"/>
                  </a:lnTo>
                  <a:lnTo>
                    <a:pt x="95618" y="430301"/>
                  </a:lnTo>
                  <a:lnTo>
                    <a:pt x="95618" y="462191"/>
                  </a:lnTo>
                  <a:lnTo>
                    <a:pt x="111556" y="462191"/>
                  </a:lnTo>
                  <a:lnTo>
                    <a:pt x="111556" y="446239"/>
                  </a:lnTo>
                  <a:lnTo>
                    <a:pt x="127495" y="446239"/>
                  </a:lnTo>
                  <a:lnTo>
                    <a:pt x="143433" y="446239"/>
                  </a:lnTo>
                  <a:lnTo>
                    <a:pt x="143433" y="430301"/>
                  </a:lnTo>
                  <a:close/>
                </a:path>
                <a:path w="159385" h="462279">
                  <a:moveTo>
                    <a:pt x="143433" y="318744"/>
                  </a:moveTo>
                  <a:lnTo>
                    <a:pt x="127495" y="318744"/>
                  </a:lnTo>
                  <a:lnTo>
                    <a:pt x="127495" y="270929"/>
                  </a:lnTo>
                  <a:lnTo>
                    <a:pt x="111556" y="270929"/>
                  </a:lnTo>
                  <a:lnTo>
                    <a:pt x="111556" y="286867"/>
                  </a:lnTo>
                  <a:lnTo>
                    <a:pt x="95618" y="286867"/>
                  </a:lnTo>
                  <a:lnTo>
                    <a:pt x="95618" y="302806"/>
                  </a:lnTo>
                  <a:lnTo>
                    <a:pt x="111556" y="302806"/>
                  </a:lnTo>
                  <a:lnTo>
                    <a:pt x="111556" y="318744"/>
                  </a:lnTo>
                  <a:lnTo>
                    <a:pt x="95618" y="318744"/>
                  </a:lnTo>
                  <a:lnTo>
                    <a:pt x="95618" y="334683"/>
                  </a:lnTo>
                  <a:lnTo>
                    <a:pt x="111556" y="334683"/>
                  </a:lnTo>
                  <a:lnTo>
                    <a:pt x="127495" y="334683"/>
                  </a:lnTo>
                  <a:lnTo>
                    <a:pt x="127495" y="382485"/>
                  </a:lnTo>
                  <a:lnTo>
                    <a:pt x="111556" y="382485"/>
                  </a:lnTo>
                  <a:lnTo>
                    <a:pt x="95618" y="382485"/>
                  </a:lnTo>
                  <a:lnTo>
                    <a:pt x="95618" y="398424"/>
                  </a:lnTo>
                  <a:lnTo>
                    <a:pt x="111556" y="398424"/>
                  </a:lnTo>
                  <a:lnTo>
                    <a:pt x="127495" y="398424"/>
                  </a:lnTo>
                  <a:lnTo>
                    <a:pt x="127495" y="414362"/>
                  </a:lnTo>
                  <a:lnTo>
                    <a:pt x="143433" y="414362"/>
                  </a:lnTo>
                  <a:lnTo>
                    <a:pt x="143433" y="318744"/>
                  </a:lnTo>
                  <a:close/>
                </a:path>
                <a:path w="159385" h="462279">
                  <a:moveTo>
                    <a:pt x="143433" y="239052"/>
                  </a:moveTo>
                  <a:lnTo>
                    <a:pt x="127495" y="239052"/>
                  </a:lnTo>
                  <a:lnTo>
                    <a:pt x="111556" y="239052"/>
                  </a:lnTo>
                  <a:lnTo>
                    <a:pt x="95618" y="239052"/>
                  </a:lnTo>
                  <a:lnTo>
                    <a:pt x="95618" y="254990"/>
                  </a:lnTo>
                  <a:lnTo>
                    <a:pt x="111556" y="254990"/>
                  </a:lnTo>
                  <a:lnTo>
                    <a:pt x="127495" y="254990"/>
                  </a:lnTo>
                  <a:lnTo>
                    <a:pt x="127495" y="270929"/>
                  </a:lnTo>
                  <a:lnTo>
                    <a:pt x="143433" y="270929"/>
                  </a:lnTo>
                  <a:lnTo>
                    <a:pt x="143433" y="239052"/>
                  </a:lnTo>
                  <a:close/>
                </a:path>
                <a:path w="159385" h="462279">
                  <a:moveTo>
                    <a:pt x="143433" y="175310"/>
                  </a:moveTo>
                  <a:lnTo>
                    <a:pt x="127495" y="175310"/>
                  </a:lnTo>
                  <a:lnTo>
                    <a:pt x="127495" y="191249"/>
                  </a:lnTo>
                  <a:lnTo>
                    <a:pt x="143433" y="191249"/>
                  </a:lnTo>
                  <a:lnTo>
                    <a:pt x="143433" y="175310"/>
                  </a:lnTo>
                  <a:close/>
                </a:path>
                <a:path w="159385" h="462279">
                  <a:moveTo>
                    <a:pt x="143433" y="143433"/>
                  </a:moveTo>
                  <a:lnTo>
                    <a:pt x="127495" y="143433"/>
                  </a:lnTo>
                  <a:lnTo>
                    <a:pt x="111556" y="143433"/>
                  </a:lnTo>
                  <a:lnTo>
                    <a:pt x="111556" y="127495"/>
                  </a:lnTo>
                  <a:lnTo>
                    <a:pt x="95618" y="127495"/>
                  </a:lnTo>
                  <a:lnTo>
                    <a:pt x="95618" y="191249"/>
                  </a:lnTo>
                  <a:lnTo>
                    <a:pt x="111556" y="191249"/>
                  </a:lnTo>
                  <a:lnTo>
                    <a:pt x="111556" y="159372"/>
                  </a:lnTo>
                  <a:lnTo>
                    <a:pt x="127495" y="159372"/>
                  </a:lnTo>
                  <a:lnTo>
                    <a:pt x="143433" y="159372"/>
                  </a:lnTo>
                  <a:lnTo>
                    <a:pt x="143433" y="143433"/>
                  </a:lnTo>
                  <a:close/>
                </a:path>
                <a:path w="159385" h="462279">
                  <a:moveTo>
                    <a:pt x="159372" y="31864"/>
                  </a:moveTo>
                  <a:lnTo>
                    <a:pt x="143433" y="31864"/>
                  </a:lnTo>
                  <a:lnTo>
                    <a:pt x="127495" y="31864"/>
                  </a:lnTo>
                  <a:lnTo>
                    <a:pt x="127495" y="63741"/>
                  </a:lnTo>
                  <a:lnTo>
                    <a:pt x="127495" y="79679"/>
                  </a:lnTo>
                  <a:lnTo>
                    <a:pt x="143433" y="79679"/>
                  </a:lnTo>
                  <a:lnTo>
                    <a:pt x="159372" y="79679"/>
                  </a:lnTo>
                  <a:lnTo>
                    <a:pt x="159372" y="63741"/>
                  </a:lnTo>
                  <a:lnTo>
                    <a:pt x="159372" y="31864"/>
                  </a:lnTo>
                  <a:close/>
                </a:path>
                <a:path w="159385" h="462279">
                  <a:moveTo>
                    <a:pt x="159372" y="0"/>
                  </a:moveTo>
                  <a:lnTo>
                    <a:pt x="143433" y="0"/>
                  </a:lnTo>
                  <a:lnTo>
                    <a:pt x="127495" y="0"/>
                  </a:lnTo>
                  <a:lnTo>
                    <a:pt x="111556" y="0"/>
                  </a:lnTo>
                  <a:lnTo>
                    <a:pt x="95618" y="0"/>
                  </a:lnTo>
                  <a:lnTo>
                    <a:pt x="95618" y="31864"/>
                  </a:lnTo>
                  <a:lnTo>
                    <a:pt x="95618" y="63741"/>
                  </a:lnTo>
                  <a:lnTo>
                    <a:pt x="95618" y="111556"/>
                  </a:lnTo>
                  <a:lnTo>
                    <a:pt x="111556" y="111556"/>
                  </a:lnTo>
                  <a:lnTo>
                    <a:pt x="127495" y="111556"/>
                  </a:lnTo>
                  <a:lnTo>
                    <a:pt x="143433" y="111556"/>
                  </a:lnTo>
                  <a:lnTo>
                    <a:pt x="159372" y="111556"/>
                  </a:lnTo>
                  <a:lnTo>
                    <a:pt x="159372" y="95618"/>
                  </a:lnTo>
                  <a:lnTo>
                    <a:pt x="143433" y="95618"/>
                  </a:lnTo>
                  <a:lnTo>
                    <a:pt x="127495" y="95618"/>
                  </a:lnTo>
                  <a:lnTo>
                    <a:pt x="111556" y="95618"/>
                  </a:lnTo>
                  <a:lnTo>
                    <a:pt x="111556" y="63741"/>
                  </a:lnTo>
                  <a:lnTo>
                    <a:pt x="111556" y="31877"/>
                  </a:lnTo>
                  <a:lnTo>
                    <a:pt x="111556" y="15938"/>
                  </a:lnTo>
                  <a:lnTo>
                    <a:pt x="127495" y="15938"/>
                  </a:lnTo>
                  <a:lnTo>
                    <a:pt x="143433" y="15938"/>
                  </a:lnTo>
                  <a:lnTo>
                    <a:pt x="159372" y="15938"/>
                  </a:lnTo>
                  <a:lnTo>
                    <a:pt x="1593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796500" y="4830876"/>
              <a:ext cx="64135" cy="462280"/>
            </a:xfrm>
            <a:custGeom>
              <a:avLst/>
              <a:gdLst/>
              <a:ahLst/>
              <a:cxnLst/>
              <a:rect l="l" t="t" r="r" b="b"/>
              <a:pathLst>
                <a:path w="64135" h="462279">
                  <a:moveTo>
                    <a:pt x="15938" y="127495"/>
                  </a:moveTo>
                  <a:lnTo>
                    <a:pt x="0" y="127495"/>
                  </a:lnTo>
                  <a:lnTo>
                    <a:pt x="0" y="143433"/>
                  </a:lnTo>
                  <a:lnTo>
                    <a:pt x="15938" y="143433"/>
                  </a:lnTo>
                  <a:lnTo>
                    <a:pt x="15938" y="127495"/>
                  </a:lnTo>
                  <a:close/>
                </a:path>
                <a:path w="64135" h="462279">
                  <a:moveTo>
                    <a:pt x="31877" y="191236"/>
                  </a:moveTo>
                  <a:lnTo>
                    <a:pt x="15938" y="191236"/>
                  </a:lnTo>
                  <a:lnTo>
                    <a:pt x="15938" y="175310"/>
                  </a:lnTo>
                  <a:lnTo>
                    <a:pt x="0" y="175310"/>
                  </a:lnTo>
                  <a:lnTo>
                    <a:pt x="0" y="207187"/>
                  </a:lnTo>
                  <a:lnTo>
                    <a:pt x="15938" y="207187"/>
                  </a:lnTo>
                  <a:lnTo>
                    <a:pt x="31877" y="207175"/>
                  </a:lnTo>
                  <a:lnTo>
                    <a:pt x="31877" y="191236"/>
                  </a:lnTo>
                  <a:close/>
                </a:path>
                <a:path w="64135" h="462279">
                  <a:moveTo>
                    <a:pt x="31877" y="31864"/>
                  </a:moveTo>
                  <a:lnTo>
                    <a:pt x="15938" y="31864"/>
                  </a:lnTo>
                  <a:lnTo>
                    <a:pt x="15938" y="63741"/>
                  </a:lnTo>
                  <a:lnTo>
                    <a:pt x="15938" y="79679"/>
                  </a:lnTo>
                  <a:lnTo>
                    <a:pt x="31877" y="79679"/>
                  </a:lnTo>
                  <a:lnTo>
                    <a:pt x="31877" y="63741"/>
                  </a:lnTo>
                  <a:lnTo>
                    <a:pt x="31877" y="31864"/>
                  </a:lnTo>
                  <a:close/>
                </a:path>
                <a:path w="64135" h="462279">
                  <a:moveTo>
                    <a:pt x="47815" y="430301"/>
                  </a:moveTo>
                  <a:lnTo>
                    <a:pt x="31877" y="430301"/>
                  </a:lnTo>
                  <a:lnTo>
                    <a:pt x="31877" y="462191"/>
                  </a:lnTo>
                  <a:lnTo>
                    <a:pt x="47815" y="462191"/>
                  </a:lnTo>
                  <a:lnTo>
                    <a:pt x="47815" y="430301"/>
                  </a:lnTo>
                  <a:close/>
                </a:path>
                <a:path w="64135" h="462279">
                  <a:moveTo>
                    <a:pt x="47815" y="398424"/>
                  </a:moveTo>
                  <a:lnTo>
                    <a:pt x="31877" y="398424"/>
                  </a:lnTo>
                  <a:lnTo>
                    <a:pt x="31877" y="382485"/>
                  </a:lnTo>
                  <a:lnTo>
                    <a:pt x="15938" y="382485"/>
                  </a:lnTo>
                  <a:lnTo>
                    <a:pt x="15938" y="414362"/>
                  </a:lnTo>
                  <a:lnTo>
                    <a:pt x="0" y="414362"/>
                  </a:lnTo>
                  <a:lnTo>
                    <a:pt x="0" y="446239"/>
                  </a:lnTo>
                  <a:lnTo>
                    <a:pt x="15938" y="446239"/>
                  </a:lnTo>
                  <a:lnTo>
                    <a:pt x="15938" y="430301"/>
                  </a:lnTo>
                  <a:lnTo>
                    <a:pt x="31877" y="430301"/>
                  </a:lnTo>
                  <a:lnTo>
                    <a:pt x="31877" y="414362"/>
                  </a:lnTo>
                  <a:lnTo>
                    <a:pt x="47815" y="414362"/>
                  </a:lnTo>
                  <a:lnTo>
                    <a:pt x="47815" y="398424"/>
                  </a:lnTo>
                  <a:close/>
                </a:path>
                <a:path w="64135" h="462279">
                  <a:moveTo>
                    <a:pt x="47815" y="159372"/>
                  </a:moveTo>
                  <a:lnTo>
                    <a:pt x="31877" y="159372"/>
                  </a:lnTo>
                  <a:lnTo>
                    <a:pt x="15938" y="159372"/>
                  </a:lnTo>
                  <a:lnTo>
                    <a:pt x="15938" y="175310"/>
                  </a:lnTo>
                  <a:lnTo>
                    <a:pt x="31877" y="175310"/>
                  </a:lnTo>
                  <a:lnTo>
                    <a:pt x="47815" y="175310"/>
                  </a:lnTo>
                  <a:lnTo>
                    <a:pt x="47815" y="159372"/>
                  </a:lnTo>
                  <a:close/>
                </a:path>
                <a:path w="64135" h="462279">
                  <a:moveTo>
                    <a:pt x="63754" y="414362"/>
                  </a:moveTo>
                  <a:lnTo>
                    <a:pt x="47815" y="414362"/>
                  </a:lnTo>
                  <a:lnTo>
                    <a:pt x="47815" y="430301"/>
                  </a:lnTo>
                  <a:lnTo>
                    <a:pt x="63754" y="430301"/>
                  </a:lnTo>
                  <a:lnTo>
                    <a:pt x="63754" y="414362"/>
                  </a:lnTo>
                  <a:close/>
                </a:path>
                <a:path w="64135" h="462279">
                  <a:moveTo>
                    <a:pt x="63754" y="382485"/>
                  </a:moveTo>
                  <a:lnTo>
                    <a:pt x="47815" y="382485"/>
                  </a:lnTo>
                  <a:lnTo>
                    <a:pt x="47815" y="398424"/>
                  </a:lnTo>
                  <a:lnTo>
                    <a:pt x="63754" y="398424"/>
                  </a:lnTo>
                  <a:lnTo>
                    <a:pt x="63754" y="382485"/>
                  </a:lnTo>
                  <a:close/>
                </a:path>
                <a:path w="64135" h="462279">
                  <a:moveTo>
                    <a:pt x="63754" y="207175"/>
                  </a:moveTo>
                  <a:lnTo>
                    <a:pt x="47815" y="207175"/>
                  </a:lnTo>
                  <a:lnTo>
                    <a:pt x="31877" y="207175"/>
                  </a:lnTo>
                  <a:lnTo>
                    <a:pt x="31877" y="223113"/>
                  </a:lnTo>
                  <a:lnTo>
                    <a:pt x="15938" y="223113"/>
                  </a:lnTo>
                  <a:lnTo>
                    <a:pt x="0" y="223113"/>
                  </a:lnTo>
                  <a:lnTo>
                    <a:pt x="0" y="239052"/>
                  </a:lnTo>
                  <a:lnTo>
                    <a:pt x="15938" y="239052"/>
                  </a:lnTo>
                  <a:lnTo>
                    <a:pt x="31877" y="239052"/>
                  </a:lnTo>
                  <a:lnTo>
                    <a:pt x="31877" y="270929"/>
                  </a:lnTo>
                  <a:lnTo>
                    <a:pt x="15938" y="270929"/>
                  </a:lnTo>
                  <a:lnTo>
                    <a:pt x="15938" y="286867"/>
                  </a:lnTo>
                  <a:lnTo>
                    <a:pt x="0" y="286867"/>
                  </a:lnTo>
                  <a:lnTo>
                    <a:pt x="0" y="302806"/>
                  </a:lnTo>
                  <a:lnTo>
                    <a:pt x="15938" y="302806"/>
                  </a:lnTo>
                  <a:lnTo>
                    <a:pt x="15938" y="318744"/>
                  </a:lnTo>
                  <a:lnTo>
                    <a:pt x="0" y="318744"/>
                  </a:lnTo>
                  <a:lnTo>
                    <a:pt x="0" y="366560"/>
                  </a:lnTo>
                  <a:lnTo>
                    <a:pt x="15938" y="366560"/>
                  </a:lnTo>
                  <a:lnTo>
                    <a:pt x="15938" y="350621"/>
                  </a:lnTo>
                  <a:lnTo>
                    <a:pt x="31877" y="350621"/>
                  </a:lnTo>
                  <a:lnTo>
                    <a:pt x="31877" y="366560"/>
                  </a:lnTo>
                  <a:lnTo>
                    <a:pt x="47815" y="366560"/>
                  </a:lnTo>
                  <a:lnTo>
                    <a:pt x="47815" y="350621"/>
                  </a:lnTo>
                  <a:lnTo>
                    <a:pt x="63754" y="350621"/>
                  </a:lnTo>
                  <a:lnTo>
                    <a:pt x="63754" y="334683"/>
                  </a:lnTo>
                  <a:lnTo>
                    <a:pt x="47815" y="334683"/>
                  </a:lnTo>
                  <a:lnTo>
                    <a:pt x="31877" y="334683"/>
                  </a:lnTo>
                  <a:lnTo>
                    <a:pt x="31877" y="286880"/>
                  </a:lnTo>
                  <a:lnTo>
                    <a:pt x="47815" y="286880"/>
                  </a:lnTo>
                  <a:lnTo>
                    <a:pt x="47815" y="239052"/>
                  </a:lnTo>
                  <a:lnTo>
                    <a:pt x="63754" y="239052"/>
                  </a:lnTo>
                  <a:lnTo>
                    <a:pt x="63754" y="207175"/>
                  </a:lnTo>
                  <a:close/>
                </a:path>
                <a:path w="64135" h="462279">
                  <a:moveTo>
                    <a:pt x="63754" y="175310"/>
                  </a:moveTo>
                  <a:lnTo>
                    <a:pt x="47815" y="175310"/>
                  </a:lnTo>
                  <a:lnTo>
                    <a:pt x="47815" y="191249"/>
                  </a:lnTo>
                  <a:lnTo>
                    <a:pt x="63754" y="191249"/>
                  </a:lnTo>
                  <a:lnTo>
                    <a:pt x="63754" y="175310"/>
                  </a:lnTo>
                  <a:close/>
                </a:path>
                <a:path w="64135" h="462279">
                  <a:moveTo>
                    <a:pt x="63754" y="127495"/>
                  </a:moveTo>
                  <a:lnTo>
                    <a:pt x="47815" y="127495"/>
                  </a:lnTo>
                  <a:lnTo>
                    <a:pt x="31877" y="127495"/>
                  </a:lnTo>
                  <a:lnTo>
                    <a:pt x="31877" y="143433"/>
                  </a:lnTo>
                  <a:lnTo>
                    <a:pt x="47815" y="143433"/>
                  </a:lnTo>
                  <a:lnTo>
                    <a:pt x="47815" y="159372"/>
                  </a:lnTo>
                  <a:lnTo>
                    <a:pt x="63754" y="159372"/>
                  </a:lnTo>
                  <a:lnTo>
                    <a:pt x="63754" y="127495"/>
                  </a:lnTo>
                  <a:close/>
                </a:path>
                <a:path w="64135" h="462279">
                  <a:moveTo>
                    <a:pt x="63754" y="0"/>
                  </a:moveTo>
                  <a:lnTo>
                    <a:pt x="47815" y="0"/>
                  </a:lnTo>
                  <a:lnTo>
                    <a:pt x="31877" y="0"/>
                  </a:lnTo>
                  <a:lnTo>
                    <a:pt x="15938" y="0"/>
                  </a:lnTo>
                  <a:lnTo>
                    <a:pt x="15938" y="15938"/>
                  </a:lnTo>
                  <a:lnTo>
                    <a:pt x="31877" y="15938"/>
                  </a:lnTo>
                  <a:lnTo>
                    <a:pt x="47815" y="15938"/>
                  </a:lnTo>
                  <a:lnTo>
                    <a:pt x="47815" y="31864"/>
                  </a:lnTo>
                  <a:lnTo>
                    <a:pt x="47815" y="63741"/>
                  </a:lnTo>
                  <a:lnTo>
                    <a:pt x="47815" y="95618"/>
                  </a:lnTo>
                  <a:lnTo>
                    <a:pt x="31877" y="95618"/>
                  </a:lnTo>
                  <a:lnTo>
                    <a:pt x="15938" y="95618"/>
                  </a:lnTo>
                  <a:lnTo>
                    <a:pt x="0" y="95618"/>
                  </a:lnTo>
                  <a:lnTo>
                    <a:pt x="0" y="111556"/>
                  </a:lnTo>
                  <a:lnTo>
                    <a:pt x="15938" y="111556"/>
                  </a:lnTo>
                  <a:lnTo>
                    <a:pt x="31877" y="111556"/>
                  </a:lnTo>
                  <a:lnTo>
                    <a:pt x="47815" y="111556"/>
                  </a:lnTo>
                  <a:lnTo>
                    <a:pt x="63754" y="111556"/>
                  </a:lnTo>
                  <a:lnTo>
                    <a:pt x="63754" y="63741"/>
                  </a:lnTo>
                  <a:lnTo>
                    <a:pt x="63754" y="31877"/>
                  </a:lnTo>
                  <a:lnTo>
                    <a:pt x="637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399174" y="5789654"/>
            <a:ext cx="1685925" cy="12700"/>
            <a:chOff x="399174" y="5789654"/>
            <a:chExt cx="1685925" cy="12700"/>
          </a:xfrm>
        </p:grpSpPr>
        <p:sp>
          <p:nvSpPr>
            <p:cNvPr id="44" name="object 44"/>
            <p:cNvSpPr/>
            <p:nvPr/>
          </p:nvSpPr>
          <p:spPr>
            <a:xfrm>
              <a:off x="443546" y="5796004"/>
              <a:ext cx="1616075" cy="0"/>
            </a:xfrm>
            <a:custGeom>
              <a:avLst/>
              <a:gdLst/>
              <a:ahLst/>
              <a:cxnLst/>
              <a:rect l="l" t="t" r="r" b="b"/>
              <a:pathLst>
                <a:path w="1616075">
                  <a:moveTo>
                    <a:pt x="0" y="0"/>
                  </a:moveTo>
                  <a:lnTo>
                    <a:pt x="1615922" y="0"/>
                  </a:lnTo>
                </a:path>
              </a:pathLst>
            </a:custGeom>
            <a:ln w="12700">
              <a:solidFill>
                <a:srgbClr val="9E9FA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99173" y="5789663"/>
              <a:ext cx="1685925" cy="12700"/>
            </a:xfrm>
            <a:custGeom>
              <a:avLst/>
              <a:gdLst/>
              <a:ahLst/>
              <a:cxnLst/>
              <a:rect l="l" t="t" r="r" b="b"/>
              <a:pathLst>
                <a:path w="1685925" h="12700">
                  <a:moveTo>
                    <a:pt x="12700" y="6350"/>
                  </a:moveTo>
                  <a:lnTo>
                    <a:pt x="10833" y="1854"/>
                  </a:lnTo>
                  <a:lnTo>
                    <a:pt x="6350" y="0"/>
                  </a:lnTo>
                  <a:lnTo>
                    <a:pt x="1854" y="1854"/>
                  </a:lnTo>
                  <a:lnTo>
                    <a:pt x="0" y="6350"/>
                  </a:lnTo>
                  <a:lnTo>
                    <a:pt x="1854" y="10833"/>
                  </a:lnTo>
                  <a:lnTo>
                    <a:pt x="6350" y="12700"/>
                  </a:lnTo>
                  <a:lnTo>
                    <a:pt x="10833" y="10833"/>
                  </a:lnTo>
                  <a:lnTo>
                    <a:pt x="12700" y="6350"/>
                  </a:lnTo>
                  <a:close/>
                </a:path>
                <a:path w="1685925" h="12700">
                  <a:moveTo>
                    <a:pt x="1685645" y="6350"/>
                  </a:moveTo>
                  <a:lnTo>
                    <a:pt x="1683778" y="1854"/>
                  </a:lnTo>
                  <a:lnTo>
                    <a:pt x="1679295" y="0"/>
                  </a:lnTo>
                  <a:lnTo>
                    <a:pt x="1674799" y="1854"/>
                  </a:lnTo>
                  <a:lnTo>
                    <a:pt x="1672945" y="6350"/>
                  </a:lnTo>
                  <a:lnTo>
                    <a:pt x="1674799" y="10833"/>
                  </a:lnTo>
                  <a:lnTo>
                    <a:pt x="1679295" y="12700"/>
                  </a:lnTo>
                  <a:lnTo>
                    <a:pt x="1683778" y="10833"/>
                  </a:lnTo>
                  <a:lnTo>
                    <a:pt x="1685645" y="6350"/>
                  </a:lnTo>
                  <a:close/>
                </a:path>
              </a:pathLst>
            </a:custGeom>
            <a:solidFill>
              <a:srgbClr val="9E9F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399174" y="4455956"/>
            <a:ext cx="1685925" cy="12700"/>
            <a:chOff x="399174" y="4455956"/>
            <a:chExt cx="1685925" cy="12700"/>
          </a:xfrm>
        </p:grpSpPr>
        <p:sp>
          <p:nvSpPr>
            <p:cNvPr id="47" name="object 47"/>
            <p:cNvSpPr/>
            <p:nvPr/>
          </p:nvSpPr>
          <p:spPr>
            <a:xfrm>
              <a:off x="443546" y="4462306"/>
              <a:ext cx="1616075" cy="0"/>
            </a:xfrm>
            <a:custGeom>
              <a:avLst/>
              <a:gdLst/>
              <a:ahLst/>
              <a:cxnLst/>
              <a:rect l="l" t="t" r="r" b="b"/>
              <a:pathLst>
                <a:path w="1616075">
                  <a:moveTo>
                    <a:pt x="0" y="0"/>
                  </a:moveTo>
                  <a:lnTo>
                    <a:pt x="1615922" y="0"/>
                  </a:lnTo>
                </a:path>
              </a:pathLst>
            </a:custGeom>
            <a:ln w="12700">
              <a:solidFill>
                <a:srgbClr val="9E9FA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99173" y="4455960"/>
              <a:ext cx="1685925" cy="12700"/>
            </a:xfrm>
            <a:custGeom>
              <a:avLst/>
              <a:gdLst/>
              <a:ahLst/>
              <a:cxnLst/>
              <a:rect l="l" t="t" r="r" b="b"/>
              <a:pathLst>
                <a:path w="1685925" h="12700">
                  <a:moveTo>
                    <a:pt x="12700" y="6350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  <a:path w="1685925" h="12700">
                  <a:moveTo>
                    <a:pt x="1685645" y="6350"/>
                  </a:moveTo>
                  <a:lnTo>
                    <a:pt x="1683778" y="1866"/>
                  </a:lnTo>
                  <a:lnTo>
                    <a:pt x="1679295" y="0"/>
                  </a:lnTo>
                  <a:lnTo>
                    <a:pt x="1674799" y="1866"/>
                  </a:lnTo>
                  <a:lnTo>
                    <a:pt x="1672945" y="6350"/>
                  </a:lnTo>
                  <a:lnTo>
                    <a:pt x="1674799" y="10845"/>
                  </a:lnTo>
                  <a:lnTo>
                    <a:pt x="1679295" y="12700"/>
                  </a:lnTo>
                  <a:lnTo>
                    <a:pt x="1683778" y="10845"/>
                  </a:lnTo>
                  <a:lnTo>
                    <a:pt x="1685645" y="6350"/>
                  </a:lnTo>
                  <a:close/>
                </a:path>
              </a:pathLst>
            </a:custGeom>
            <a:solidFill>
              <a:srgbClr val="9E9F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2235174" y="5789654"/>
            <a:ext cx="1685925" cy="12700"/>
            <a:chOff x="2235174" y="5789654"/>
            <a:chExt cx="1685925" cy="12700"/>
          </a:xfrm>
        </p:grpSpPr>
        <p:sp>
          <p:nvSpPr>
            <p:cNvPr id="50" name="object 50"/>
            <p:cNvSpPr/>
            <p:nvPr/>
          </p:nvSpPr>
          <p:spPr>
            <a:xfrm>
              <a:off x="2279547" y="5796004"/>
              <a:ext cx="1616075" cy="0"/>
            </a:xfrm>
            <a:custGeom>
              <a:avLst/>
              <a:gdLst/>
              <a:ahLst/>
              <a:cxnLst/>
              <a:rect l="l" t="t" r="r" b="b"/>
              <a:pathLst>
                <a:path w="1616075">
                  <a:moveTo>
                    <a:pt x="0" y="0"/>
                  </a:moveTo>
                  <a:lnTo>
                    <a:pt x="1615922" y="0"/>
                  </a:lnTo>
                </a:path>
              </a:pathLst>
            </a:custGeom>
            <a:ln w="12700">
              <a:solidFill>
                <a:srgbClr val="9E9FA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235174" y="5789663"/>
              <a:ext cx="1685925" cy="12700"/>
            </a:xfrm>
            <a:custGeom>
              <a:avLst/>
              <a:gdLst/>
              <a:ahLst/>
              <a:cxnLst/>
              <a:rect l="l" t="t" r="r" b="b"/>
              <a:pathLst>
                <a:path w="1685925" h="12700">
                  <a:moveTo>
                    <a:pt x="12700" y="6350"/>
                  </a:moveTo>
                  <a:lnTo>
                    <a:pt x="10833" y="1854"/>
                  </a:lnTo>
                  <a:lnTo>
                    <a:pt x="6350" y="0"/>
                  </a:lnTo>
                  <a:lnTo>
                    <a:pt x="1854" y="1854"/>
                  </a:lnTo>
                  <a:lnTo>
                    <a:pt x="0" y="6350"/>
                  </a:lnTo>
                  <a:lnTo>
                    <a:pt x="1854" y="10833"/>
                  </a:lnTo>
                  <a:lnTo>
                    <a:pt x="6350" y="12700"/>
                  </a:lnTo>
                  <a:lnTo>
                    <a:pt x="10833" y="10833"/>
                  </a:lnTo>
                  <a:lnTo>
                    <a:pt x="12700" y="6350"/>
                  </a:lnTo>
                  <a:close/>
                </a:path>
                <a:path w="1685925" h="12700">
                  <a:moveTo>
                    <a:pt x="1685645" y="6350"/>
                  </a:moveTo>
                  <a:lnTo>
                    <a:pt x="1683778" y="1854"/>
                  </a:lnTo>
                  <a:lnTo>
                    <a:pt x="1679295" y="0"/>
                  </a:lnTo>
                  <a:lnTo>
                    <a:pt x="1674799" y="1854"/>
                  </a:lnTo>
                  <a:lnTo>
                    <a:pt x="1672945" y="6350"/>
                  </a:lnTo>
                  <a:lnTo>
                    <a:pt x="1674799" y="10833"/>
                  </a:lnTo>
                  <a:lnTo>
                    <a:pt x="1679295" y="12700"/>
                  </a:lnTo>
                  <a:lnTo>
                    <a:pt x="1683778" y="10833"/>
                  </a:lnTo>
                  <a:lnTo>
                    <a:pt x="1685645" y="6350"/>
                  </a:lnTo>
                  <a:close/>
                </a:path>
              </a:pathLst>
            </a:custGeom>
            <a:solidFill>
              <a:srgbClr val="9E9F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2235174" y="4455956"/>
            <a:ext cx="1685925" cy="12700"/>
            <a:chOff x="2235174" y="4455956"/>
            <a:chExt cx="1685925" cy="12700"/>
          </a:xfrm>
        </p:grpSpPr>
        <p:sp>
          <p:nvSpPr>
            <p:cNvPr id="53" name="object 53"/>
            <p:cNvSpPr/>
            <p:nvPr/>
          </p:nvSpPr>
          <p:spPr>
            <a:xfrm>
              <a:off x="2279547" y="4462306"/>
              <a:ext cx="1616075" cy="0"/>
            </a:xfrm>
            <a:custGeom>
              <a:avLst/>
              <a:gdLst/>
              <a:ahLst/>
              <a:cxnLst/>
              <a:rect l="l" t="t" r="r" b="b"/>
              <a:pathLst>
                <a:path w="1616075">
                  <a:moveTo>
                    <a:pt x="0" y="0"/>
                  </a:moveTo>
                  <a:lnTo>
                    <a:pt x="1615922" y="0"/>
                  </a:lnTo>
                </a:path>
              </a:pathLst>
            </a:custGeom>
            <a:ln w="12700">
              <a:solidFill>
                <a:srgbClr val="9E9FA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235174" y="4455960"/>
              <a:ext cx="1685925" cy="12700"/>
            </a:xfrm>
            <a:custGeom>
              <a:avLst/>
              <a:gdLst/>
              <a:ahLst/>
              <a:cxnLst/>
              <a:rect l="l" t="t" r="r" b="b"/>
              <a:pathLst>
                <a:path w="1685925" h="12700">
                  <a:moveTo>
                    <a:pt x="12700" y="6350"/>
                  </a:moveTo>
                  <a:lnTo>
                    <a:pt x="10833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33" y="10845"/>
                  </a:lnTo>
                  <a:lnTo>
                    <a:pt x="12700" y="6350"/>
                  </a:lnTo>
                  <a:close/>
                </a:path>
                <a:path w="1685925" h="12700">
                  <a:moveTo>
                    <a:pt x="1685645" y="6350"/>
                  </a:moveTo>
                  <a:lnTo>
                    <a:pt x="1683778" y="1866"/>
                  </a:lnTo>
                  <a:lnTo>
                    <a:pt x="1679295" y="0"/>
                  </a:lnTo>
                  <a:lnTo>
                    <a:pt x="1674799" y="1866"/>
                  </a:lnTo>
                  <a:lnTo>
                    <a:pt x="1672945" y="6350"/>
                  </a:lnTo>
                  <a:lnTo>
                    <a:pt x="1674799" y="10845"/>
                  </a:lnTo>
                  <a:lnTo>
                    <a:pt x="1679295" y="12700"/>
                  </a:lnTo>
                  <a:lnTo>
                    <a:pt x="1683778" y="10845"/>
                  </a:lnTo>
                  <a:lnTo>
                    <a:pt x="1685645" y="6350"/>
                  </a:lnTo>
                  <a:close/>
                </a:path>
              </a:pathLst>
            </a:custGeom>
            <a:solidFill>
              <a:srgbClr val="9E9F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248150" cy="6120130"/>
          </a:xfrm>
          <a:custGeom>
            <a:avLst/>
            <a:gdLst/>
            <a:ahLst/>
            <a:cxnLst/>
            <a:rect l="l" t="t" r="r" b="b"/>
            <a:pathLst>
              <a:path w="4248150" h="6120130">
                <a:moveTo>
                  <a:pt x="4248010" y="0"/>
                </a:moveTo>
                <a:lnTo>
                  <a:pt x="0" y="0"/>
                </a:lnTo>
                <a:lnTo>
                  <a:pt x="0" y="6120003"/>
                </a:lnTo>
                <a:lnTo>
                  <a:pt x="4248010" y="6120003"/>
                </a:lnTo>
                <a:lnTo>
                  <a:pt x="4248010" y="0"/>
                </a:lnTo>
                <a:close/>
              </a:path>
            </a:pathLst>
          </a:custGeom>
          <a:solidFill>
            <a:srgbClr val="58AE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11299" y="5290127"/>
            <a:ext cx="3299460" cy="48704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04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20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Document</a:t>
            </a:r>
            <a:r>
              <a:rPr sz="6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Number</a:t>
            </a:r>
            <a:r>
              <a:rPr sz="6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SE1009DK_v4</a:t>
            </a:r>
            <a:endParaRPr sz="600">
              <a:latin typeface="Arial"/>
              <a:cs typeface="Arial"/>
            </a:endParaRPr>
          </a:p>
          <a:p>
            <a:pPr marL="12700" marR="5080">
              <a:lnSpc>
                <a:spcPct val="111100"/>
              </a:lnSpc>
              <a:spcBef>
                <a:spcPts val="434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©</a:t>
            </a:r>
            <a:r>
              <a:rPr sz="6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r>
              <a:rPr sz="6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Schneider</a:t>
            </a:r>
            <a:r>
              <a:rPr sz="6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Electric.</a:t>
            </a:r>
            <a:r>
              <a:rPr sz="6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Alle</a:t>
            </a:r>
            <a:r>
              <a:rPr sz="6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rettigheder</a:t>
            </a:r>
            <a:r>
              <a:rPr sz="6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forbeholdes.</a:t>
            </a:r>
            <a:r>
              <a:rPr sz="6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Schneider</a:t>
            </a:r>
            <a:r>
              <a:rPr sz="6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Electric</a:t>
            </a:r>
            <a:r>
              <a:rPr sz="6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6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6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varemærke</a:t>
            </a:r>
            <a:r>
              <a:rPr sz="6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og</a:t>
            </a:r>
            <a:r>
              <a:rPr sz="6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ejes</a:t>
            </a:r>
            <a:r>
              <a:rPr sz="6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af</a:t>
            </a:r>
            <a:r>
              <a:rPr sz="6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Schneider</a:t>
            </a:r>
            <a:r>
              <a:rPr sz="6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Electric</a:t>
            </a:r>
            <a:r>
              <a:rPr sz="6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SE,</a:t>
            </a:r>
            <a:r>
              <a:rPr sz="6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dets</a:t>
            </a:r>
            <a:r>
              <a:rPr sz="6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datterselskaber</a:t>
            </a:r>
            <a:r>
              <a:rPr sz="6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og</a:t>
            </a:r>
            <a:r>
              <a:rPr sz="6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associerede</a:t>
            </a:r>
            <a:r>
              <a:rPr sz="6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selskaber.</a:t>
            </a:r>
            <a:endParaRPr sz="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1299" y="4237662"/>
            <a:ext cx="1341120" cy="775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Schneider</a:t>
            </a:r>
            <a:r>
              <a:rPr sz="7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Electric</a:t>
            </a:r>
            <a:r>
              <a:rPr sz="7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Danmark</a:t>
            </a:r>
            <a:r>
              <a:rPr sz="7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A/S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Lautrupvang</a:t>
            </a:r>
            <a:r>
              <a:rPr sz="7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2750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Ballerup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Telefon:</a:t>
            </a:r>
            <a:r>
              <a:rPr sz="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88</a:t>
            </a:r>
            <a:r>
              <a:rPr sz="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r>
              <a:rPr sz="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00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  <a:hlinkClick r:id="rId2"/>
              </a:rPr>
              <a:t>www.schneider-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  <a:hlinkClick r:id="rId2"/>
              </a:rPr>
              <a:t>electric.dk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13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306" y="842543"/>
            <a:ext cx="171767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skydes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niveau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bygningskrydsfelter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enkelte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bygningers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byg-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ningskrydsfelter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afsluttes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(i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dette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tilfælde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vil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områdekrydsfeltet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nogle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gange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benævnes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områdekrydsfelt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Campus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distribution).</a:t>
            </a:r>
            <a:endParaRPr sz="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306" y="1731721"/>
            <a:ext cx="171767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områdekrydsfeltet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finder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centra-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fiberswitch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forbinder</a:t>
            </a:r>
            <a:r>
              <a:rPr sz="700" spc="-10" dirty="0">
                <a:latin typeface="Arial"/>
                <a:cs typeface="Arial"/>
              </a:rPr>
              <a:t> fiberswitchene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bygningskrydsfelterne.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Fiberpatchpane-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lerne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områdekrydsfeltet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forbindes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centrale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fiberswitch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20" dirty="0">
                <a:latin typeface="Arial"/>
                <a:cs typeface="Arial"/>
              </a:rPr>
              <a:t> 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fiberpatchkabel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som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beskrevet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tidligere.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3306" y="2620899"/>
            <a:ext cx="171894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Det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anbefales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områdekrydsfeltet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anvendes</a:t>
            </a:r>
            <a:r>
              <a:rPr sz="700" spc="2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minimum</a:t>
            </a:r>
            <a:r>
              <a:rPr sz="700" spc="2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ét</a:t>
            </a:r>
            <a:r>
              <a:rPr sz="700" spc="3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fiberpatchpanelt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netværket.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3306" y="4145000"/>
            <a:ext cx="1717675" cy="104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De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centrale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services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såsom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internetforbin-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delse,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telefonforbindelse,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fil-</a:t>
            </a:r>
            <a:r>
              <a:rPr sz="700" dirty="0">
                <a:latin typeface="Arial"/>
                <a:cs typeface="Arial"/>
              </a:rPr>
              <a:t>servere,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WEB-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servere,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telefoncentraler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mm.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placeres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nogle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tilfælde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særskilt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rum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kaldet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Equip-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ment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room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forbindes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backbone-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kabling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områdekrydsfeltet.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Men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langt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fleste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tilfælde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disse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services</a:t>
            </a:r>
            <a:r>
              <a:rPr sz="700" spc="-10" dirty="0">
                <a:latin typeface="Arial"/>
                <a:cs typeface="Arial"/>
              </a:rPr>
              <a:t> placeret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direkte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områdekrydsfeltet.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96003" y="3175205"/>
            <a:ext cx="1695450" cy="854075"/>
            <a:chOff x="396003" y="3175205"/>
            <a:chExt cx="1695450" cy="85407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7598" y="3176790"/>
              <a:ext cx="1691982" cy="85070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7591" y="3176793"/>
              <a:ext cx="1692275" cy="850900"/>
            </a:xfrm>
            <a:custGeom>
              <a:avLst/>
              <a:gdLst/>
              <a:ahLst/>
              <a:cxnLst/>
              <a:rect l="l" t="t" r="r" b="b"/>
              <a:pathLst>
                <a:path w="1692275" h="85090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778713"/>
                  </a:lnTo>
                  <a:lnTo>
                    <a:pt x="1124" y="820336"/>
                  </a:lnTo>
                  <a:lnTo>
                    <a:pt x="8999" y="841709"/>
                  </a:lnTo>
                  <a:lnTo>
                    <a:pt x="30373" y="849584"/>
                  </a:lnTo>
                  <a:lnTo>
                    <a:pt x="71996" y="850709"/>
                  </a:lnTo>
                  <a:lnTo>
                    <a:pt x="1619999" y="850709"/>
                  </a:lnTo>
                  <a:lnTo>
                    <a:pt x="1661622" y="849584"/>
                  </a:lnTo>
                  <a:lnTo>
                    <a:pt x="1682996" y="841709"/>
                  </a:lnTo>
                  <a:lnTo>
                    <a:pt x="1690870" y="820336"/>
                  </a:lnTo>
                  <a:lnTo>
                    <a:pt x="1691995" y="778713"/>
                  </a:lnTo>
                  <a:lnTo>
                    <a:pt x="1691995" y="71996"/>
                  </a:lnTo>
                  <a:lnTo>
                    <a:pt x="1690870" y="30373"/>
                  </a:lnTo>
                  <a:lnTo>
                    <a:pt x="1682996" y="8999"/>
                  </a:lnTo>
                  <a:lnTo>
                    <a:pt x="1661622" y="1124"/>
                  </a:lnTo>
                  <a:lnTo>
                    <a:pt x="161999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219299" y="842585"/>
            <a:ext cx="1667510" cy="1296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i="1" dirty="0">
                <a:solidFill>
                  <a:srgbClr val="494C53"/>
                </a:solidFill>
                <a:latin typeface="Arial"/>
                <a:cs typeface="Arial"/>
              </a:rPr>
              <a:t>Bygningsbackbone</a:t>
            </a:r>
            <a:r>
              <a:rPr sz="700" i="1" spc="6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i="1" spc="-10" dirty="0">
                <a:solidFill>
                  <a:srgbClr val="494C53"/>
                </a:solidFill>
                <a:latin typeface="Arial"/>
                <a:cs typeface="Arial"/>
              </a:rPr>
              <a:t>indeholder:</a:t>
            </a:r>
            <a:endParaRPr sz="700">
              <a:latin typeface="Arial"/>
              <a:cs typeface="Arial"/>
            </a:endParaRPr>
          </a:p>
          <a:p>
            <a:pPr marL="120650" marR="41084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Fiberpatchkabel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switch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bygningskrydsfeltet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Fiberpatchpanel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bygningskrydsfelt</a:t>
            </a:r>
            <a:endParaRPr sz="700">
              <a:latin typeface="Arial"/>
              <a:cs typeface="Arial"/>
            </a:endParaRPr>
          </a:p>
          <a:p>
            <a:pPr marL="120650" marR="508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24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fiberkabel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udendørs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brug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mellem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bygningskrydsfelt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områdekrydsfelt.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Fiberpatchpanel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områdekrydsfeltet</a:t>
            </a:r>
            <a:endParaRPr sz="700">
              <a:latin typeface="Arial"/>
              <a:cs typeface="Arial"/>
            </a:endParaRPr>
          </a:p>
          <a:p>
            <a:pPr marL="120650" marR="18224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Fiberpatchkabel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centrale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fiberswitchen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områdekrydsfeltet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14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23209" y="2185204"/>
            <a:ext cx="1694180" cy="1080135"/>
            <a:chOff x="323209" y="2185204"/>
            <a:chExt cx="1694180" cy="1080135"/>
          </a:xfrm>
        </p:grpSpPr>
        <p:sp>
          <p:nvSpPr>
            <p:cNvPr id="4" name="object 4"/>
            <p:cNvSpPr/>
            <p:nvPr/>
          </p:nvSpPr>
          <p:spPr>
            <a:xfrm>
              <a:off x="324797" y="2186791"/>
              <a:ext cx="1691005" cy="1076960"/>
            </a:xfrm>
            <a:custGeom>
              <a:avLst/>
              <a:gdLst/>
              <a:ahLst/>
              <a:cxnLst/>
              <a:rect l="l" t="t" r="r" b="b"/>
              <a:pathLst>
                <a:path w="1691005" h="107696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004824"/>
                  </a:lnTo>
                  <a:lnTo>
                    <a:pt x="1124" y="1046446"/>
                  </a:lnTo>
                  <a:lnTo>
                    <a:pt x="8999" y="1067820"/>
                  </a:lnTo>
                  <a:lnTo>
                    <a:pt x="30373" y="1075695"/>
                  </a:lnTo>
                  <a:lnTo>
                    <a:pt x="71996" y="1076820"/>
                  </a:lnTo>
                  <a:lnTo>
                    <a:pt x="1618411" y="1076820"/>
                  </a:lnTo>
                  <a:lnTo>
                    <a:pt x="1660034" y="1075695"/>
                  </a:lnTo>
                  <a:lnTo>
                    <a:pt x="1681408" y="1067820"/>
                  </a:lnTo>
                  <a:lnTo>
                    <a:pt x="1689283" y="1046446"/>
                  </a:lnTo>
                  <a:lnTo>
                    <a:pt x="1690408" y="1004824"/>
                  </a:lnTo>
                  <a:lnTo>
                    <a:pt x="1690408" y="71996"/>
                  </a:lnTo>
                  <a:lnTo>
                    <a:pt x="1689283" y="30373"/>
                  </a:lnTo>
                  <a:lnTo>
                    <a:pt x="1681408" y="8999"/>
                  </a:lnTo>
                  <a:lnTo>
                    <a:pt x="1660034" y="1124"/>
                  </a:lnTo>
                  <a:lnTo>
                    <a:pt x="1618411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223" y="2225937"/>
              <a:ext cx="909175" cy="101145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1299" y="264717"/>
            <a:ext cx="20148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90" dirty="0"/>
              <a:t>Vælg den</a:t>
            </a:r>
            <a:r>
              <a:rPr sz="1400" spc="95" dirty="0"/>
              <a:t> </a:t>
            </a:r>
            <a:r>
              <a:rPr sz="1400" spc="65" dirty="0"/>
              <a:t>rigtige</a:t>
            </a:r>
            <a:r>
              <a:rPr sz="1400" spc="90" dirty="0"/>
              <a:t> </a:t>
            </a:r>
            <a:r>
              <a:rPr sz="1400" spc="70" dirty="0"/>
              <a:t>løsning</a:t>
            </a:r>
            <a:endParaRPr sz="1400"/>
          </a:p>
        </p:txBody>
      </p:sp>
      <p:sp>
        <p:nvSpPr>
          <p:cNvPr id="7" name="object 7"/>
          <p:cNvSpPr txBox="1"/>
          <p:nvPr/>
        </p:nvSpPr>
        <p:spPr>
          <a:xfrm>
            <a:off x="311299" y="822363"/>
            <a:ext cx="1717675" cy="1181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59"/>
              </a:spcBef>
            </a:pPr>
            <a:r>
              <a:rPr sz="800" spc="65" dirty="0">
                <a:solidFill>
                  <a:srgbClr val="009735"/>
                </a:solidFill>
                <a:latin typeface="Calibri"/>
                <a:cs typeface="Calibri"/>
              </a:rPr>
              <a:t>Actassi</a:t>
            </a:r>
            <a:r>
              <a:rPr sz="800" spc="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Cat.5e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Cat.5e vælges generelt til </a:t>
            </a:r>
            <a:r>
              <a:rPr sz="700" spc="-10" dirty="0">
                <a:latin typeface="Arial"/>
                <a:cs typeface="Arial"/>
              </a:rPr>
              <a:t>boligfor-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eninger,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private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boliger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mindre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konto-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rer.</a:t>
            </a:r>
            <a:r>
              <a:rPr sz="700" spc="-10" dirty="0">
                <a:latin typeface="Arial"/>
                <a:cs typeface="Arial"/>
              </a:rPr>
              <a:t> Det </a:t>
            </a:r>
            <a:r>
              <a:rPr sz="700" dirty="0">
                <a:latin typeface="Arial"/>
                <a:cs typeface="Arial"/>
              </a:rPr>
              <a:t>uskærmede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Cat.5e</a:t>
            </a:r>
            <a:r>
              <a:rPr sz="700" spc="-10" dirty="0">
                <a:latin typeface="Arial"/>
                <a:cs typeface="Arial"/>
              </a:rPr>
              <a:t> system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(UTP)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båndbredde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125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MHz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køre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applikationer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10,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100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1Gb/s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Ethernet.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Cat.5e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UTP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væl-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ges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behov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beskyttelse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støj.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1299" y="3375304"/>
            <a:ext cx="1718945" cy="218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Det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skærmede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Cat.5e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(STP)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vendes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ønskes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netværk,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beskyttet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støj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eksterne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kilder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3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3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eksempel</a:t>
            </a:r>
            <a:r>
              <a:rPr sz="700" spc="3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HF</a:t>
            </a:r>
            <a:r>
              <a:rPr sz="700" spc="3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armaturer,</a:t>
            </a:r>
            <a:r>
              <a:rPr sz="700" spc="35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fre-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kvensomformere</a:t>
            </a:r>
            <a:r>
              <a:rPr sz="700" spc="4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4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radiosendere.</a:t>
            </a:r>
            <a:r>
              <a:rPr sz="700" spc="4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Sy-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stemet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bruges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ofte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mindre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kontorer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produktionsmiljøer.</a:t>
            </a:r>
            <a:r>
              <a:rPr sz="700" spc="3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3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Cat.5e</a:t>
            </a:r>
            <a:r>
              <a:rPr sz="700" spc="36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STP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båndbredde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125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MHz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kan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køre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applikationer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10,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100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Gb/s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Ethernet.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800" spc="65" dirty="0">
                <a:solidFill>
                  <a:srgbClr val="009735"/>
                </a:solidFill>
                <a:latin typeface="Calibri"/>
                <a:cs typeface="Calibri"/>
              </a:rPr>
              <a:t>Actassi</a:t>
            </a:r>
            <a:r>
              <a:rPr sz="800" spc="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009735"/>
                </a:solidFill>
                <a:latin typeface="Calibri"/>
                <a:cs typeface="Calibri"/>
              </a:rPr>
              <a:t>Cat.6</a:t>
            </a:r>
            <a:endParaRPr sz="800">
              <a:latin typeface="Calibri"/>
              <a:cs typeface="Calibri"/>
            </a:endParaRPr>
          </a:p>
          <a:p>
            <a:pPr marL="12700" marR="635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større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båndbredde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Cat.5e.</a:t>
            </a:r>
            <a:r>
              <a:rPr sz="700" spc="-10" dirty="0">
                <a:latin typeface="Arial"/>
                <a:cs typeface="Arial"/>
              </a:rPr>
              <a:t> Systemet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derfor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mindre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sår-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bart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forhold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støj.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vælges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derfor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generelt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ønskes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større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båndbredde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applikationerne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kræver.</a:t>
            </a:r>
            <a:endParaRPr sz="7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47262" y="842695"/>
            <a:ext cx="1717675" cy="116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Derved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sikres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mere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robust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datanetværk.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3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uskærmede</a:t>
            </a:r>
            <a:r>
              <a:rPr sz="700" spc="3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3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</a:t>
            </a:r>
            <a:r>
              <a:rPr sz="700" spc="3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system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(UTP)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opfylder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krav,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-10" dirty="0">
                <a:latin typeface="Arial"/>
                <a:cs typeface="Arial"/>
              </a:rPr>
              <a:t> stilles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mo-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derne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kabling.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Systemet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benyttes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større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virksomheder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boligforeninger.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Actassi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UTP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båndbredde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250MHz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køre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applikationer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10,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100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Gb/s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Ethernet.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Systemet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vælges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ikke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behov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beskyttelse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</a:t>
            </a:r>
            <a:r>
              <a:rPr sz="700" spc="-20" dirty="0">
                <a:latin typeface="Arial"/>
                <a:cs typeface="Arial"/>
              </a:rPr>
              <a:t> støj.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47262" y="3383013"/>
            <a:ext cx="1718310" cy="218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Det</a:t>
            </a:r>
            <a:r>
              <a:rPr sz="700" spc="4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skærmede</a:t>
            </a:r>
            <a:r>
              <a:rPr sz="700" spc="4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4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</a:t>
            </a:r>
            <a:r>
              <a:rPr sz="700" spc="4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system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(STP)</a:t>
            </a:r>
            <a:r>
              <a:rPr sz="700" spc="3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anvendes</a:t>
            </a:r>
            <a:r>
              <a:rPr sz="700" spc="3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større</a:t>
            </a:r>
            <a:r>
              <a:rPr sz="700" spc="3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virksomheder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produktionsmiljøer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ønskes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netværk,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 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beskyttet mod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støj fra </a:t>
            </a:r>
            <a:r>
              <a:rPr sz="700" spc="-20" dirty="0">
                <a:latin typeface="Arial"/>
                <a:cs typeface="Arial"/>
              </a:rPr>
              <a:t>eks-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terne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kilder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eksempel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HF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armatu-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rer,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frekvensomformere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radiosendere.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Systemet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båndbredde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250MHz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køre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applikationer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10,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100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 Gb/s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Ethernet.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9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800" spc="65" dirty="0">
                <a:solidFill>
                  <a:srgbClr val="009735"/>
                </a:solidFill>
                <a:latin typeface="Calibri"/>
                <a:cs typeface="Calibri"/>
              </a:rPr>
              <a:t>Actassi</a:t>
            </a:r>
            <a:r>
              <a:rPr sz="800" spc="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Cat.6A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Cat.6A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rigtige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valg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fremtidsorienteret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system.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kom-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plet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kabelsystem,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understøtter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Ether-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net-standarden</a:t>
            </a:r>
            <a:r>
              <a:rPr sz="700" spc="2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2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10</a:t>
            </a:r>
            <a:r>
              <a:rPr sz="700" spc="2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Gbit/s.</a:t>
            </a:r>
            <a:r>
              <a:rPr sz="700" spc="2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Systemet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omfatter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alt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konnektorer,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ud-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tag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patchkabler.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Systemet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stør-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159209" y="2185204"/>
            <a:ext cx="1694180" cy="1080135"/>
            <a:chOff x="2159209" y="2185204"/>
            <a:chExt cx="1694180" cy="108013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4276" y="2227465"/>
              <a:ext cx="923446" cy="101347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160796" y="2186791"/>
              <a:ext cx="1691005" cy="1076960"/>
            </a:xfrm>
            <a:custGeom>
              <a:avLst/>
              <a:gdLst/>
              <a:ahLst/>
              <a:cxnLst/>
              <a:rect l="l" t="t" r="r" b="b"/>
              <a:pathLst>
                <a:path w="1691004" h="107696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004824"/>
                  </a:lnTo>
                  <a:lnTo>
                    <a:pt x="1124" y="1046446"/>
                  </a:lnTo>
                  <a:lnTo>
                    <a:pt x="8999" y="1067820"/>
                  </a:lnTo>
                  <a:lnTo>
                    <a:pt x="30373" y="1075695"/>
                  </a:lnTo>
                  <a:lnTo>
                    <a:pt x="71996" y="1076820"/>
                  </a:lnTo>
                  <a:lnTo>
                    <a:pt x="1618411" y="1076820"/>
                  </a:lnTo>
                  <a:lnTo>
                    <a:pt x="1660034" y="1075695"/>
                  </a:lnTo>
                  <a:lnTo>
                    <a:pt x="1681408" y="1067820"/>
                  </a:lnTo>
                  <a:lnTo>
                    <a:pt x="1689283" y="1046446"/>
                  </a:lnTo>
                  <a:lnTo>
                    <a:pt x="1690408" y="1004824"/>
                  </a:lnTo>
                  <a:lnTo>
                    <a:pt x="1690408" y="71996"/>
                  </a:lnTo>
                  <a:lnTo>
                    <a:pt x="1689283" y="30373"/>
                  </a:lnTo>
                  <a:lnTo>
                    <a:pt x="1681408" y="8999"/>
                  </a:lnTo>
                  <a:lnTo>
                    <a:pt x="1660034" y="1124"/>
                  </a:lnTo>
                  <a:lnTo>
                    <a:pt x="1618411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15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32003" y="4447804"/>
            <a:ext cx="1694180" cy="1213485"/>
            <a:chOff x="2232003" y="4447804"/>
            <a:chExt cx="1694180" cy="12134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38641" y="4447807"/>
              <a:ext cx="1686941" cy="120915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33590" y="4449391"/>
              <a:ext cx="1691005" cy="1210310"/>
            </a:xfrm>
            <a:custGeom>
              <a:avLst/>
              <a:gdLst/>
              <a:ahLst/>
              <a:cxnLst/>
              <a:rect l="l" t="t" r="r" b="b"/>
              <a:pathLst>
                <a:path w="1691004" h="121031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38021"/>
                  </a:lnTo>
                  <a:lnTo>
                    <a:pt x="1124" y="1179644"/>
                  </a:lnTo>
                  <a:lnTo>
                    <a:pt x="8999" y="1201018"/>
                  </a:lnTo>
                  <a:lnTo>
                    <a:pt x="30373" y="1208892"/>
                  </a:lnTo>
                  <a:lnTo>
                    <a:pt x="71996" y="1210017"/>
                  </a:lnTo>
                  <a:lnTo>
                    <a:pt x="1618411" y="1210017"/>
                  </a:lnTo>
                  <a:lnTo>
                    <a:pt x="1660034" y="1208892"/>
                  </a:lnTo>
                  <a:lnTo>
                    <a:pt x="1681408" y="1201018"/>
                  </a:lnTo>
                  <a:lnTo>
                    <a:pt x="1689283" y="1179644"/>
                  </a:lnTo>
                  <a:lnTo>
                    <a:pt x="1690408" y="1138021"/>
                  </a:lnTo>
                  <a:lnTo>
                    <a:pt x="1690408" y="71996"/>
                  </a:lnTo>
                  <a:lnTo>
                    <a:pt x="1689283" y="30373"/>
                  </a:lnTo>
                  <a:lnTo>
                    <a:pt x="1681408" y="8999"/>
                  </a:lnTo>
                  <a:lnTo>
                    <a:pt x="1660034" y="1124"/>
                  </a:lnTo>
                  <a:lnTo>
                    <a:pt x="1618411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83299" y="842585"/>
            <a:ext cx="1717675" cy="104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re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kapacitet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normalt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anvendes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standard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pc’ere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sælges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dag.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Ac-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tassi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Cat.6A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derfor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vælges,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man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vil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installere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fremtidssikret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kabelsystem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allerede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nu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behov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morgendagens</a:t>
            </a:r>
            <a:r>
              <a:rPr sz="700" spc="2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hastigheder</a:t>
            </a:r>
            <a:r>
              <a:rPr sz="700" spc="2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2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datanet-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værket,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f.eks.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grafiske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virksomheder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serverrum.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3299" y="3382814"/>
            <a:ext cx="1717675" cy="104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3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Cat.6A</a:t>
            </a:r>
            <a:r>
              <a:rPr sz="700" spc="3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findes</a:t>
            </a:r>
            <a:r>
              <a:rPr sz="700" spc="3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3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3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øvrige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systemer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både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skærmet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(STP)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uskærmet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(UTP).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klare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anbefaling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dog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installere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STP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løsning.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Proble-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mer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respektafstand,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indbyrdes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over-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høring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mellem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(ANEXT)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forstyrrelser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andre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støjkilder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væ-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sentligt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reduceret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STP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løsning.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3299" y="4512923"/>
            <a:ext cx="1719580" cy="105473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18400"/>
              </a:lnSpc>
              <a:spcBef>
                <a:spcPts val="80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Tager</a:t>
            </a:r>
            <a:r>
              <a:rPr sz="800" spc="1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90" dirty="0">
                <a:solidFill>
                  <a:srgbClr val="009735"/>
                </a:solidFill>
                <a:latin typeface="Calibri"/>
                <a:cs typeface="Calibri"/>
              </a:rPr>
              <a:t>STP</a:t>
            </a:r>
            <a:r>
              <a:rPr sz="800" spc="1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længere</a:t>
            </a:r>
            <a:r>
              <a:rPr sz="800" spc="1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tid</a:t>
            </a:r>
            <a:r>
              <a:rPr sz="800" spc="10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at</a:t>
            </a:r>
            <a:r>
              <a:rPr sz="800" spc="1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konnektere?</a:t>
            </a:r>
            <a:r>
              <a:rPr sz="800" spc="2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700" dirty="0">
                <a:latin typeface="Arial"/>
                <a:cs typeface="Arial"/>
              </a:rPr>
              <a:t>Tidligere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været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holdning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installationstid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højere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STP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systemer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UTP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systemer.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dels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sin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rigtighed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når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taler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Cat.5e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Cat.6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systemer,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men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Cat.6A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systemer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snarere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omvendt.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skyldes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Cat.6A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UTP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kabel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altid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indgår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pla-</a:t>
            </a:r>
            <a:endParaRPr sz="7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19351" y="842776"/>
            <a:ext cx="1717675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stikseparator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mellem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enkelte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som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fjernes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før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monteringen,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enkelte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kraftigt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snoet.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Dette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øger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installationstiden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betragteligt.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19351" y="2747902"/>
            <a:ext cx="171767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Samtidig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brugervenligheden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Cat.6A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STP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øget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betragteligt,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f.eks.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nu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muligt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fjerne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både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ydreskærm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skærm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enkelte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step.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Des-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uden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snoningen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ikke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kraftigere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traditionelt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kabel.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19299" y="3623924"/>
            <a:ext cx="1718310" cy="673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Certifikater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Cat.6A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komponenter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testes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 </a:t>
            </a:r>
            <a:r>
              <a:rPr sz="700" spc="-20" dirty="0">
                <a:latin typeface="Arial"/>
                <a:cs typeface="Arial"/>
              </a:rPr>
              <a:t>uvil-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dige testinstitutter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 at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sikre </a:t>
            </a:r>
            <a:r>
              <a:rPr sz="700" spc="-10" dirty="0">
                <a:latin typeface="Arial"/>
                <a:cs typeface="Arial"/>
              </a:rPr>
              <a:t>overholdelse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gældende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standarder.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Nedenfor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vist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testcertifikat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Delta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Cat.6A.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96003" y="2046602"/>
            <a:ext cx="1694180" cy="1215390"/>
            <a:chOff x="396003" y="2046602"/>
            <a:chExt cx="1694180" cy="121539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601" y="2179828"/>
              <a:ext cx="1092796" cy="98817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97591" y="2048190"/>
              <a:ext cx="1691005" cy="1212215"/>
            </a:xfrm>
            <a:custGeom>
              <a:avLst/>
              <a:gdLst/>
              <a:ahLst/>
              <a:cxnLst/>
              <a:rect l="l" t="t" r="r" b="b"/>
              <a:pathLst>
                <a:path w="1691005" h="1212214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39825"/>
                  </a:lnTo>
                  <a:lnTo>
                    <a:pt x="1124" y="1181447"/>
                  </a:lnTo>
                  <a:lnTo>
                    <a:pt x="8999" y="1202821"/>
                  </a:lnTo>
                  <a:lnTo>
                    <a:pt x="30373" y="1210696"/>
                  </a:lnTo>
                  <a:lnTo>
                    <a:pt x="71996" y="1211821"/>
                  </a:lnTo>
                  <a:lnTo>
                    <a:pt x="1618411" y="1211821"/>
                  </a:lnTo>
                  <a:lnTo>
                    <a:pt x="1660034" y="1210696"/>
                  </a:lnTo>
                  <a:lnTo>
                    <a:pt x="1681408" y="1202821"/>
                  </a:lnTo>
                  <a:lnTo>
                    <a:pt x="1689283" y="1181447"/>
                  </a:lnTo>
                  <a:lnTo>
                    <a:pt x="1690408" y="1139825"/>
                  </a:lnTo>
                  <a:lnTo>
                    <a:pt x="1690408" y="71996"/>
                  </a:lnTo>
                  <a:lnTo>
                    <a:pt x="1689283" y="30373"/>
                  </a:lnTo>
                  <a:lnTo>
                    <a:pt x="1681408" y="8999"/>
                  </a:lnTo>
                  <a:lnTo>
                    <a:pt x="1660034" y="1124"/>
                  </a:lnTo>
                  <a:lnTo>
                    <a:pt x="1618411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232003" y="1513807"/>
            <a:ext cx="1694180" cy="1080135"/>
            <a:chOff x="2232003" y="1513807"/>
            <a:chExt cx="1694180" cy="1080135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06497" y="1667117"/>
              <a:ext cx="1269414" cy="85379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233590" y="1515394"/>
              <a:ext cx="1691005" cy="1076960"/>
            </a:xfrm>
            <a:custGeom>
              <a:avLst/>
              <a:gdLst/>
              <a:ahLst/>
              <a:cxnLst/>
              <a:rect l="l" t="t" r="r" b="b"/>
              <a:pathLst>
                <a:path w="1691004" h="107696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004824"/>
                  </a:lnTo>
                  <a:lnTo>
                    <a:pt x="1124" y="1046446"/>
                  </a:lnTo>
                  <a:lnTo>
                    <a:pt x="8999" y="1067820"/>
                  </a:lnTo>
                  <a:lnTo>
                    <a:pt x="30373" y="1075695"/>
                  </a:lnTo>
                  <a:lnTo>
                    <a:pt x="71996" y="1076820"/>
                  </a:lnTo>
                  <a:lnTo>
                    <a:pt x="1618411" y="1076820"/>
                  </a:lnTo>
                  <a:lnTo>
                    <a:pt x="1660034" y="1075695"/>
                  </a:lnTo>
                  <a:lnTo>
                    <a:pt x="1681408" y="1067820"/>
                  </a:lnTo>
                  <a:lnTo>
                    <a:pt x="1689283" y="1046446"/>
                  </a:lnTo>
                  <a:lnTo>
                    <a:pt x="1690408" y="1004824"/>
                  </a:lnTo>
                  <a:lnTo>
                    <a:pt x="1690408" y="71996"/>
                  </a:lnTo>
                  <a:lnTo>
                    <a:pt x="1689283" y="30373"/>
                  </a:lnTo>
                  <a:lnTo>
                    <a:pt x="1681408" y="8999"/>
                  </a:lnTo>
                  <a:lnTo>
                    <a:pt x="1660034" y="1124"/>
                  </a:lnTo>
                  <a:lnTo>
                    <a:pt x="1618411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16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5000" y="3272697"/>
            <a:ext cx="1855624" cy="78498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49665" y="2740247"/>
            <a:ext cx="1430248" cy="169167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1299" y="264717"/>
            <a:ext cx="22777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10" dirty="0"/>
              <a:t>Kabling</a:t>
            </a:r>
            <a:r>
              <a:rPr sz="1400" spc="75" dirty="0"/>
              <a:t> </a:t>
            </a:r>
            <a:r>
              <a:rPr sz="1400" dirty="0"/>
              <a:t>til</a:t>
            </a:r>
            <a:r>
              <a:rPr sz="1400" spc="80" dirty="0"/>
              <a:t> </a:t>
            </a:r>
            <a:r>
              <a:rPr sz="1400" spc="65" dirty="0"/>
              <a:t>trådløse</a:t>
            </a:r>
            <a:r>
              <a:rPr sz="1400" spc="75" dirty="0"/>
              <a:t> </a:t>
            </a:r>
            <a:r>
              <a:rPr sz="1400" spc="55" dirty="0"/>
              <a:t>netværk</a:t>
            </a:r>
            <a:endParaRPr sz="1400"/>
          </a:p>
        </p:txBody>
      </p:sp>
      <p:sp>
        <p:nvSpPr>
          <p:cNvPr id="6" name="object 6"/>
          <p:cNvSpPr txBox="1"/>
          <p:nvPr/>
        </p:nvSpPr>
        <p:spPr>
          <a:xfrm>
            <a:off x="311299" y="842585"/>
            <a:ext cx="1718945" cy="2185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Udbredelsen</a:t>
            </a:r>
            <a:r>
              <a:rPr sz="700" spc="2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udviklingen</a:t>
            </a:r>
            <a:r>
              <a:rPr sz="700" spc="2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2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trådløse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gået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stærkt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seneste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år,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tanken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helt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kunne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erstatte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kab-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trådløst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datanetværk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naturligvis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både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interessant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fristen-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de.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Kigger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fordele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ulemper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ved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trådløse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kablede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netværk,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komplimenterer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hinanden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mere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erstatter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hinanden.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5715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Trådløse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opbygget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hjælp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hovedkomponenter.</a:t>
            </a:r>
            <a:endParaRPr sz="700">
              <a:latin typeface="Arial"/>
              <a:cs typeface="Arial"/>
            </a:endParaRPr>
          </a:p>
          <a:p>
            <a:pPr marL="120650" marR="3048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Et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Wireless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Access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Point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(WAP)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som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modtager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sender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data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alle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klienterne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dækningsområde.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WAP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tilsluttes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switch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krydsfeltet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få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forbindelse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resten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netværket.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47351" y="843119"/>
            <a:ext cx="1717675" cy="180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0" marR="31750" indent="-108585" algn="just">
              <a:lnSpc>
                <a:spcPct val="119100"/>
              </a:lnSpc>
              <a:spcBef>
                <a:spcPts val="10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Klienten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bærbar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PC,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tablet,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smart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phone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anden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enhed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trådløst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interface.</a:t>
            </a:r>
            <a:endParaRPr sz="700">
              <a:latin typeface="Arial"/>
              <a:cs typeface="Arial"/>
            </a:endParaRPr>
          </a:p>
          <a:p>
            <a:pPr marL="120650" marR="8445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35" dirty="0">
                <a:latin typeface="Arial"/>
                <a:cs typeface="Arial"/>
              </a:rPr>
              <a:t>En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trådløs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protokol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(f.eks.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IEEE802.11g,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45" dirty="0">
                <a:latin typeface="Arial"/>
                <a:cs typeface="Arial"/>
              </a:rPr>
              <a:t>IEEE802.11n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eller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40" dirty="0">
                <a:latin typeface="Arial"/>
                <a:cs typeface="Arial"/>
              </a:rPr>
              <a:t>IEEE802.11ac).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For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40" dirty="0">
                <a:latin typeface="Arial"/>
                <a:cs typeface="Arial"/>
              </a:rPr>
              <a:t>WAP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klient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skal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kunne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kommunikere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sammen skal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understøtte</a:t>
            </a:r>
            <a:r>
              <a:rPr sz="700" spc="-20" dirty="0">
                <a:latin typeface="Arial"/>
                <a:cs typeface="Arial"/>
              </a:rPr>
              <a:t> samme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protokol.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trådløse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protokoller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som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regel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bagudkompatibel,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hvilket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betyder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nye</a:t>
            </a:r>
            <a:r>
              <a:rPr sz="700" spc="-10" dirty="0">
                <a:latin typeface="Arial"/>
                <a:cs typeface="Arial"/>
              </a:rPr>
              <a:t> standarder supportere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enheder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gamle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protokoller.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Det 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dog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ofte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forbundet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10" dirty="0">
                <a:latin typeface="Arial"/>
                <a:cs typeface="Arial"/>
              </a:rPr>
              <a:t> nedsat performance</a:t>
            </a:r>
            <a:r>
              <a:rPr sz="700" spc="4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20" dirty="0">
                <a:latin typeface="Arial"/>
                <a:cs typeface="Arial"/>
              </a:rPr>
              <a:t> hele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-20" dirty="0">
                <a:latin typeface="Arial"/>
                <a:cs typeface="Arial"/>
              </a:rPr>
              <a:t> trådløse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</a:t>
            </a:r>
            <a:r>
              <a:rPr sz="700" spc="-20" dirty="0">
                <a:latin typeface="Arial"/>
                <a:cs typeface="Arial"/>
              </a:rPr>
              <a:t> hvis </a:t>
            </a:r>
            <a:r>
              <a:rPr sz="700" spc="-25" dirty="0">
                <a:latin typeface="Arial"/>
                <a:cs typeface="Arial"/>
              </a:rPr>
              <a:t>en</a:t>
            </a:r>
            <a:endParaRPr sz="700">
              <a:latin typeface="Arial"/>
              <a:cs typeface="Arial"/>
            </a:endParaRPr>
          </a:p>
          <a:p>
            <a:pPr marL="120650">
              <a:lnSpc>
                <a:spcPct val="100000"/>
              </a:lnSpc>
              <a:spcBef>
                <a:spcPts val="160"/>
              </a:spcBef>
            </a:pPr>
            <a:r>
              <a:rPr sz="700" spc="-20" dirty="0">
                <a:latin typeface="Arial"/>
                <a:cs typeface="Arial"/>
              </a:rPr>
              <a:t>klient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gammel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protokol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anvendes.</a:t>
            </a:r>
            <a:endParaRPr sz="700">
              <a:latin typeface="Arial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324002" y="4517999"/>
          <a:ext cx="3527423" cy="1279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3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3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8440">
                <a:tc gridSpan="3">
                  <a:txBody>
                    <a:bodyPr/>
                    <a:lstStyle/>
                    <a:p>
                      <a:pPr marL="953769">
                        <a:lnSpc>
                          <a:spcPct val="100000"/>
                        </a:lnSpc>
                        <a:spcBef>
                          <a:spcPts val="420"/>
                        </a:spcBef>
                        <a:tabLst>
                          <a:tab pos="2267585" algn="l"/>
                        </a:tabLst>
                      </a:pPr>
                      <a:r>
                        <a:rPr sz="700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Trådløse</a:t>
                      </a:r>
                      <a:r>
                        <a:rPr sz="700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netværk</a:t>
                      </a:r>
                      <a:r>
                        <a:rPr sz="700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(WLAN)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700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Kablet</a:t>
                      </a:r>
                      <a:r>
                        <a:rPr sz="700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netværk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1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Fleksibilitet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3975" marR="63500">
                        <a:lnSpc>
                          <a:spcPct val="119100"/>
                        </a:lnSpc>
                        <a:spcBef>
                          <a:spcPts val="7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Det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trådløse netværk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er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yderst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fleksibelt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og</a:t>
                      </a:r>
                      <a:r>
                        <a:rPr sz="7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meget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velegnet</a:t>
                      </a:r>
                      <a:r>
                        <a:rPr sz="700" spc="4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til</a:t>
                      </a:r>
                      <a:r>
                        <a:rPr sz="7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mobile</a:t>
                      </a:r>
                      <a:r>
                        <a:rPr sz="7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enheder</a:t>
                      </a:r>
                      <a:r>
                        <a:rPr sz="7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som</a:t>
                      </a:r>
                      <a:r>
                        <a:rPr sz="7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f.eks.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tablets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og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smart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phones.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53975" marR="64769">
                        <a:lnSpc>
                          <a:spcPct val="119100"/>
                        </a:lnSpc>
                        <a:spcBef>
                          <a:spcPts val="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Endvidere</a:t>
                      </a:r>
                      <a:r>
                        <a:rPr sz="7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er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trådløse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netværk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meget</a:t>
                      </a:r>
                      <a:r>
                        <a:rPr sz="7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anvendelige</a:t>
                      </a:r>
                      <a:r>
                        <a:rPr sz="7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mødelo-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kaler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og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receptionsområder.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3975" marR="106045" algn="just">
                        <a:lnSpc>
                          <a:spcPct val="119100"/>
                        </a:lnSpc>
                        <a:spcBef>
                          <a:spcPts val="7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Det</a:t>
                      </a:r>
                      <a:r>
                        <a:rPr sz="7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kablede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netværk</a:t>
                      </a:r>
                      <a:r>
                        <a:rPr sz="7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er</a:t>
                      </a:r>
                      <a:r>
                        <a:rPr sz="7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væ-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sentlig</a:t>
                      </a:r>
                      <a:r>
                        <a:rPr sz="70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mindre</a:t>
                      </a:r>
                      <a:r>
                        <a:rPr sz="70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fleksibelt</a:t>
                      </a:r>
                      <a:r>
                        <a:rPr sz="70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end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det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trådløse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netværk.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53975" marR="72390">
                        <a:lnSpc>
                          <a:spcPct val="119100"/>
                        </a:lnSpc>
                      </a:pPr>
                      <a:r>
                        <a:rPr sz="700" dirty="0">
                          <a:latin typeface="Arial"/>
                          <a:cs typeface="Arial"/>
                        </a:rPr>
                        <a:t>Der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er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dog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tiltag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som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kan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give</a:t>
                      </a:r>
                      <a:r>
                        <a:rPr sz="7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fleksibilitet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det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kablede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netværk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såsom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Consolidati-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on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point.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1167509" y="3486394"/>
            <a:ext cx="26479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Kabel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70785" y="3830881"/>
            <a:ext cx="22097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latin typeface="Arial"/>
                <a:cs typeface="Arial"/>
              </a:rPr>
              <a:t>WAP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66592" y="3059762"/>
            <a:ext cx="50545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0" dirty="0">
                <a:latin typeface="Arial"/>
                <a:cs typeface="Arial"/>
              </a:rPr>
              <a:t>IEEE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802.11</a:t>
            </a:r>
            <a:endParaRPr sz="7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47527" y="3113547"/>
            <a:ext cx="33591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Klienter</a:t>
            </a:r>
            <a:endParaRPr sz="7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2700" y="4031795"/>
            <a:ext cx="554355" cy="23431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09220" marR="5080" indent="-97155">
              <a:lnSpc>
                <a:spcPts val="800"/>
              </a:lnSpc>
              <a:spcBef>
                <a:spcPts val="160"/>
              </a:spcBef>
            </a:pPr>
            <a:r>
              <a:rPr sz="700" spc="-10" dirty="0">
                <a:latin typeface="Arial"/>
                <a:cs typeface="Arial"/>
              </a:rPr>
              <a:t>Eksisterende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17</a:t>
            </a:r>
            <a:endParaRPr sz="7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95998" y="314312"/>
          <a:ext cx="3527423" cy="5478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3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3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8440">
                <a:tc gridSpan="3">
                  <a:txBody>
                    <a:bodyPr/>
                    <a:lstStyle/>
                    <a:p>
                      <a:pPr marL="953769">
                        <a:lnSpc>
                          <a:spcPct val="100000"/>
                        </a:lnSpc>
                        <a:spcBef>
                          <a:spcPts val="420"/>
                        </a:spcBef>
                        <a:tabLst>
                          <a:tab pos="2267585" algn="l"/>
                        </a:tabLst>
                      </a:pPr>
                      <a:r>
                        <a:rPr sz="700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Trådløse</a:t>
                      </a:r>
                      <a:r>
                        <a:rPr sz="700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netværk</a:t>
                      </a:r>
                      <a:r>
                        <a:rPr sz="700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(WLAN)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700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Kablet</a:t>
                      </a:r>
                      <a:r>
                        <a:rPr sz="700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netværk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marL="53975" marR="226695">
                        <a:lnSpc>
                          <a:spcPct val="119100"/>
                        </a:lnSpc>
                        <a:spcBef>
                          <a:spcPts val="7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Transmissions-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hastighed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45720">
                        <a:lnSpc>
                          <a:spcPct val="119100"/>
                        </a:lnSpc>
                        <a:spcBef>
                          <a:spcPts val="7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Transmissionshastigheden</a:t>
                      </a:r>
                      <a:r>
                        <a:rPr sz="700" spc="400" dirty="0">
                          <a:latin typeface="Arial"/>
                          <a:cs typeface="Arial"/>
                        </a:rPr>
                        <a:t> 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på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trådløse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netværk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er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stødt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stigende.</a:t>
                      </a:r>
                      <a:r>
                        <a:rPr sz="7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7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nuværende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standarder</a:t>
                      </a:r>
                      <a:r>
                        <a:rPr sz="7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er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802.11g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(54Mb)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og</a:t>
                      </a:r>
                      <a:r>
                        <a:rPr sz="7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802.11n</a:t>
                      </a:r>
                      <a:r>
                        <a:rPr sz="7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(op</a:t>
                      </a:r>
                      <a:r>
                        <a:rPr sz="7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til</a:t>
                      </a:r>
                      <a:r>
                        <a:rPr sz="7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600Mb)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152400">
                        <a:lnSpc>
                          <a:spcPct val="119100"/>
                        </a:lnSpc>
                        <a:spcBef>
                          <a:spcPts val="7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Den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mest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almindelige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transmissionshastighed</a:t>
                      </a:r>
                      <a:r>
                        <a:rPr sz="700" spc="20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er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Gbps,</a:t>
                      </a:r>
                      <a:r>
                        <a:rPr sz="7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men</a:t>
                      </a:r>
                      <a:r>
                        <a:rPr sz="7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med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Cat.6A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kabling</a:t>
                      </a:r>
                      <a:r>
                        <a:rPr sz="7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er</a:t>
                      </a:r>
                      <a:r>
                        <a:rPr sz="7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der</a:t>
                      </a:r>
                      <a:r>
                        <a:rPr sz="700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mulighed</a:t>
                      </a:r>
                      <a:r>
                        <a:rPr sz="7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op</a:t>
                      </a:r>
                      <a:r>
                        <a:rPr sz="7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til</a:t>
                      </a:r>
                      <a:r>
                        <a:rPr sz="7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Gb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4085">
                <a:tc>
                  <a:txBody>
                    <a:bodyPr/>
                    <a:lstStyle/>
                    <a:p>
                      <a:pPr marL="53975" marR="325755">
                        <a:lnSpc>
                          <a:spcPct val="119100"/>
                        </a:lnSpc>
                        <a:spcBef>
                          <a:spcPts val="75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Dedikeret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båndbredde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59690">
                        <a:lnSpc>
                          <a:spcPct val="119100"/>
                        </a:lnSpc>
                        <a:spcBef>
                          <a:spcPts val="75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Trådløse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netværk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kører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med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såkaldt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”delt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båndbredde”.</a:t>
                      </a:r>
                      <a:r>
                        <a:rPr sz="700" spc="4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Det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betyder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at alle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enheder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som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er forbundet til det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enkel-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te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Access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Point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det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trådløse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netværk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deles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om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den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tilgængelige</a:t>
                      </a:r>
                      <a:r>
                        <a:rPr sz="7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båndbredde.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76200">
                        <a:lnSpc>
                          <a:spcPct val="119100"/>
                        </a:lnSpc>
                        <a:spcBef>
                          <a:spcPts val="7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Det</a:t>
                      </a:r>
                      <a:r>
                        <a:rPr sz="7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kablede</a:t>
                      </a:r>
                      <a:r>
                        <a:rPr sz="7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netværk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afsluttes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ofte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switch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krydsfeltet.</a:t>
                      </a:r>
                      <a:r>
                        <a:rPr sz="700" spc="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Switchen</a:t>
                      </a:r>
                      <a:r>
                        <a:rPr sz="700" spc="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(med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f.eks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7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Gb)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er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et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”dedikeret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medie”</a:t>
                      </a:r>
                      <a:r>
                        <a:rPr sz="7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hvilket</a:t>
                      </a:r>
                      <a:r>
                        <a:rPr sz="7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betyder</a:t>
                      </a:r>
                      <a:r>
                        <a:rPr sz="7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7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alle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tilsluttede</a:t>
                      </a:r>
                      <a:r>
                        <a:rPr sz="7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enheder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har</a:t>
                      </a:r>
                      <a:r>
                        <a:rPr sz="7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7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Gb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til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rådighed.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0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Båndbreddespild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59690">
                        <a:lnSpc>
                          <a:spcPct val="119100"/>
                        </a:lnSpc>
                        <a:spcBef>
                          <a:spcPts val="80"/>
                        </a:spcBef>
                      </a:pPr>
                      <a:r>
                        <a:rPr sz="700" spc="-35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stor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del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af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båndbredden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bruges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til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vedligeholde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forbindelsen,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koordinere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af-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sendelse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og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modtagelse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samt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opretholde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sikkerheden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ved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kryptering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mm.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Det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reelle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”throughput”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nedsættes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yder-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ligere,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når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pakker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 ødelægges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og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 skal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gensendes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på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grund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af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forstyrrende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signaler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samme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frekvensområde.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53975" marR="95250">
                        <a:lnSpc>
                          <a:spcPct val="119100"/>
                        </a:lnSpc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Det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er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ikke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ualmindelig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op-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leve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effektivitet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på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35-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50%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(eks.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20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Mbps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på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et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802.11g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netværk.)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85090">
                        <a:lnSpc>
                          <a:spcPct val="119100"/>
                        </a:lnSpc>
                        <a:spcBef>
                          <a:spcPts val="8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Selv</a:t>
                      </a:r>
                      <a:r>
                        <a:rPr sz="7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switched</a:t>
                      </a:r>
                      <a:r>
                        <a:rPr sz="7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netværk</a:t>
                      </a:r>
                      <a:r>
                        <a:rPr sz="7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har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7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del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båndbreddespild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(kontrolpakker,</a:t>
                      </a:r>
                      <a:r>
                        <a:rPr sz="7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VLAN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tagging,</a:t>
                      </a:r>
                      <a:r>
                        <a:rPr sz="700" spc="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kryptering</a:t>
                      </a:r>
                      <a:r>
                        <a:rPr sz="700" spc="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mm.).</a:t>
                      </a:r>
                      <a:r>
                        <a:rPr sz="700" spc="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Alt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efter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hvordan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og</a:t>
                      </a:r>
                      <a:r>
                        <a:rPr sz="7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hvad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der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medregnes</a:t>
                      </a:r>
                      <a:r>
                        <a:rPr sz="7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opnår</a:t>
                      </a:r>
                      <a:r>
                        <a:rPr sz="7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man</a:t>
                      </a:r>
                      <a:r>
                        <a:rPr sz="7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effektivitet</a:t>
                      </a:r>
                      <a:r>
                        <a:rPr sz="7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på</a:t>
                      </a:r>
                      <a:r>
                        <a:rPr sz="7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ca.</a:t>
                      </a:r>
                      <a:r>
                        <a:rPr sz="7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85%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6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Rækkevidde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48895">
                        <a:lnSpc>
                          <a:spcPct val="119100"/>
                        </a:lnSpc>
                        <a:spcBef>
                          <a:spcPts val="8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Båndbredden</a:t>
                      </a:r>
                      <a:r>
                        <a:rPr sz="700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falder</a:t>
                      </a:r>
                      <a:r>
                        <a:rPr sz="70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betrag-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teligt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med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afstanden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mellem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Access</a:t>
                      </a:r>
                      <a:r>
                        <a:rPr sz="7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Point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og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Klient,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specielt</a:t>
                      </a:r>
                      <a:r>
                        <a:rPr sz="7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indendørs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hvor</a:t>
                      </a:r>
                      <a:r>
                        <a:rPr sz="7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for-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skellige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materialer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forårsager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forskellig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blokering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af</a:t>
                      </a:r>
                      <a:r>
                        <a:rPr sz="7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det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trådløse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signal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(gipsvægge,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murstensvægge,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glas,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arme-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ring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 vægge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mm.)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at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finde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den</a:t>
                      </a:r>
                      <a:r>
                        <a:rPr sz="7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præcise</a:t>
                      </a:r>
                      <a:r>
                        <a:rPr sz="7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rækkevidde</a:t>
                      </a:r>
                      <a:r>
                        <a:rPr sz="7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på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den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enkelte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 lokalitet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kræves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såkaldt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site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survey,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men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god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håndregel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er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ca.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20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m.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163195">
                        <a:lnSpc>
                          <a:spcPct val="119100"/>
                        </a:lnSpc>
                        <a:spcBef>
                          <a:spcPts val="8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Båndbredden</a:t>
                      </a:r>
                      <a:r>
                        <a:rPr sz="700" spc="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er</a:t>
                      </a:r>
                      <a:r>
                        <a:rPr sz="700" spc="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konstant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inden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100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m.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som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er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beskrevet</a:t>
                      </a:r>
                      <a:r>
                        <a:rPr sz="7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standarden.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07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18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1299" y="266544"/>
            <a:ext cx="1717675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Da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trådløse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begrænset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rækkevidde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(ca.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20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m.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indendørs)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man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nødsaget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til,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have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kablet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mellem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WAP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øvrige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netværk.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kabling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vælges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WAP</a:t>
            </a:r>
            <a:endParaRPr sz="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47262" y="266721"/>
            <a:ext cx="1717675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skal naturligvis tage højde for udviklingen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hastigheden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trådløse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samt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udviklingen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antallet</a:t>
            </a:r>
            <a:r>
              <a:rPr sz="700" spc="-10" dirty="0">
                <a:latin typeface="Arial"/>
                <a:cs typeface="Arial"/>
              </a:rPr>
              <a:t> af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trådløse </a:t>
            </a:r>
            <a:r>
              <a:rPr sz="700" spc="-20" dirty="0">
                <a:latin typeface="Arial"/>
                <a:cs typeface="Arial"/>
              </a:rPr>
              <a:t>klienter.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betyder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at</a:t>
            </a:r>
            <a:r>
              <a:rPr sz="700" dirty="0">
                <a:latin typeface="Arial"/>
                <a:cs typeface="Arial"/>
              </a:rPr>
              <a:t> både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kvaliteten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og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antallet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af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kab-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-20" dirty="0">
                <a:latin typeface="Arial"/>
                <a:cs typeface="Arial"/>
              </a:rPr>
              <a:t> enkelte </a:t>
            </a:r>
            <a:r>
              <a:rPr sz="700" spc="-35" dirty="0">
                <a:latin typeface="Arial"/>
                <a:cs typeface="Arial"/>
              </a:rPr>
              <a:t>WAP</a:t>
            </a:r>
            <a:r>
              <a:rPr sz="700" spc="-20" dirty="0">
                <a:latin typeface="Arial"/>
                <a:cs typeface="Arial"/>
              </a:rPr>
              <a:t> nøje </a:t>
            </a:r>
            <a:r>
              <a:rPr sz="700" spc="-10" dirty="0">
                <a:latin typeface="Arial"/>
                <a:cs typeface="Arial"/>
              </a:rPr>
              <a:t>skal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overvejes.</a:t>
            </a:r>
            <a:endParaRPr sz="7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23999" y="1078420"/>
          <a:ext cx="3528059" cy="1435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2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2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20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19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39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Trådløs</a:t>
                      </a:r>
                      <a:r>
                        <a:rPr sz="700" spc="2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protokol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R="9398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Trådløs</a:t>
                      </a:r>
                      <a:r>
                        <a:rPr sz="700" spc="2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hastighed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53340" marR="257810">
                        <a:lnSpc>
                          <a:spcPct val="1072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Min.</a:t>
                      </a:r>
                      <a:r>
                        <a:rPr sz="700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anbefalet</a:t>
                      </a:r>
                      <a:r>
                        <a:rPr sz="700" spc="2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kapa-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citet</a:t>
                      </a:r>
                      <a:r>
                        <a:rPr sz="700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700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netværket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53340" marR="122555">
                        <a:lnSpc>
                          <a:spcPct val="107200"/>
                        </a:lnSpc>
                        <a:spcBef>
                          <a:spcPts val="630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Anbefalet</a:t>
                      </a:r>
                      <a:r>
                        <a:rPr sz="700" spc="3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kablet</a:t>
                      </a:r>
                      <a:r>
                        <a:rPr sz="700" spc="2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forbindelse</a:t>
                      </a:r>
                      <a:r>
                        <a:rPr sz="700" spc="2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til</a:t>
                      </a:r>
                      <a:r>
                        <a:rPr sz="700" spc="2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AP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80010" marB="0">
                    <a:solidFill>
                      <a:srgbClr val="0097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802.11g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0330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54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Mbps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0330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Gb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0330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Cat.6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802.11n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0330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600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Mbps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0330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Gb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0330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Cat.6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440"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802.11ac</a:t>
                      </a:r>
                      <a:r>
                        <a:rPr sz="7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(wave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1)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0330" algn="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1,3</a:t>
                      </a:r>
                      <a:r>
                        <a:rPr sz="7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Gbps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0330" algn="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Gb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0330" algn="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Cat.6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085"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802.11ac</a:t>
                      </a:r>
                      <a:r>
                        <a:rPr sz="7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(wave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2)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5334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(forventet</a:t>
                      </a:r>
                      <a:r>
                        <a:rPr sz="7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2015)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0330" algn="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3,2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Gbps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933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0330" algn="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2x1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Gb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eller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R="100330" algn="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1x10</a:t>
                      </a:r>
                      <a:r>
                        <a:rPr sz="7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Gb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0" marR="100330" indent="-140335">
                        <a:lnSpc>
                          <a:spcPct val="119100"/>
                        </a:lnSpc>
                        <a:spcBef>
                          <a:spcPts val="7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2x Cat.6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eller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1x</a:t>
                      </a:r>
                      <a:r>
                        <a:rPr sz="7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Cat.6A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802.11ad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0330" algn="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6,75</a:t>
                      </a:r>
                      <a:r>
                        <a:rPr sz="7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Gbps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0330" algn="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7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Gb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0330" algn="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1x</a:t>
                      </a:r>
                      <a:r>
                        <a:rPr sz="7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Cat6A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000" y="3879662"/>
            <a:ext cx="3659246" cy="193291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3670" y="3920483"/>
            <a:ext cx="58610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Montageboks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1263" y="2556224"/>
            <a:ext cx="1717675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Kabling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trådløse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beskrevet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TIA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TSB-</a:t>
            </a:r>
            <a:r>
              <a:rPr sz="700" spc="-10" dirty="0">
                <a:latin typeface="Arial"/>
                <a:cs typeface="Arial"/>
              </a:rPr>
              <a:t>162-</a:t>
            </a:r>
            <a:r>
              <a:rPr sz="700" dirty="0">
                <a:latin typeface="Arial"/>
                <a:cs typeface="Arial"/>
              </a:rPr>
              <a:t>A.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Idéen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lave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fleksi-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bel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kabling,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-10" dirty="0">
                <a:latin typeface="Arial"/>
                <a:cs typeface="Arial"/>
              </a:rPr>
              <a:t> vil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kunne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supportere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tråd-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løs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dækning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hele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bygningen,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både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nuværende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fremtidig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trådløs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teknologi.</a:t>
            </a:r>
            <a:endParaRPr sz="7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1263" y="3318364"/>
            <a:ext cx="171894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Princippet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opdele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f.eks.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kontor-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område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kvadrater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60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fod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(18,3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m.).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hver</a:t>
            </a:r>
            <a:r>
              <a:rPr sz="700" spc="2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kvadrat</a:t>
            </a:r>
            <a:r>
              <a:rPr sz="700" spc="2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placeres</a:t>
            </a:r>
            <a:r>
              <a:rPr sz="700" spc="2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2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Montageboks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47225" y="2556401"/>
            <a:ext cx="1718310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som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forbindes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enkelte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WAP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patchkabler.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Kablerne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montageboksen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afsluttes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etagekrydsfeltet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sammen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øvrige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horisontale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forbindes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switchen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etagekrydsfeltet.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47225" y="3318542"/>
            <a:ext cx="171767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I</a:t>
            </a:r>
            <a:r>
              <a:rPr sz="700" spc="-7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</a:t>
            </a:r>
            <a:r>
              <a:rPr sz="700" spc="-15" dirty="0">
                <a:latin typeface="Arial"/>
                <a:cs typeface="Arial"/>
              </a:rPr>
              <a:t>ve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75" dirty="0">
                <a:latin typeface="Arial"/>
                <a:cs typeface="Arial"/>
              </a:rPr>
              <a:t> </a:t>
            </a:r>
            <a:r>
              <a:rPr sz="700" spc="15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v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20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7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-75" dirty="0">
                <a:latin typeface="Arial"/>
                <a:cs typeface="Arial"/>
              </a:rPr>
              <a:t> </a:t>
            </a:r>
            <a:r>
              <a:rPr sz="700" spc="25" dirty="0">
                <a:latin typeface="Arial"/>
                <a:cs typeface="Arial"/>
              </a:rPr>
              <a:t>p</a:t>
            </a:r>
            <a:r>
              <a:rPr sz="700" spc="-15" dirty="0">
                <a:latin typeface="Arial"/>
                <a:cs typeface="Arial"/>
              </a:rPr>
              <a:t>la</a:t>
            </a:r>
            <a:r>
              <a:rPr sz="700" spc="30" dirty="0">
                <a:latin typeface="Arial"/>
                <a:cs typeface="Arial"/>
              </a:rPr>
              <a:t>c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s</a:t>
            </a:r>
            <a:r>
              <a:rPr sz="700" spc="-7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7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-20" dirty="0">
                <a:latin typeface="Arial"/>
                <a:cs typeface="Arial"/>
              </a:rPr>
              <a:t>l</a:t>
            </a:r>
            <a:r>
              <a:rPr sz="700" spc="-15" dirty="0">
                <a:latin typeface="Arial"/>
                <a:cs typeface="Arial"/>
              </a:rPr>
              <a:t>le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</a:t>
            </a:r>
            <a:r>
              <a:rPr sz="700" spc="-5" dirty="0">
                <a:latin typeface="Arial"/>
                <a:cs typeface="Arial"/>
              </a:rPr>
              <a:t>l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re</a:t>
            </a:r>
            <a:r>
              <a:rPr sz="700" spc="-75" dirty="0">
                <a:latin typeface="Arial"/>
                <a:cs typeface="Arial"/>
              </a:rPr>
              <a:t> </a:t>
            </a:r>
            <a:r>
              <a:rPr sz="700" spc="-65" dirty="0">
                <a:latin typeface="Arial"/>
                <a:cs typeface="Arial"/>
              </a:rPr>
              <a:t>W</a:t>
            </a:r>
            <a:r>
              <a:rPr sz="700" spc="5" dirty="0">
                <a:latin typeface="Arial"/>
                <a:cs typeface="Arial"/>
              </a:rPr>
              <a:t>A</a:t>
            </a:r>
            <a:r>
              <a:rPr sz="700" spc="-30" dirty="0">
                <a:latin typeface="Arial"/>
                <a:cs typeface="Arial"/>
              </a:rPr>
              <a:t>P 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spc="-10" dirty="0">
                <a:latin typeface="Arial"/>
                <a:cs typeface="Arial"/>
              </a:rPr>
              <a:t>l</a:t>
            </a:r>
            <a:r>
              <a:rPr sz="700" dirty="0">
                <a:latin typeface="Arial"/>
                <a:cs typeface="Arial"/>
              </a:rPr>
              <a:t>t </a:t>
            </a:r>
            <a:r>
              <a:rPr sz="700" spc="-20" dirty="0">
                <a:latin typeface="Arial"/>
                <a:cs typeface="Arial"/>
              </a:rPr>
              <a:t>e</a:t>
            </a:r>
            <a:r>
              <a:rPr sz="700" spc="15" dirty="0">
                <a:latin typeface="Arial"/>
                <a:cs typeface="Arial"/>
              </a:rPr>
              <a:t>f</a:t>
            </a:r>
            <a:r>
              <a:rPr sz="700" spc="-15" dirty="0">
                <a:latin typeface="Arial"/>
                <a:cs typeface="Arial"/>
              </a:rPr>
              <a:t>te</a:t>
            </a:r>
            <a:r>
              <a:rPr sz="700" spc="-50" dirty="0">
                <a:latin typeface="Arial"/>
                <a:cs typeface="Arial"/>
              </a:rPr>
              <a:t>r</a:t>
            </a:r>
            <a:r>
              <a:rPr sz="700" dirty="0">
                <a:latin typeface="Arial"/>
                <a:cs typeface="Arial"/>
              </a:rPr>
              <a:t>, </a:t>
            </a:r>
            <a:r>
              <a:rPr sz="700" spc="-20" dirty="0">
                <a:latin typeface="Arial"/>
                <a:cs typeface="Arial"/>
              </a:rPr>
              <a:t>h</a:t>
            </a:r>
            <a:r>
              <a:rPr sz="700" spc="-15" dirty="0">
                <a:latin typeface="Arial"/>
                <a:cs typeface="Arial"/>
              </a:rPr>
              <a:t>v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spc="-5" dirty="0">
                <a:latin typeface="Arial"/>
                <a:cs typeface="Arial"/>
              </a:rPr>
              <a:t>r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dirty="0">
                <a:latin typeface="Arial"/>
                <a:cs typeface="Arial"/>
              </a:rPr>
              <a:t> de</a:t>
            </a:r>
            <a:r>
              <a:rPr sz="700" spc="10" dirty="0">
                <a:latin typeface="Arial"/>
                <a:cs typeface="Arial"/>
              </a:rPr>
              <a:t>n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t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å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45" dirty="0">
                <a:latin typeface="Arial"/>
                <a:cs typeface="Arial"/>
              </a:rPr>
              <a:t>ø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spc="-15" dirty="0">
                <a:latin typeface="Arial"/>
                <a:cs typeface="Arial"/>
              </a:rPr>
              <a:t>æ</a:t>
            </a:r>
            <a:r>
              <a:rPr sz="700" dirty="0">
                <a:latin typeface="Arial"/>
                <a:cs typeface="Arial"/>
              </a:rPr>
              <a:t>k</a:t>
            </a:r>
            <a:r>
              <a:rPr sz="700" spc="-15" dirty="0">
                <a:latin typeface="Arial"/>
                <a:cs typeface="Arial"/>
              </a:rPr>
              <a:t>n</a:t>
            </a:r>
            <a:r>
              <a:rPr sz="700" spc="-20" dirty="0">
                <a:latin typeface="Arial"/>
                <a:cs typeface="Arial"/>
              </a:rPr>
              <a:t>i</a:t>
            </a:r>
            <a:r>
              <a:rPr sz="700" spc="5" dirty="0">
                <a:latin typeface="Arial"/>
                <a:cs typeface="Arial"/>
              </a:rPr>
              <a:t>n</a:t>
            </a:r>
            <a:r>
              <a:rPr sz="700" spc="15" dirty="0">
                <a:latin typeface="Arial"/>
                <a:cs typeface="Arial"/>
              </a:rPr>
              <a:t>g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r </a:t>
            </a:r>
            <a:r>
              <a:rPr sz="700" spc="-5" dirty="0">
                <a:latin typeface="Arial"/>
                <a:cs typeface="Arial"/>
              </a:rPr>
              <a:t>i </a:t>
            </a:r>
            <a:r>
              <a:rPr sz="700" spc="5" dirty="0">
                <a:latin typeface="Arial"/>
                <a:cs typeface="Arial"/>
              </a:rPr>
              <a:t>d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en</a:t>
            </a:r>
            <a:r>
              <a:rPr sz="700" spc="-20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el</a:t>
            </a:r>
            <a:r>
              <a:rPr sz="700" spc="-15" dirty="0">
                <a:latin typeface="Arial"/>
                <a:cs typeface="Arial"/>
              </a:rPr>
              <a:t>t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om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å</a:t>
            </a:r>
            <a:r>
              <a:rPr sz="700" spc="5" dirty="0">
                <a:latin typeface="Arial"/>
                <a:cs typeface="Arial"/>
              </a:rPr>
              <a:t>d</a:t>
            </a:r>
            <a:r>
              <a:rPr sz="700" spc="15" dirty="0">
                <a:latin typeface="Arial"/>
                <a:cs typeface="Arial"/>
              </a:rPr>
              <a:t>e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spc="35" dirty="0">
                <a:latin typeface="Arial"/>
                <a:cs typeface="Arial"/>
              </a:rPr>
              <a:t>g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spc="-20" dirty="0">
                <a:latin typeface="Arial"/>
                <a:cs typeface="Arial"/>
              </a:rPr>
              <a:t>n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spc="-20" dirty="0">
                <a:latin typeface="Arial"/>
                <a:cs typeface="Arial"/>
              </a:rPr>
              <a:t>l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2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f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</a:t>
            </a:r>
            <a:r>
              <a:rPr sz="700" spc="-20" dirty="0">
                <a:latin typeface="Arial"/>
                <a:cs typeface="Arial"/>
              </a:rPr>
              <a:t>l</a:t>
            </a:r>
            <a:r>
              <a:rPr sz="700" spc="-15" dirty="0">
                <a:latin typeface="Arial"/>
                <a:cs typeface="Arial"/>
              </a:rPr>
              <a:t>ie</a:t>
            </a:r>
            <a:r>
              <a:rPr sz="700" spc="-20" dirty="0">
                <a:latin typeface="Arial"/>
                <a:cs typeface="Arial"/>
              </a:rPr>
              <a:t>n</a:t>
            </a:r>
            <a:r>
              <a:rPr sz="700" spc="-15" dirty="0">
                <a:latin typeface="Arial"/>
                <a:cs typeface="Arial"/>
              </a:rPr>
              <a:t>te</a:t>
            </a:r>
            <a:r>
              <a:rPr sz="700" spc="-50" dirty="0">
                <a:latin typeface="Arial"/>
                <a:cs typeface="Arial"/>
              </a:rPr>
              <a:t>r</a:t>
            </a:r>
            <a:r>
              <a:rPr sz="700" dirty="0">
                <a:latin typeface="Arial"/>
                <a:cs typeface="Arial"/>
              </a:rPr>
              <a:t>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19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306" y="2556180"/>
            <a:ext cx="1718945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Denne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metode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sikrer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planlæg-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ges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installeres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komplet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kablet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net-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værk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trådløse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dækning,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skulle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foretage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sitesurway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tage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hensyn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antallet af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klienter.</a:t>
            </a:r>
            <a:endParaRPr sz="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306" y="3318319"/>
            <a:ext cx="1717675" cy="1423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Det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præcise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antal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WAP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hver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kvadrat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afhænger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to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ting:</a:t>
            </a:r>
            <a:endParaRPr sz="700">
              <a:latin typeface="Arial"/>
              <a:cs typeface="Arial"/>
            </a:endParaRPr>
          </a:p>
          <a:p>
            <a:pPr marL="120650" marR="2857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0" dirty="0">
                <a:latin typeface="Arial"/>
                <a:cs typeface="Arial"/>
              </a:rPr>
              <a:t>Bygningsmaterialer.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trådløse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signaler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udbredes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forskelligt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gennem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forskellige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materialer.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Dette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kortlægges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såkaldt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sitesurway</a:t>
            </a:r>
            <a:endParaRPr sz="700">
              <a:latin typeface="Arial"/>
              <a:cs typeface="Arial"/>
            </a:endParaRPr>
          </a:p>
          <a:p>
            <a:pPr marL="120650" marR="29209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Antallet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trådløse</a:t>
            </a:r>
            <a:r>
              <a:rPr sz="700" spc="-10" dirty="0">
                <a:latin typeface="Arial"/>
                <a:cs typeface="Arial"/>
              </a:rPr>
              <a:t> klienter. </a:t>
            </a:r>
            <a:r>
              <a:rPr sz="700" dirty="0">
                <a:latin typeface="Arial"/>
                <a:cs typeface="Arial"/>
              </a:rPr>
              <a:t>WLAN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såkaldt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”delt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medie”,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hvilket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betyder</a:t>
            </a:r>
            <a:endParaRPr sz="700">
              <a:latin typeface="Arial"/>
              <a:cs typeface="Arial"/>
            </a:endParaRPr>
          </a:p>
          <a:p>
            <a:pPr marL="120650" marR="128270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at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alle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klienter,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tilsluttet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45" dirty="0">
                <a:latin typeface="Arial"/>
                <a:cs typeface="Arial"/>
              </a:rPr>
              <a:t>WAP,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deler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tilgængelige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båndbredde.</a:t>
            </a:r>
            <a:endParaRPr sz="7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998" y="353637"/>
            <a:ext cx="3439134" cy="18669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219299" y="2556185"/>
            <a:ext cx="1718945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Det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anbefales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trække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minimum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4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(ger-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6)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Cat.6A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hvert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kvadrat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kunne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dække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nuværende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fremtidige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behov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trådløs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dækning.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19299" y="1751730"/>
            <a:ext cx="112458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i="1" spc="50" dirty="0">
                <a:latin typeface="Calibri"/>
                <a:cs typeface="Calibri"/>
              </a:rPr>
              <a:t>Eksempel</a:t>
            </a:r>
            <a:r>
              <a:rPr sz="700" i="1" spc="7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på</a:t>
            </a:r>
            <a:r>
              <a:rPr sz="700" i="1" spc="80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montageboks</a:t>
            </a:r>
            <a:r>
              <a:rPr sz="700" i="1" spc="20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til</a:t>
            </a:r>
            <a:r>
              <a:rPr sz="700" i="1" spc="1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trådløse</a:t>
            </a:r>
            <a:r>
              <a:rPr sz="700" i="1" spc="125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installationer</a:t>
            </a:r>
            <a:r>
              <a:rPr sz="700" i="1" spc="200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(INS68200).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248150" cy="6120130"/>
            <a:chOff x="0" y="0"/>
            <a:chExt cx="4248150" cy="61201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248010" cy="612000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24003" y="4186802"/>
              <a:ext cx="1908175" cy="1609725"/>
            </a:xfrm>
            <a:custGeom>
              <a:avLst/>
              <a:gdLst/>
              <a:ahLst/>
              <a:cxnLst/>
              <a:rect l="l" t="t" r="r" b="b"/>
              <a:pathLst>
                <a:path w="1908175" h="1609725">
                  <a:moveTo>
                    <a:pt x="1836000" y="0"/>
                  </a:moveTo>
                  <a:lnTo>
                    <a:pt x="71996" y="0"/>
                  </a:ln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537195"/>
                  </a:lnTo>
                  <a:lnTo>
                    <a:pt x="1124" y="1578825"/>
                  </a:lnTo>
                  <a:lnTo>
                    <a:pt x="8999" y="1600203"/>
                  </a:lnTo>
                  <a:lnTo>
                    <a:pt x="30373" y="1608079"/>
                  </a:lnTo>
                  <a:lnTo>
                    <a:pt x="71996" y="1609204"/>
                  </a:lnTo>
                  <a:lnTo>
                    <a:pt x="1836000" y="1609204"/>
                  </a:lnTo>
                  <a:lnTo>
                    <a:pt x="1877623" y="1608079"/>
                  </a:lnTo>
                  <a:lnTo>
                    <a:pt x="1898997" y="1600203"/>
                  </a:lnTo>
                  <a:lnTo>
                    <a:pt x="1906872" y="1578825"/>
                  </a:lnTo>
                  <a:lnTo>
                    <a:pt x="1907997" y="1537195"/>
                  </a:lnTo>
                  <a:lnTo>
                    <a:pt x="1907997" y="71996"/>
                  </a:lnTo>
                  <a:lnTo>
                    <a:pt x="1906872" y="30373"/>
                  </a:lnTo>
                  <a:lnTo>
                    <a:pt x="1898997" y="8999"/>
                  </a:lnTo>
                  <a:lnTo>
                    <a:pt x="1877623" y="1124"/>
                  </a:lnTo>
                  <a:lnTo>
                    <a:pt x="1836000" y="0"/>
                  </a:lnTo>
                  <a:close/>
                </a:path>
              </a:pathLst>
            </a:custGeom>
            <a:solidFill>
              <a:srgbClr val="009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19299" y="4258985"/>
            <a:ext cx="1717675" cy="1384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Schneider-Electrics</a:t>
            </a:r>
            <a:r>
              <a:rPr sz="7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fabrik</a:t>
            </a:r>
            <a:r>
              <a:rPr sz="7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Ringsted</a:t>
            </a:r>
            <a:r>
              <a:rPr sz="7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lag-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700" spc="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lokaler</a:t>
            </a:r>
            <a:r>
              <a:rPr sz="700" spc="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til,</a:t>
            </a:r>
            <a:r>
              <a:rPr sz="700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700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el-teknikere</a:t>
            </a:r>
            <a:r>
              <a:rPr sz="700" spc="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fra</a:t>
            </a:r>
            <a:r>
              <a:rPr sz="700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Norge,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Sverige,</a:t>
            </a:r>
            <a:r>
              <a:rPr sz="7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Finland</a:t>
            </a:r>
            <a:r>
              <a:rPr sz="700" spc="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og</a:t>
            </a:r>
            <a:r>
              <a:rPr sz="7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Danmark</a:t>
            </a:r>
            <a:r>
              <a:rPr sz="7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kæmpede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om</a:t>
            </a:r>
            <a:r>
              <a:rPr sz="7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titlen</a:t>
            </a:r>
            <a:r>
              <a:rPr sz="7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som</a:t>
            </a:r>
            <a:r>
              <a:rPr sz="7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den</a:t>
            </a:r>
            <a:r>
              <a:rPr sz="7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hurtigste</a:t>
            </a:r>
            <a:r>
              <a:rPr sz="7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montør</a:t>
            </a:r>
            <a:r>
              <a:rPr sz="7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af</a:t>
            </a:r>
            <a:r>
              <a:rPr sz="7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da-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takonnektoren</a:t>
            </a:r>
            <a:r>
              <a:rPr sz="7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Actassi</a:t>
            </a:r>
            <a:r>
              <a:rPr sz="7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S1.</a:t>
            </a:r>
            <a:endParaRPr sz="7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  <a:spcBef>
                <a:spcPts val="700"/>
              </a:spcBef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Hovedpræmien</a:t>
            </a:r>
            <a:r>
              <a:rPr sz="700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ved</a:t>
            </a:r>
            <a:r>
              <a:rPr sz="700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det</a:t>
            </a:r>
            <a:r>
              <a:rPr sz="700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uofficielle</a:t>
            </a:r>
            <a:r>
              <a:rPr sz="700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nordi-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ske</a:t>
            </a:r>
            <a:r>
              <a:rPr sz="7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mesterskab</a:t>
            </a:r>
            <a:r>
              <a:rPr sz="7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var</a:t>
            </a:r>
            <a:r>
              <a:rPr sz="7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7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tur</a:t>
            </a:r>
            <a:r>
              <a:rPr sz="7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til</a:t>
            </a:r>
            <a:r>
              <a:rPr sz="7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Paris</a:t>
            </a:r>
            <a:r>
              <a:rPr sz="7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7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besøge</a:t>
            </a:r>
            <a:r>
              <a:rPr sz="700" spc="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Schneider</a:t>
            </a:r>
            <a:r>
              <a:rPr sz="700" spc="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Electrics</a:t>
            </a:r>
            <a:r>
              <a:rPr sz="700" spc="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hovedkvar-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ter,</a:t>
            </a:r>
            <a:r>
              <a:rPr sz="7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samt</a:t>
            </a:r>
            <a:r>
              <a:rPr sz="7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naturligvis</a:t>
            </a:r>
            <a:r>
              <a:rPr sz="7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7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specielt</a:t>
            </a:r>
            <a:r>
              <a:rPr sz="7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designe-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7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pokal.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20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299" y="264717"/>
            <a:ext cx="21691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5" dirty="0"/>
              <a:t>Power</a:t>
            </a:r>
            <a:r>
              <a:rPr sz="1400" spc="155" dirty="0"/>
              <a:t> </a:t>
            </a:r>
            <a:r>
              <a:rPr sz="1400" dirty="0"/>
              <a:t>over</a:t>
            </a:r>
            <a:r>
              <a:rPr sz="1400" spc="160" dirty="0"/>
              <a:t> </a:t>
            </a:r>
            <a:r>
              <a:rPr sz="1400" spc="55" dirty="0"/>
              <a:t>Ethernet</a:t>
            </a:r>
            <a:r>
              <a:rPr sz="1400" spc="160" dirty="0"/>
              <a:t> </a:t>
            </a:r>
            <a:r>
              <a:rPr sz="1400" spc="70" dirty="0"/>
              <a:t>(PoE)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311299" y="842585"/>
            <a:ext cx="1718945" cy="3709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Power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Ethernet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(PoE)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teknologi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giver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mulighed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for,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forsyne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net-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værksenheder</a:t>
            </a:r>
            <a:r>
              <a:rPr sz="700" spc="2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2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strøm</a:t>
            </a:r>
            <a:r>
              <a:rPr sz="700" spc="2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direkte</a:t>
            </a:r>
            <a:r>
              <a:rPr sz="700" spc="29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gen-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nem</a:t>
            </a:r>
            <a:r>
              <a:rPr sz="700" spc="2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netværkskablet.</a:t>
            </a:r>
            <a:r>
              <a:rPr sz="700" spc="2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2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undgår</a:t>
            </a:r>
            <a:r>
              <a:rPr sz="700" spc="2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altså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tilslutte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både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netværkskabel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strømforsyning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enheden.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700" i="1" dirty="0">
                <a:solidFill>
                  <a:srgbClr val="009735"/>
                </a:solidFill>
                <a:latin typeface="Arial"/>
                <a:cs typeface="Arial"/>
              </a:rPr>
              <a:t>Fordelene</a:t>
            </a:r>
            <a:r>
              <a:rPr sz="700" i="1" spc="10" dirty="0">
                <a:solidFill>
                  <a:srgbClr val="009735"/>
                </a:solidFill>
                <a:latin typeface="Arial"/>
                <a:cs typeface="Arial"/>
              </a:rPr>
              <a:t> </a:t>
            </a:r>
            <a:r>
              <a:rPr sz="700" i="1" dirty="0">
                <a:solidFill>
                  <a:srgbClr val="009735"/>
                </a:solidFill>
                <a:latin typeface="Arial"/>
                <a:cs typeface="Arial"/>
              </a:rPr>
              <a:t>er</a:t>
            </a:r>
            <a:r>
              <a:rPr sz="700" i="1" spc="10" dirty="0">
                <a:solidFill>
                  <a:srgbClr val="009735"/>
                </a:solidFill>
                <a:latin typeface="Arial"/>
                <a:cs typeface="Arial"/>
              </a:rPr>
              <a:t> </a:t>
            </a:r>
            <a:r>
              <a:rPr sz="700" i="1" spc="-10" dirty="0">
                <a:solidFill>
                  <a:srgbClr val="009735"/>
                </a:solidFill>
                <a:latin typeface="Arial"/>
                <a:cs typeface="Arial"/>
              </a:rPr>
              <a:t>mange:</a:t>
            </a:r>
            <a:endParaRPr sz="700">
              <a:latin typeface="Arial"/>
              <a:cs typeface="Arial"/>
            </a:endParaRPr>
          </a:p>
          <a:p>
            <a:pPr marL="120650" marR="11176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Man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undgår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skulle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lave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230V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installation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enheden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forsynes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 </a:t>
            </a:r>
            <a:r>
              <a:rPr sz="700" spc="-25" dirty="0">
                <a:latin typeface="Arial"/>
                <a:cs typeface="Arial"/>
              </a:rPr>
              <a:t>PoE</a:t>
            </a:r>
            <a:endParaRPr sz="700">
              <a:latin typeface="Arial"/>
              <a:cs typeface="Arial"/>
            </a:endParaRPr>
          </a:p>
          <a:p>
            <a:pPr marL="120650" marR="2984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Man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undgår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løse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strømforsyninger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ude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enhederne</a:t>
            </a:r>
            <a:endParaRPr sz="700">
              <a:latin typeface="Arial"/>
              <a:cs typeface="Arial"/>
            </a:endParaRPr>
          </a:p>
          <a:p>
            <a:pPr marL="120650" marR="2984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Man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undgår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mange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forskellige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typer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strømforsyninger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Mulighed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nødstrømsforsyning</a:t>
            </a:r>
            <a:endParaRPr sz="700">
              <a:latin typeface="Arial"/>
              <a:cs typeface="Arial"/>
            </a:endParaRPr>
          </a:p>
          <a:p>
            <a:pPr marL="120650" marR="5969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Mulighed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styre,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måle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derved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nedbringe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energiforbrug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tilsluttede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enheder.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spc="-10" dirty="0">
                <a:latin typeface="Arial"/>
                <a:cs typeface="Arial"/>
              </a:rPr>
              <a:t>Teknologien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sender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44-57V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DC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spæn-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ding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netværkskablet.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Spændingen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sendes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enten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ubrugte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10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Mb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100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Mb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kommunikation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(mode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B).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sendes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fantomspænding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”data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parrene”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(metode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A).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 </a:t>
            </a:r>
            <a:r>
              <a:rPr sz="700" spc="-20" dirty="0">
                <a:latin typeface="Arial"/>
                <a:cs typeface="Arial"/>
              </a:rPr>
              <a:t>også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denne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metode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anvendes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når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kom-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munikeres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Gb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10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Gb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alle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4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bruges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datakommunikaton.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47299" y="822363"/>
            <a:ext cx="1718310" cy="3975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59"/>
              </a:spcBef>
            </a:pPr>
            <a:r>
              <a:rPr sz="800" spc="75" dirty="0">
                <a:solidFill>
                  <a:srgbClr val="009735"/>
                </a:solidFill>
                <a:latin typeface="Calibri"/>
                <a:cs typeface="Calibri"/>
              </a:rPr>
              <a:t>De</a:t>
            </a:r>
            <a:r>
              <a:rPr sz="800" spc="16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3</a:t>
            </a:r>
            <a:r>
              <a:rPr sz="800" spc="1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komponenter</a:t>
            </a:r>
            <a:r>
              <a:rPr sz="800" spc="16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i</a:t>
            </a:r>
            <a:r>
              <a:rPr sz="800" spc="1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35" dirty="0">
                <a:solidFill>
                  <a:srgbClr val="009735"/>
                </a:solidFill>
                <a:latin typeface="Calibri"/>
                <a:cs typeface="Calibri"/>
              </a:rPr>
              <a:t>PoE:</a:t>
            </a:r>
            <a:endParaRPr sz="800">
              <a:latin typeface="Calibri"/>
              <a:cs typeface="Calibri"/>
            </a:endParaRPr>
          </a:p>
          <a:p>
            <a:pPr marL="120650" indent="-108585">
              <a:lnSpc>
                <a:spcPct val="100000"/>
              </a:lnSpc>
              <a:spcBef>
                <a:spcPts val="14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0" dirty="0">
                <a:latin typeface="Arial"/>
                <a:cs typeface="Arial"/>
              </a:rPr>
              <a:t>Power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Sourcing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Equipment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(PSE)</a:t>
            </a:r>
            <a:endParaRPr sz="700">
              <a:latin typeface="Arial"/>
              <a:cs typeface="Arial"/>
            </a:endParaRPr>
          </a:p>
          <a:p>
            <a:pPr marL="120650" marR="37465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er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enhed,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giver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sender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power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ud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netværkskablet,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eksempel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netværksswitch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supporterer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PoE</a:t>
            </a:r>
            <a:endParaRPr sz="700">
              <a:latin typeface="Arial"/>
              <a:cs typeface="Arial"/>
            </a:endParaRPr>
          </a:p>
          <a:p>
            <a:pPr marL="120650" marR="29209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Powered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Device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(PD)</a:t>
            </a:r>
            <a:r>
              <a:rPr sz="700" dirty="0">
                <a:latin typeface="Arial"/>
                <a:cs typeface="Arial"/>
              </a:rPr>
              <a:t> 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enhed,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drives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PSE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dermed</a:t>
            </a:r>
            <a:endParaRPr sz="700">
              <a:latin typeface="Arial"/>
              <a:cs typeface="Arial"/>
            </a:endParaRPr>
          </a:p>
          <a:p>
            <a:pPr marL="120650" marR="5080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forbruger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energi.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eksempel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trådløst Access </a:t>
            </a:r>
            <a:r>
              <a:rPr sz="700" spc="-20" dirty="0">
                <a:latin typeface="Arial"/>
                <a:cs typeface="Arial"/>
              </a:rPr>
              <a:t>Point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eller</a:t>
            </a:r>
            <a:r>
              <a:rPr sz="700" dirty="0">
                <a:latin typeface="Arial"/>
                <a:cs typeface="Arial"/>
              </a:rPr>
              <a:t> et </a:t>
            </a:r>
            <a:r>
              <a:rPr sz="700" spc="-10" dirty="0">
                <a:latin typeface="Arial"/>
                <a:cs typeface="Arial"/>
              </a:rPr>
              <a:t>IP-kamera.</a:t>
            </a:r>
            <a:endParaRPr sz="700">
              <a:latin typeface="Arial"/>
              <a:cs typeface="Arial"/>
            </a:endParaRPr>
          </a:p>
          <a:p>
            <a:pPr marL="120650" marR="29209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5" dirty="0">
                <a:latin typeface="Arial"/>
                <a:cs typeface="Arial"/>
              </a:rPr>
              <a:t>PoE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medie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forbindelse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som</a:t>
            </a:r>
            <a:r>
              <a:rPr sz="700" spc="49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PSE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leverer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power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igennem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nå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ud</a:t>
            </a:r>
            <a:endParaRPr sz="700">
              <a:latin typeface="Arial"/>
              <a:cs typeface="Arial"/>
            </a:endParaRPr>
          </a:p>
          <a:p>
            <a:pPr marL="12065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til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PD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(patchkabel,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kabel).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spc="-20" dirty="0">
                <a:latin typeface="Arial"/>
                <a:cs typeface="Arial"/>
              </a:rPr>
              <a:t>PoE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konstant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udvikling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udviklingen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går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én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retning;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Mere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power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-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kunne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supportere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flere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applikationer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flere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ty-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enheder.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Eksempler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009735"/>
                </a:solidFill>
                <a:latin typeface="Calibri"/>
                <a:cs typeface="Calibri"/>
              </a:rPr>
              <a:t>på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85" dirty="0">
                <a:solidFill>
                  <a:srgbClr val="009735"/>
                </a:solidFill>
                <a:latin typeface="Calibri"/>
                <a:cs typeface="Calibri"/>
              </a:rPr>
              <a:t>PD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35" dirty="0">
                <a:solidFill>
                  <a:srgbClr val="009735"/>
                </a:solidFill>
                <a:latin typeface="Calibri"/>
                <a:cs typeface="Calibri"/>
              </a:rPr>
              <a:t>enheder:</a:t>
            </a:r>
            <a:endParaRPr sz="800">
              <a:latin typeface="Calibri"/>
              <a:cs typeface="Calibri"/>
            </a:endParaRPr>
          </a:p>
          <a:p>
            <a:pPr marL="120650" indent="-108585">
              <a:lnSpc>
                <a:spcPct val="100000"/>
              </a:lnSpc>
              <a:spcBef>
                <a:spcPts val="14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Trådløse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access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points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(WAP)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IP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telefoner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IP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kameraer</a:t>
            </a:r>
            <a:endParaRPr sz="700">
              <a:latin typeface="Arial"/>
              <a:cs typeface="Arial"/>
            </a:endParaRPr>
          </a:p>
          <a:p>
            <a:pPr marL="120650" marR="22987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Overvågningskamera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zoom,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opvarmning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Dankort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terminaler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5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Dørkontrol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Tynde</a:t>
            </a:r>
            <a:r>
              <a:rPr sz="700" spc="-10" dirty="0">
                <a:latin typeface="Arial"/>
                <a:cs typeface="Arial"/>
              </a:rPr>
              <a:t> klienter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Enheder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bygningsstyring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Sensorer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Belysning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TV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skærme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21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29622" y="3816265"/>
            <a:ext cx="1696085" cy="1979930"/>
            <a:chOff x="2229622" y="3816265"/>
            <a:chExt cx="1696085" cy="19799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64690" y="3817848"/>
              <a:ext cx="1659305" cy="19765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31209" y="3817852"/>
              <a:ext cx="1692910" cy="1976755"/>
            </a:xfrm>
            <a:custGeom>
              <a:avLst/>
              <a:gdLst/>
              <a:ahLst/>
              <a:cxnLst/>
              <a:rect l="l" t="t" r="r" b="b"/>
              <a:pathLst>
                <a:path w="1692910" h="1976754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904568"/>
                  </a:lnTo>
                  <a:lnTo>
                    <a:pt x="1124" y="1946191"/>
                  </a:lnTo>
                  <a:lnTo>
                    <a:pt x="8999" y="1967564"/>
                  </a:lnTo>
                  <a:lnTo>
                    <a:pt x="30373" y="1975439"/>
                  </a:lnTo>
                  <a:lnTo>
                    <a:pt x="71996" y="1976564"/>
                  </a:lnTo>
                  <a:lnTo>
                    <a:pt x="1620786" y="1976564"/>
                  </a:lnTo>
                  <a:lnTo>
                    <a:pt x="1662416" y="1975439"/>
                  </a:lnTo>
                  <a:lnTo>
                    <a:pt x="1683794" y="1967564"/>
                  </a:lnTo>
                  <a:lnTo>
                    <a:pt x="1691670" y="1946191"/>
                  </a:lnTo>
                  <a:lnTo>
                    <a:pt x="1692795" y="1904568"/>
                  </a:lnTo>
                  <a:lnTo>
                    <a:pt x="1692795" y="71996"/>
                  </a:lnTo>
                  <a:lnTo>
                    <a:pt x="1691670" y="30373"/>
                  </a:lnTo>
                  <a:lnTo>
                    <a:pt x="1683794" y="8999"/>
                  </a:lnTo>
                  <a:lnTo>
                    <a:pt x="1662416" y="1124"/>
                  </a:lnTo>
                  <a:lnTo>
                    <a:pt x="1620786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28403" y="4134624"/>
              <a:ext cx="747331" cy="605040"/>
            </a:xfrm>
            <a:prstGeom prst="rect">
              <a:avLst/>
            </a:prstGeom>
          </p:spPr>
        </p:pic>
      </p:grp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95998" y="322415"/>
          <a:ext cx="3528059" cy="1022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2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2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20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765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700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PoE</a:t>
                      </a:r>
                      <a:r>
                        <a:rPr sz="700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Standard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53340" marR="241935">
                        <a:lnSpc>
                          <a:spcPct val="107200"/>
                        </a:lnSpc>
                        <a:spcBef>
                          <a:spcPts val="180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Antal</a:t>
                      </a:r>
                      <a:r>
                        <a:rPr sz="700" spc="1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par</a:t>
                      </a:r>
                      <a:r>
                        <a:rPr sz="700" spc="1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med</a:t>
                      </a:r>
                      <a:r>
                        <a:rPr sz="700" spc="2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power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Power</a:t>
                      </a:r>
                      <a:r>
                        <a:rPr sz="700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til</a:t>
                      </a:r>
                      <a:r>
                        <a:rPr sz="700" spc="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rådighed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solidFill>
                      <a:srgbClr val="0097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PoE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IEEE802.3af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par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13W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PoE+/PoEP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IEEE802.3at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par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25W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440"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700" spc="-20" dirty="0">
                          <a:latin typeface="Arial"/>
                          <a:cs typeface="Arial"/>
                        </a:rPr>
                        <a:t>UPoE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Proprietære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par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51W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HiPoE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35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del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af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HD-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BaseT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par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72W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383299" y="1457763"/>
            <a:ext cx="1717675" cy="673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59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Temperaturstigning</a:t>
            </a:r>
            <a:r>
              <a:rPr sz="800" spc="26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009735"/>
                </a:solidFill>
                <a:latin typeface="Calibri"/>
                <a:cs typeface="Calibri"/>
              </a:rPr>
              <a:t>og</a:t>
            </a:r>
            <a:r>
              <a:rPr sz="800" spc="26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gnister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Med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stigningen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power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leve-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res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gennem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netværkskablet,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stiger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også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bekymringerne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poweren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have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indflydelse</a:t>
            </a:r>
            <a:r>
              <a:rPr sz="700" dirty="0">
                <a:latin typeface="Arial"/>
                <a:cs typeface="Arial"/>
              </a:rPr>
              <a:t> på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40" dirty="0">
                <a:latin typeface="Arial"/>
                <a:cs typeface="Arial"/>
              </a:rPr>
              <a:t>PoE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mediet.</a:t>
            </a:r>
            <a:endParaRPr sz="7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3299" y="2232526"/>
            <a:ext cx="171767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Bekymringerne</a:t>
            </a:r>
            <a:r>
              <a:rPr sz="700" spc="2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2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allerede</a:t>
            </a:r>
            <a:r>
              <a:rPr sz="700" spc="2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adresseret</a:t>
            </a:r>
            <a:r>
              <a:rPr sz="700" spc="27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standardorganisationerne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omsat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dem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standardiseret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testprocedure.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3299" y="2740590"/>
            <a:ext cx="1717675" cy="116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spc="-50" dirty="0">
                <a:latin typeface="Arial"/>
                <a:cs typeface="Arial"/>
              </a:rPr>
              <a:t>P</a:t>
            </a:r>
            <a:r>
              <a:rPr sz="700" spc="-5" dirty="0">
                <a:latin typeface="Arial"/>
                <a:cs typeface="Arial"/>
              </a:rPr>
              <a:t>å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spc="30" dirty="0">
                <a:latin typeface="Arial"/>
                <a:cs typeface="Arial"/>
              </a:rPr>
              <a:t>b</a:t>
            </a:r>
            <a:r>
              <a:rPr sz="700" spc="-5" dirty="0">
                <a:latin typeface="Arial"/>
                <a:cs typeface="Arial"/>
              </a:rPr>
              <a:t>eldel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h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s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spc="5" dirty="0">
                <a:latin typeface="Arial"/>
                <a:cs typeface="Arial"/>
              </a:rPr>
              <a:t>nd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spc="-5" dirty="0">
                <a:latin typeface="Arial"/>
                <a:cs typeface="Arial"/>
              </a:rPr>
              <a:t>r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10" dirty="0">
                <a:latin typeface="Arial"/>
                <a:cs typeface="Arial"/>
              </a:rPr>
              <a:t>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</a:t>
            </a:r>
            <a:r>
              <a:rPr sz="700" spc="-45" dirty="0">
                <a:latin typeface="Arial"/>
                <a:cs typeface="Arial"/>
              </a:rPr>
              <a:t>S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dirty="0">
                <a:latin typeface="Arial"/>
                <a:cs typeface="Arial"/>
              </a:rPr>
              <a:t>/</a:t>
            </a:r>
            <a:r>
              <a:rPr sz="700" spc="-25" dirty="0">
                <a:latin typeface="Arial"/>
                <a:cs typeface="Arial"/>
              </a:rPr>
              <a:t>I</a:t>
            </a:r>
            <a:r>
              <a:rPr sz="700" spc="-45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C </a:t>
            </a:r>
            <a:r>
              <a:rPr sz="700" spc="-45" dirty="0">
                <a:latin typeface="Arial"/>
                <a:cs typeface="Arial"/>
              </a:rPr>
              <a:t>T</a:t>
            </a:r>
            <a:r>
              <a:rPr sz="700" spc="-40" dirty="0">
                <a:latin typeface="Arial"/>
                <a:cs typeface="Arial"/>
              </a:rPr>
              <a:t>R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2</a:t>
            </a:r>
            <a:r>
              <a:rPr sz="700" spc="-25" dirty="0">
                <a:latin typeface="Arial"/>
                <a:cs typeface="Arial"/>
              </a:rPr>
              <a:t>9</a:t>
            </a:r>
            <a:r>
              <a:rPr sz="700" spc="-50" dirty="0">
                <a:latin typeface="Arial"/>
                <a:cs typeface="Arial"/>
              </a:rPr>
              <a:t>1</a:t>
            </a:r>
            <a:r>
              <a:rPr sz="700" spc="-20" dirty="0">
                <a:latin typeface="Arial"/>
                <a:cs typeface="Arial"/>
              </a:rPr>
              <a:t>2</a:t>
            </a:r>
            <a:r>
              <a:rPr sz="700" spc="-5" dirty="0">
                <a:latin typeface="Arial"/>
                <a:cs typeface="Arial"/>
              </a:rPr>
              <a:t>5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spc="35" dirty="0">
                <a:latin typeface="Arial"/>
                <a:cs typeface="Arial"/>
              </a:rPr>
              <a:t>g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15" dirty="0">
                <a:latin typeface="Arial"/>
                <a:cs typeface="Arial"/>
              </a:rPr>
              <a:t>ste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te</a:t>
            </a:r>
            <a:r>
              <a:rPr sz="700" spc="-10" dirty="0">
                <a:latin typeface="Arial"/>
                <a:cs typeface="Arial"/>
              </a:rPr>
              <a:t>m</a:t>
            </a:r>
            <a:r>
              <a:rPr sz="700" spc="30" dirty="0">
                <a:latin typeface="Arial"/>
                <a:cs typeface="Arial"/>
              </a:rPr>
              <a:t>p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20" dirty="0">
                <a:latin typeface="Arial"/>
                <a:cs typeface="Arial"/>
              </a:rPr>
              <a:t>a</a:t>
            </a:r>
            <a:r>
              <a:rPr sz="700" spc="-1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u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s</a:t>
            </a:r>
            <a:r>
              <a:rPr sz="700" spc="-5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25" dirty="0">
                <a:latin typeface="Arial"/>
                <a:cs typeface="Arial"/>
              </a:rPr>
              <a:t>g</a:t>
            </a:r>
            <a:r>
              <a:rPr sz="700" spc="-15" dirty="0">
                <a:latin typeface="Arial"/>
                <a:cs typeface="Arial"/>
              </a:rPr>
              <a:t>n</a:t>
            </a:r>
            <a:r>
              <a:rPr sz="700" spc="-2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n</a:t>
            </a:r>
            <a:r>
              <a:rPr sz="700" spc="25" dirty="0">
                <a:latin typeface="Arial"/>
                <a:cs typeface="Arial"/>
              </a:rPr>
              <a:t>g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i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t 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spc="30" dirty="0">
                <a:latin typeface="Arial"/>
                <a:cs typeface="Arial"/>
              </a:rPr>
              <a:t>b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l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v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35" dirty="0">
                <a:latin typeface="Arial"/>
                <a:cs typeface="Arial"/>
              </a:rPr>
              <a:t>d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f</a:t>
            </a:r>
            <a:r>
              <a:rPr sz="700" spc="-15" dirty="0">
                <a:latin typeface="Arial"/>
                <a:cs typeface="Arial"/>
              </a:rPr>
              <a:t>ul</a:t>
            </a:r>
            <a:r>
              <a:rPr sz="700" spc="35" dirty="0">
                <a:latin typeface="Arial"/>
                <a:cs typeface="Arial"/>
              </a:rPr>
              <a:t>d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55" dirty="0">
                <a:latin typeface="Arial"/>
                <a:cs typeface="Arial"/>
              </a:rPr>
              <a:t>P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5" dirty="0">
                <a:latin typeface="Arial"/>
                <a:cs typeface="Arial"/>
              </a:rPr>
              <a:t>+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30" dirty="0">
                <a:latin typeface="Arial"/>
                <a:cs typeface="Arial"/>
              </a:rPr>
              <a:t>b</a:t>
            </a:r>
            <a:r>
              <a:rPr sz="700" spc="-15" dirty="0">
                <a:latin typeface="Arial"/>
                <a:cs typeface="Arial"/>
              </a:rPr>
              <a:t>elas</a:t>
            </a:r>
            <a:r>
              <a:rPr sz="700" spc="-5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n</a:t>
            </a:r>
            <a:r>
              <a:rPr sz="700" spc="-2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n</a:t>
            </a:r>
            <a:r>
              <a:rPr sz="700" spc="20" dirty="0">
                <a:latin typeface="Arial"/>
                <a:cs typeface="Arial"/>
              </a:rPr>
              <a:t>g</a:t>
            </a:r>
            <a:r>
              <a:rPr sz="700" dirty="0">
                <a:latin typeface="Arial"/>
                <a:cs typeface="Arial"/>
              </a:rPr>
              <a:t>.</a:t>
            </a:r>
            <a:r>
              <a:rPr sz="700" spc="-10" dirty="0">
                <a:latin typeface="Arial"/>
                <a:cs typeface="Arial"/>
              </a:rPr>
              <a:t> D</a:t>
            </a:r>
            <a:r>
              <a:rPr sz="700" spc="-15" dirty="0">
                <a:latin typeface="Arial"/>
                <a:cs typeface="Arial"/>
              </a:rPr>
              <a:t>enn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15" dirty="0">
                <a:latin typeface="Arial"/>
                <a:cs typeface="Arial"/>
              </a:rPr>
              <a:t>s</a:t>
            </a:r>
            <a:r>
              <a:rPr sz="700" dirty="0">
                <a:latin typeface="Arial"/>
                <a:cs typeface="Arial"/>
              </a:rPr>
              <a:t>t </a:t>
            </a:r>
            <a:r>
              <a:rPr sz="700" spc="-5" dirty="0">
                <a:latin typeface="Arial"/>
                <a:cs typeface="Arial"/>
              </a:rPr>
              <a:t>v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se</a:t>
            </a:r>
            <a:r>
              <a:rPr sz="700" spc="-50" dirty="0">
                <a:latin typeface="Arial"/>
                <a:cs typeface="Arial"/>
              </a:rPr>
              <a:t>r</a:t>
            </a:r>
            <a:r>
              <a:rPr sz="700" dirty="0">
                <a:latin typeface="Arial"/>
                <a:cs typeface="Arial"/>
              </a:rPr>
              <a:t>,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j</a:t>
            </a:r>
            <a:r>
              <a:rPr sz="700" spc="-5" dirty="0">
                <a:latin typeface="Arial"/>
                <a:cs typeface="Arial"/>
              </a:rPr>
              <a:t>o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s</a:t>
            </a:r>
            <a:r>
              <a:rPr sz="700" spc="5" dirty="0">
                <a:latin typeface="Arial"/>
                <a:cs typeface="Arial"/>
              </a:rPr>
              <a:t>t</a:t>
            </a:r>
            <a:r>
              <a:rPr sz="700" spc="-45" dirty="0">
                <a:latin typeface="Arial"/>
                <a:cs typeface="Arial"/>
              </a:rPr>
              <a:t>ø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5" dirty="0">
                <a:latin typeface="Arial"/>
                <a:cs typeface="Arial"/>
              </a:rPr>
              <a:t>re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spc="-15" dirty="0">
                <a:latin typeface="Arial"/>
                <a:cs typeface="Arial"/>
              </a:rPr>
              <a:t>iamete</a:t>
            </a:r>
            <a:r>
              <a:rPr sz="700" spc="-5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-50" dirty="0">
                <a:latin typeface="Arial"/>
                <a:cs typeface="Arial"/>
              </a:rPr>
              <a:t>r</a:t>
            </a:r>
            <a:r>
              <a:rPr sz="700" dirty="0">
                <a:latin typeface="Arial"/>
                <a:cs typeface="Arial"/>
              </a:rPr>
              <a:t>,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j</a:t>
            </a:r>
            <a:r>
              <a:rPr sz="700" spc="-5" dirty="0">
                <a:latin typeface="Arial"/>
                <a:cs typeface="Arial"/>
              </a:rPr>
              <a:t>o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</a:t>
            </a:r>
            <a:r>
              <a:rPr sz="700" spc="-20" dirty="0">
                <a:latin typeface="Arial"/>
                <a:cs typeface="Arial"/>
              </a:rPr>
              <a:t>i</a:t>
            </a:r>
            <a:r>
              <a:rPr sz="700" dirty="0">
                <a:latin typeface="Arial"/>
                <a:cs typeface="Arial"/>
              </a:rPr>
              <a:t>n- 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spc="-5" dirty="0">
                <a:latin typeface="Arial"/>
                <a:cs typeface="Arial"/>
              </a:rPr>
              <a:t>re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mo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spc="-15" dirty="0">
                <a:latin typeface="Arial"/>
                <a:cs typeface="Arial"/>
              </a:rPr>
              <a:t>s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an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i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spc="25" dirty="0">
                <a:latin typeface="Arial"/>
                <a:cs typeface="Arial"/>
              </a:rPr>
              <a:t>b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2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spc="35" dirty="0">
                <a:latin typeface="Arial"/>
                <a:cs typeface="Arial"/>
              </a:rPr>
              <a:t>g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me</a:t>
            </a:r>
            <a:r>
              <a:rPr sz="700" spc="35" dirty="0">
                <a:latin typeface="Arial"/>
                <a:cs typeface="Arial"/>
              </a:rPr>
              <a:t>d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</a:t>
            </a:r>
            <a:r>
              <a:rPr sz="700" spc="-20" dirty="0">
                <a:latin typeface="Arial"/>
                <a:cs typeface="Arial"/>
              </a:rPr>
              <a:t>i</a:t>
            </a:r>
            <a:r>
              <a:rPr sz="700" dirty="0">
                <a:latin typeface="Arial"/>
                <a:cs typeface="Arial"/>
              </a:rPr>
              <a:t>n- 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spc="-5" dirty="0">
                <a:latin typeface="Arial"/>
                <a:cs typeface="Arial"/>
              </a:rPr>
              <a:t>re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7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tem</a:t>
            </a:r>
            <a:r>
              <a:rPr sz="700" spc="30" dirty="0">
                <a:latin typeface="Arial"/>
                <a:cs typeface="Arial"/>
              </a:rPr>
              <a:t>p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20" dirty="0">
                <a:latin typeface="Arial"/>
                <a:cs typeface="Arial"/>
              </a:rPr>
              <a:t>a</a:t>
            </a:r>
            <a:r>
              <a:rPr sz="700" spc="-1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u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s</a:t>
            </a:r>
            <a:r>
              <a:rPr sz="700" spc="-5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25" dirty="0">
                <a:latin typeface="Arial"/>
                <a:cs typeface="Arial"/>
              </a:rPr>
              <a:t>g</a:t>
            </a:r>
            <a:r>
              <a:rPr sz="700" spc="-15" dirty="0">
                <a:latin typeface="Arial"/>
                <a:cs typeface="Arial"/>
              </a:rPr>
              <a:t>n</a:t>
            </a:r>
            <a:r>
              <a:rPr sz="700" spc="-2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n</a:t>
            </a:r>
            <a:r>
              <a:rPr sz="700" spc="20" dirty="0">
                <a:latin typeface="Arial"/>
                <a:cs typeface="Arial"/>
              </a:rPr>
              <a:t>g</a:t>
            </a:r>
            <a:r>
              <a:rPr sz="700" dirty="0">
                <a:latin typeface="Arial"/>
                <a:cs typeface="Arial"/>
              </a:rPr>
              <a:t>. </a:t>
            </a:r>
            <a:r>
              <a:rPr sz="700" spc="-70" dirty="0">
                <a:latin typeface="Arial"/>
                <a:cs typeface="Arial"/>
              </a:rPr>
              <a:t> </a:t>
            </a:r>
            <a:r>
              <a:rPr sz="700" spc="-95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15" dirty="0">
                <a:latin typeface="Arial"/>
                <a:cs typeface="Arial"/>
              </a:rPr>
              <a:t>ste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7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v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se</a:t>
            </a:r>
            <a:r>
              <a:rPr sz="700" dirty="0">
                <a:latin typeface="Arial"/>
                <a:cs typeface="Arial"/>
              </a:rPr>
              <a:t>r </a:t>
            </a:r>
            <a:r>
              <a:rPr sz="700" spc="-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spc="25" dirty="0">
                <a:latin typeface="Arial"/>
                <a:cs typeface="Arial"/>
              </a:rPr>
              <a:t>g</a:t>
            </a:r>
            <a:r>
              <a:rPr sz="700" spc="-5" dirty="0">
                <a:latin typeface="Arial"/>
                <a:cs typeface="Arial"/>
              </a:rPr>
              <a:t>så </a:t>
            </a:r>
            <a:r>
              <a:rPr sz="700" spc="-20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-15" dirty="0">
                <a:latin typeface="Arial"/>
                <a:cs typeface="Arial"/>
              </a:rPr>
              <a:t>æ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me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spc="25" dirty="0">
                <a:latin typeface="Arial"/>
                <a:cs typeface="Arial"/>
              </a:rPr>
              <a:t>b</a:t>
            </a:r>
            <a:r>
              <a:rPr sz="700" spc="-15" dirty="0">
                <a:latin typeface="Arial"/>
                <a:cs typeface="Arial"/>
              </a:rPr>
              <a:t>le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ha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30" dirty="0">
                <a:latin typeface="Arial"/>
                <a:cs typeface="Arial"/>
              </a:rPr>
              <a:t>b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spc="-5" dirty="0">
                <a:latin typeface="Arial"/>
                <a:cs typeface="Arial"/>
              </a:rPr>
              <a:t>re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v</a:t>
            </a:r>
            <a:r>
              <a:rPr sz="700" spc="-15" dirty="0">
                <a:latin typeface="Arial"/>
                <a:cs typeface="Arial"/>
              </a:rPr>
              <a:t>n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t</a:t>
            </a:r>
            <a:r>
              <a:rPr sz="700" spc="-20" dirty="0">
                <a:latin typeface="Arial"/>
                <a:cs typeface="Arial"/>
              </a:rPr>
              <a:t>i</a:t>
            </a:r>
            <a:r>
              <a:rPr sz="700" spc="-5" dirty="0">
                <a:latin typeface="Arial"/>
                <a:cs typeface="Arial"/>
              </a:rPr>
              <a:t>l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t </a:t>
            </a:r>
            <a:r>
              <a:rPr sz="700" spc="30" dirty="0">
                <a:latin typeface="Arial"/>
                <a:cs typeface="Arial"/>
              </a:rPr>
              <a:t>b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spc="20" dirty="0">
                <a:latin typeface="Arial"/>
                <a:cs typeface="Arial"/>
              </a:rPr>
              <a:t>r</a:t>
            </a:r>
            <a:r>
              <a:rPr sz="700" spc="-5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5" dirty="0">
                <a:latin typeface="Arial"/>
                <a:cs typeface="Arial"/>
              </a:rPr>
              <a:t>d</a:t>
            </a:r>
            <a:r>
              <a:rPr sz="700" spc="15" dirty="0">
                <a:latin typeface="Arial"/>
                <a:cs typeface="Arial"/>
              </a:rPr>
              <a:t>e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me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spc="35" dirty="0">
                <a:latin typeface="Arial"/>
                <a:cs typeface="Arial"/>
              </a:rPr>
              <a:t>g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30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v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35" dirty="0">
                <a:latin typeface="Arial"/>
                <a:cs typeface="Arial"/>
              </a:rPr>
              <a:t>d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</a:t>
            </a:r>
            <a:r>
              <a:rPr sz="700" spc="-20" dirty="0">
                <a:latin typeface="Arial"/>
                <a:cs typeface="Arial"/>
              </a:rPr>
              <a:t>i</a:t>
            </a:r>
            <a:r>
              <a:rPr sz="700" spc="5" dirty="0">
                <a:latin typeface="Arial"/>
                <a:cs typeface="Arial"/>
              </a:rPr>
              <a:t>nd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20" dirty="0">
                <a:latin typeface="Arial"/>
                <a:cs typeface="Arial"/>
              </a:rPr>
              <a:t>k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m- </a:t>
            </a:r>
            <a:r>
              <a:rPr sz="700" spc="30" dirty="0">
                <a:latin typeface="Arial"/>
                <a:cs typeface="Arial"/>
              </a:rPr>
              <a:t>p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20" dirty="0">
                <a:latin typeface="Arial"/>
                <a:cs typeface="Arial"/>
              </a:rPr>
              <a:t>a</a:t>
            </a:r>
            <a:r>
              <a:rPr sz="700" spc="-1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u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s</a:t>
            </a:r>
            <a:r>
              <a:rPr sz="700" spc="-5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25" dirty="0">
                <a:latin typeface="Arial"/>
                <a:cs typeface="Arial"/>
              </a:rPr>
              <a:t>g</a:t>
            </a:r>
            <a:r>
              <a:rPr sz="700" spc="-15" dirty="0">
                <a:latin typeface="Arial"/>
                <a:cs typeface="Arial"/>
              </a:rPr>
              <a:t>n</a:t>
            </a:r>
            <a:r>
              <a:rPr sz="700" spc="-20" dirty="0">
                <a:latin typeface="Arial"/>
                <a:cs typeface="Arial"/>
              </a:rPr>
              <a:t>i</a:t>
            </a:r>
            <a:r>
              <a:rPr sz="700" spc="-5" dirty="0">
                <a:latin typeface="Arial"/>
                <a:cs typeface="Arial"/>
              </a:rPr>
              <a:t>ngen</a:t>
            </a:r>
            <a:r>
              <a:rPr sz="700" dirty="0">
                <a:latin typeface="Arial"/>
                <a:cs typeface="Arial"/>
              </a:rPr>
              <a:t>.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19262" y="1478477"/>
            <a:ext cx="1717675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På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konnektordelen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hedder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standarden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IEC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60512-</a:t>
            </a:r>
            <a:r>
              <a:rPr sz="700" dirty="0">
                <a:latin typeface="Arial"/>
                <a:cs typeface="Arial"/>
              </a:rPr>
              <a:t>99-001</a:t>
            </a:r>
            <a:r>
              <a:rPr sz="700" spc="3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beskriver</a:t>
            </a:r>
            <a:r>
              <a:rPr sz="700" spc="3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hvordan</a:t>
            </a:r>
            <a:r>
              <a:rPr sz="700" spc="3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konnektor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skal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testes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sikre,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at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-25" dirty="0">
                <a:latin typeface="Arial"/>
                <a:cs typeface="Arial"/>
              </a:rPr>
              <a:t> kan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holde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-10" dirty="0">
                <a:latin typeface="Arial"/>
                <a:cs typeface="Arial"/>
              </a:rPr>
              <a:t> nuværende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PoE+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standard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ikke mindst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-10" dirty="0">
                <a:latin typeface="Arial"/>
                <a:cs typeface="Arial"/>
              </a:rPr>
              <a:t> fremtidige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40" dirty="0">
                <a:latin typeface="Arial"/>
                <a:cs typeface="Arial"/>
              </a:rPr>
              <a:t>PoE</a:t>
            </a:r>
            <a:r>
              <a:rPr sz="700" spc="-10" dirty="0">
                <a:latin typeface="Arial"/>
                <a:cs typeface="Arial"/>
              </a:rPr>
              <a:t> standarder.</a:t>
            </a:r>
            <a:endParaRPr sz="7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19262" y="2240616"/>
            <a:ext cx="1717675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spc="-25" dirty="0">
                <a:latin typeface="Arial"/>
                <a:cs typeface="Arial"/>
              </a:rPr>
              <a:t>Testen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viser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hvordan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opstår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gnister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når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konnektor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PoE+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tilsluttes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afbry-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des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derved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nedbryder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forgyldningen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på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konnektorens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kontaktflader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risiko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dårlig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forbindelse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eller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afbrydelser.</a:t>
            </a:r>
            <a:endParaRPr sz="7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19262" y="3002756"/>
            <a:ext cx="1717675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Anvendes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allerede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nu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PoE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forventes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PoE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bliver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anvendt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netværkets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fremtid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bør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der,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undgå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disse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problemer,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vælges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konnektore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som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certificeret </a:t>
            </a:r>
            <a:r>
              <a:rPr sz="700" spc="-10" dirty="0">
                <a:latin typeface="Arial"/>
                <a:cs typeface="Arial"/>
              </a:rPr>
              <a:t>til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IEC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60512-</a:t>
            </a:r>
            <a:r>
              <a:rPr sz="700" dirty="0">
                <a:latin typeface="Arial"/>
                <a:cs typeface="Arial"/>
              </a:rPr>
              <a:t>99-</a:t>
            </a:r>
            <a:r>
              <a:rPr sz="700" spc="-25" dirty="0">
                <a:latin typeface="Arial"/>
                <a:cs typeface="Arial"/>
              </a:rPr>
              <a:t>001</a:t>
            </a:r>
            <a:endParaRPr sz="700">
              <a:latin typeface="Arial"/>
              <a:cs typeface="Arial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395998" y="4023220"/>
          <a:ext cx="1691638" cy="7359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5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5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335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Kabeltype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Temp.</a:t>
                      </a:r>
                      <a:r>
                        <a:rPr sz="700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stigning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solidFill>
                      <a:srgbClr val="0097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Cat.5e</a:t>
                      </a:r>
                      <a:r>
                        <a:rPr sz="7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U/UTP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14</a:t>
                      </a:r>
                      <a:r>
                        <a:rPr sz="600" spc="-37" baseline="34722" dirty="0">
                          <a:latin typeface="Arial"/>
                          <a:cs typeface="Arial"/>
                        </a:rPr>
                        <a:t>0</a:t>
                      </a:r>
                      <a:endParaRPr sz="600" baseline="34722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Cat.6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F/UTP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600" spc="-37" baseline="34722" dirty="0">
                          <a:latin typeface="Arial"/>
                          <a:cs typeface="Arial"/>
                        </a:rPr>
                        <a:t>0</a:t>
                      </a:r>
                      <a:endParaRPr sz="600" baseline="34722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440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Cat.6A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F/UTP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050" spc="-37" baseline="-19841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400" spc="-25" dirty="0">
                          <a:latin typeface="Arial"/>
                          <a:cs typeface="Arial"/>
                        </a:rPr>
                        <a:t>0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2286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22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299" y="264717"/>
            <a:ext cx="26670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5" dirty="0"/>
              <a:t>Materialekategori</a:t>
            </a:r>
            <a:r>
              <a:rPr sz="1400" spc="105" dirty="0"/>
              <a:t> </a:t>
            </a:r>
            <a:r>
              <a:rPr sz="1400" spc="130" dirty="0"/>
              <a:t>og</a:t>
            </a:r>
            <a:r>
              <a:rPr sz="1400" spc="110" dirty="0"/>
              <a:t> </a:t>
            </a:r>
            <a:r>
              <a:rPr sz="1400" spc="70" dirty="0"/>
              <a:t>standarder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311299" y="822363"/>
            <a:ext cx="1717675" cy="2070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spc="65" dirty="0">
                <a:solidFill>
                  <a:srgbClr val="009735"/>
                </a:solidFill>
                <a:latin typeface="Calibri"/>
                <a:cs typeface="Calibri"/>
              </a:rPr>
              <a:t>Category</a:t>
            </a:r>
            <a:r>
              <a:rPr sz="800" spc="12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eller</a:t>
            </a:r>
            <a:r>
              <a:rPr sz="800" spc="13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009735"/>
                </a:solidFill>
                <a:latin typeface="Calibri"/>
                <a:cs typeface="Calibri"/>
              </a:rPr>
              <a:t>Class</a:t>
            </a:r>
            <a:endParaRPr sz="800">
              <a:latin typeface="Calibri"/>
              <a:cs typeface="Calibri"/>
            </a:endParaRPr>
          </a:p>
          <a:p>
            <a:pPr marL="12700" marR="5080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De</a:t>
            </a:r>
            <a:r>
              <a:rPr sz="700" spc="3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toneangivende</a:t>
            </a:r>
            <a:r>
              <a:rPr sz="700" spc="3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standardorganisatio-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inden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struktureret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kabling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er:</a:t>
            </a:r>
            <a:endParaRPr sz="700">
              <a:latin typeface="Arial"/>
              <a:cs typeface="Arial"/>
            </a:endParaRPr>
          </a:p>
          <a:p>
            <a:pPr marL="120650" marR="27940" indent="-108585">
              <a:lnSpc>
                <a:spcPts val="10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Den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amerikanske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organisation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”Telecommunications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Industry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Association”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forkortes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TIA.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del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omhandler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struktureret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kabling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568</a:t>
            </a:r>
            <a:endParaRPr sz="700">
              <a:latin typeface="Arial"/>
              <a:cs typeface="Arial"/>
            </a:endParaRPr>
          </a:p>
          <a:p>
            <a:pPr marL="120650" marR="34290" indent="-108585">
              <a:lnSpc>
                <a:spcPts val="10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Den </a:t>
            </a:r>
            <a:r>
              <a:rPr sz="700" spc="-10" dirty="0">
                <a:latin typeface="Arial"/>
                <a:cs typeface="Arial"/>
              </a:rPr>
              <a:t>europæiske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”European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Committee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Electro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technical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Standardization”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også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kaldet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CENELEC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bruger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forkortelsen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omhandler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struktureret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kabling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50173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 </a:t>
            </a:r>
            <a:r>
              <a:rPr sz="700" spc="-20" dirty="0">
                <a:latin typeface="Arial"/>
                <a:cs typeface="Arial"/>
              </a:rPr>
              <a:t>50174</a:t>
            </a:r>
            <a:endParaRPr sz="700">
              <a:latin typeface="Arial"/>
              <a:cs typeface="Arial"/>
            </a:endParaRPr>
          </a:p>
          <a:p>
            <a:pPr marL="120014" marR="60960" indent="-107950">
              <a:lnSpc>
                <a:spcPts val="10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Den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internationale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”International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Organization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Standardization”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forkortes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ISO.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del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omhandler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struktureret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kabling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11801.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47262" y="843076"/>
            <a:ext cx="1718945" cy="193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Alle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behov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kunne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skelne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mellem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kvaliteten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samlede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link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enkelte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komponenter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linket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(kon-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nektorer,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kabler,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patchkabler).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Desværre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helt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enighed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omkring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brugen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af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begreber,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hvilket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skaber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del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forvirring.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Således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benævner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TIA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både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enkelte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kvaliteter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systemer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kom-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ponenter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kategorier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(Cat.5e,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Cat.6,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Cat.6A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osv).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Anderledes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enighed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ISO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EN,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begge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steder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bru-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ger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klasser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(Class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D,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Class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E,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Class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EA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osv.)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kvaliteten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samlede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link,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kategorier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når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beskrive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komponenter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linken.</a:t>
            </a:r>
            <a:endParaRPr sz="7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23999" y="3157410"/>
          <a:ext cx="3520437" cy="1364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6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7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67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67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pPr marL="35560" marR="100965">
                        <a:lnSpc>
                          <a:spcPct val="119100"/>
                        </a:lnSpc>
                        <a:spcBef>
                          <a:spcPts val="85"/>
                        </a:spcBef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Generelle</a:t>
                      </a:r>
                      <a:r>
                        <a:rPr sz="700" spc="2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begreber</a:t>
                      </a:r>
                      <a:r>
                        <a:rPr sz="700" spc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700" spc="2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denne</a:t>
                      </a:r>
                      <a:r>
                        <a:rPr sz="700" spc="2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bog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EN50173</a:t>
                      </a:r>
                      <a:r>
                        <a:rPr sz="700" spc="3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</a:pPr>
                      <a:r>
                        <a:rPr sz="700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Link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3655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7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ISO11801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28575" marR="87630">
                        <a:lnSpc>
                          <a:spcPct val="119100"/>
                        </a:lnSpc>
                        <a:spcBef>
                          <a:spcPts val="170"/>
                        </a:spcBef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Komponen-</a:t>
                      </a:r>
                      <a:r>
                        <a:rPr sz="700" spc="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3655" marB="0">
                    <a:solidFill>
                      <a:srgbClr val="00973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TIA-</a:t>
                      </a:r>
                      <a:r>
                        <a:rPr sz="7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568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615315" marR="87630" indent="-587375">
                        <a:lnSpc>
                          <a:spcPct val="119100"/>
                        </a:lnSpc>
                        <a:spcBef>
                          <a:spcPts val="170"/>
                        </a:spcBef>
                        <a:tabLst>
                          <a:tab pos="615315" algn="l"/>
                        </a:tabLst>
                      </a:pPr>
                      <a:r>
                        <a:rPr sz="1050" spc="-30" baseline="-39682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Link</a:t>
                      </a:r>
                      <a:r>
                        <a:rPr sz="1050" baseline="-39682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Komponen-</a:t>
                      </a:r>
                      <a:r>
                        <a:rPr sz="700" spc="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3655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 marR="35560">
                        <a:lnSpc>
                          <a:spcPct val="119100"/>
                        </a:lnSpc>
                        <a:spcBef>
                          <a:spcPts val="585"/>
                        </a:spcBef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Minimum</a:t>
                      </a:r>
                      <a:r>
                        <a:rPr sz="700" spc="2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båndbredde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74295" marB="0">
                    <a:solidFill>
                      <a:srgbClr val="0097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Cat.5e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Class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D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Cat.5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Cat.5e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link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Cat.5e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9695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100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Mhz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440"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Cat.6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Class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Cat.6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Cat.6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link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Cat.6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9695" algn="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250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Mhz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Cat.6A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Class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EA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Cat.6A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Cat.6A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link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Cat.6A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9695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500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Mhz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29209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Cat.7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37" baseline="34722" dirty="0">
                          <a:latin typeface="Arial"/>
                          <a:cs typeface="Arial"/>
                        </a:rPr>
                        <a:t>(1</a:t>
                      </a:r>
                      <a:endParaRPr sz="600" baseline="34722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Class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F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Cat.7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Cat.7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Cat.7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9695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600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Mhz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Cat.7A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37" baseline="34722" dirty="0">
                          <a:latin typeface="Arial"/>
                          <a:cs typeface="Arial"/>
                        </a:rPr>
                        <a:t>(1</a:t>
                      </a:r>
                      <a:endParaRPr sz="600" baseline="34722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Class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FA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Cat.7A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Cat.7A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Cat.7A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9695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1.000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Mhz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Cat.8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37" baseline="34722" dirty="0">
                          <a:latin typeface="Arial"/>
                          <a:cs typeface="Arial"/>
                        </a:rPr>
                        <a:t>(2</a:t>
                      </a:r>
                      <a:endParaRPr sz="600" baseline="34722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-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-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Cat.8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Cat.8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9695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2.000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Mhz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311299" y="4611786"/>
            <a:ext cx="1717675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just">
              <a:lnSpc>
                <a:spcPct val="119100"/>
              </a:lnSpc>
              <a:spcBef>
                <a:spcPts val="100"/>
              </a:spcBef>
            </a:pPr>
            <a:r>
              <a:rPr sz="600" i="1" baseline="34722" dirty="0">
                <a:latin typeface="Calibri"/>
                <a:cs typeface="Calibri"/>
              </a:rPr>
              <a:t>1)</a:t>
            </a:r>
            <a:r>
              <a:rPr sz="600" i="1" spc="60" baseline="34722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Typen</a:t>
            </a:r>
            <a:r>
              <a:rPr sz="700" i="1" spc="7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af</a:t>
            </a:r>
            <a:r>
              <a:rPr sz="700" i="1" spc="7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konnektor</a:t>
            </a:r>
            <a:r>
              <a:rPr sz="700" i="1" spc="7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og</a:t>
            </a:r>
            <a:r>
              <a:rPr sz="700" i="1" spc="7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stik</a:t>
            </a:r>
            <a:r>
              <a:rPr sz="700" i="1" spc="7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er</a:t>
            </a:r>
            <a:r>
              <a:rPr sz="700" i="1" spc="7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pt.</a:t>
            </a:r>
            <a:r>
              <a:rPr sz="700" i="1" spc="7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ikke</a:t>
            </a:r>
            <a:r>
              <a:rPr sz="700" i="1" spc="75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stan-</a:t>
            </a:r>
            <a:r>
              <a:rPr sz="700" i="1" spc="20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dardiseret</a:t>
            </a:r>
            <a:r>
              <a:rPr sz="700" i="1" spc="17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for</a:t>
            </a:r>
            <a:r>
              <a:rPr sz="700" i="1" spc="17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Cat.7</a:t>
            </a:r>
            <a:r>
              <a:rPr sz="700" i="1" spc="17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og</a:t>
            </a:r>
            <a:r>
              <a:rPr sz="700" i="1" spc="17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Cat.7A</a:t>
            </a:r>
            <a:r>
              <a:rPr sz="700" i="1" spc="180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systemerne,</a:t>
            </a:r>
            <a:r>
              <a:rPr sz="700" i="1" spc="20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hvorfor</a:t>
            </a:r>
            <a:r>
              <a:rPr sz="700" i="1" spc="7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en</a:t>
            </a:r>
            <a:r>
              <a:rPr sz="700" i="1" spc="8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del</a:t>
            </a:r>
            <a:r>
              <a:rPr sz="700" i="1" spc="8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forskellige</a:t>
            </a:r>
            <a:r>
              <a:rPr sz="700" i="1" spc="80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producentspecifik-</a:t>
            </a:r>
            <a:r>
              <a:rPr sz="700" i="1" spc="20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ke</a:t>
            </a:r>
            <a:r>
              <a:rPr sz="700" i="1" spc="1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løsninger</a:t>
            </a:r>
            <a:r>
              <a:rPr sz="700" i="1" spc="12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findes</a:t>
            </a:r>
            <a:r>
              <a:rPr sz="700" i="1" spc="12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på</a:t>
            </a:r>
            <a:r>
              <a:rPr sz="700" i="1" spc="120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markedet.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47272" y="4611786"/>
            <a:ext cx="1717675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600" i="1" baseline="34722" dirty="0">
                <a:latin typeface="Calibri"/>
                <a:cs typeface="Calibri"/>
              </a:rPr>
              <a:t>2)</a:t>
            </a:r>
            <a:r>
              <a:rPr sz="600" i="1" spc="277" baseline="34722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Cat.8</a:t>
            </a:r>
            <a:r>
              <a:rPr sz="700" i="1" spc="32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er</a:t>
            </a:r>
            <a:r>
              <a:rPr sz="700" i="1" spc="32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en</a:t>
            </a:r>
            <a:r>
              <a:rPr sz="700" i="1" spc="3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standard</a:t>
            </a:r>
            <a:r>
              <a:rPr sz="700" i="1" spc="325" dirty="0">
                <a:latin typeface="Calibri"/>
                <a:cs typeface="Calibri"/>
              </a:rPr>
              <a:t> </a:t>
            </a:r>
            <a:r>
              <a:rPr sz="700" i="1" spc="55" dirty="0">
                <a:latin typeface="Calibri"/>
                <a:cs typeface="Calibri"/>
              </a:rPr>
              <a:t>som</a:t>
            </a:r>
            <a:r>
              <a:rPr sz="700" i="1" spc="32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der</a:t>
            </a:r>
            <a:r>
              <a:rPr sz="700" i="1" spc="3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pt.</a:t>
            </a:r>
            <a:r>
              <a:rPr sz="700" i="1" spc="325" dirty="0">
                <a:latin typeface="Calibri"/>
                <a:cs typeface="Calibri"/>
              </a:rPr>
              <a:t> </a:t>
            </a:r>
            <a:r>
              <a:rPr sz="700" i="1" spc="-25" dirty="0">
                <a:latin typeface="Calibri"/>
                <a:cs typeface="Calibri"/>
              </a:rPr>
              <a:t>ar-</a:t>
            </a:r>
            <a:r>
              <a:rPr sz="700" i="1" spc="60" dirty="0">
                <a:latin typeface="Calibri"/>
                <a:cs typeface="Calibri"/>
              </a:rPr>
              <a:t> bejdes</a:t>
            </a:r>
            <a:r>
              <a:rPr sz="700" i="1" spc="19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på,</a:t>
            </a:r>
            <a:r>
              <a:rPr sz="700" i="1" spc="19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at</a:t>
            </a:r>
            <a:r>
              <a:rPr sz="700" i="1" spc="19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få</a:t>
            </a:r>
            <a:r>
              <a:rPr sz="700" i="1" spc="19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defineret</a:t>
            </a:r>
            <a:r>
              <a:rPr sz="700" i="1" spc="190" dirty="0">
                <a:latin typeface="Calibri"/>
                <a:cs typeface="Calibri"/>
              </a:rPr>
              <a:t> </a:t>
            </a:r>
            <a:r>
              <a:rPr sz="700" i="1" spc="55" dirty="0">
                <a:latin typeface="Calibri"/>
                <a:cs typeface="Calibri"/>
              </a:rPr>
              <a:t>som</a:t>
            </a:r>
            <a:r>
              <a:rPr sz="700" i="1" spc="190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standard</a:t>
            </a:r>
            <a:r>
              <a:rPr sz="700" i="1" spc="200" dirty="0">
                <a:latin typeface="Calibri"/>
                <a:cs typeface="Calibri"/>
              </a:rPr>
              <a:t>  </a:t>
            </a:r>
            <a:r>
              <a:rPr sz="700" i="1" dirty="0">
                <a:latin typeface="Calibri"/>
                <a:cs typeface="Calibri"/>
              </a:rPr>
              <a:t>i</a:t>
            </a:r>
            <a:r>
              <a:rPr sz="700" i="1" spc="409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organisationerne.</a:t>
            </a:r>
            <a:r>
              <a:rPr sz="700" i="1" spc="41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Cat.8</a:t>
            </a:r>
            <a:r>
              <a:rPr sz="700" i="1" spc="41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sigter</a:t>
            </a:r>
            <a:r>
              <a:rPr sz="700" i="1" spc="415" dirty="0">
                <a:latin typeface="Calibri"/>
                <a:cs typeface="Calibri"/>
              </a:rPr>
              <a:t> </a:t>
            </a:r>
            <a:r>
              <a:rPr sz="700" i="1" spc="50" dirty="0">
                <a:latin typeface="Calibri"/>
                <a:cs typeface="Calibri"/>
              </a:rPr>
              <a:t>mod</a:t>
            </a:r>
            <a:r>
              <a:rPr sz="700" i="1" spc="415" dirty="0">
                <a:latin typeface="Calibri"/>
                <a:cs typeface="Calibri"/>
              </a:rPr>
              <a:t> </a:t>
            </a:r>
            <a:r>
              <a:rPr sz="700" i="1" spc="-25" dirty="0">
                <a:latin typeface="Calibri"/>
                <a:cs typeface="Calibri"/>
              </a:rPr>
              <a:t>at</a:t>
            </a:r>
            <a:r>
              <a:rPr sz="700" i="1" spc="20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kunne</a:t>
            </a:r>
            <a:r>
              <a:rPr sz="700" i="1" spc="204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overføre</a:t>
            </a:r>
            <a:r>
              <a:rPr sz="700" i="1" spc="204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40</a:t>
            </a:r>
            <a:r>
              <a:rPr sz="700" i="1" spc="204" dirty="0">
                <a:latin typeface="Calibri"/>
                <a:cs typeface="Calibri"/>
              </a:rPr>
              <a:t> </a:t>
            </a:r>
            <a:r>
              <a:rPr sz="700" i="1" spc="90" dirty="0">
                <a:latin typeface="Calibri"/>
                <a:cs typeface="Calibri"/>
              </a:rPr>
              <a:t>Gbps</a:t>
            </a:r>
            <a:r>
              <a:rPr sz="700" i="1" spc="204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over</a:t>
            </a:r>
            <a:r>
              <a:rPr sz="700" i="1" spc="204" dirty="0">
                <a:latin typeface="Calibri"/>
                <a:cs typeface="Calibri"/>
              </a:rPr>
              <a:t> </a:t>
            </a:r>
            <a:r>
              <a:rPr sz="700" i="1" spc="90" dirty="0">
                <a:latin typeface="Calibri"/>
                <a:cs typeface="Calibri"/>
              </a:rPr>
              <a:t>PDS</a:t>
            </a:r>
            <a:r>
              <a:rPr sz="700" i="1" spc="204" dirty="0">
                <a:latin typeface="Calibri"/>
                <a:cs typeface="Calibri"/>
              </a:rPr>
              <a:t> </a:t>
            </a:r>
            <a:r>
              <a:rPr sz="700" i="1" spc="-20" dirty="0">
                <a:latin typeface="Calibri"/>
                <a:cs typeface="Calibri"/>
              </a:rPr>
              <a:t>kabel</a:t>
            </a:r>
            <a:r>
              <a:rPr sz="700" i="1" spc="55" dirty="0">
                <a:latin typeface="Calibri"/>
                <a:cs typeface="Calibri"/>
              </a:rPr>
              <a:t> med</a:t>
            </a:r>
            <a:r>
              <a:rPr sz="700" i="1" spc="125" dirty="0">
                <a:latin typeface="Calibri"/>
                <a:cs typeface="Calibri"/>
              </a:rPr>
              <a:t> </a:t>
            </a:r>
            <a:r>
              <a:rPr sz="700" i="1" spc="75" dirty="0">
                <a:latin typeface="Calibri"/>
                <a:cs typeface="Calibri"/>
              </a:rPr>
              <a:t>RJ45</a:t>
            </a:r>
            <a:r>
              <a:rPr sz="700" i="1" spc="12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konnektore</a:t>
            </a:r>
            <a:r>
              <a:rPr sz="700" i="1" spc="130" dirty="0">
                <a:latin typeface="Calibri"/>
                <a:cs typeface="Calibri"/>
              </a:rPr>
              <a:t> </a:t>
            </a:r>
            <a:r>
              <a:rPr sz="700" i="1" spc="55" dirty="0">
                <a:latin typeface="Calibri"/>
                <a:cs typeface="Calibri"/>
              </a:rPr>
              <a:t>op</a:t>
            </a:r>
            <a:r>
              <a:rPr sz="700" i="1" spc="12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til</a:t>
            </a:r>
            <a:r>
              <a:rPr sz="700" i="1" spc="13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30</a:t>
            </a:r>
            <a:r>
              <a:rPr sz="700" i="1" spc="125" dirty="0">
                <a:latin typeface="Calibri"/>
                <a:cs typeface="Calibri"/>
              </a:rPr>
              <a:t> </a:t>
            </a:r>
            <a:r>
              <a:rPr sz="700" i="1" spc="-25" dirty="0">
                <a:latin typeface="Calibri"/>
                <a:cs typeface="Calibri"/>
              </a:rPr>
              <a:t>m.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23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299" y="842683"/>
            <a:ext cx="1717675" cy="166941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125730">
              <a:lnSpc>
                <a:spcPct val="104200"/>
              </a:lnSpc>
              <a:spcBef>
                <a:spcPts val="60"/>
              </a:spcBef>
            </a:pPr>
            <a:r>
              <a:rPr sz="800" spc="65" dirty="0">
                <a:solidFill>
                  <a:srgbClr val="009735"/>
                </a:solidFill>
                <a:latin typeface="Calibri"/>
                <a:cs typeface="Calibri"/>
              </a:rPr>
              <a:t>Actassi</a:t>
            </a: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giver</a:t>
            </a: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bedre</a:t>
            </a: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ydeevne </a:t>
            </a:r>
            <a:r>
              <a:rPr sz="800" spc="30" dirty="0">
                <a:solidFill>
                  <a:srgbClr val="009735"/>
                </a:solidFill>
                <a:latin typeface="Calibri"/>
                <a:cs typeface="Calibri"/>
              </a:rPr>
              <a:t>end 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standarderne</a:t>
            </a:r>
            <a:r>
              <a:rPr sz="800" spc="9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009735"/>
                </a:solidFill>
                <a:latin typeface="Calibri"/>
                <a:cs typeface="Calibri"/>
              </a:rPr>
              <a:t>kræver</a:t>
            </a:r>
            <a:endParaRPr sz="800">
              <a:latin typeface="Calibri"/>
              <a:cs typeface="Calibri"/>
            </a:endParaRPr>
          </a:p>
          <a:p>
            <a:pPr marL="12700" marR="5080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serierne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Cat.5e,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Cat.6A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omfatter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alle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komponenter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(konnektorer,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patchkabler),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kræves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in-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stallere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komplet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link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findes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alle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så-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vel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skærmede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som uskærmede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versioner.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Cat.5e,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6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6A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udviklet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over-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ensstemmelserne</a:t>
            </a:r>
            <a:r>
              <a:rPr sz="700" spc="4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4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følgende</a:t>
            </a:r>
            <a:r>
              <a:rPr sz="700" spc="459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inter-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nationale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standarder: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ISO/IEC11801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Ed.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2.2,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EN50173-1:2011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EN50173-2:2007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ts val="1000"/>
              </a:lnSpc>
            </a:pPr>
            <a:r>
              <a:rPr sz="700" dirty="0">
                <a:latin typeface="Arial"/>
                <a:cs typeface="Arial"/>
              </a:rPr>
              <a:t>(inkl.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amendment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EN50173-2/A1:2010)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ANSI/TIA-568-</a:t>
            </a:r>
            <a:r>
              <a:rPr sz="700" spc="-20" dirty="0">
                <a:latin typeface="Arial"/>
                <a:cs typeface="Arial"/>
              </a:rPr>
              <a:t>C.2.</a:t>
            </a:r>
            <a:endParaRPr sz="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299" y="2613393"/>
            <a:ext cx="1718310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2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Cat.5e</a:t>
            </a:r>
            <a:r>
              <a:rPr sz="700" spc="2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komponenterne</a:t>
            </a:r>
            <a:r>
              <a:rPr sz="700" spc="2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opfylder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kravene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Cat.5e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(IEC61156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serien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kabler, IEC60603-7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serien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konnektorer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IEC61935-2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patchkabler)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Link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Class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(ISO/IEC11801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Ed.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2.2).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3299" y="3375533"/>
            <a:ext cx="1718945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3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</a:t>
            </a:r>
            <a:r>
              <a:rPr sz="700" spc="3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komponenterne</a:t>
            </a:r>
            <a:r>
              <a:rPr sz="700" spc="3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opfylder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kravene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(IEC61156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serien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kab-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ler,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IEC60603-</a:t>
            </a:r>
            <a:r>
              <a:rPr sz="700" dirty="0">
                <a:latin typeface="Arial"/>
                <a:cs typeface="Arial"/>
              </a:rPr>
              <a:t>7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serien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IEC61935-</a:t>
            </a:r>
            <a:r>
              <a:rPr sz="700" dirty="0">
                <a:latin typeface="Arial"/>
                <a:cs typeface="Arial"/>
              </a:rPr>
              <a:t>2</a:t>
            </a:r>
            <a:r>
              <a:rPr sz="700" spc="3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3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patchkabler)</a:t>
            </a:r>
            <a:r>
              <a:rPr sz="700" spc="3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</a:t>
            </a:r>
            <a:r>
              <a:rPr sz="700" spc="34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Link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Class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(ISO/IEC11801</a:t>
            </a:r>
            <a:r>
              <a:rPr sz="700" dirty="0">
                <a:latin typeface="Arial"/>
                <a:cs typeface="Arial"/>
              </a:rPr>
              <a:t> Ed.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2.2).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19262" y="843216"/>
            <a:ext cx="1717675" cy="104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25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Cat.6A</a:t>
            </a:r>
            <a:r>
              <a:rPr sz="700" spc="25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komponenterne</a:t>
            </a:r>
            <a:r>
              <a:rPr sz="700" spc="254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opfylder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kravene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Class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EA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Permanent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Link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(2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3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model)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Class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EA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Channel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link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(4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model).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kravene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til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Cat.6A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(ISO/IEC11801:2011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(Ed.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2.2),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CEN-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ELEC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EN50173-1:2011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EN50173-</a:t>
            </a:r>
            <a:r>
              <a:rPr sz="700" spc="-10" dirty="0">
                <a:latin typeface="Arial"/>
                <a:cs typeface="Arial"/>
              </a:rPr>
              <a:t>2:2007</a:t>
            </a:r>
            <a:endParaRPr sz="7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inkl.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Amendment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A1:2010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ANSI/TIA-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568-</a:t>
            </a:r>
            <a:r>
              <a:rPr sz="700" spc="-10" dirty="0">
                <a:latin typeface="Arial"/>
                <a:cs typeface="Arial"/>
              </a:rPr>
              <a:t>C.2:2009).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19262" y="1986470"/>
            <a:ext cx="1717675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Komponenterne</a:t>
            </a:r>
            <a:r>
              <a:rPr sz="700" dirty="0">
                <a:latin typeface="Arial"/>
                <a:cs typeface="Arial"/>
              </a:rPr>
              <a:t> opfylder </a:t>
            </a:r>
            <a:r>
              <a:rPr sz="700" spc="-10" dirty="0">
                <a:latin typeface="Arial"/>
                <a:cs typeface="Arial"/>
              </a:rPr>
              <a:t>kravene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 </a:t>
            </a:r>
            <a:r>
              <a:rPr sz="700" spc="-10" dirty="0">
                <a:latin typeface="Arial"/>
                <a:cs typeface="Arial"/>
              </a:rPr>
              <a:t>Cat.6A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(IEC61156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serien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kabler,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IEC60603-</a:t>
            </a:r>
            <a:r>
              <a:rPr sz="700" spc="-50" dirty="0">
                <a:latin typeface="Arial"/>
                <a:cs typeface="Arial"/>
              </a:rPr>
              <a:t>7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serien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konnektorer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IEC61935-</a:t>
            </a:r>
            <a:r>
              <a:rPr sz="700" dirty="0">
                <a:latin typeface="Arial"/>
                <a:cs typeface="Arial"/>
              </a:rPr>
              <a:t>2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patchkabler)</a:t>
            </a:r>
            <a:r>
              <a:rPr sz="700" spc="2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</a:t>
            </a:r>
            <a:r>
              <a:rPr sz="700" spc="2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Link</a:t>
            </a:r>
            <a:r>
              <a:rPr sz="700" spc="2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Class</a:t>
            </a:r>
            <a:r>
              <a:rPr sz="700" spc="2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EA</a:t>
            </a:r>
            <a:r>
              <a:rPr sz="700" spc="26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(ISO/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IEC11801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Ed.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2.2).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19262" y="2748610"/>
            <a:ext cx="1719580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Schneider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Electric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tæt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samarbejde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tredjeparts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certificeringsinstitutioner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uvildig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verificering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komponenter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løsningers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performance.</a:t>
            </a:r>
            <a:endParaRPr sz="7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4439" y="3713886"/>
            <a:ext cx="2541676" cy="209030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220927" y="5694144"/>
            <a:ext cx="69723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spc="-10" dirty="0">
                <a:latin typeface="Calibri"/>
                <a:cs typeface="Calibri"/>
              </a:rPr>
              <a:t>(VDIB1771XB12)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24</a:t>
            </a:r>
            <a:endParaRPr sz="7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23999" y="1778609"/>
          <a:ext cx="3527423" cy="15119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3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3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700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Standard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Titel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700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Bemærkning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solidFill>
                      <a:srgbClr val="0097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084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EN50173-1:2007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309245">
                        <a:lnSpc>
                          <a:spcPct val="119100"/>
                        </a:lnSpc>
                        <a:spcBef>
                          <a:spcPts val="7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Part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1: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Generic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cabling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systems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149225">
                        <a:lnSpc>
                          <a:spcPct val="119100"/>
                        </a:lnSpc>
                        <a:spcBef>
                          <a:spcPts val="7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NB!</a:t>
                      </a:r>
                      <a:r>
                        <a:rPr sz="7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Erstatter</a:t>
                      </a:r>
                      <a:r>
                        <a:rPr sz="7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sammen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med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EN50173-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den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tidligere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EN50173-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EN50173-2:2007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Part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2: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Office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premises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542925">
                        <a:lnSpc>
                          <a:spcPct val="119100"/>
                        </a:lnSpc>
                        <a:spcBef>
                          <a:spcPts val="7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Datainstallationer</a:t>
                      </a:r>
                      <a:r>
                        <a:rPr sz="700" spc="4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kontormiljøer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EN50173-3:2007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Part</a:t>
                      </a:r>
                      <a:r>
                        <a:rPr sz="7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3: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Industrial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premises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68580">
                        <a:lnSpc>
                          <a:spcPct val="119100"/>
                        </a:lnSpc>
                        <a:spcBef>
                          <a:spcPts val="7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Datainstallationer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industrielle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miljøer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EN50173-4:2007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Part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4: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Homes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Datainstallationer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hjemmet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EN50173-5:2007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Part 5: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Data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centres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Anbefalinger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7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datacentre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311299" y="838563"/>
            <a:ext cx="1717675" cy="6737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18000"/>
              </a:lnSpc>
              <a:spcBef>
                <a:spcPts val="85"/>
              </a:spcBef>
            </a:pP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EN50173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 standarden </a:t>
            </a:r>
            <a:r>
              <a:rPr sz="700" dirty="0">
                <a:latin typeface="Arial"/>
                <a:cs typeface="Arial"/>
              </a:rPr>
              <a:t>Kablingsstandarden</a:t>
            </a:r>
            <a:r>
              <a:rPr sz="700" spc="3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EN50173</a:t>
            </a:r>
            <a:r>
              <a:rPr sz="700" spc="3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blev</a:t>
            </a:r>
            <a:r>
              <a:rPr sz="700" spc="3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æn-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dret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2007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delt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flere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standarder,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hver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især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dækker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specifikke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tionstyper.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1299" y="3573283"/>
            <a:ext cx="10191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EN50174</a:t>
            </a:r>
            <a:r>
              <a:rPr sz="800" spc="6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standarden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23999" y="3782491"/>
          <a:ext cx="3527423" cy="18027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3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3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700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Standard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Titel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700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Bemærkning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solidFill>
                      <a:srgbClr val="0097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20" dirty="0">
                          <a:latin typeface="Arial"/>
                          <a:cs typeface="Arial"/>
                        </a:rPr>
                        <a:t>EN50174-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59055">
                        <a:lnSpc>
                          <a:spcPct val="119100"/>
                        </a:lnSpc>
                        <a:spcBef>
                          <a:spcPts val="7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Part</a:t>
                      </a:r>
                      <a:r>
                        <a:rPr sz="700" spc="1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1: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Installation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specificati-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quality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assurance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492125">
                        <a:lnSpc>
                          <a:spcPct val="119100"/>
                        </a:lnSpc>
                        <a:spcBef>
                          <a:spcPts val="7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Bruges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primært</a:t>
                      </a:r>
                      <a:r>
                        <a:rPr sz="7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specifikationsfasen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EN50174-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53340">
                        <a:lnSpc>
                          <a:spcPct val="119100"/>
                        </a:lnSpc>
                        <a:spcBef>
                          <a:spcPts val="7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Part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2: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Installation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planning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7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practices</a:t>
                      </a:r>
                      <a:r>
                        <a:rPr sz="7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inside</a:t>
                      </a:r>
                      <a:r>
                        <a:rPr sz="7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buildings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64135">
                        <a:lnSpc>
                          <a:spcPct val="119100"/>
                        </a:lnSpc>
                        <a:spcBef>
                          <a:spcPts val="7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Omhandler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anbefalinger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forbindelse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med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installation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af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indendørs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datanetværk. Her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blandt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seperationsafstand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til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strømførende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kabler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EN50174-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3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190500">
                        <a:lnSpc>
                          <a:spcPct val="119100"/>
                        </a:lnSpc>
                        <a:spcBef>
                          <a:spcPts val="7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Part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3: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Installation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plan-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ning</a:t>
                      </a:r>
                      <a:r>
                        <a:rPr sz="7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7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practices</a:t>
                      </a:r>
                      <a:r>
                        <a:rPr sz="7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outside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buildings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63500">
                        <a:lnSpc>
                          <a:spcPct val="119100"/>
                        </a:lnSpc>
                        <a:spcBef>
                          <a:spcPts val="7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Omhandler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anbefalinger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forbindelse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med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installation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af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udendørs</a:t>
                      </a:r>
                      <a:r>
                        <a:rPr sz="7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datanetværk.</a:t>
                      </a:r>
                      <a:r>
                        <a:rPr sz="7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Heri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blandt</a:t>
                      </a:r>
                      <a:r>
                        <a:rPr sz="700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fiberkabling</a:t>
                      </a:r>
                      <a:r>
                        <a:rPr sz="700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mellem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bygninger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25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299" y="820563"/>
            <a:ext cx="1718945" cy="673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MICE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Et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ny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tiltag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MICE,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klas-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sificering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miljø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netværket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in-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stalleres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i.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Denne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klassificering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generelle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standard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EN50173-</a:t>
            </a:r>
            <a:r>
              <a:rPr sz="700" spc="-25" dirty="0">
                <a:latin typeface="Arial"/>
                <a:cs typeface="Arial"/>
              </a:rPr>
              <a:t>1.</a:t>
            </a:r>
            <a:endParaRPr sz="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93862" y="840922"/>
            <a:ext cx="176847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algn="just">
              <a:lnSpc>
                <a:spcPct val="1190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MICE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anvendes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beskrive de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miljøer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givent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produkt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kunne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fungere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i.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Klas-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serne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enkelte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kategorier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følges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ikke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nødvendigvis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ad. </a:t>
            </a:r>
            <a:r>
              <a:rPr sz="700" spc="-20" dirty="0">
                <a:latin typeface="Arial"/>
                <a:cs typeface="Arial"/>
              </a:rPr>
              <a:t>Et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krav til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 produkt </a:t>
            </a:r>
            <a:r>
              <a:rPr sz="700" spc="-20" dirty="0">
                <a:latin typeface="Arial"/>
                <a:cs typeface="Arial"/>
              </a:rPr>
              <a:t>kun-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således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være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</a:t>
            </a:r>
            <a:r>
              <a:rPr sz="600" baseline="-34722" dirty="0">
                <a:latin typeface="Arial"/>
                <a:cs typeface="Arial"/>
              </a:rPr>
              <a:t>1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600" baseline="-34722" dirty="0">
                <a:latin typeface="Arial"/>
                <a:cs typeface="Arial"/>
              </a:rPr>
              <a:t>1</a:t>
            </a:r>
            <a:r>
              <a:rPr sz="700" dirty="0">
                <a:latin typeface="Arial"/>
                <a:cs typeface="Arial"/>
              </a:rPr>
              <a:t>C</a:t>
            </a:r>
            <a:r>
              <a:rPr sz="600" baseline="-34722" dirty="0">
                <a:latin typeface="Arial"/>
                <a:cs typeface="Arial"/>
              </a:rPr>
              <a:t>1</a:t>
            </a:r>
            <a:r>
              <a:rPr sz="700" dirty="0">
                <a:latin typeface="Arial"/>
                <a:cs typeface="Arial"/>
              </a:rPr>
              <a:t>M</a:t>
            </a:r>
            <a:r>
              <a:rPr sz="600" baseline="-34722" dirty="0">
                <a:latin typeface="Arial"/>
                <a:cs typeface="Arial"/>
              </a:rPr>
              <a:t>3</a:t>
            </a:r>
            <a:r>
              <a:rPr sz="700" dirty="0">
                <a:latin typeface="Arial"/>
                <a:cs typeface="Arial"/>
              </a:rPr>
              <a:t>,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</a:t>
            </a:r>
            <a:r>
              <a:rPr sz="600" spc="-15" baseline="-34722" dirty="0">
                <a:latin typeface="Arial"/>
                <a:cs typeface="Arial"/>
              </a:rPr>
              <a:t>2</a:t>
            </a:r>
            <a:r>
              <a:rPr sz="700" spc="-10" dirty="0">
                <a:latin typeface="Arial"/>
                <a:cs typeface="Arial"/>
              </a:rPr>
              <a:t>I</a:t>
            </a:r>
            <a:r>
              <a:rPr sz="600" spc="-15" baseline="-34722" dirty="0">
                <a:latin typeface="Arial"/>
                <a:cs typeface="Arial"/>
              </a:rPr>
              <a:t>2</a:t>
            </a:r>
            <a:r>
              <a:rPr sz="700" spc="-10" dirty="0">
                <a:latin typeface="Arial"/>
                <a:cs typeface="Arial"/>
              </a:rPr>
              <a:t>C</a:t>
            </a:r>
            <a:r>
              <a:rPr sz="600" spc="-15" baseline="-34722" dirty="0">
                <a:latin typeface="Arial"/>
                <a:cs typeface="Arial"/>
              </a:rPr>
              <a:t>1</a:t>
            </a:r>
            <a:r>
              <a:rPr sz="700" spc="-10" dirty="0">
                <a:latin typeface="Arial"/>
                <a:cs typeface="Arial"/>
              </a:rPr>
              <a:t>M</a:t>
            </a:r>
            <a:r>
              <a:rPr sz="600" spc="-15" baseline="-34722" dirty="0">
                <a:latin typeface="Arial"/>
                <a:cs typeface="Arial"/>
              </a:rPr>
              <a:t>1</a:t>
            </a:r>
            <a:r>
              <a:rPr sz="600" spc="300" baseline="-34722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eller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blot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M</a:t>
            </a:r>
            <a:r>
              <a:rPr sz="600" spc="-30" baseline="-34722" dirty="0">
                <a:latin typeface="Arial"/>
                <a:cs typeface="Arial"/>
              </a:rPr>
              <a:t>1</a:t>
            </a:r>
            <a:r>
              <a:rPr sz="700" spc="-20" dirty="0">
                <a:latin typeface="Arial"/>
                <a:cs typeface="Arial"/>
              </a:rPr>
              <a:t>I</a:t>
            </a:r>
            <a:r>
              <a:rPr sz="600" spc="-30" baseline="-34722" dirty="0">
                <a:latin typeface="Arial"/>
                <a:cs typeface="Arial"/>
              </a:rPr>
              <a:t>1</a:t>
            </a:r>
            <a:r>
              <a:rPr sz="700" spc="-20" dirty="0">
                <a:latin typeface="Arial"/>
                <a:cs typeface="Arial"/>
              </a:rPr>
              <a:t>C</a:t>
            </a:r>
            <a:r>
              <a:rPr sz="600" spc="-30" baseline="-34722" dirty="0">
                <a:latin typeface="Arial"/>
                <a:cs typeface="Arial"/>
              </a:rPr>
              <a:t>1</a:t>
            </a:r>
            <a:r>
              <a:rPr sz="700" spc="-20" dirty="0">
                <a:latin typeface="Arial"/>
                <a:cs typeface="Arial"/>
              </a:rPr>
              <a:t>M</a:t>
            </a:r>
            <a:r>
              <a:rPr sz="600" spc="-30" baseline="-34722" dirty="0">
                <a:latin typeface="Arial"/>
                <a:cs typeface="Arial"/>
              </a:rPr>
              <a:t>1</a:t>
            </a:r>
            <a:r>
              <a:rPr sz="600" spc="112" baseline="-34722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almindeligt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kontormiljø.</a:t>
            </a:r>
            <a:endParaRPr sz="7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95998" y="1778609"/>
          <a:ext cx="3530600" cy="22231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4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3510">
                <a:tc gridSpan="5">
                  <a:txBody>
                    <a:bodyPr/>
                    <a:lstStyle/>
                    <a:p>
                      <a:pPr marL="1369695">
                        <a:lnSpc>
                          <a:spcPct val="100000"/>
                        </a:lnSpc>
                        <a:spcBef>
                          <a:spcPts val="125"/>
                        </a:spcBef>
                        <a:tabLst>
                          <a:tab pos="2844800" algn="l"/>
                        </a:tabLst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Miljøklasse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700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Bemærkning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(kontormiljø)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2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(lettere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 industrimiljø)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3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700" spc="-20" dirty="0">
                          <a:latin typeface="Arial"/>
                          <a:cs typeface="Arial"/>
                        </a:rPr>
                        <a:t>(hårde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industrimiljø)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Mechani-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cal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600" spc="-37" baseline="-34722" dirty="0">
                          <a:latin typeface="Arial"/>
                          <a:cs typeface="Arial"/>
                        </a:rPr>
                        <a:t>1</a:t>
                      </a:r>
                      <a:endParaRPr sz="600" baseline="-34722">
                        <a:latin typeface="Arial"/>
                        <a:cs typeface="Arial"/>
                      </a:endParaRPr>
                    </a:p>
                  </a:txBody>
                  <a:tcPr marL="0" marR="0" marT="7493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600" spc="-37" baseline="-34722" dirty="0">
                          <a:latin typeface="Arial"/>
                          <a:cs typeface="Arial"/>
                        </a:rPr>
                        <a:t>2</a:t>
                      </a:r>
                      <a:endParaRPr sz="600" baseline="-34722">
                        <a:latin typeface="Arial"/>
                        <a:cs typeface="Arial"/>
                      </a:endParaRPr>
                    </a:p>
                  </a:txBody>
                  <a:tcPr marL="0" marR="0" marT="7493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600" spc="-37" baseline="-34722" dirty="0">
                          <a:latin typeface="Arial"/>
                          <a:cs typeface="Arial"/>
                        </a:rPr>
                        <a:t>3</a:t>
                      </a:r>
                      <a:endParaRPr sz="600" baseline="-34722">
                        <a:latin typeface="Arial"/>
                        <a:cs typeface="Arial"/>
                      </a:endParaRPr>
                    </a:p>
                  </a:txBody>
                  <a:tcPr marL="0" marR="0" marT="7493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Chok,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stød,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tryk,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vi-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bration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og</a:t>
                      </a:r>
                      <a:r>
                        <a:rPr sz="7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bøjning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Ingress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600" spc="-37" baseline="-34722" dirty="0">
                          <a:latin typeface="Arial"/>
                          <a:cs typeface="Arial"/>
                        </a:rPr>
                        <a:t>1</a:t>
                      </a:r>
                      <a:endParaRPr sz="600" baseline="-34722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600" spc="-37" baseline="-34722" dirty="0">
                          <a:latin typeface="Arial"/>
                          <a:cs typeface="Arial"/>
                        </a:rPr>
                        <a:t>2</a:t>
                      </a:r>
                      <a:endParaRPr sz="600" baseline="-34722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86715">
                        <a:lnSpc>
                          <a:spcPct val="100000"/>
                        </a:lnSpc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600" spc="-37" baseline="-34722" dirty="0">
                          <a:latin typeface="Arial"/>
                          <a:cs typeface="Arial"/>
                        </a:rPr>
                        <a:t>3</a:t>
                      </a:r>
                      <a:endParaRPr sz="600" baseline="-34722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Nedbrydning</a:t>
                      </a:r>
                      <a:r>
                        <a:rPr sz="700" spc="1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og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5560" marR="151765">
                        <a:lnSpc>
                          <a:spcPct val="119100"/>
                        </a:lnSpc>
                      </a:pPr>
                      <a:r>
                        <a:rPr sz="700" dirty="0">
                          <a:latin typeface="Arial"/>
                          <a:cs typeface="Arial"/>
                        </a:rPr>
                        <a:t>indtrængning</a:t>
                      </a:r>
                      <a:r>
                        <a:rPr sz="70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af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partikler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4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5560" marR="100330">
                        <a:lnSpc>
                          <a:spcPct val="119100"/>
                        </a:lnSpc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Climatic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chemical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600" spc="-37" baseline="-34722" dirty="0">
                          <a:latin typeface="Arial"/>
                          <a:cs typeface="Arial"/>
                        </a:rPr>
                        <a:t>1</a:t>
                      </a:r>
                      <a:endParaRPr sz="600" baseline="-34722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7030">
                        <a:lnSpc>
                          <a:spcPct val="100000"/>
                        </a:lnSpc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600" spc="-37" baseline="-34722" dirty="0">
                          <a:latin typeface="Arial"/>
                          <a:cs typeface="Arial"/>
                        </a:rPr>
                        <a:t>2</a:t>
                      </a:r>
                      <a:endParaRPr sz="600" baseline="-34722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7030">
                        <a:lnSpc>
                          <a:spcPct val="100000"/>
                        </a:lnSpc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600" spc="-37" baseline="-34722" dirty="0">
                          <a:latin typeface="Arial"/>
                          <a:cs typeface="Arial"/>
                        </a:rPr>
                        <a:t>3</a:t>
                      </a:r>
                      <a:endParaRPr sz="600" baseline="-34722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Temperatur/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5560" marR="27940">
                        <a:lnSpc>
                          <a:spcPct val="119100"/>
                        </a:lnSpc>
                      </a:pPr>
                      <a:r>
                        <a:rPr sz="700" dirty="0">
                          <a:latin typeface="Arial"/>
                          <a:cs typeface="Arial"/>
                        </a:rPr>
                        <a:t>-skift,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fugtighed,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bestandighed</a:t>
                      </a:r>
                      <a:r>
                        <a:rPr sz="700" spc="1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mod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påvirkning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fra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væ-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sker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og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gasser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5560" marR="89535">
                        <a:lnSpc>
                          <a:spcPct val="119100"/>
                        </a:lnSpc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Electro-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magnetic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600" spc="-37" baseline="-34722" dirty="0">
                          <a:latin typeface="Arial"/>
                          <a:cs typeface="Arial"/>
                        </a:rPr>
                        <a:t>1</a:t>
                      </a:r>
                      <a:endParaRPr sz="600" baseline="-34722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372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600" spc="-37" baseline="-34722" dirty="0">
                          <a:latin typeface="Arial"/>
                          <a:cs typeface="Arial"/>
                        </a:rPr>
                        <a:t>2</a:t>
                      </a:r>
                      <a:endParaRPr sz="600" baseline="-34722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372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600" spc="-37" baseline="-34722" dirty="0">
                          <a:latin typeface="Arial"/>
                          <a:cs typeface="Arial"/>
                        </a:rPr>
                        <a:t>3</a:t>
                      </a:r>
                      <a:endParaRPr sz="600" baseline="-34722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Elektrostatisk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5560" marR="34290">
                        <a:lnSpc>
                          <a:spcPct val="119100"/>
                        </a:lnSpc>
                      </a:pPr>
                      <a:r>
                        <a:rPr sz="700" dirty="0">
                          <a:latin typeface="Arial"/>
                          <a:cs typeface="Arial"/>
                        </a:rPr>
                        <a:t>udladning,</a:t>
                      </a:r>
                      <a:r>
                        <a:rPr sz="700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indstrå-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ling,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magnetiske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felter</a:t>
                      </a:r>
                      <a:r>
                        <a:rPr sz="7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mm.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998" y="4226407"/>
            <a:ext cx="3527996" cy="156960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26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4248150" cy="1944370"/>
          </a:xfrm>
          <a:custGeom>
            <a:avLst/>
            <a:gdLst/>
            <a:ahLst/>
            <a:cxnLst/>
            <a:rect l="l" t="t" r="r" b="b"/>
            <a:pathLst>
              <a:path w="4248150" h="1944370">
                <a:moveTo>
                  <a:pt x="4248010" y="0"/>
                </a:moveTo>
                <a:lnTo>
                  <a:pt x="0" y="0"/>
                </a:lnTo>
                <a:lnTo>
                  <a:pt x="0" y="1943989"/>
                </a:lnTo>
                <a:lnTo>
                  <a:pt x="4248010" y="1943989"/>
                </a:lnTo>
                <a:lnTo>
                  <a:pt x="4248010" y="0"/>
                </a:lnTo>
                <a:close/>
              </a:path>
            </a:pathLst>
          </a:custGeom>
          <a:solidFill>
            <a:srgbClr val="009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11383" y="752446"/>
            <a:ext cx="1717675" cy="91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000"/>
              </a:lnSpc>
              <a:spcBef>
                <a:spcPts val="100"/>
              </a:spcBef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7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7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gøre</a:t>
            </a:r>
            <a:r>
              <a:rPr sz="7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dagligdagen</a:t>
            </a:r>
            <a:r>
              <a:rPr sz="7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lettere</a:t>
            </a:r>
            <a:r>
              <a:rPr sz="7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7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vores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kunder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har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vi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udviklet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software,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som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ved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hjælp</a:t>
            </a:r>
            <a:r>
              <a:rPr sz="7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af</a:t>
            </a:r>
            <a:r>
              <a:rPr sz="7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få</a:t>
            </a:r>
            <a:r>
              <a:rPr sz="7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informationer</a:t>
            </a:r>
            <a:r>
              <a:rPr sz="7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kan</a:t>
            </a:r>
            <a:r>
              <a:rPr sz="7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beregne</a:t>
            </a:r>
            <a:r>
              <a:rPr sz="7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komplet</a:t>
            </a:r>
            <a:r>
              <a:rPr sz="7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stykliste</a:t>
            </a:r>
            <a:r>
              <a:rPr sz="7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over</a:t>
            </a:r>
            <a:r>
              <a:rPr sz="7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produkter,</a:t>
            </a:r>
            <a:r>
              <a:rPr sz="7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7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skal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bruges</a:t>
            </a:r>
            <a:r>
              <a:rPr sz="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til</a:t>
            </a:r>
            <a:r>
              <a:rPr sz="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projekt.</a:t>
            </a:r>
            <a:r>
              <a:rPr sz="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4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Calc</a:t>
            </a:r>
            <a:r>
              <a:rPr sz="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kan</a:t>
            </a:r>
            <a:r>
              <a:rPr sz="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håndtere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både</a:t>
            </a:r>
            <a:r>
              <a:rPr sz="7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den</a:t>
            </a:r>
            <a:r>
              <a:rPr sz="7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horisontale</a:t>
            </a:r>
            <a:r>
              <a:rPr sz="7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kabling</a:t>
            </a:r>
            <a:r>
              <a:rPr sz="7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og</a:t>
            </a:r>
            <a:r>
              <a:rPr sz="7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Backbo-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kabling.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3216" y="237717"/>
            <a:ext cx="29584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215" dirty="0">
                <a:solidFill>
                  <a:srgbClr val="FFFFFF"/>
                </a:solidFill>
              </a:rPr>
              <a:t>SE</a:t>
            </a:r>
            <a:r>
              <a:rPr sz="1400" spc="80" dirty="0">
                <a:solidFill>
                  <a:srgbClr val="FFFFFF"/>
                </a:solidFill>
              </a:rPr>
              <a:t> </a:t>
            </a:r>
            <a:r>
              <a:rPr sz="1400" spc="135" dirty="0">
                <a:solidFill>
                  <a:srgbClr val="FFFFFF"/>
                </a:solidFill>
              </a:rPr>
              <a:t>Calc</a:t>
            </a:r>
            <a:r>
              <a:rPr sz="1400" spc="85" dirty="0">
                <a:solidFill>
                  <a:srgbClr val="FFFFFF"/>
                </a:solidFill>
              </a:rPr>
              <a:t> </a:t>
            </a:r>
            <a:r>
              <a:rPr sz="1400" dirty="0">
                <a:solidFill>
                  <a:srgbClr val="FFFFFF"/>
                </a:solidFill>
              </a:rPr>
              <a:t>–</a:t>
            </a:r>
            <a:r>
              <a:rPr sz="1400" spc="85" dirty="0">
                <a:solidFill>
                  <a:srgbClr val="FFFFFF"/>
                </a:solidFill>
              </a:rPr>
              <a:t> </a:t>
            </a:r>
            <a:r>
              <a:rPr sz="1400" spc="55" dirty="0">
                <a:solidFill>
                  <a:srgbClr val="FFFFFF"/>
                </a:solidFill>
              </a:rPr>
              <a:t>Projektberegningsværktøj</a:t>
            </a:r>
            <a:endParaRPr sz="1400"/>
          </a:p>
        </p:txBody>
      </p:sp>
      <p:sp>
        <p:nvSpPr>
          <p:cNvPr id="6" name="object 6"/>
          <p:cNvSpPr txBox="1"/>
          <p:nvPr/>
        </p:nvSpPr>
        <p:spPr>
          <a:xfrm>
            <a:off x="2759299" y="2140310"/>
            <a:ext cx="745490" cy="116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dirty="0">
                <a:solidFill>
                  <a:srgbClr val="009735"/>
                </a:solidFill>
                <a:latin typeface="Calibri"/>
                <a:cs typeface="Calibri"/>
              </a:rPr>
              <a:t>1.</a:t>
            </a:r>
            <a:r>
              <a:rPr sz="700" spc="1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600" i="1" spc="90" dirty="0">
                <a:latin typeface="Calibri"/>
                <a:cs typeface="Calibri"/>
              </a:rPr>
              <a:t>SE</a:t>
            </a:r>
            <a:r>
              <a:rPr sz="600" i="1" spc="45" dirty="0">
                <a:latin typeface="Calibri"/>
                <a:cs typeface="Calibri"/>
              </a:rPr>
              <a:t> </a:t>
            </a:r>
            <a:r>
              <a:rPr sz="600" i="1" spc="60" dirty="0">
                <a:latin typeface="Calibri"/>
                <a:cs typeface="Calibri"/>
              </a:rPr>
              <a:t>Calc</a:t>
            </a:r>
            <a:r>
              <a:rPr sz="600" i="1" spc="45" dirty="0">
                <a:latin typeface="Calibri"/>
                <a:cs typeface="Calibri"/>
              </a:rPr>
              <a:t> </a:t>
            </a:r>
            <a:r>
              <a:rPr sz="600" i="1" spc="-10" dirty="0">
                <a:latin typeface="Calibri"/>
                <a:cs typeface="Calibri"/>
              </a:rPr>
              <a:t>startside.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59383" y="3926576"/>
            <a:ext cx="1069975" cy="6350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700" dirty="0">
                <a:solidFill>
                  <a:srgbClr val="009735"/>
                </a:solidFill>
                <a:latin typeface="Calibri"/>
                <a:cs typeface="Calibri"/>
              </a:rPr>
              <a:t>2.</a:t>
            </a:r>
            <a:r>
              <a:rPr sz="700" spc="8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Projektet</a:t>
            </a:r>
            <a:r>
              <a:rPr sz="600" i="1" spc="110" dirty="0">
                <a:latin typeface="Calibri"/>
                <a:cs typeface="Calibri"/>
              </a:rPr>
              <a:t> </a:t>
            </a:r>
            <a:r>
              <a:rPr sz="600" i="1" spc="55" dirty="0">
                <a:latin typeface="Calibri"/>
                <a:cs typeface="Calibri"/>
              </a:rPr>
              <a:t>opbygges</a:t>
            </a:r>
            <a:r>
              <a:rPr sz="600" i="1" spc="110" dirty="0">
                <a:latin typeface="Calibri"/>
                <a:cs typeface="Calibri"/>
              </a:rPr>
              <a:t> </a:t>
            </a:r>
            <a:r>
              <a:rPr sz="600" i="1" spc="-50" dirty="0">
                <a:latin typeface="Calibri"/>
                <a:cs typeface="Calibri"/>
              </a:rPr>
              <a:t>i</a:t>
            </a:r>
            <a:endParaRPr sz="600">
              <a:latin typeface="Calibri"/>
              <a:cs typeface="Calibri"/>
            </a:endParaRPr>
          </a:p>
          <a:p>
            <a:pPr marL="12700" marR="5080">
              <a:lnSpc>
                <a:spcPts val="800"/>
              </a:lnSpc>
              <a:spcBef>
                <a:spcPts val="20"/>
              </a:spcBef>
            </a:pPr>
            <a:r>
              <a:rPr sz="600" i="1" spc="90" dirty="0">
                <a:latin typeface="Calibri"/>
                <a:cs typeface="Calibri"/>
              </a:rPr>
              <a:t>SE</a:t>
            </a:r>
            <a:r>
              <a:rPr sz="600" i="1" spc="155" dirty="0">
                <a:latin typeface="Calibri"/>
                <a:cs typeface="Calibri"/>
              </a:rPr>
              <a:t> </a:t>
            </a:r>
            <a:r>
              <a:rPr sz="600" i="1" spc="60" dirty="0">
                <a:latin typeface="Calibri"/>
                <a:cs typeface="Calibri"/>
              </a:rPr>
              <a:t>Calc</a:t>
            </a:r>
            <a:r>
              <a:rPr sz="600" i="1" spc="155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med</a:t>
            </a:r>
            <a:r>
              <a:rPr sz="600" i="1" spc="16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bygninger</a:t>
            </a:r>
            <a:r>
              <a:rPr sz="600" i="1" spc="155" dirty="0">
                <a:latin typeface="Calibri"/>
                <a:cs typeface="Calibri"/>
              </a:rPr>
              <a:t> </a:t>
            </a:r>
            <a:r>
              <a:rPr sz="600" i="1" spc="-25" dirty="0">
                <a:latin typeface="Calibri"/>
                <a:cs typeface="Calibri"/>
              </a:rPr>
              <a:t>og</a:t>
            </a:r>
            <a:r>
              <a:rPr sz="600" i="1" spc="20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etager.</a:t>
            </a:r>
            <a:r>
              <a:rPr sz="600" i="1" spc="145" dirty="0">
                <a:latin typeface="Calibri"/>
                <a:cs typeface="Calibri"/>
              </a:rPr>
              <a:t> </a:t>
            </a:r>
            <a:r>
              <a:rPr sz="600" i="1" spc="60" dirty="0">
                <a:latin typeface="Calibri"/>
                <a:cs typeface="Calibri"/>
              </a:rPr>
              <a:t>De</a:t>
            </a:r>
            <a:r>
              <a:rPr sz="600" i="1" spc="15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enkelte</a:t>
            </a:r>
            <a:r>
              <a:rPr sz="600" i="1" spc="150" dirty="0">
                <a:latin typeface="Calibri"/>
                <a:cs typeface="Calibri"/>
              </a:rPr>
              <a:t> </a:t>
            </a:r>
            <a:r>
              <a:rPr sz="600" i="1" spc="-10" dirty="0">
                <a:latin typeface="Calibri"/>
                <a:cs typeface="Calibri"/>
              </a:rPr>
              <a:t>etager</a:t>
            </a:r>
            <a:r>
              <a:rPr sz="600" i="1" spc="200" dirty="0">
                <a:latin typeface="Calibri"/>
                <a:cs typeface="Calibri"/>
              </a:rPr>
              <a:t> </a:t>
            </a:r>
            <a:r>
              <a:rPr sz="600" i="1" spc="45" dirty="0">
                <a:latin typeface="Calibri"/>
                <a:cs typeface="Calibri"/>
              </a:rPr>
              <a:t>bestykkes</a:t>
            </a:r>
            <a:r>
              <a:rPr sz="600" i="1" spc="105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med</a:t>
            </a:r>
            <a:r>
              <a:rPr sz="600" i="1" spc="105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antal</a:t>
            </a:r>
            <a:r>
              <a:rPr sz="600" i="1" spc="105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og</a:t>
            </a:r>
            <a:r>
              <a:rPr sz="600" i="1" spc="105" dirty="0">
                <a:latin typeface="Calibri"/>
                <a:cs typeface="Calibri"/>
              </a:rPr>
              <a:t> </a:t>
            </a:r>
            <a:r>
              <a:rPr sz="600" i="1" spc="-20" dirty="0">
                <a:latin typeface="Calibri"/>
                <a:cs typeface="Calibri"/>
              </a:rPr>
              <a:t>type</a:t>
            </a:r>
            <a:r>
              <a:rPr sz="600" i="1" spc="20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af</a:t>
            </a:r>
            <a:r>
              <a:rPr sz="600" i="1" spc="20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dataudtag,</a:t>
            </a:r>
            <a:r>
              <a:rPr sz="600" i="1" spc="204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system</a:t>
            </a:r>
            <a:r>
              <a:rPr sz="600" i="1" spc="204" dirty="0">
                <a:latin typeface="Calibri"/>
                <a:cs typeface="Calibri"/>
              </a:rPr>
              <a:t> </a:t>
            </a:r>
            <a:r>
              <a:rPr sz="600" i="1" spc="-10" dirty="0">
                <a:latin typeface="Calibri"/>
                <a:cs typeface="Calibri"/>
              </a:rPr>
              <a:t>kategori</a:t>
            </a:r>
            <a:r>
              <a:rPr sz="600" i="1" spc="20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og</a:t>
            </a:r>
            <a:r>
              <a:rPr sz="600" i="1" spc="120" dirty="0">
                <a:latin typeface="Calibri"/>
                <a:cs typeface="Calibri"/>
              </a:rPr>
              <a:t> </a:t>
            </a:r>
            <a:r>
              <a:rPr sz="600" i="1" spc="-10" dirty="0">
                <a:latin typeface="Calibri"/>
                <a:cs typeface="Calibri"/>
              </a:rPr>
              <a:t>kabellængde.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24002" y="2145601"/>
            <a:ext cx="2304415" cy="1620520"/>
            <a:chOff x="324002" y="2145601"/>
            <a:chExt cx="2304415" cy="162052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5767" y="2147366"/>
              <a:ext cx="2300465" cy="158299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25767" y="2147366"/>
              <a:ext cx="2300605" cy="1616710"/>
            </a:xfrm>
            <a:custGeom>
              <a:avLst/>
              <a:gdLst/>
              <a:ahLst/>
              <a:cxnLst/>
              <a:rect l="l" t="t" r="r" b="b"/>
              <a:pathLst>
                <a:path w="2300605" h="1616710">
                  <a:moveTo>
                    <a:pt x="0" y="1616468"/>
                  </a:moveTo>
                  <a:lnTo>
                    <a:pt x="2300478" y="1616468"/>
                  </a:lnTo>
                  <a:lnTo>
                    <a:pt x="2300478" y="0"/>
                  </a:lnTo>
                  <a:lnTo>
                    <a:pt x="0" y="0"/>
                  </a:lnTo>
                  <a:lnTo>
                    <a:pt x="0" y="1616468"/>
                  </a:lnTo>
                  <a:close/>
                </a:path>
              </a:pathLst>
            </a:custGeom>
            <a:ln w="3530">
              <a:solidFill>
                <a:srgbClr val="494C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24078" y="3942003"/>
            <a:ext cx="2304415" cy="1620520"/>
            <a:chOff x="324078" y="3942003"/>
            <a:chExt cx="2304415" cy="162052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5846" y="3943765"/>
              <a:ext cx="2300463" cy="158298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25843" y="3943769"/>
              <a:ext cx="2300605" cy="1616710"/>
            </a:xfrm>
            <a:custGeom>
              <a:avLst/>
              <a:gdLst/>
              <a:ahLst/>
              <a:cxnLst/>
              <a:rect l="l" t="t" r="r" b="b"/>
              <a:pathLst>
                <a:path w="2300605" h="1616710">
                  <a:moveTo>
                    <a:pt x="0" y="1616468"/>
                  </a:moveTo>
                  <a:lnTo>
                    <a:pt x="2300478" y="1616468"/>
                  </a:lnTo>
                  <a:lnTo>
                    <a:pt x="2300478" y="0"/>
                  </a:lnTo>
                  <a:lnTo>
                    <a:pt x="0" y="0"/>
                  </a:lnTo>
                  <a:lnTo>
                    <a:pt x="0" y="1616468"/>
                  </a:lnTo>
                  <a:close/>
                </a:path>
              </a:pathLst>
            </a:custGeom>
            <a:ln w="3530">
              <a:solidFill>
                <a:srgbClr val="494C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147299" y="752585"/>
            <a:ext cx="1718945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7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7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mulighed</a:t>
            </a:r>
            <a:r>
              <a:rPr sz="7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7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7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gemme</a:t>
            </a:r>
            <a:r>
              <a:rPr sz="7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projektet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7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senere</a:t>
            </a:r>
            <a:r>
              <a:rPr sz="7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redigering,</a:t>
            </a:r>
            <a:r>
              <a:rPr sz="7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samt</a:t>
            </a:r>
            <a:r>
              <a:rPr sz="7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7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udskrive</a:t>
            </a:r>
            <a:r>
              <a:rPr sz="7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skræddersyet</a:t>
            </a:r>
            <a:r>
              <a:rPr sz="7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rapport</a:t>
            </a:r>
            <a:r>
              <a:rPr sz="7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med</a:t>
            </a:r>
            <a:r>
              <a:rPr sz="7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stykliste,</a:t>
            </a:r>
            <a:r>
              <a:rPr sz="7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pro-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jektdata,</a:t>
            </a:r>
            <a:r>
              <a:rPr sz="700" spc="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installationsvejledninger</a:t>
            </a:r>
            <a:r>
              <a:rPr sz="7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og</a:t>
            </a:r>
            <a:r>
              <a:rPr sz="7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da-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tablade</a:t>
            </a:r>
            <a:r>
              <a:rPr sz="7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mm.</a:t>
            </a:r>
            <a:r>
              <a:rPr sz="7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på</a:t>
            </a:r>
            <a:r>
              <a:rPr sz="7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7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enkelte</a:t>
            </a:r>
            <a:r>
              <a:rPr sz="7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komponenter.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27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56995" y="4086002"/>
            <a:ext cx="1466850" cy="697865"/>
          </a:xfrm>
          <a:custGeom>
            <a:avLst/>
            <a:gdLst/>
            <a:ahLst/>
            <a:cxnLst/>
            <a:rect l="l" t="t" r="r" b="b"/>
            <a:pathLst>
              <a:path w="1466850" h="697864">
                <a:moveTo>
                  <a:pt x="1430578" y="0"/>
                </a:moveTo>
                <a:lnTo>
                  <a:pt x="36004" y="0"/>
                </a:lnTo>
                <a:lnTo>
                  <a:pt x="15189" y="562"/>
                </a:lnTo>
                <a:lnTo>
                  <a:pt x="4500" y="4500"/>
                </a:lnTo>
                <a:lnTo>
                  <a:pt x="562" y="15189"/>
                </a:lnTo>
                <a:lnTo>
                  <a:pt x="0" y="36004"/>
                </a:lnTo>
                <a:lnTo>
                  <a:pt x="0" y="661454"/>
                </a:lnTo>
                <a:lnTo>
                  <a:pt x="562" y="682269"/>
                </a:lnTo>
                <a:lnTo>
                  <a:pt x="4500" y="692958"/>
                </a:lnTo>
                <a:lnTo>
                  <a:pt x="15189" y="696896"/>
                </a:lnTo>
                <a:lnTo>
                  <a:pt x="36004" y="697458"/>
                </a:lnTo>
                <a:lnTo>
                  <a:pt x="1430578" y="697458"/>
                </a:lnTo>
                <a:lnTo>
                  <a:pt x="1451393" y="696896"/>
                </a:lnTo>
                <a:lnTo>
                  <a:pt x="1462082" y="692958"/>
                </a:lnTo>
                <a:lnTo>
                  <a:pt x="1466020" y="682269"/>
                </a:lnTo>
                <a:lnTo>
                  <a:pt x="1466583" y="661454"/>
                </a:lnTo>
                <a:lnTo>
                  <a:pt x="1466583" y="36004"/>
                </a:lnTo>
                <a:lnTo>
                  <a:pt x="1466020" y="15189"/>
                </a:lnTo>
                <a:lnTo>
                  <a:pt x="1462082" y="4500"/>
                </a:lnTo>
                <a:lnTo>
                  <a:pt x="1451393" y="562"/>
                </a:lnTo>
                <a:lnTo>
                  <a:pt x="1430578" y="0"/>
                </a:lnTo>
                <a:close/>
              </a:path>
            </a:pathLst>
          </a:custGeom>
          <a:solidFill>
            <a:srgbClr val="009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31383" y="308575"/>
            <a:ext cx="1099820" cy="8382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indent="-635">
              <a:lnSpc>
                <a:spcPts val="800"/>
              </a:lnSpc>
              <a:spcBef>
                <a:spcPts val="140"/>
              </a:spcBef>
            </a:pPr>
            <a:r>
              <a:rPr sz="700" dirty="0">
                <a:solidFill>
                  <a:srgbClr val="009735"/>
                </a:solidFill>
                <a:latin typeface="Calibri"/>
                <a:cs typeface="Calibri"/>
              </a:rPr>
              <a:t>3.</a:t>
            </a:r>
            <a:r>
              <a:rPr sz="700" spc="11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600" i="1" spc="60" dirty="0">
                <a:latin typeface="Calibri"/>
                <a:cs typeface="Calibri"/>
              </a:rPr>
              <a:t>De</a:t>
            </a:r>
            <a:r>
              <a:rPr sz="600" i="1" spc="135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enkelte</a:t>
            </a:r>
            <a:r>
              <a:rPr sz="600" i="1" spc="135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etager</a:t>
            </a:r>
            <a:r>
              <a:rPr sz="600" i="1" spc="140" dirty="0">
                <a:latin typeface="Calibri"/>
                <a:cs typeface="Calibri"/>
              </a:rPr>
              <a:t> </a:t>
            </a:r>
            <a:r>
              <a:rPr sz="600" i="1" spc="-10" dirty="0">
                <a:latin typeface="Calibri"/>
                <a:cs typeface="Calibri"/>
              </a:rPr>
              <a:t>forbindes</a:t>
            </a:r>
            <a:r>
              <a:rPr sz="600" i="1" spc="20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via</a:t>
            </a:r>
            <a:r>
              <a:rPr sz="600" i="1" spc="39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backbonekabling,</a:t>
            </a:r>
            <a:r>
              <a:rPr sz="600" i="1" spc="395" dirty="0">
                <a:latin typeface="Calibri"/>
                <a:cs typeface="Calibri"/>
              </a:rPr>
              <a:t> </a:t>
            </a:r>
            <a:r>
              <a:rPr sz="600" i="1" spc="-25" dirty="0">
                <a:latin typeface="Calibri"/>
                <a:cs typeface="Calibri"/>
              </a:rPr>
              <a:t>som</a:t>
            </a:r>
            <a:r>
              <a:rPr sz="600" i="1" spc="20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defineres</a:t>
            </a:r>
            <a:r>
              <a:rPr sz="600" i="1" spc="26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i</a:t>
            </a:r>
            <a:r>
              <a:rPr sz="600" i="1" spc="26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fiberguiden</a:t>
            </a:r>
            <a:r>
              <a:rPr sz="600" i="1" spc="260" dirty="0">
                <a:latin typeface="Calibri"/>
                <a:cs typeface="Calibri"/>
              </a:rPr>
              <a:t> </a:t>
            </a:r>
            <a:r>
              <a:rPr sz="600" i="1" spc="-25" dirty="0">
                <a:latin typeface="Calibri"/>
                <a:cs typeface="Calibri"/>
              </a:rPr>
              <a:t>med</a:t>
            </a:r>
            <a:r>
              <a:rPr sz="600" i="1" spc="20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fibertype,</a:t>
            </a:r>
            <a:r>
              <a:rPr sz="600" i="1" spc="330" dirty="0">
                <a:latin typeface="Calibri"/>
                <a:cs typeface="Calibri"/>
              </a:rPr>
              <a:t> </a:t>
            </a:r>
            <a:r>
              <a:rPr sz="600" i="1" spc="-10" dirty="0">
                <a:latin typeface="Calibri"/>
                <a:cs typeface="Calibri"/>
              </a:rPr>
              <a:t>konnektortype</a:t>
            </a:r>
            <a:endParaRPr sz="600">
              <a:latin typeface="Calibri"/>
              <a:cs typeface="Calibri"/>
            </a:endParaRPr>
          </a:p>
          <a:p>
            <a:pPr marL="12700" marR="57785">
              <a:lnSpc>
                <a:spcPts val="800"/>
              </a:lnSpc>
            </a:pPr>
            <a:r>
              <a:rPr sz="600" i="1" dirty="0">
                <a:latin typeface="Calibri"/>
                <a:cs typeface="Calibri"/>
              </a:rPr>
              <a:t>mm.</a:t>
            </a:r>
            <a:r>
              <a:rPr sz="600" i="1" spc="245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Fiberguiden</a:t>
            </a:r>
            <a:r>
              <a:rPr sz="600" i="1" spc="245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tager</a:t>
            </a:r>
            <a:r>
              <a:rPr sz="600" i="1" spc="245" dirty="0">
                <a:latin typeface="Calibri"/>
                <a:cs typeface="Calibri"/>
              </a:rPr>
              <a:t> </a:t>
            </a:r>
            <a:r>
              <a:rPr sz="600" i="1" spc="30" dirty="0">
                <a:latin typeface="Calibri"/>
                <a:cs typeface="Calibri"/>
              </a:rPr>
              <a:t>også</a:t>
            </a:r>
            <a:r>
              <a:rPr sz="600" i="1" spc="20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højde</a:t>
            </a:r>
            <a:r>
              <a:rPr sz="600" i="1" spc="16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for</a:t>
            </a:r>
            <a:r>
              <a:rPr sz="600" i="1" spc="165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maksimalt</a:t>
            </a:r>
            <a:r>
              <a:rPr sz="600" i="1" spc="165" dirty="0">
                <a:latin typeface="Calibri"/>
                <a:cs typeface="Calibri"/>
              </a:rPr>
              <a:t> </a:t>
            </a:r>
            <a:r>
              <a:rPr sz="600" i="1" spc="-10" dirty="0">
                <a:latin typeface="Calibri"/>
                <a:cs typeface="Calibri"/>
              </a:rPr>
              <a:t>tilladte</a:t>
            </a:r>
            <a:r>
              <a:rPr sz="600" i="1" spc="20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længder</a:t>
            </a:r>
            <a:r>
              <a:rPr sz="600" i="1" spc="135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i</a:t>
            </a:r>
            <a:r>
              <a:rPr sz="600" i="1" spc="14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forhold</a:t>
            </a:r>
            <a:r>
              <a:rPr sz="600" i="1" spc="14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til</a:t>
            </a:r>
            <a:r>
              <a:rPr sz="600" i="1" spc="140" dirty="0">
                <a:latin typeface="Calibri"/>
                <a:cs typeface="Calibri"/>
              </a:rPr>
              <a:t> </a:t>
            </a:r>
            <a:r>
              <a:rPr sz="600" i="1" spc="-10" dirty="0">
                <a:latin typeface="Calibri"/>
                <a:cs typeface="Calibri"/>
              </a:rPr>
              <a:t>fibertype</a:t>
            </a:r>
            <a:r>
              <a:rPr sz="600" i="1" spc="20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og</a:t>
            </a:r>
            <a:r>
              <a:rPr sz="600" i="1" spc="120" dirty="0">
                <a:latin typeface="Calibri"/>
                <a:cs typeface="Calibri"/>
              </a:rPr>
              <a:t> </a:t>
            </a:r>
            <a:r>
              <a:rPr sz="600" i="1" spc="-10" dirty="0">
                <a:latin typeface="Calibri"/>
                <a:cs typeface="Calibri"/>
              </a:rPr>
              <a:t>protokol.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31383" y="2130175"/>
            <a:ext cx="1073150" cy="4318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indent="-635">
              <a:lnSpc>
                <a:spcPts val="800"/>
              </a:lnSpc>
              <a:spcBef>
                <a:spcPts val="140"/>
              </a:spcBef>
            </a:pPr>
            <a:r>
              <a:rPr sz="700" dirty="0">
                <a:solidFill>
                  <a:srgbClr val="009735"/>
                </a:solidFill>
                <a:latin typeface="Calibri"/>
                <a:cs typeface="Calibri"/>
              </a:rPr>
              <a:t>4.</a:t>
            </a:r>
            <a:r>
              <a:rPr sz="700" spc="1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Det</a:t>
            </a:r>
            <a:r>
              <a:rPr sz="600" i="1" spc="17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færdige</a:t>
            </a:r>
            <a:r>
              <a:rPr sz="600" i="1" spc="175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projekt</a:t>
            </a:r>
            <a:r>
              <a:rPr sz="600" i="1" spc="170" dirty="0">
                <a:latin typeface="Calibri"/>
                <a:cs typeface="Calibri"/>
              </a:rPr>
              <a:t> </a:t>
            </a:r>
            <a:r>
              <a:rPr sz="600" i="1" spc="-25" dirty="0">
                <a:latin typeface="Calibri"/>
                <a:cs typeface="Calibri"/>
              </a:rPr>
              <a:t>kan</a:t>
            </a:r>
            <a:r>
              <a:rPr sz="600" i="1" spc="20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dokumenteres</a:t>
            </a:r>
            <a:r>
              <a:rPr sz="600" i="1" spc="315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med</a:t>
            </a:r>
            <a:r>
              <a:rPr sz="600" i="1" spc="320" dirty="0">
                <a:latin typeface="Calibri"/>
                <a:cs typeface="Calibri"/>
              </a:rPr>
              <a:t> </a:t>
            </a:r>
            <a:r>
              <a:rPr sz="600" i="1" spc="-10" dirty="0">
                <a:latin typeface="Calibri"/>
                <a:cs typeface="Calibri"/>
              </a:rPr>
              <a:t>stykliste,</a:t>
            </a:r>
            <a:r>
              <a:rPr sz="600" i="1" spc="20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projektbeskrivelse,</a:t>
            </a:r>
            <a:r>
              <a:rPr sz="600" i="1" spc="280" dirty="0">
                <a:latin typeface="Calibri"/>
                <a:cs typeface="Calibri"/>
              </a:rPr>
              <a:t>  </a:t>
            </a:r>
            <a:r>
              <a:rPr sz="600" i="1" spc="-10" dirty="0">
                <a:latin typeface="Calibri"/>
                <a:cs typeface="Calibri"/>
              </a:rPr>
              <a:t>datablade</a:t>
            </a:r>
            <a:r>
              <a:rPr sz="600" i="1" spc="20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og</a:t>
            </a:r>
            <a:r>
              <a:rPr sz="600" i="1" spc="200" dirty="0">
                <a:latin typeface="Calibri"/>
                <a:cs typeface="Calibri"/>
              </a:rPr>
              <a:t> </a:t>
            </a:r>
            <a:r>
              <a:rPr sz="600" i="1" spc="-10" dirty="0">
                <a:latin typeface="Calibri"/>
                <a:cs typeface="Calibri"/>
              </a:rPr>
              <a:t>brugervejledninger.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95998" y="324002"/>
            <a:ext cx="2304415" cy="1620520"/>
            <a:chOff x="395998" y="324002"/>
            <a:chExt cx="2304415" cy="162052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3408" y="350167"/>
              <a:ext cx="2254821" cy="154022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97763" y="325767"/>
              <a:ext cx="2300605" cy="1616710"/>
            </a:xfrm>
            <a:custGeom>
              <a:avLst/>
              <a:gdLst/>
              <a:ahLst/>
              <a:cxnLst/>
              <a:rect l="l" t="t" r="r" b="b"/>
              <a:pathLst>
                <a:path w="2300605" h="1616710">
                  <a:moveTo>
                    <a:pt x="0" y="1616468"/>
                  </a:moveTo>
                  <a:lnTo>
                    <a:pt x="2300478" y="1616468"/>
                  </a:lnTo>
                  <a:lnTo>
                    <a:pt x="2300478" y="0"/>
                  </a:lnTo>
                  <a:lnTo>
                    <a:pt x="0" y="0"/>
                  </a:lnTo>
                  <a:lnTo>
                    <a:pt x="0" y="1616468"/>
                  </a:lnTo>
                  <a:close/>
                </a:path>
              </a:pathLst>
            </a:custGeom>
            <a:ln w="3530">
              <a:solidFill>
                <a:srgbClr val="494C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557426" y="2145601"/>
            <a:ext cx="1143000" cy="1654175"/>
            <a:chOff x="1557426" y="2145601"/>
            <a:chExt cx="1143000" cy="165417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9013" y="2150226"/>
              <a:ext cx="1139405" cy="161594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559013" y="2147189"/>
              <a:ext cx="1139825" cy="1651000"/>
            </a:xfrm>
            <a:custGeom>
              <a:avLst/>
              <a:gdLst/>
              <a:ahLst/>
              <a:cxnLst/>
              <a:rect l="l" t="t" r="r" b="b"/>
              <a:pathLst>
                <a:path w="1139825" h="1651000">
                  <a:moveTo>
                    <a:pt x="0" y="1650606"/>
                  </a:moveTo>
                  <a:lnTo>
                    <a:pt x="1139405" y="1650606"/>
                  </a:lnTo>
                  <a:lnTo>
                    <a:pt x="1139405" y="0"/>
                  </a:lnTo>
                  <a:lnTo>
                    <a:pt x="0" y="0"/>
                  </a:lnTo>
                  <a:lnTo>
                    <a:pt x="0" y="1650606"/>
                  </a:lnTo>
                  <a:close/>
                </a:path>
              </a:pathLst>
            </a:custGeom>
            <a:ln w="3175">
              <a:solidFill>
                <a:srgbClr val="494C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056661" y="4927473"/>
            <a:ext cx="867410" cy="867410"/>
            <a:chOff x="3056661" y="4927473"/>
            <a:chExt cx="867410" cy="867410"/>
          </a:xfrm>
        </p:grpSpPr>
        <p:sp>
          <p:nvSpPr>
            <p:cNvPr id="13" name="object 13"/>
            <p:cNvSpPr/>
            <p:nvPr/>
          </p:nvSpPr>
          <p:spPr>
            <a:xfrm>
              <a:off x="3056661" y="4927473"/>
              <a:ext cx="837565" cy="628650"/>
            </a:xfrm>
            <a:custGeom>
              <a:avLst/>
              <a:gdLst/>
              <a:ahLst/>
              <a:cxnLst/>
              <a:rect l="l" t="t" r="r" b="b"/>
              <a:pathLst>
                <a:path w="837564" h="628650">
                  <a:moveTo>
                    <a:pt x="29908" y="329323"/>
                  </a:moveTo>
                  <a:lnTo>
                    <a:pt x="12" y="329323"/>
                  </a:lnTo>
                  <a:lnTo>
                    <a:pt x="12" y="359219"/>
                  </a:lnTo>
                  <a:lnTo>
                    <a:pt x="29908" y="359219"/>
                  </a:lnTo>
                  <a:lnTo>
                    <a:pt x="29908" y="329323"/>
                  </a:lnTo>
                  <a:close/>
                </a:path>
                <a:path w="837564" h="628650">
                  <a:moveTo>
                    <a:pt x="89687" y="478802"/>
                  </a:moveTo>
                  <a:lnTo>
                    <a:pt x="59791" y="478802"/>
                  </a:lnTo>
                  <a:lnTo>
                    <a:pt x="59791" y="508685"/>
                  </a:lnTo>
                  <a:lnTo>
                    <a:pt x="89687" y="508685"/>
                  </a:lnTo>
                  <a:lnTo>
                    <a:pt x="89687" y="478802"/>
                  </a:lnTo>
                  <a:close/>
                </a:path>
                <a:path w="837564" h="628650">
                  <a:moveTo>
                    <a:pt x="149466" y="239064"/>
                  </a:moveTo>
                  <a:lnTo>
                    <a:pt x="0" y="239064"/>
                  </a:lnTo>
                  <a:lnTo>
                    <a:pt x="0" y="269544"/>
                  </a:lnTo>
                  <a:lnTo>
                    <a:pt x="0" y="300024"/>
                  </a:lnTo>
                  <a:lnTo>
                    <a:pt x="29895" y="300024"/>
                  </a:lnTo>
                  <a:lnTo>
                    <a:pt x="29895" y="329234"/>
                  </a:lnTo>
                  <a:lnTo>
                    <a:pt x="59791" y="329234"/>
                  </a:lnTo>
                  <a:lnTo>
                    <a:pt x="59791" y="300024"/>
                  </a:lnTo>
                  <a:lnTo>
                    <a:pt x="119570" y="300024"/>
                  </a:lnTo>
                  <a:lnTo>
                    <a:pt x="119570" y="269544"/>
                  </a:lnTo>
                  <a:lnTo>
                    <a:pt x="149466" y="269544"/>
                  </a:lnTo>
                  <a:lnTo>
                    <a:pt x="149466" y="239064"/>
                  </a:lnTo>
                  <a:close/>
                </a:path>
                <a:path w="837564" h="628650">
                  <a:moveTo>
                    <a:pt x="179362" y="568477"/>
                  </a:moveTo>
                  <a:lnTo>
                    <a:pt x="149466" y="568477"/>
                  </a:lnTo>
                  <a:lnTo>
                    <a:pt x="149466" y="537997"/>
                  </a:lnTo>
                  <a:lnTo>
                    <a:pt x="119570" y="537997"/>
                  </a:lnTo>
                  <a:lnTo>
                    <a:pt x="119570" y="508787"/>
                  </a:lnTo>
                  <a:lnTo>
                    <a:pt x="89674" y="508787"/>
                  </a:lnTo>
                  <a:lnTo>
                    <a:pt x="89674" y="537997"/>
                  </a:lnTo>
                  <a:lnTo>
                    <a:pt x="89674" y="568477"/>
                  </a:lnTo>
                  <a:lnTo>
                    <a:pt x="59791" y="568477"/>
                  </a:lnTo>
                  <a:lnTo>
                    <a:pt x="59791" y="598957"/>
                  </a:lnTo>
                  <a:lnTo>
                    <a:pt x="59791" y="628167"/>
                  </a:lnTo>
                  <a:lnTo>
                    <a:pt x="89674" y="628167"/>
                  </a:lnTo>
                  <a:lnTo>
                    <a:pt x="89674" y="598957"/>
                  </a:lnTo>
                  <a:lnTo>
                    <a:pt x="119570" y="598957"/>
                  </a:lnTo>
                  <a:lnTo>
                    <a:pt x="119570" y="628167"/>
                  </a:lnTo>
                  <a:lnTo>
                    <a:pt x="149466" y="628167"/>
                  </a:lnTo>
                  <a:lnTo>
                    <a:pt x="149466" y="598957"/>
                  </a:lnTo>
                  <a:lnTo>
                    <a:pt x="179362" y="598957"/>
                  </a:lnTo>
                  <a:lnTo>
                    <a:pt x="179362" y="568477"/>
                  </a:lnTo>
                  <a:close/>
                </a:path>
                <a:path w="837564" h="628650">
                  <a:moveTo>
                    <a:pt x="209257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0" y="180340"/>
                  </a:lnTo>
                  <a:lnTo>
                    <a:pt x="0" y="209550"/>
                  </a:lnTo>
                  <a:lnTo>
                    <a:pt x="209257" y="209550"/>
                  </a:lnTo>
                  <a:lnTo>
                    <a:pt x="209257" y="180340"/>
                  </a:lnTo>
                  <a:lnTo>
                    <a:pt x="29908" y="180340"/>
                  </a:lnTo>
                  <a:lnTo>
                    <a:pt x="29908" y="30480"/>
                  </a:lnTo>
                  <a:lnTo>
                    <a:pt x="179374" y="30480"/>
                  </a:lnTo>
                  <a:lnTo>
                    <a:pt x="179374" y="179857"/>
                  </a:lnTo>
                  <a:lnTo>
                    <a:pt x="209257" y="179857"/>
                  </a:lnTo>
                  <a:lnTo>
                    <a:pt x="209257" y="30480"/>
                  </a:lnTo>
                  <a:lnTo>
                    <a:pt x="209257" y="0"/>
                  </a:lnTo>
                  <a:close/>
                </a:path>
                <a:path w="837564" h="628650">
                  <a:moveTo>
                    <a:pt x="328841" y="120078"/>
                  </a:moveTo>
                  <a:lnTo>
                    <a:pt x="298945" y="120078"/>
                  </a:lnTo>
                  <a:lnTo>
                    <a:pt x="298945" y="209753"/>
                  </a:lnTo>
                  <a:lnTo>
                    <a:pt x="328841" y="209753"/>
                  </a:lnTo>
                  <a:lnTo>
                    <a:pt x="328841" y="120078"/>
                  </a:lnTo>
                  <a:close/>
                </a:path>
                <a:path w="837564" h="628650">
                  <a:moveTo>
                    <a:pt x="418503" y="29806"/>
                  </a:moveTo>
                  <a:lnTo>
                    <a:pt x="328828" y="29806"/>
                  </a:lnTo>
                  <a:lnTo>
                    <a:pt x="328828" y="60286"/>
                  </a:lnTo>
                  <a:lnTo>
                    <a:pt x="298932" y="60286"/>
                  </a:lnTo>
                  <a:lnTo>
                    <a:pt x="298932" y="29806"/>
                  </a:lnTo>
                  <a:lnTo>
                    <a:pt x="298932" y="596"/>
                  </a:lnTo>
                  <a:lnTo>
                    <a:pt x="269036" y="596"/>
                  </a:lnTo>
                  <a:lnTo>
                    <a:pt x="269036" y="29806"/>
                  </a:lnTo>
                  <a:lnTo>
                    <a:pt x="239141" y="29806"/>
                  </a:lnTo>
                  <a:lnTo>
                    <a:pt x="239141" y="60286"/>
                  </a:lnTo>
                  <a:lnTo>
                    <a:pt x="269036" y="60286"/>
                  </a:lnTo>
                  <a:lnTo>
                    <a:pt x="269036" y="90766"/>
                  </a:lnTo>
                  <a:lnTo>
                    <a:pt x="239141" y="90766"/>
                  </a:lnTo>
                  <a:lnTo>
                    <a:pt x="239141" y="119976"/>
                  </a:lnTo>
                  <a:lnTo>
                    <a:pt x="298932" y="119976"/>
                  </a:lnTo>
                  <a:lnTo>
                    <a:pt x="298932" y="90766"/>
                  </a:lnTo>
                  <a:lnTo>
                    <a:pt x="328828" y="90766"/>
                  </a:lnTo>
                  <a:lnTo>
                    <a:pt x="328828" y="119976"/>
                  </a:lnTo>
                  <a:lnTo>
                    <a:pt x="358711" y="119976"/>
                  </a:lnTo>
                  <a:lnTo>
                    <a:pt x="358711" y="90766"/>
                  </a:lnTo>
                  <a:lnTo>
                    <a:pt x="358711" y="60286"/>
                  </a:lnTo>
                  <a:lnTo>
                    <a:pt x="418503" y="60286"/>
                  </a:lnTo>
                  <a:lnTo>
                    <a:pt x="418503" y="29806"/>
                  </a:lnTo>
                  <a:close/>
                </a:path>
                <a:path w="837564" h="628650">
                  <a:moveTo>
                    <a:pt x="567982" y="60286"/>
                  </a:moveTo>
                  <a:lnTo>
                    <a:pt x="538086" y="60286"/>
                  </a:lnTo>
                  <a:lnTo>
                    <a:pt x="538086" y="90182"/>
                  </a:lnTo>
                  <a:lnTo>
                    <a:pt x="567982" y="90182"/>
                  </a:lnTo>
                  <a:lnTo>
                    <a:pt x="567982" y="60286"/>
                  </a:lnTo>
                  <a:close/>
                </a:path>
                <a:path w="837564" h="628650">
                  <a:moveTo>
                    <a:pt x="627761" y="12"/>
                  </a:moveTo>
                  <a:lnTo>
                    <a:pt x="478294" y="12"/>
                  </a:lnTo>
                  <a:lnTo>
                    <a:pt x="478294" y="30492"/>
                  </a:lnTo>
                  <a:lnTo>
                    <a:pt x="448398" y="30492"/>
                  </a:lnTo>
                  <a:lnTo>
                    <a:pt x="448398" y="59702"/>
                  </a:lnTo>
                  <a:lnTo>
                    <a:pt x="418515" y="59702"/>
                  </a:lnTo>
                  <a:lnTo>
                    <a:pt x="418515" y="90182"/>
                  </a:lnTo>
                  <a:lnTo>
                    <a:pt x="388620" y="90182"/>
                  </a:lnTo>
                  <a:lnTo>
                    <a:pt x="388620" y="120065"/>
                  </a:lnTo>
                  <a:lnTo>
                    <a:pt x="358724" y="120065"/>
                  </a:lnTo>
                  <a:lnTo>
                    <a:pt x="358724" y="149961"/>
                  </a:lnTo>
                  <a:lnTo>
                    <a:pt x="388620" y="149961"/>
                  </a:lnTo>
                  <a:lnTo>
                    <a:pt x="388620" y="120662"/>
                  </a:lnTo>
                  <a:lnTo>
                    <a:pt x="478294" y="120662"/>
                  </a:lnTo>
                  <a:lnTo>
                    <a:pt x="478294" y="149961"/>
                  </a:lnTo>
                  <a:lnTo>
                    <a:pt x="448398" y="149961"/>
                  </a:lnTo>
                  <a:lnTo>
                    <a:pt x="448398" y="179857"/>
                  </a:lnTo>
                  <a:lnTo>
                    <a:pt x="478294" y="179857"/>
                  </a:lnTo>
                  <a:lnTo>
                    <a:pt x="478294" y="209753"/>
                  </a:lnTo>
                  <a:lnTo>
                    <a:pt x="508190" y="209753"/>
                  </a:lnTo>
                  <a:lnTo>
                    <a:pt x="508190" y="120078"/>
                  </a:lnTo>
                  <a:lnTo>
                    <a:pt x="478294" y="120078"/>
                  </a:lnTo>
                  <a:lnTo>
                    <a:pt x="478294" y="90182"/>
                  </a:lnTo>
                  <a:lnTo>
                    <a:pt x="508190" y="90182"/>
                  </a:lnTo>
                  <a:lnTo>
                    <a:pt x="508190" y="59702"/>
                  </a:lnTo>
                  <a:lnTo>
                    <a:pt x="508190" y="30492"/>
                  </a:lnTo>
                  <a:lnTo>
                    <a:pt x="597865" y="30492"/>
                  </a:lnTo>
                  <a:lnTo>
                    <a:pt x="597865" y="59702"/>
                  </a:lnTo>
                  <a:lnTo>
                    <a:pt x="597865" y="90182"/>
                  </a:lnTo>
                  <a:lnTo>
                    <a:pt x="627761" y="90182"/>
                  </a:lnTo>
                  <a:lnTo>
                    <a:pt x="627761" y="59702"/>
                  </a:lnTo>
                  <a:lnTo>
                    <a:pt x="627761" y="30492"/>
                  </a:lnTo>
                  <a:lnTo>
                    <a:pt x="627761" y="12"/>
                  </a:lnTo>
                  <a:close/>
                </a:path>
                <a:path w="837564" h="628650">
                  <a:moveTo>
                    <a:pt x="777240" y="239649"/>
                  </a:moveTo>
                  <a:lnTo>
                    <a:pt x="747344" y="239649"/>
                  </a:lnTo>
                  <a:lnTo>
                    <a:pt x="747344" y="269544"/>
                  </a:lnTo>
                  <a:lnTo>
                    <a:pt x="777240" y="269544"/>
                  </a:lnTo>
                  <a:lnTo>
                    <a:pt x="777240" y="239649"/>
                  </a:lnTo>
                  <a:close/>
                </a:path>
                <a:path w="837564" h="628650">
                  <a:moveTo>
                    <a:pt x="837018" y="448894"/>
                  </a:moveTo>
                  <a:lnTo>
                    <a:pt x="807123" y="448894"/>
                  </a:lnTo>
                  <a:lnTo>
                    <a:pt x="807123" y="359219"/>
                  </a:lnTo>
                  <a:lnTo>
                    <a:pt x="747344" y="359219"/>
                  </a:lnTo>
                  <a:lnTo>
                    <a:pt x="747344" y="329323"/>
                  </a:lnTo>
                  <a:lnTo>
                    <a:pt x="717448" y="329323"/>
                  </a:lnTo>
                  <a:lnTo>
                    <a:pt x="717448" y="298856"/>
                  </a:lnTo>
                  <a:lnTo>
                    <a:pt x="747331" y="298856"/>
                  </a:lnTo>
                  <a:lnTo>
                    <a:pt x="747331" y="269646"/>
                  </a:lnTo>
                  <a:lnTo>
                    <a:pt x="717448" y="269646"/>
                  </a:lnTo>
                  <a:lnTo>
                    <a:pt x="717448" y="239166"/>
                  </a:lnTo>
                  <a:lnTo>
                    <a:pt x="687552" y="239166"/>
                  </a:lnTo>
                  <a:lnTo>
                    <a:pt x="687552" y="269646"/>
                  </a:lnTo>
                  <a:lnTo>
                    <a:pt x="657656" y="269646"/>
                  </a:lnTo>
                  <a:lnTo>
                    <a:pt x="657656" y="239166"/>
                  </a:lnTo>
                  <a:lnTo>
                    <a:pt x="627761" y="239166"/>
                  </a:lnTo>
                  <a:lnTo>
                    <a:pt x="627761" y="149974"/>
                  </a:lnTo>
                  <a:lnTo>
                    <a:pt x="627761" y="119494"/>
                  </a:lnTo>
                  <a:lnTo>
                    <a:pt x="538086" y="119494"/>
                  </a:lnTo>
                  <a:lnTo>
                    <a:pt x="538086" y="90182"/>
                  </a:lnTo>
                  <a:lnTo>
                    <a:pt x="508190" y="90182"/>
                  </a:lnTo>
                  <a:lnTo>
                    <a:pt x="508190" y="120078"/>
                  </a:lnTo>
                  <a:lnTo>
                    <a:pt x="538073" y="120078"/>
                  </a:lnTo>
                  <a:lnTo>
                    <a:pt x="538073" y="149974"/>
                  </a:lnTo>
                  <a:lnTo>
                    <a:pt x="597865" y="149974"/>
                  </a:lnTo>
                  <a:lnTo>
                    <a:pt x="597865" y="239064"/>
                  </a:lnTo>
                  <a:lnTo>
                    <a:pt x="567969" y="239064"/>
                  </a:lnTo>
                  <a:lnTo>
                    <a:pt x="567969" y="269544"/>
                  </a:lnTo>
                  <a:lnTo>
                    <a:pt x="538073" y="269544"/>
                  </a:lnTo>
                  <a:lnTo>
                    <a:pt x="538073" y="299440"/>
                  </a:lnTo>
                  <a:lnTo>
                    <a:pt x="508177" y="299440"/>
                  </a:lnTo>
                  <a:lnTo>
                    <a:pt x="508177" y="269544"/>
                  </a:lnTo>
                  <a:lnTo>
                    <a:pt x="538073" y="269544"/>
                  </a:lnTo>
                  <a:lnTo>
                    <a:pt x="538073" y="239064"/>
                  </a:lnTo>
                  <a:lnTo>
                    <a:pt x="448398" y="239064"/>
                  </a:lnTo>
                  <a:lnTo>
                    <a:pt x="448398" y="179870"/>
                  </a:lnTo>
                  <a:lnTo>
                    <a:pt x="418503" y="179870"/>
                  </a:lnTo>
                  <a:lnTo>
                    <a:pt x="418503" y="239064"/>
                  </a:lnTo>
                  <a:lnTo>
                    <a:pt x="388607" y="239064"/>
                  </a:lnTo>
                  <a:lnTo>
                    <a:pt x="388607" y="179374"/>
                  </a:lnTo>
                  <a:lnTo>
                    <a:pt x="358711" y="179374"/>
                  </a:lnTo>
                  <a:lnTo>
                    <a:pt x="358711" y="239064"/>
                  </a:lnTo>
                  <a:lnTo>
                    <a:pt x="358711" y="269544"/>
                  </a:lnTo>
                  <a:lnTo>
                    <a:pt x="388607" y="269544"/>
                  </a:lnTo>
                  <a:lnTo>
                    <a:pt x="388607" y="299440"/>
                  </a:lnTo>
                  <a:lnTo>
                    <a:pt x="328828" y="299440"/>
                  </a:lnTo>
                  <a:lnTo>
                    <a:pt x="328828" y="328841"/>
                  </a:lnTo>
                  <a:lnTo>
                    <a:pt x="298932" y="328841"/>
                  </a:lnTo>
                  <a:lnTo>
                    <a:pt x="298932" y="299631"/>
                  </a:lnTo>
                  <a:lnTo>
                    <a:pt x="298932" y="269544"/>
                  </a:lnTo>
                  <a:lnTo>
                    <a:pt x="328828" y="269544"/>
                  </a:lnTo>
                  <a:lnTo>
                    <a:pt x="328828" y="239649"/>
                  </a:lnTo>
                  <a:lnTo>
                    <a:pt x="269049" y="239649"/>
                  </a:lnTo>
                  <a:lnTo>
                    <a:pt x="269049" y="299631"/>
                  </a:lnTo>
                  <a:lnTo>
                    <a:pt x="269049" y="328841"/>
                  </a:lnTo>
                  <a:lnTo>
                    <a:pt x="239153" y="328841"/>
                  </a:lnTo>
                  <a:lnTo>
                    <a:pt x="239153" y="299631"/>
                  </a:lnTo>
                  <a:lnTo>
                    <a:pt x="269049" y="299631"/>
                  </a:lnTo>
                  <a:lnTo>
                    <a:pt x="269049" y="239649"/>
                  </a:lnTo>
                  <a:lnTo>
                    <a:pt x="179362" y="239649"/>
                  </a:lnTo>
                  <a:lnTo>
                    <a:pt x="179362" y="269544"/>
                  </a:lnTo>
                  <a:lnTo>
                    <a:pt x="209257" y="269544"/>
                  </a:lnTo>
                  <a:lnTo>
                    <a:pt x="209257" y="299440"/>
                  </a:lnTo>
                  <a:lnTo>
                    <a:pt x="119583" y="299440"/>
                  </a:lnTo>
                  <a:lnTo>
                    <a:pt x="119583" y="329336"/>
                  </a:lnTo>
                  <a:lnTo>
                    <a:pt x="239153" y="329336"/>
                  </a:lnTo>
                  <a:lnTo>
                    <a:pt x="239153" y="359219"/>
                  </a:lnTo>
                  <a:lnTo>
                    <a:pt x="179362" y="359219"/>
                  </a:lnTo>
                  <a:lnTo>
                    <a:pt x="179362" y="388531"/>
                  </a:lnTo>
                  <a:lnTo>
                    <a:pt x="119570" y="388531"/>
                  </a:lnTo>
                  <a:lnTo>
                    <a:pt x="119570" y="359219"/>
                  </a:lnTo>
                  <a:lnTo>
                    <a:pt x="59778" y="359219"/>
                  </a:lnTo>
                  <a:lnTo>
                    <a:pt x="59778" y="419011"/>
                  </a:lnTo>
                  <a:lnTo>
                    <a:pt x="89674" y="419011"/>
                  </a:lnTo>
                  <a:lnTo>
                    <a:pt x="89674" y="389115"/>
                  </a:lnTo>
                  <a:lnTo>
                    <a:pt x="119570" y="389115"/>
                  </a:lnTo>
                  <a:lnTo>
                    <a:pt x="119570" y="419011"/>
                  </a:lnTo>
                  <a:lnTo>
                    <a:pt x="89687" y="419011"/>
                  </a:lnTo>
                  <a:lnTo>
                    <a:pt x="89687" y="449491"/>
                  </a:lnTo>
                  <a:lnTo>
                    <a:pt x="209257" y="449491"/>
                  </a:lnTo>
                  <a:lnTo>
                    <a:pt x="209257" y="419011"/>
                  </a:lnTo>
                  <a:lnTo>
                    <a:pt x="179362" y="419011"/>
                  </a:lnTo>
                  <a:lnTo>
                    <a:pt x="179362" y="389115"/>
                  </a:lnTo>
                  <a:lnTo>
                    <a:pt x="209257" y="389115"/>
                  </a:lnTo>
                  <a:lnTo>
                    <a:pt x="209257" y="419011"/>
                  </a:lnTo>
                  <a:lnTo>
                    <a:pt x="239153" y="419011"/>
                  </a:lnTo>
                  <a:lnTo>
                    <a:pt x="239153" y="448906"/>
                  </a:lnTo>
                  <a:lnTo>
                    <a:pt x="269049" y="448906"/>
                  </a:lnTo>
                  <a:lnTo>
                    <a:pt x="269049" y="419011"/>
                  </a:lnTo>
                  <a:lnTo>
                    <a:pt x="298932" y="419011"/>
                  </a:lnTo>
                  <a:lnTo>
                    <a:pt x="298932" y="449491"/>
                  </a:lnTo>
                  <a:lnTo>
                    <a:pt x="269049" y="449491"/>
                  </a:lnTo>
                  <a:lnTo>
                    <a:pt x="269049" y="478701"/>
                  </a:lnTo>
                  <a:lnTo>
                    <a:pt x="298932" y="478701"/>
                  </a:lnTo>
                  <a:lnTo>
                    <a:pt x="298932" y="509181"/>
                  </a:lnTo>
                  <a:lnTo>
                    <a:pt x="328828" y="509181"/>
                  </a:lnTo>
                  <a:lnTo>
                    <a:pt x="328828" y="478701"/>
                  </a:lnTo>
                  <a:lnTo>
                    <a:pt x="328828" y="449491"/>
                  </a:lnTo>
                  <a:lnTo>
                    <a:pt x="328828" y="419011"/>
                  </a:lnTo>
                  <a:lnTo>
                    <a:pt x="328828" y="388531"/>
                  </a:lnTo>
                  <a:lnTo>
                    <a:pt x="298932" y="388531"/>
                  </a:lnTo>
                  <a:lnTo>
                    <a:pt x="298932" y="359321"/>
                  </a:lnTo>
                  <a:lnTo>
                    <a:pt x="328828" y="359321"/>
                  </a:lnTo>
                  <a:lnTo>
                    <a:pt x="328828" y="388531"/>
                  </a:lnTo>
                  <a:lnTo>
                    <a:pt x="358724" y="388531"/>
                  </a:lnTo>
                  <a:lnTo>
                    <a:pt x="358724" y="359321"/>
                  </a:lnTo>
                  <a:lnTo>
                    <a:pt x="358724" y="329336"/>
                  </a:lnTo>
                  <a:lnTo>
                    <a:pt x="388620" y="329336"/>
                  </a:lnTo>
                  <a:lnTo>
                    <a:pt x="388620" y="299440"/>
                  </a:lnTo>
                  <a:lnTo>
                    <a:pt x="418503" y="299440"/>
                  </a:lnTo>
                  <a:lnTo>
                    <a:pt x="418503" y="269544"/>
                  </a:lnTo>
                  <a:lnTo>
                    <a:pt x="478294" y="269544"/>
                  </a:lnTo>
                  <a:lnTo>
                    <a:pt x="478294" y="299440"/>
                  </a:lnTo>
                  <a:lnTo>
                    <a:pt x="418503" y="299440"/>
                  </a:lnTo>
                  <a:lnTo>
                    <a:pt x="418503" y="329336"/>
                  </a:lnTo>
                  <a:lnTo>
                    <a:pt x="478294" y="329336"/>
                  </a:lnTo>
                  <a:lnTo>
                    <a:pt x="478294" y="359219"/>
                  </a:lnTo>
                  <a:lnTo>
                    <a:pt x="508177" y="359219"/>
                  </a:lnTo>
                  <a:lnTo>
                    <a:pt x="508177" y="329336"/>
                  </a:lnTo>
                  <a:lnTo>
                    <a:pt x="567969" y="329336"/>
                  </a:lnTo>
                  <a:lnTo>
                    <a:pt x="567969" y="300024"/>
                  </a:lnTo>
                  <a:lnTo>
                    <a:pt x="597865" y="300024"/>
                  </a:lnTo>
                  <a:lnTo>
                    <a:pt x="597865" y="269544"/>
                  </a:lnTo>
                  <a:lnTo>
                    <a:pt x="597865" y="240144"/>
                  </a:lnTo>
                  <a:lnTo>
                    <a:pt x="627761" y="240144"/>
                  </a:lnTo>
                  <a:lnTo>
                    <a:pt x="627761" y="269646"/>
                  </a:lnTo>
                  <a:lnTo>
                    <a:pt x="627761" y="298856"/>
                  </a:lnTo>
                  <a:lnTo>
                    <a:pt x="627761" y="329336"/>
                  </a:lnTo>
                  <a:lnTo>
                    <a:pt x="657656" y="329336"/>
                  </a:lnTo>
                  <a:lnTo>
                    <a:pt x="657656" y="298856"/>
                  </a:lnTo>
                  <a:lnTo>
                    <a:pt x="687552" y="298856"/>
                  </a:lnTo>
                  <a:lnTo>
                    <a:pt x="687552" y="329336"/>
                  </a:lnTo>
                  <a:lnTo>
                    <a:pt x="717448" y="329336"/>
                  </a:lnTo>
                  <a:lnTo>
                    <a:pt x="717448" y="359219"/>
                  </a:lnTo>
                  <a:lnTo>
                    <a:pt x="747331" y="359219"/>
                  </a:lnTo>
                  <a:lnTo>
                    <a:pt x="747331" y="389115"/>
                  </a:lnTo>
                  <a:lnTo>
                    <a:pt x="777227" y="389115"/>
                  </a:lnTo>
                  <a:lnTo>
                    <a:pt x="777227" y="448906"/>
                  </a:lnTo>
                  <a:lnTo>
                    <a:pt x="807123" y="448906"/>
                  </a:lnTo>
                  <a:lnTo>
                    <a:pt x="807123" y="478205"/>
                  </a:lnTo>
                  <a:lnTo>
                    <a:pt x="777227" y="478205"/>
                  </a:lnTo>
                  <a:lnTo>
                    <a:pt x="777227" y="508685"/>
                  </a:lnTo>
                  <a:lnTo>
                    <a:pt x="717435" y="508685"/>
                  </a:lnTo>
                  <a:lnTo>
                    <a:pt x="717435" y="539165"/>
                  </a:lnTo>
                  <a:lnTo>
                    <a:pt x="747331" y="539165"/>
                  </a:lnTo>
                  <a:lnTo>
                    <a:pt x="747331" y="568375"/>
                  </a:lnTo>
                  <a:lnTo>
                    <a:pt x="807123" y="568375"/>
                  </a:lnTo>
                  <a:lnTo>
                    <a:pt x="807123" y="539165"/>
                  </a:lnTo>
                  <a:lnTo>
                    <a:pt x="807123" y="508685"/>
                  </a:lnTo>
                  <a:lnTo>
                    <a:pt x="807123" y="478790"/>
                  </a:lnTo>
                  <a:lnTo>
                    <a:pt x="837018" y="478790"/>
                  </a:lnTo>
                  <a:lnTo>
                    <a:pt x="837018" y="448894"/>
                  </a:lnTo>
                  <a:close/>
                </a:path>
                <a:path w="837564" h="628650">
                  <a:moveTo>
                    <a:pt x="837018" y="329323"/>
                  </a:moveTo>
                  <a:lnTo>
                    <a:pt x="807123" y="329323"/>
                  </a:lnTo>
                  <a:lnTo>
                    <a:pt x="807123" y="359219"/>
                  </a:lnTo>
                  <a:lnTo>
                    <a:pt x="837018" y="359219"/>
                  </a:lnTo>
                  <a:lnTo>
                    <a:pt x="837018" y="3293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56661" y="4927473"/>
              <a:ext cx="867410" cy="867410"/>
            </a:xfrm>
            <a:custGeom>
              <a:avLst/>
              <a:gdLst/>
              <a:ahLst/>
              <a:cxnLst/>
              <a:rect l="l" t="t" r="r" b="b"/>
              <a:pathLst>
                <a:path w="867410" h="867410">
                  <a:moveTo>
                    <a:pt x="29908" y="389115"/>
                  </a:moveTo>
                  <a:lnTo>
                    <a:pt x="12" y="389115"/>
                  </a:lnTo>
                  <a:lnTo>
                    <a:pt x="12" y="448906"/>
                  </a:lnTo>
                  <a:lnTo>
                    <a:pt x="29908" y="448906"/>
                  </a:lnTo>
                  <a:lnTo>
                    <a:pt x="29908" y="389115"/>
                  </a:lnTo>
                  <a:close/>
                </a:path>
                <a:path w="867410" h="867410">
                  <a:moveTo>
                    <a:pt x="59791" y="508876"/>
                  </a:moveTo>
                  <a:lnTo>
                    <a:pt x="0" y="508876"/>
                  </a:lnTo>
                  <a:lnTo>
                    <a:pt x="0" y="538086"/>
                  </a:lnTo>
                  <a:lnTo>
                    <a:pt x="0" y="628256"/>
                  </a:lnTo>
                  <a:lnTo>
                    <a:pt x="29895" y="628256"/>
                  </a:lnTo>
                  <a:lnTo>
                    <a:pt x="29895" y="538086"/>
                  </a:lnTo>
                  <a:lnTo>
                    <a:pt x="59791" y="538086"/>
                  </a:lnTo>
                  <a:lnTo>
                    <a:pt x="59791" y="508876"/>
                  </a:lnTo>
                  <a:close/>
                </a:path>
                <a:path w="867410" h="867410">
                  <a:moveTo>
                    <a:pt x="149479" y="60286"/>
                  </a:moveTo>
                  <a:lnTo>
                    <a:pt x="59804" y="60286"/>
                  </a:lnTo>
                  <a:lnTo>
                    <a:pt x="59804" y="149961"/>
                  </a:lnTo>
                  <a:lnTo>
                    <a:pt x="149479" y="149961"/>
                  </a:lnTo>
                  <a:lnTo>
                    <a:pt x="149479" y="60286"/>
                  </a:lnTo>
                  <a:close/>
                </a:path>
                <a:path w="867410" h="867410">
                  <a:moveTo>
                    <a:pt x="269049" y="149961"/>
                  </a:moveTo>
                  <a:lnTo>
                    <a:pt x="239153" y="149961"/>
                  </a:lnTo>
                  <a:lnTo>
                    <a:pt x="239153" y="209753"/>
                  </a:lnTo>
                  <a:lnTo>
                    <a:pt x="269049" y="209753"/>
                  </a:lnTo>
                  <a:lnTo>
                    <a:pt x="269049" y="149961"/>
                  </a:lnTo>
                  <a:close/>
                </a:path>
                <a:path w="867410" h="867410">
                  <a:moveTo>
                    <a:pt x="388620" y="120065"/>
                  </a:moveTo>
                  <a:lnTo>
                    <a:pt x="358724" y="120065"/>
                  </a:lnTo>
                  <a:lnTo>
                    <a:pt x="358724" y="149961"/>
                  </a:lnTo>
                  <a:lnTo>
                    <a:pt x="388620" y="149961"/>
                  </a:lnTo>
                  <a:lnTo>
                    <a:pt x="388620" y="120065"/>
                  </a:lnTo>
                  <a:close/>
                </a:path>
                <a:path w="867410" h="867410">
                  <a:moveTo>
                    <a:pt x="448411" y="807618"/>
                  </a:moveTo>
                  <a:lnTo>
                    <a:pt x="418515" y="807618"/>
                  </a:lnTo>
                  <a:lnTo>
                    <a:pt x="418515" y="837514"/>
                  </a:lnTo>
                  <a:lnTo>
                    <a:pt x="448411" y="837514"/>
                  </a:lnTo>
                  <a:lnTo>
                    <a:pt x="448411" y="807618"/>
                  </a:lnTo>
                  <a:close/>
                </a:path>
                <a:path w="867410" h="867410">
                  <a:moveTo>
                    <a:pt x="478294" y="717359"/>
                  </a:moveTo>
                  <a:lnTo>
                    <a:pt x="388620" y="717359"/>
                  </a:lnTo>
                  <a:lnTo>
                    <a:pt x="388620" y="688149"/>
                  </a:lnTo>
                  <a:lnTo>
                    <a:pt x="358724" y="688149"/>
                  </a:lnTo>
                  <a:lnTo>
                    <a:pt x="358724" y="717359"/>
                  </a:lnTo>
                  <a:lnTo>
                    <a:pt x="358724" y="747839"/>
                  </a:lnTo>
                  <a:lnTo>
                    <a:pt x="388620" y="747839"/>
                  </a:lnTo>
                  <a:lnTo>
                    <a:pt x="388620" y="778319"/>
                  </a:lnTo>
                  <a:lnTo>
                    <a:pt x="328828" y="778319"/>
                  </a:lnTo>
                  <a:lnTo>
                    <a:pt x="328828" y="807529"/>
                  </a:lnTo>
                  <a:lnTo>
                    <a:pt x="298932" y="807529"/>
                  </a:lnTo>
                  <a:lnTo>
                    <a:pt x="298932" y="778319"/>
                  </a:lnTo>
                  <a:lnTo>
                    <a:pt x="269036" y="778319"/>
                  </a:lnTo>
                  <a:lnTo>
                    <a:pt x="269036" y="747839"/>
                  </a:lnTo>
                  <a:lnTo>
                    <a:pt x="328828" y="747839"/>
                  </a:lnTo>
                  <a:lnTo>
                    <a:pt x="328828" y="717359"/>
                  </a:lnTo>
                  <a:lnTo>
                    <a:pt x="298932" y="717359"/>
                  </a:lnTo>
                  <a:lnTo>
                    <a:pt x="298932" y="688149"/>
                  </a:lnTo>
                  <a:lnTo>
                    <a:pt x="269036" y="688149"/>
                  </a:lnTo>
                  <a:lnTo>
                    <a:pt x="269036" y="658152"/>
                  </a:lnTo>
                  <a:lnTo>
                    <a:pt x="298932" y="658152"/>
                  </a:lnTo>
                  <a:lnTo>
                    <a:pt x="298932" y="627672"/>
                  </a:lnTo>
                  <a:lnTo>
                    <a:pt x="298932" y="598462"/>
                  </a:lnTo>
                  <a:lnTo>
                    <a:pt x="239141" y="598462"/>
                  </a:lnTo>
                  <a:lnTo>
                    <a:pt x="239141" y="567982"/>
                  </a:lnTo>
                  <a:lnTo>
                    <a:pt x="239141" y="538772"/>
                  </a:lnTo>
                  <a:lnTo>
                    <a:pt x="179362" y="538772"/>
                  </a:lnTo>
                  <a:lnTo>
                    <a:pt x="179362" y="567982"/>
                  </a:lnTo>
                  <a:lnTo>
                    <a:pt x="209257" y="567982"/>
                  </a:lnTo>
                  <a:lnTo>
                    <a:pt x="209257" y="598462"/>
                  </a:lnTo>
                  <a:lnTo>
                    <a:pt x="179362" y="598462"/>
                  </a:lnTo>
                  <a:lnTo>
                    <a:pt x="179362" y="627672"/>
                  </a:lnTo>
                  <a:lnTo>
                    <a:pt x="239141" y="627672"/>
                  </a:lnTo>
                  <a:lnTo>
                    <a:pt x="239141" y="658152"/>
                  </a:lnTo>
                  <a:lnTo>
                    <a:pt x="239141" y="688632"/>
                  </a:lnTo>
                  <a:lnTo>
                    <a:pt x="269036" y="688632"/>
                  </a:lnTo>
                  <a:lnTo>
                    <a:pt x="269036" y="717359"/>
                  </a:lnTo>
                  <a:lnTo>
                    <a:pt x="239153" y="717359"/>
                  </a:lnTo>
                  <a:lnTo>
                    <a:pt x="239153" y="747839"/>
                  </a:lnTo>
                  <a:lnTo>
                    <a:pt x="239153" y="778319"/>
                  </a:lnTo>
                  <a:lnTo>
                    <a:pt x="239153" y="807529"/>
                  </a:lnTo>
                  <a:lnTo>
                    <a:pt x="239153" y="838009"/>
                  </a:lnTo>
                  <a:lnTo>
                    <a:pt x="239153" y="867219"/>
                  </a:lnTo>
                  <a:lnTo>
                    <a:pt x="298932" y="867219"/>
                  </a:lnTo>
                  <a:lnTo>
                    <a:pt x="298932" y="838009"/>
                  </a:lnTo>
                  <a:lnTo>
                    <a:pt x="328828" y="838009"/>
                  </a:lnTo>
                  <a:lnTo>
                    <a:pt x="328828" y="867219"/>
                  </a:lnTo>
                  <a:lnTo>
                    <a:pt x="388620" y="867219"/>
                  </a:lnTo>
                  <a:lnTo>
                    <a:pt x="388620" y="838009"/>
                  </a:lnTo>
                  <a:lnTo>
                    <a:pt x="358724" y="838009"/>
                  </a:lnTo>
                  <a:lnTo>
                    <a:pt x="358724" y="807529"/>
                  </a:lnTo>
                  <a:lnTo>
                    <a:pt x="418503" y="807529"/>
                  </a:lnTo>
                  <a:lnTo>
                    <a:pt x="418503" y="778319"/>
                  </a:lnTo>
                  <a:lnTo>
                    <a:pt x="418503" y="747839"/>
                  </a:lnTo>
                  <a:lnTo>
                    <a:pt x="478294" y="747839"/>
                  </a:lnTo>
                  <a:lnTo>
                    <a:pt x="478294" y="717359"/>
                  </a:lnTo>
                  <a:close/>
                </a:path>
                <a:path w="867410" h="867410">
                  <a:moveTo>
                    <a:pt x="478307" y="777722"/>
                  </a:moveTo>
                  <a:lnTo>
                    <a:pt x="448411" y="777722"/>
                  </a:lnTo>
                  <a:lnTo>
                    <a:pt x="448411" y="807618"/>
                  </a:lnTo>
                  <a:lnTo>
                    <a:pt x="478307" y="807618"/>
                  </a:lnTo>
                  <a:lnTo>
                    <a:pt x="478307" y="777722"/>
                  </a:lnTo>
                  <a:close/>
                </a:path>
                <a:path w="867410" h="867410">
                  <a:moveTo>
                    <a:pt x="508190" y="419011"/>
                  </a:moveTo>
                  <a:lnTo>
                    <a:pt x="448398" y="419011"/>
                  </a:lnTo>
                  <a:lnTo>
                    <a:pt x="448398" y="449491"/>
                  </a:lnTo>
                  <a:lnTo>
                    <a:pt x="418515" y="449491"/>
                  </a:lnTo>
                  <a:lnTo>
                    <a:pt x="418515" y="478701"/>
                  </a:lnTo>
                  <a:lnTo>
                    <a:pt x="508190" y="478701"/>
                  </a:lnTo>
                  <a:lnTo>
                    <a:pt x="508190" y="449491"/>
                  </a:lnTo>
                  <a:lnTo>
                    <a:pt x="508190" y="419011"/>
                  </a:lnTo>
                  <a:close/>
                </a:path>
                <a:path w="867410" h="867410">
                  <a:moveTo>
                    <a:pt x="538086" y="478790"/>
                  </a:moveTo>
                  <a:lnTo>
                    <a:pt x="508190" y="478790"/>
                  </a:lnTo>
                  <a:lnTo>
                    <a:pt x="508190" y="508685"/>
                  </a:lnTo>
                  <a:lnTo>
                    <a:pt x="538086" y="508685"/>
                  </a:lnTo>
                  <a:lnTo>
                    <a:pt x="538086" y="478790"/>
                  </a:lnTo>
                  <a:close/>
                </a:path>
                <a:path w="867410" h="867410">
                  <a:moveTo>
                    <a:pt x="567982" y="628269"/>
                  </a:moveTo>
                  <a:lnTo>
                    <a:pt x="538086" y="628269"/>
                  </a:lnTo>
                  <a:lnTo>
                    <a:pt x="538086" y="598373"/>
                  </a:lnTo>
                  <a:lnTo>
                    <a:pt x="567969" y="598373"/>
                  </a:lnTo>
                  <a:lnTo>
                    <a:pt x="567969" y="538581"/>
                  </a:lnTo>
                  <a:lnTo>
                    <a:pt x="508177" y="538581"/>
                  </a:lnTo>
                  <a:lnTo>
                    <a:pt x="508177" y="508685"/>
                  </a:lnTo>
                  <a:lnTo>
                    <a:pt x="478294" y="508685"/>
                  </a:lnTo>
                  <a:lnTo>
                    <a:pt x="478294" y="538581"/>
                  </a:lnTo>
                  <a:lnTo>
                    <a:pt x="418503" y="538581"/>
                  </a:lnTo>
                  <a:lnTo>
                    <a:pt x="418503" y="478802"/>
                  </a:lnTo>
                  <a:lnTo>
                    <a:pt x="388607" y="478802"/>
                  </a:lnTo>
                  <a:lnTo>
                    <a:pt x="388607" y="448906"/>
                  </a:lnTo>
                  <a:lnTo>
                    <a:pt x="358711" y="448906"/>
                  </a:lnTo>
                  <a:lnTo>
                    <a:pt x="358711" y="508685"/>
                  </a:lnTo>
                  <a:lnTo>
                    <a:pt x="388607" y="508685"/>
                  </a:lnTo>
                  <a:lnTo>
                    <a:pt x="388607" y="538581"/>
                  </a:lnTo>
                  <a:lnTo>
                    <a:pt x="298932" y="538581"/>
                  </a:lnTo>
                  <a:lnTo>
                    <a:pt x="298932" y="508685"/>
                  </a:lnTo>
                  <a:lnTo>
                    <a:pt x="239153" y="508685"/>
                  </a:lnTo>
                  <a:lnTo>
                    <a:pt x="239153" y="448906"/>
                  </a:lnTo>
                  <a:lnTo>
                    <a:pt x="209257" y="448906"/>
                  </a:lnTo>
                  <a:lnTo>
                    <a:pt x="209257" y="478802"/>
                  </a:lnTo>
                  <a:lnTo>
                    <a:pt x="179362" y="478802"/>
                  </a:lnTo>
                  <a:lnTo>
                    <a:pt x="179362" y="508698"/>
                  </a:lnTo>
                  <a:lnTo>
                    <a:pt x="239141" y="508698"/>
                  </a:lnTo>
                  <a:lnTo>
                    <a:pt x="239141" y="538581"/>
                  </a:lnTo>
                  <a:lnTo>
                    <a:pt x="269036" y="538581"/>
                  </a:lnTo>
                  <a:lnTo>
                    <a:pt x="269036" y="568477"/>
                  </a:lnTo>
                  <a:lnTo>
                    <a:pt x="328828" y="568477"/>
                  </a:lnTo>
                  <a:lnTo>
                    <a:pt x="328828" y="628269"/>
                  </a:lnTo>
                  <a:lnTo>
                    <a:pt x="358711" y="628269"/>
                  </a:lnTo>
                  <a:lnTo>
                    <a:pt x="358711" y="568477"/>
                  </a:lnTo>
                  <a:lnTo>
                    <a:pt x="418503" y="568477"/>
                  </a:lnTo>
                  <a:lnTo>
                    <a:pt x="418503" y="598373"/>
                  </a:lnTo>
                  <a:lnTo>
                    <a:pt x="388607" y="598373"/>
                  </a:lnTo>
                  <a:lnTo>
                    <a:pt x="388607" y="628269"/>
                  </a:lnTo>
                  <a:lnTo>
                    <a:pt x="448398" y="628269"/>
                  </a:lnTo>
                  <a:lnTo>
                    <a:pt x="448398" y="568477"/>
                  </a:lnTo>
                  <a:lnTo>
                    <a:pt x="478294" y="568477"/>
                  </a:lnTo>
                  <a:lnTo>
                    <a:pt x="478294" y="598373"/>
                  </a:lnTo>
                  <a:lnTo>
                    <a:pt x="508177" y="598373"/>
                  </a:lnTo>
                  <a:lnTo>
                    <a:pt x="508177" y="568477"/>
                  </a:lnTo>
                  <a:lnTo>
                    <a:pt x="538073" y="568477"/>
                  </a:lnTo>
                  <a:lnTo>
                    <a:pt x="538073" y="598373"/>
                  </a:lnTo>
                  <a:lnTo>
                    <a:pt x="508190" y="598373"/>
                  </a:lnTo>
                  <a:lnTo>
                    <a:pt x="508190" y="628269"/>
                  </a:lnTo>
                  <a:lnTo>
                    <a:pt x="478294" y="628269"/>
                  </a:lnTo>
                  <a:lnTo>
                    <a:pt x="478294" y="658152"/>
                  </a:lnTo>
                  <a:lnTo>
                    <a:pt x="418515" y="658152"/>
                  </a:lnTo>
                  <a:lnTo>
                    <a:pt x="418515" y="688047"/>
                  </a:lnTo>
                  <a:lnTo>
                    <a:pt x="508190" y="688047"/>
                  </a:lnTo>
                  <a:lnTo>
                    <a:pt x="508190" y="658152"/>
                  </a:lnTo>
                  <a:lnTo>
                    <a:pt x="567982" y="658152"/>
                  </a:lnTo>
                  <a:lnTo>
                    <a:pt x="567982" y="628269"/>
                  </a:lnTo>
                  <a:close/>
                </a:path>
                <a:path w="867410" h="867410">
                  <a:moveTo>
                    <a:pt x="567982" y="448894"/>
                  </a:moveTo>
                  <a:lnTo>
                    <a:pt x="538086" y="448894"/>
                  </a:lnTo>
                  <a:lnTo>
                    <a:pt x="538086" y="478790"/>
                  </a:lnTo>
                  <a:lnTo>
                    <a:pt x="567982" y="478790"/>
                  </a:lnTo>
                  <a:lnTo>
                    <a:pt x="567982" y="448894"/>
                  </a:lnTo>
                  <a:close/>
                </a:path>
                <a:path w="867410" h="867410">
                  <a:moveTo>
                    <a:pt x="567982" y="179857"/>
                  </a:moveTo>
                  <a:lnTo>
                    <a:pt x="538086" y="179857"/>
                  </a:lnTo>
                  <a:lnTo>
                    <a:pt x="538086" y="209753"/>
                  </a:lnTo>
                  <a:lnTo>
                    <a:pt x="567982" y="209753"/>
                  </a:lnTo>
                  <a:lnTo>
                    <a:pt x="567982" y="179857"/>
                  </a:lnTo>
                  <a:close/>
                </a:path>
                <a:path w="867410" h="867410">
                  <a:moveTo>
                    <a:pt x="597865" y="837501"/>
                  </a:moveTo>
                  <a:lnTo>
                    <a:pt x="508203" y="837501"/>
                  </a:lnTo>
                  <a:lnTo>
                    <a:pt x="508203" y="807618"/>
                  </a:lnTo>
                  <a:lnTo>
                    <a:pt x="478307" y="807618"/>
                  </a:lnTo>
                  <a:lnTo>
                    <a:pt x="478307" y="837514"/>
                  </a:lnTo>
                  <a:lnTo>
                    <a:pt x="508190" y="837514"/>
                  </a:lnTo>
                  <a:lnTo>
                    <a:pt x="508190" y="867397"/>
                  </a:lnTo>
                  <a:lnTo>
                    <a:pt x="597865" y="867397"/>
                  </a:lnTo>
                  <a:lnTo>
                    <a:pt x="597865" y="837501"/>
                  </a:lnTo>
                  <a:close/>
                </a:path>
                <a:path w="867410" h="867410">
                  <a:moveTo>
                    <a:pt x="717448" y="747839"/>
                  </a:moveTo>
                  <a:lnTo>
                    <a:pt x="687552" y="747839"/>
                  </a:lnTo>
                  <a:lnTo>
                    <a:pt x="687552" y="777735"/>
                  </a:lnTo>
                  <a:lnTo>
                    <a:pt x="717448" y="777735"/>
                  </a:lnTo>
                  <a:lnTo>
                    <a:pt x="717448" y="747839"/>
                  </a:lnTo>
                  <a:close/>
                </a:path>
                <a:path w="867410" h="867410">
                  <a:moveTo>
                    <a:pt x="747331" y="389699"/>
                  </a:moveTo>
                  <a:lnTo>
                    <a:pt x="717435" y="389699"/>
                  </a:lnTo>
                  <a:lnTo>
                    <a:pt x="717435" y="359219"/>
                  </a:lnTo>
                  <a:lnTo>
                    <a:pt x="687552" y="359219"/>
                  </a:lnTo>
                  <a:lnTo>
                    <a:pt x="687552" y="329323"/>
                  </a:lnTo>
                  <a:lnTo>
                    <a:pt x="657656" y="329323"/>
                  </a:lnTo>
                  <a:lnTo>
                    <a:pt x="657656" y="359219"/>
                  </a:lnTo>
                  <a:lnTo>
                    <a:pt x="687539" y="359219"/>
                  </a:lnTo>
                  <a:lnTo>
                    <a:pt x="687539" y="389699"/>
                  </a:lnTo>
                  <a:lnTo>
                    <a:pt x="627761" y="389699"/>
                  </a:lnTo>
                  <a:lnTo>
                    <a:pt x="627761" y="359219"/>
                  </a:lnTo>
                  <a:lnTo>
                    <a:pt x="597865" y="359219"/>
                  </a:lnTo>
                  <a:lnTo>
                    <a:pt x="597865" y="389699"/>
                  </a:lnTo>
                  <a:lnTo>
                    <a:pt x="567969" y="389699"/>
                  </a:lnTo>
                  <a:lnTo>
                    <a:pt x="567969" y="418909"/>
                  </a:lnTo>
                  <a:lnTo>
                    <a:pt x="597865" y="418909"/>
                  </a:lnTo>
                  <a:lnTo>
                    <a:pt x="597865" y="449389"/>
                  </a:lnTo>
                  <a:lnTo>
                    <a:pt x="597865" y="478599"/>
                  </a:lnTo>
                  <a:lnTo>
                    <a:pt x="657644" y="478599"/>
                  </a:lnTo>
                  <a:lnTo>
                    <a:pt x="657644" y="449389"/>
                  </a:lnTo>
                  <a:lnTo>
                    <a:pt x="687539" y="449389"/>
                  </a:lnTo>
                  <a:lnTo>
                    <a:pt x="687539" y="418909"/>
                  </a:lnTo>
                  <a:lnTo>
                    <a:pt x="747331" y="418909"/>
                  </a:lnTo>
                  <a:lnTo>
                    <a:pt x="747331" y="389699"/>
                  </a:lnTo>
                  <a:close/>
                </a:path>
                <a:path w="867410" h="867410">
                  <a:moveTo>
                    <a:pt x="777227" y="807618"/>
                  </a:moveTo>
                  <a:lnTo>
                    <a:pt x="747344" y="807618"/>
                  </a:lnTo>
                  <a:lnTo>
                    <a:pt x="747344" y="837514"/>
                  </a:lnTo>
                  <a:lnTo>
                    <a:pt x="777227" y="837514"/>
                  </a:lnTo>
                  <a:lnTo>
                    <a:pt x="777227" y="807618"/>
                  </a:lnTo>
                  <a:close/>
                </a:path>
                <a:path w="867410" h="867410">
                  <a:moveTo>
                    <a:pt x="777227" y="747839"/>
                  </a:moveTo>
                  <a:lnTo>
                    <a:pt x="747344" y="747839"/>
                  </a:lnTo>
                  <a:lnTo>
                    <a:pt x="747344" y="777735"/>
                  </a:lnTo>
                  <a:lnTo>
                    <a:pt x="777227" y="777735"/>
                  </a:lnTo>
                  <a:lnTo>
                    <a:pt x="777227" y="747839"/>
                  </a:lnTo>
                  <a:close/>
                </a:path>
                <a:path w="867410" h="867410">
                  <a:moveTo>
                    <a:pt x="807110" y="60299"/>
                  </a:moveTo>
                  <a:lnTo>
                    <a:pt x="717448" y="60299"/>
                  </a:lnTo>
                  <a:lnTo>
                    <a:pt x="717448" y="149961"/>
                  </a:lnTo>
                  <a:lnTo>
                    <a:pt x="807110" y="149961"/>
                  </a:lnTo>
                  <a:lnTo>
                    <a:pt x="807110" y="60299"/>
                  </a:lnTo>
                  <a:close/>
                </a:path>
                <a:path w="867410" h="867410">
                  <a:moveTo>
                    <a:pt x="837018" y="807618"/>
                  </a:moveTo>
                  <a:lnTo>
                    <a:pt x="807123" y="807618"/>
                  </a:lnTo>
                  <a:lnTo>
                    <a:pt x="807123" y="837514"/>
                  </a:lnTo>
                  <a:lnTo>
                    <a:pt x="837018" y="837514"/>
                  </a:lnTo>
                  <a:lnTo>
                    <a:pt x="837018" y="807618"/>
                  </a:lnTo>
                  <a:close/>
                </a:path>
                <a:path w="867410" h="867410">
                  <a:moveTo>
                    <a:pt x="837018" y="568477"/>
                  </a:moveTo>
                  <a:lnTo>
                    <a:pt x="807123" y="568477"/>
                  </a:lnTo>
                  <a:lnTo>
                    <a:pt x="807123" y="598373"/>
                  </a:lnTo>
                  <a:lnTo>
                    <a:pt x="837018" y="598373"/>
                  </a:lnTo>
                  <a:lnTo>
                    <a:pt x="837018" y="568477"/>
                  </a:lnTo>
                  <a:close/>
                </a:path>
                <a:path w="867410" h="867410">
                  <a:moveTo>
                    <a:pt x="837018" y="239636"/>
                  </a:moveTo>
                  <a:lnTo>
                    <a:pt x="807123" y="239636"/>
                  </a:lnTo>
                  <a:lnTo>
                    <a:pt x="807123" y="269532"/>
                  </a:lnTo>
                  <a:lnTo>
                    <a:pt x="837018" y="269532"/>
                  </a:lnTo>
                  <a:lnTo>
                    <a:pt x="837018" y="239636"/>
                  </a:lnTo>
                  <a:close/>
                </a:path>
                <a:path w="867410" h="867410">
                  <a:moveTo>
                    <a:pt x="866914" y="598957"/>
                  </a:moveTo>
                  <a:lnTo>
                    <a:pt x="777227" y="598957"/>
                  </a:lnTo>
                  <a:lnTo>
                    <a:pt x="777227" y="628167"/>
                  </a:lnTo>
                  <a:lnTo>
                    <a:pt x="747344" y="628167"/>
                  </a:lnTo>
                  <a:lnTo>
                    <a:pt x="747344" y="568477"/>
                  </a:lnTo>
                  <a:lnTo>
                    <a:pt x="717448" y="568477"/>
                  </a:lnTo>
                  <a:lnTo>
                    <a:pt x="717448" y="538581"/>
                  </a:lnTo>
                  <a:lnTo>
                    <a:pt x="717435" y="628167"/>
                  </a:lnTo>
                  <a:lnTo>
                    <a:pt x="717435" y="658647"/>
                  </a:lnTo>
                  <a:lnTo>
                    <a:pt x="717435" y="687857"/>
                  </a:lnTo>
                  <a:lnTo>
                    <a:pt x="717435" y="718337"/>
                  </a:lnTo>
                  <a:lnTo>
                    <a:pt x="627761" y="718337"/>
                  </a:lnTo>
                  <a:lnTo>
                    <a:pt x="627761" y="687857"/>
                  </a:lnTo>
                  <a:lnTo>
                    <a:pt x="627761" y="658647"/>
                  </a:lnTo>
                  <a:lnTo>
                    <a:pt x="627761" y="628167"/>
                  </a:lnTo>
                  <a:lnTo>
                    <a:pt x="717435" y="628167"/>
                  </a:lnTo>
                  <a:lnTo>
                    <a:pt x="717435" y="538581"/>
                  </a:lnTo>
                  <a:lnTo>
                    <a:pt x="687552" y="538581"/>
                  </a:lnTo>
                  <a:lnTo>
                    <a:pt x="687552" y="508685"/>
                  </a:lnTo>
                  <a:lnTo>
                    <a:pt x="567982" y="508685"/>
                  </a:lnTo>
                  <a:lnTo>
                    <a:pt x="567982" y="538581"/>
                  </a:lnTo>
                  <a:lnTo>
                    <a:pt x="657656" y="538581"/>
                  </a:lnTo>
                  <a:lnTo>
                    <a:pt x="657656" y="568477"/>
                  </a:lnTo>
                  <a:lnTo>
                    <a:pt x="597877" y="568477"/>
                  </a:lnTo>
                  <a:lnTo>
                    <a:pt x="597877" y="628167"/>
                  </a:lnTo>
                  <a:lnTo>
                    <a:pt x="597877" y="658647"/>
                  </a:lnTo>
                  <a:lnTo>
                    <a:pt x="538086" y="658647"/>
                  </a:lnTo>
                  <a:lnTo>
                    <a:pt x="538086" y="687857"/>
                  </a:lnTo>
                  <a:lnTo>
                    <a:pt x="567982" y="687857"/>
                  </a:lnTo>
                  <a:lnTo>
                    <a:pt x="567982" y="718337"/>
                  </a:lnTo>
                  <a:lnTo>
                    <a:pt x="597877" y="718337"/>
                  </a:lnTo>
                  <a:lnTo>
                    <a:pt x="597877" y="747547"/>
                  </a:lnTo>
                  <a:lnTo>
                    <a:pt x="807123" y="747547"/>
                  </a:lnTo>
                  <a:lnTo>
                    <a:pt x="807123" y="778027"/>
                  </a:lnTo>
                  <a:lnTo>
                    <a:pt x="597877" y="778027"/>
                  </a:lnTo>
                  <a:lnTo>
                    <a:pt x="597877" y="807237"/>
                  </a:lnTo>
                  <a:lnTo>
                    <a:pt x="597877" y="837717"/>
                  </a:lnTo>
                  <a:lnTo>
                    <a:pt x="627761" y="837717"/>
                  </a:lnTo>
                  <a:lnTo>
                    <a:pt x="627761" y="807237"/>
                  </a:lnTo>
                  <a:lnTo>
                    <a:pt x="687552" y="807237"/>
                  </a:lnTo>
                  <a:lnTo>
                    <a:pt x="687552" y="837717"/>
                  </a:lnTo>
                  <a:lnTo>
                    <a:pt x="687552" y="866927"/>
                  </a:lnTo>
                  <a:lnTo>
                    <a:pt x="807123" y="866927"/>
                  </a:lnTo>
                  <a:lnTo>
                    <a:pt x="807123" y="837717"/>
                  </a:lnTo>
                  <a:lnTo>
                    <a:pt x="717448" y="837717"/>
                  </a:lnTo>
                  <a:lnTo>
                    <a:pt x="717448" y="807237"/>
                  </a:lnTo>
                  <a:lnTo>
                    <a:pt x="837018" y="807237"/>
                  </a:lnTo>
                  <a:lnTo>
                    <a:pt x="837018" y="778027"/>
                  </a:lnTo>
                  <a:lnTo>
                    <a:pt x="866914" y="778027"/>
                  </a:lnTo>
                  <a:lnTo>
                    <a:pt x="866914" y="747547"/>
                  </a:lnTo>
                  <a:lnTo>
                    <a:pt x="866914" y="718337"/>
                  </a:lnTo>
                  <a:lnTo>
                    <a:pt x="866914" y="687857"/>
                  </a:lnTo>
                  <a:lnTo>
                    <a:pt x="837018" y="687857"/>
                  </a:lnTo>
                  <a:lnTo>
                    <a:pt x="837018" y="718337"/>
                  </a:lnTo>
                  <a:lnTo>
                    <a:pt x="777227" y="718337"/>
                  </a:lnTo>
                  <a:lnTo>
                    <a:pt x="777227" y="687857"/>
                  </a:lnTo>
                  <a:lnTo>
                    <a:pt x="807123" y="687857"/>
                  </a:lnTo>
                  <a:lnTo>
                    <a:pt x="807123" y="658647"/>
                  </a:lnTo>
                  <a:lnTo>
                    <a:pt x="866914" y="658647"/>
                  </a:lnTo>
                  <a:lnTo>
                    <a:pt x="866914" y="628167"/>
                  </a:lnTo>
                  <a:lnTo>
                    <a:pt x="866914" y="598957"/>
                  </a:lnTo>
                  <a:close/>
                </a:path>
                <a:path w="867410" h="867410">
                  <a:moveTo>
                    <a:pt x="866914" y="269544"/>
                  </a:moveTo>
                  <a:lnTo>
                    <a:pt x="837018" y="269544"/>
                  </a:lnTo>
                  <a:lnTo>
                    <a:pt x="837018" y="299427"/>
                  </a:lnTo>
                  <a:lnTo>
                    <a:pt x="866914" y="299427"/>
                  </a:lnTo>
                  <a:lnTo>
                    <a:pt x="866914" y="269544"/>
                  </a:lnTo>
                  <a:close/>
                </a:path>
                <a:path w="867410" h="867410">
                  <a:moveTo>
                    <a:pt x="866914" y="0"/>
                  </a:moveTo>
                  <a:lnTo>
                    <a:pt x="657656" y="0"/>
                  </a:lnTo>
                  <a:lnTo>
                    <a:pt x="657656" y="30480"/>
                  </a:lnTo>
                  <a:lnTo>
                    <a:pt x="657656" y="180340"/>
                  </a:lnTo>
                  <a:lnTo>
                    <a:pt x="657656" y="209550"/>
                  </a:lnTo>
                  <a:lnTo>
                    <a:pt x="866914" y="209550"/>
                  </a:lnTo>
                  <a:lnTo>
                    <a:pt x="866914" y="180340"/>
                  </a:lnTo>
                  <a:lnTo>
                    <a:pt x="687552" y="180340"/>
                  </a:lnTo>
                  <a:lnTo>
                    <a:pt x="687552" y="30480"/>
                  </a:lnTo>
                  <a:lnTo>
                    <a:pt x="837018" y="30480"/>
                  </a:lnTo>
                  <a:lnTo>
                    <a:pt x="837018" y="179857"/>
                  </a:lnTo>
                  <a:lnTo>
                    <a:pt x="866914" y="179857"/>
                  </a:lnTo>
                  <a:lnTo>
                    <a:pt x="866914" y="30480"/>
                  </a:lnTo>
                  <a:lnTo>
                    <a:pt x="86691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56674" y="5256796"/>
              <a:ext cx="867410" cy="538480"/>
            </a:xfrm>
            <a:custGeom>
              <a:avLst/>
              <a:gdLst/>
              <a:ahLst/>
              <a:cxnLst/>
              <a:rect l="l" t="t" r="r" b="b"/>
              <a:pathLst>
                <a:path w="867410" h="538479">
                  <a:moveTo>
                    <a:pt x="149453" y="388620"/>
                  </a:moveTo>
                  <a:lnTo>
                    <a:pt x="59778" y="388620"/>
                  </a:lnTo>
                  <a:lnTo>
                    <a:pt x="59778" y="478294"/>
                  </a:lnTo>
                  <a:lnTo>
                    <a:pt x="149453" y="478294"/>
                  </a:lnTo>
                  <a:lnTo>
                    <a:pt x="149453" y="388620"/>
                  </a:lnTo>
                  <a:close/>
                </a:path>
                <a:path w="867410" h="538479">
                  <a:moveTo>
                    <a:pt x="209245" y="328536"/>
                  </a:moveTo>
                  <a:lnTo>
                    <a:pt x="179362" y="328536"/>
                  </a:lnTo>
                  <a:lnTo>
                    <a:pt x="179362" y="359016"/>
                  </a:lnTo>
                  <a:lnTo>
                    <a:pt x="179362" y="507606"/>
                  </a:lnTo>
                  <a:lnTo>
                    <a:pt x="29895" y="507606"/>
                  </a:lnTo>
                  <a:lnTo>
                    <a:pt x="29895" y="359016"/>
                  </a:lnTo>
                  <a:lnTo>
                    <a:pt x="179362" y="359016"/>
                  </a:lnTo>
                  <a:lnTo>
                    <a:pt x="179362" y="328536"/>
                  </a:lnTo>
                  <a:lnTo>
                    <a:pt x="0" y="328536"/>
                  </a:lnTo>
                  <a:lnTo>
                    <a:pt x="0" y="359016"/>
                  </a:lnTo>
                  <a:lnTo>
                    <a:pt x="0" y="507606"/>
                  </a:lnTo>
                  <a:lnTo>
                    <a:pt x="0" y="538086"/>
                  </a:lnTo>
                  <a:lnTo>
                    <a:pt x="209245" y="538086"/>
                  </a:lnTo>
                  <a:lnTo>
                    <a:pt x="209245" y="508190"/>
                  </a:lnTo>
                  <a:lnTo>
                    <a:pt x="209245" y="507606"/>
                  </a:lnTo>
                  <a:lnTo>
                    <a:pt x="209245" y="359016"/>
                  </a:lnTo>
                  <a:lnTo>
                    <a:pt x="209245" y="358724"/>
                  </a:lnTo>
                  <a:lnTo>
                    <a:pt x="209245" y="328536"/>
                  </a:lnTo>
                  <a:close/>
                </a:path>
                <a:path w="867410" h="538479">
                  <a:moveTo>
                    <a:pt x="328828" y="328828"/>
                  </a:moveTo>
                  <a:lnTo>
                    <a:pt x="298932" y="328828"/>
                  </a:lnTo>
                  <a:lnTo>
                    <a:pt x="298932" y="358724"/>
                  </a:lnTo>
                  <a:lnTo>
                    <a:pt x="328828" y="358724"/>
                  </a:lnTo>
                  <a:lnTo>
                    <a:pt x="328828" y="328828"/>
                  </a:lnTo>
                  <a:close/>
                </a:path>
                <a:path w="867410" h="538479">
                  <a:moveTo>
                    <a:pt x="388607" y="298932"/>
                  </a:moveTo>
                  <a:lnTo>
                    <a:pt x="358711" y="298932"/>
                  </a:lnTo>
                  <a:lnTo>
                    <a:pt x="358711" y="328828"/>
                  </a:lnTo>
                  <a:lnTo>
                    <a:pt x="388607" y="328828"/>
                  </a:lnTo>
                  <a:lnTo>
                    <a:pt x="388607" y="298932"/>
                  </a:lnTo>
                  <a:close/>
                </a:path>
                <a:path w="867410" h="538479">
                  <a:moveTo>
                    <a:pt x="448398" y="29895"/>
                  </a:moveTo>
                  <a:lnTo>
                    <a:pt x="388607" y="29895"/>
                  </a:lnTo>
                  <a:lnTo>
                    <a:pt x="388607" y="59791"/>
                  </a:lnTo>
                  <a:lnTo>
                    <a:pt x="358711" y="59791"/>
                  </a:lnTo>
                  <a:lnTo>
                    <a:pt x="358711" y="89687"/>
                  </a:lnTo>
                  <a:lnTo>
                    <a:pt x="388607" y="89687"/>
                  </a:lnTo>
                  <a:lnTo>
                    <a:pt x="388607" y="119570"/>
                  </a:lnTo>
                  <a:lnTo>
                    <a:pt x="418503" y="119570"/>
                  </a:lnTo>
                  <a:lnTo>
                    <a:pt x="418503" y="89674"/>
                  </a:lnTo>
                  <a:lnTo>
                    <a:pt x="388607" y="89674"/>
                  </a:lnTo>
                  <a:lnTo>
                    <a:pt x="388607" y="59804"/>
                  </a:lnTo>
                  <a:lnTo>
                    <a:pt x="448398" y="59804"/>
                  </a:lnTo>
                  <a:lnTo>
                    <a:pt x="448398" y="29895"/>
                  </a:lnTo>
                  <a:close/>
                </a:path>
                <a:path w="867410" h="538479">
                  <a:moveTo>
                    <a:pt x="538073" y="29895"/>
                  </a:moveTo>
                  <a:lnTo>
                    <a:pt x="508177" y="29895"/>
                  </a:lnTo>
                  <a:lnTo>
                    <a:pt x="508177" y="59804"/>
                  </a:lnTo>
                  <a:lnTo>
                    <a:pt x="538073" y="59804"/>
                  </a:lnTo>
                  <a:lnTo>
                    <a:pt x="538073" y="29895"/>
                  </a:lnTo>
                  <a:close/>
                </a:path>
                <a:path w="867410" h="538479">
                  <a:moveTo>
                    <a:pt x="597852" y="0"/>
                  </a:moveTo>
                  <a:lnTo>
                    <a:pt x="567969" y="0"/>
                  </a:lnTo>
                  <a:lnTo>
                    <a:pt x="567969" y="29895"/>
                  </a:lnTo>
                  <a:lnTo>
                    <a:pt x="597852" y="29895"/>
                  </a:lnTo>
                  <a:lnTo>
                    <a:pt x="597852" y="0"/>
                  </a:lnTo>
                  <a:close/>
                </a:path>
                <a:path w="867410" h="538479">
                  <a:moveTo>
                    <a:pt x="597865" y="418503"/>
                  </a:moveTo>
                  <a:lnTo>
                    <a:pt x="538073" y="418503"/>
                  </a:lnTo>
                  <a:lnTo>
                    <a:pt x="538073" y="448398"/>
                  </a:lnTo>
                  <a:lnTo>
                    <a:pt x="508190" y="448398"/>
                  </a:lnTo>
                  <a:lnTo>
                    <a:pt x="508190" y="418503"/>
                  </a:lnTo>
                  <a:lnTo>
                    <a:pt x="538073" y="418503"/>
                  </a:lnTo>
                  <a:lnTo>
                    <a:pt x="538073" y="388607"/>
                  </a:lnTo>
                  <a:lnTo>
                    <a:pt x="508177" y="388607"/>
                  </a:lnTo>
                  <a:lnTo>
                    <a:pt x="508177" y="418503"/>
                  </a:lnTo>
                  <a:lnTo>
                    <a:pt x="478294" y="418503"/>
                  </a:lnTo>
                  <a:lnTo>
                    <a:pt x="478294" y="448398"/>
                  </a:lnTo>
                  <a:lnTo>
                    <a:pt x="508177" y="448398"/>
                  </a:lnTo>
                  <a:lnTo>
                    <a:pt x="508177" y="478294"/>
                  </a:lnTo>
                  <a:lnTo>
                    <a:pt x="567969" y="478294"/>
                  </a:lnTo>
                  <a:lnTo>
                    <a:pt x="567969" y="448398"/>
                  </a:lnTo>
                  <a:lnTo>
                    <a:pt x="597865" y="448398"/>
                  </a:lnTo>
                  <a:lnTo>
                    <a:pt x="597865" y="418503"/>
                  </a:lnTo>
                  <a:close/>
                </a:path>
                <a:path w="867410" h="538479">
                  <a:moveTo>
                    <a:pt x="687539" y="328828"/>
                  </a:moveTo>
                  <a:lnTo>
                    <a:pt x="657644" y="328828"/>
                  </a:lnTo>
                  <a:lnTo>
                    <a:pt x="657644" y="358724"/>
                  </a:lnTo>
                  <a:lnTo>
                    <a:pt x="687539" y="358724"/>
                  </a:lnTo>
                  <a:lnTo>
                    <a:pt x="687539" y="328828"/>
                  </a:lnTo>
                  <a:close/>
                </a:path>
                <a:path w="867410" h="538479">
                  <a:moveTo>
                    <a:pt x="687539" y="0"/>
                  </a:moveTo>
                  <a:lnTo>
                    <a:pt x="657644" y="0"/>
                  </a:lnTo>
                  <a:lnTo>
                    <a:pt x="657644" y="29895"/>
                  </a:lnTo>
                  <a:lnTo>
                    <a:pt x="687539" y="29895"/>
                  </a:lnTo>
                  <a:lnTo>
                    <a:pt x="687539" y="0"/>
                  </a:lnTo>
                  <a:close/>
                </a:path>
                <a:path w="867410" h="538479">
                  <a:moveTo>
                    <a:pt x="717435" y="119570"/>
                  </a:moveTo>
                  <a:lnTo>
                    <a:pt x="687539" y="119570"/>
                  </a:lnTo>
                  <a:lnTo>
                    <a:pt x="687539" y="149466"/>
                  </a:lnTo>
                  <a:lnTo>
                    <a:pt x="717435" y="149466"/>
                  </a:lnTo>
                  <a:lnTo>
                    <a:pt x="717435" y="119570"/>
                  </a:lnTo>
                  <a:close/>
                </a:path>
                <a:path w="867410" h="538479">
                  <a:moveTo>
                    <a:pt x="866902" y="179362"/>
                  </a:moveTo>
                  <a:lnTo>
                    <a:pt x="837006" y="179362"/>
                  </a:lnTo>
                  <a:lnTo>
                    <a:pt x="837006" y="209257"/>
                  </a:lnTo>
                  <a:lnTo>
                    <a:pt x="866902" y="209257"/>
                  </a:lnTo>
                  <a:lnTo>
                    <a:pt x="866902" y="179362"/>
                  </a:lnTo>
                  <a:close/>
                </a:path>
                <a:path w="867410" h="538479">
                  <a:moveTo>
                    <a:pt x="866902" y="59778"/>
                  </a:moveTo>
                  <a:lnTo>
                    <a:pt x="837006" y="59778"/>
                  </a:lnTo>
                  <a:lnTo>
                    <a:pt x="837006" y="89674"/>
                  </a:lnTo>
                  <a:lnTo>
                    <a:pt x="866902" y="89674"/>
                  </a:lnTo>
                  <a:lnTo>
                    <a:pt x="866902" y="597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514704" y="4140647"/>
            <a:ext cx="1337310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9100"/>
              </a:lnSpc>
              <a:spcBef>
                <a:spcPts val="100"/>
              </a:spcBef>
            </a:pP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Prøv</a:t>
            </a:r>
            <a:r>
              <a:rPr sz="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det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selv,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gå</a:t>
            </a:r>
            <a:r>
              <a:rPr sz="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ind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på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schneider-electric.com/secalc/dk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Eller</a:t>
            </a:r>
            <a:r>
              <a:rPr sz="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scan</a:t>
            </a:r>
            <a:r>
              <a:rPr sz="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koden</a:t>
            </a:r>
            <a:r>
              <a:rPr sz="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med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din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Smartphone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eller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Tablet.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83882" y="4086911"/>
            <a:ext cx="2151380" cy="1749425"/>
            <a:chOff x="383882" y="4086911"/>
            <a:chExt cx="2151380" cy="1749425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3882" y="4086911"/>
              <a:ext cx="2150897" cy="174932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6236" y="4188625"/>
              <a:ext cx="1601985" cy="10079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999" y="5890878"/>
            <a:ext cx="98425" cy="110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90"/>
              </a:lnSpc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28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4967" y="584888"/>
            <a:ext cx="3913030" cy="553511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2000"/>
              </a:lnSpc>
              <a:spcBef>
                <a:spcPts val="300"/>
              </a:spcBef>
            </a:pPr>
            <a:r>
              <a:rPr spc="135" dirty="0"/>
              <a:t>Actassi</a:t>
            </a:r>
            <a:r>
              <a:rPr spc="110" dirty="0"/>
              <a:t> </a:t>
            </a:r>
            <a:r>
              <a:rPr spc="80" dirty="0"/>
              <a:t>Cat.5e,</a:t>
            </a:r>
            <a:r>
              <a:rPr spc="114" dirty="0"/>
              <a:t> </a:t>
            </a:r>
            <a:r>
              <a:rPr spc="85" dirty="0"/>
              <a:t>Cat.6,</a:t>
            </a:r>
            <a:r>
              <a:rPr spc="114" dirty="0"/>
              <a:t> </a:t>
            </a:r>
            <a:r>
              <a:rPr spc="110" dirty="0"/>
              <a:t>Cat.6A </a:t>
            </a:r>
            <a:r>
              <a:rPr spc="90" dirty="0"/>
              <a:t>kobbersystemer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29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47997" cy="61200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62228" y="5885840"/>
            <a:ext cx="7493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30" dirty="0">
                <a:solidFill>
                  <a:srgbClr val="009735"/>
                </a:solidFill>
                <a:latin typeface="Calibri"/>
                <a:cs typeface="Calibri"/>
              </a:rPr>
              <a:t>3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299" y="251408"/>
            <a:ext cx="821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75" dirty="0"/>
              <a:t>Indhold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3211" y="753962"/>
            <a:ext cx="1703705" cy="4864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spc="65" dirty="0">
                <a:solidFill>
                  <a:srgbClr val="009735"/>
                </a:solidFill>
                <a:latin typeface="Calibri"/>
                <a:cs typeface="Calibri"/>
              </a:rPr>
              <a:t>Actassi</a:t>
            </a:r>
            <a:r>
              <a:rPr sz="800" spc="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009735"/>
                </a:solidFill>
                <a:latin typeface="Calibri"/>
                <a:cs typeface="Calibri"/>
              </a:rPr>
              <a:t>systemoversigt</a:t>
            </a:r>
            <a:endParaRPr sz="800">
              <a:latin typeface="Calibri"/>
              <a:cs typeface="Calibri"/>
            </a:endParaRPr>
          </a:p>
          <a:p>
            <a:pPr marL="12700" marR="889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-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sikre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valg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............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6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Hvorfor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vælge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-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............................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7</a:t>
            </a:r>
            <a:endParaRPr sz="7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Netværkets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opbygning...........................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8</a:t>
            </a:r>
            <a:endParaRPr sz="7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Vælg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rigtige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løsning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...................... </a:t>
            </a:r>
            <a:r>
              <a:rPr sz="700" spc="-25" dirty="0">
                <a:latin typeface="Arial"/>
                <a:cs typeface="Arial"/>
              </a:rPr>
              <a:t>14</a:t>
            </a:r>
            <a:endParaRPr sz="700">
              <a:latin typeface="Arial"/>
              <a:cs typeface="Arial"/>
            </a:endParaRPr>
          </a:p>
          <a:p>
            <a:pPr marL="12700" marR="635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Kabling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trådløse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................. </a:t>
            </a:r>
            <a:r>
              <a:rPr sz="700" spc="-25" dirty="0">
                <a:latin typeface="Arial"/>
                <a:cs typeface="Arial"/>
              </a:rPr>
              <a:t>16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Power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Ethernet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.............................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20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Materialekategori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standarder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.........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22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SE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Calc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-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Projektberegningsværktøj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...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26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Arial"/>
              <a:cs typeface="Arial"/>
            </a:endParaRPr>
          </a:p>
          <a:p>
            <a:pPr marL="12700" marR="313055">
              <a:lnSpc>
                <a:spcPct val="104200"/>
              </a:lnSpc>
            </a:pPr>
            <a:r>
              <a:rPr sz="800" spc="65" dirty="0">
                <a:solidFill>
                  <a:srgbClr val="009735"/>
                </a:solidFill>
                <a:latin typeface="Calibri"/>
                <a:cs typeface="Calibri"/>
              </a:rPr>
              <a:t>Actassi</a:t>
            </a:r>
            <a:r>
              <a:rPr sz="800" spc="1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Cat.5e,</a:t>
            </a:r>
            <a:r>
              <a:rPr sz="800" spc="1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Cat.6,</a:t>
            </a:r>
            <a:r>
              <a:rPr sz="800" spc="15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Cat.6A </a:t>
            </a:r>
            <a:r>
              <a:rPr sz="800" spc="35" dirty="0">
                <a:solidFill>
                  <a:srgbClr val="009735"/>
                </a:solidFill>
                <a:latin typeface="Calibri"/>
                <a:cs typeface="Calibri"/>
              </a:rPr>
              <a:t>kobberstystemer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kobbersystemer.......................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30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Kabler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kabeltyper............................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32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Kabelopbygning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...................................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34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Farvekoder............................................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36</a:t>
            </a:r>
            <a:endParaRPr sz="700">
              <a:latin typeface="Arial"/>
              <a:cs typeface="Arial"/>
            </a:endParaRPr>
          </a:p>
          <a:p>
            <a:pPr marL="12700" marR="6350" algn="just">
              <a:lnSpc>
                <a:spcPct val="119000"/>
              </a:lnSpc>
            </a:pPr>
            <a:r>
              <a:rPr sz="700" dirty="0">
                <a:latin typeface="Arial"/>
                <a:cs typeface="Arial"/>
              </a:rPr>
              <a:t>Montering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...........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38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Montering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S1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......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40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Montering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patchpanel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.........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42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Consolidatiation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Point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(CP)...................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46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Overvejelser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ved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installation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45" dirty="0">
                <a:latin typeface="Arial"/>
                <a:cs typeface="Arial"/>
              </a:rPr>
              <a:t>af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kobbernet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..48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Stærkstrømsbekendtgørelsen..............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50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Respektafstand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....................................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52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Undtagelser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..........................................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54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Oplægning</a:t>
            </a:r>
            <a:r>
              <a:rPr sz="700" spc="-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............................................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55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Føringsveje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...........................................</a:t>
            </a:r>
            <a:r>
              <a:rPr sz="700" spc="-7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56</a:t>
            </a:r>
            <a:endParaRPr sz="7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Respektafstand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kanaler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.....................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59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Bøjningsradius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klemmeskader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.......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61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Installation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dobbelt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kabler................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62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Fordelene ved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skærmet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.....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63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Rigtig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fremføring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kabler....................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64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Afprøvning</a:t>
            </a: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009735"/>
                </a:solidFill>
                <a:latin typeface="Calibri"/>
                <a:cs typeface="Calibri"/>
              </a:rPr>
              <a:t>og</a:t>
            </a: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009735"/>
                </a:solidFill>
                <a:latin typeface="Calibri"/>
                <a:cs typeface="Calibri"/>
              </a:rPr>
              <a:t>test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00" dirty="0">
                <a:latin typeface="Arial"/>
                <a:cs typeface="Arial"/>
              </a:rPr>
              <a:t>Afprøvning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test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................................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68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Testinstrumenter</a:t>
            </a:r>
            <a:r>
              <a:rPr sz="700" spc="-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...................................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69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Opsætningsguide.................................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70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Hvad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måles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kobbernet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...................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72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Quick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guide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projektering</a:t>
            </a:r>
            <a:r>
              <a:rPr sz="700" spc="-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..................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76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19260" y="753962"/>
            <a:ext cx="1703705" cy="42291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spc="40" dirty="0">
                <a:solidFill>
                  <a:srgbClr val="009735"/>
                </a:solidFill>
                <a:latin typeface="Calibri"/>
                <a:cs typeface="Calibri"/>
              </a:rPr>
              <a:t>Fibersystemer</a:t>
            </a:r>
            <a:endParaRPr sz="800">
              <a:latin typeface="Calibri"/>
              <a:cs typeface="Calibri"/>
            </a:endParaRPr>
          </a:p>
          <a:p>
            <a:pPr marL="12700" marR="5715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–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sikkert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valg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...............</a:t>
            </a:r>
            <a:r>
              <a:rPr sz="700" spc="-35" dirty="0">
                <a:latin typeface="Arial"/>
                <a:cs typeface="Arial"/>
              </a:rPr>
              <a:t> 80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Valg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fiberkabel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type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.........................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81</a:t>
            </a:r>
            <a:endParaRPr sz="700">
              <a:latin typeface="Arial"/>
              <a:cs typeface="Arial"/>
            </a:endParaRPr>
          </a:p>
          <a:p>
            <a:pPr marL="12700" marR="5080" algn="just">
              <a:lnSpc>
                <a:spcPts val="1000"/>
              </a:lnSpc>
            </a:pPr>
            <a:r>
              <a:rPr sz="700" dirty="0">
                <a:latin typeface="Arial"/>
                <a:cs typeface="Arial"/>
              </a:rPr>
              <a:t>Netværksapplikationer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.........................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83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</a:t>
            </a:r>
            <a:r>
              <a:rPr sz="700" spc="-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..........................................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84</a:t>
            </a:r>
            <a:endParaRPr sz="700">
              <a:latin typeface="Arial"/>
              <a:cs typeface="Arial"/>
            </a:endParaRPr>
          </a:p>
          <a:p>
            <a:pPr marL="12700" marR="5080" algn="just">
              <a:lnSpc>
                <a:spcPts val="1000"/>
              </a:lnSpc>
            </a:pPr>
            <a:r>
              <a:rPr sz="700" dirty="0">
                <a:latin typeface="Arial"/>
                <a:cs typeface="Arial"/>
              </a:rPr>
              <a:t>Pre-termineret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fiber...............................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86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Montering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avanceret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fiberpatchpanel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...88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Konnektering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lyspen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....................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89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Værd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at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tænke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10" dirty="0">
                <a:latin typeface="Arial"/>
                <a:cs typeface="Arial"/>
              </a:rPr>
              <a:t> ved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installation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af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fiber</a:t>
            </a:r>
            <a:r>
              <a:rPr sz="700" spc="-25" dirty="0">
                <a:latin typeface="Arial"/>
                <a:cs typeface="Arial"/>
              </a:rPr>
              <a:t> .94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Opmærkning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fibernet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.......................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95</a:t>
            </a:r>
            <a:endParaRPr sz="7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Måleinstrumenter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</a:t>
            </a:r>
            <a:r>
              <a:rPr sz="700" spc="-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......................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96</a:t>
            </a:r>
            <a:endParaRPr sz="7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Dæmpning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(fiber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optic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loss).................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97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90" dirty="0">
                <a:solidFill>
                  <a:srgbClr val="009735"/>
                </a:solidFill>
                <a:latin typeface="Calibri"/>
                <a:cs typeface="Calibri"/>
              </a:rPr>
              <a:t>Rack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&amp;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tilbehør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00" dirty="0">
                <a:latin typeface="Arial"/>
                <a:cs typeface="Arial"/>
              </a:rPr>
              <a:t>Dimensionering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rackskabe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og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rum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størrelse</a:t>
            </a:r>
            <a:r>
              <a:rPr sz="700" spc="-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..................................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100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Valg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rackskab</a:t>
            </a:r>
            <a:r>
              <a:rPr sz="700" spc="-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.................................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102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Racktilbehør........................................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104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Jordforbindelse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..................................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106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Farvemærkning</a:t>
            </a:r>
            <a:r>
              <a:rPr sz="800" spc="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009735"/>
                </a:solidFill>
                <a:latin typeface="Calibri"/>
                <a:cs typeface="Calibri"/>
              </a:rPr>
              <a:t>og</a:t>
            </a:r>
            <a:r>
              <a:rPr sz="800" spc="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opmærkning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00" spc="-10" dirty="0">
                <a:latin typeface="Arial"/>
                <a:cs typeface="Arial"/>
              </a:rPr>
              <a:t>Farvemærkning....................................110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spc="-10" dirty="0">
                <a:latin typeface="Arial"/>
                <a:cs typeface="Arial"/>
              </a:rPr>
              <a:t>Opmærkning........................................111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Forslag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opmærkning........................112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40" dirty="0">
                <a:solidFill>
                  <a:srgbClr val="009735"/>
                </a:solidFill>
                <a:latin typeface="Calibri"/>
                <a:cs typeface="Calibri"/>
              </a:rPr>
              <a:t>Certificering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00" dirty="0">
                <a:latin typeface="Arial"/>
                <a:cs typeface="Arial"/>
              </a:rPr>
              <a:t>Certificering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.........................................115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Ordliste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00" spc="-10" dirty="0">
                <a:latin typeface="Arial"/>
                <a:cs typeface="Arial"/>
              </a:rPr>
              <a:t>Ordliste.................................................118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40" dirty="0">
                <a:solidFill>
                  <a:srgbClr val="009735"/>
                </a:solidFill>
                <a:latin typeface="Calibri"/>
                <a:cs typeface="Calibri"/>
              </a:rPr>
              <a:t>Kontaktpersoner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00" dirty="0">
                <a:latin typeface="Arial"/>
                <a:cs typeface="Arial"/>
              </a:rPr>
              <a:t>Kontaktpersoner</a:t>
            </a:r>
            <a:r>
              <a:rPr sz="700" spc="-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.................................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123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30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299" y="264717"/>
            <a:ext cx="19945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05" dirty="0"/>
              <a:t>Actassi</a:t>
            </a:r>
            <a:r>
              <a:rPr sz="1400" spc="90" dirty="0"/>
              <a:t> </a:t>
            </a:r>
            <a:r>
              <a:rPr sz="1400" spc="70" dirty="0"/>
              <a:t>kobbersystemer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311299" y="842585"/>
            <a:ext cx="1711325" cy="3455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115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Actassi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Cat.5e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komponenterne</a:t>
            </a:r>
            <a:r>
              <a:rPr sz="700" spc="-10" dirty="0">
                <a:latin typeface="Arial"/>
                <a:cs typeface="Arial"/>
              </a:rPr>
              <a:t> opfylder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kravene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5:2011,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systemet</a:t>
            </a:r>
            <a:r>
              <a:rPr sz="700" spc="-10" dirty="0">
                <a:latin typeface="Arial"/>
                <a:cs typeface="Arial"/>
              </a:rPr>
              <a:t> klarer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nemt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kravene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link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klasse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41910">
              <a:lnSpc>
                <a:spcPct val="119100"/>
              </a:lnSpc>
            </a:pP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Actassi</a:t>
            </a:r>
            <a:r>
              <a:rPr sz="700" spc="-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Cat.6</a:t>
            </a:r>
            <a:r>
              <a:rPr sz="700" spc="-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komponenterne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opfylder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kravene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systemet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klarer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nemt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kravene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link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klasse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15875">
              <a:lnSpc>
                <a:spcPct val="119100"/>
              </a:lnSpc>
            </a:pP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Actassi Cat.6A</a:t>
            </a:r>
            <a:r>
              <a:rPr sz="700" spc="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opfylder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kravene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Cat.</a:t>
            </a:r>
            <a:r>
              <a:rPr sz="700" spc="4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6A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systemet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klarer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nemt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kravene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link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klasse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EA.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Arial"/>
              <a:cs typeface="Arial"/>
            </a:endParaRPr>
          </a:p>
          <a:p>
            <a:pPr marL="12700" marR="257175">
              <a:lnSpc>
                <a:spcPct val="119100"/>
              </a:lnSpc>
            </a:pPr>
            <a:r>
              <a:rPr sz="700" spc="-20" dirty="0">
                <a:latin typeface="Arial"/>
                <a:cs typeface="Arial"/>
              </a:rPr>
              <a:t>Et</a:t>
            </a:r>
            <a:r>
              <a:rPr sz="700" dirty="0">
                <a:latin typeface="Arial"/>
                <a:cs typeface="Arial"/>
              </a:rPr>
              <a:t> Actassisystem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består af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følgende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komponenter: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patchkabler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konnektorer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Kommunikationskabler</a:t>
            </a:r>
            <a:endParaRPr sz="700">
              <a:latin typeface="Arial"/>
              <a:cs typeface="Arial"/>
            </a:endParaRPr>
          </a:p>
          <a:p>
            <a:pPr marL="192405" lvl="1" indent="-72390">
              <a:lnSpc>
                <a:spcPct val="100000"/>
              </a:lnSpc>
              <a:spcBef>
                <a:spcPts val="160"/>
              </a:spcBef>
              <a:buChar char="-"/>
              <a:tabLst>
                <a:tab pos="193040" algn="l"/>
              </a:tabLst>
            </a:pPr>
            <a:r>
              <a:rPr sz="700" dirty="0">
                <a:latin typeface="Arial"/>
                <a:cs typeface="Arial"/>
              </a:rPr>
              <a:t>Uskærmede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skærmede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udførelser</a:t>
            </a:r>
            <a:endParaRPr sz="700">
              <a:latin typeface="Arial"/>
              <a:cs typeface="Arial"/>
            </a:endParaRPr>
          </a:p>
          <a:p>
            <a:pPr marL="192405" lvl="1" indent="-72390">
              <a:lnSpc>
                <a:spcPct val="100000"/>
              </a:lnSpc>
              <a:spcBef>
                <a:spcPts val="160"/>
              </a:spcBef>
              <a:buChar char="-"/>
              <a:tabLst>
                <a:tab pos="193040" algn="l"/>
              </a:tabLst>
            </a:pPr>
            <a:r>
              <a:rPr sz="700" dirty="0">
                <a:latin typeface="Arial"/>
                <a:cs typeface="Arial"/>
              </a:rPr>
              <a:t>LS0H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LSFR0H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udførelse</a:t>
            </a:r>
            <a:endParaRPr sz="7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Font typeface="Arial"/>
              <a:buChar char="-"/>
            </a:pPr>
            <a:endParaRPr sz="850">
              <a:latin typeface="Arial"/>
              <a:cs typeface="Arial"/>
            </a:endParaRPr>
          </a:p>
          <a:p>
            <a:pPr marL="12700" marR="272415">
              <a:lnSpc>
                <a:spcPct val="119100"/>
              </a:lnSpc>
              <a:spcBef>
                <a:spcPts val="5"/>
              </a:spcBef>
            </a:pPr>
            <a:r>
              <a:rPr sz="700" spc="-10" dirty="0">
                <a:latin typeface="Arial"/>
                <a:cs typeface="Arial"/>
              </a:rPr>
              <a:t>Fælles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alle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systemer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følgende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komponenter: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Dataudtag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Patchpaneler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Montagebokse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Montagerammer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Mulighed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farvemærkning</a:t>
            </a:r>
            <a:endParaRPr sz="7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6669" y="4926622"/>
            <a:ext cx="1010271" cy="81788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234692" y="1111317"/>
            <a:ext cx="1560830" cy="1677035"/>
            <a:chOff x="2234692" y="1111317"/>
            <a:chExt cx="1560830" cy="167703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34692" y="1902663"/>
              <a:ext cx="619531" cy="88566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3801" y="1111317"/>
              <a:ext cx="861230" cy="43653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220920" y="1735447"/>
            <a:ext cx="7035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LK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FUGA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Softline®</a:t>
            </a:r>
            <a:endParaRPr sz="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61593" y="3830967"/>
            <a:ext cx="1689100" cy="952500"/>
          </a:xfrm>
          <a:prstGeom prst="rect">
            <a:avLst/>
          </a:prstGeom>
          <a:ln w="12174">
            <a:solidFill>
              <a:srgbClr val="00973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550">
              <a:latin typeface="Times New Roman"/>
              <a:cs typeface="Times New Roman"/>
            </a:endParaRPr>
          </a:p>
          <a:p>
            <a:pPr marL="81280">
              <a:lnSpc>
                <a:spcPct val="100000"/>
              </a:lnSpc>
            </a:pPr>
            <a:r>
              <a:rPr sz="600" dirty="0">
                <a:latin typeface="Arial"/>
                <a:cs typeface="Arial"/>
              </a:rPr>
              <a:t>LK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FUGA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Softline</a:t>
            </a:r>
            <a:r>
              <a:rPr sz="525" baseline="31746" dirty="0">
                <a:latin typeface="Arial"/>
                <a:cs typeface="Arial"/>
              </a:rPr>
              <a:t>®</a:t>
            </a:r>
            <a:r>
              <a:rPr sz="525" spc="60" baseline="31746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montagebokse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160005" y="1040749"/>
            <a:ext cx="1692275" cy="2727960"/>
            <a:chOff x="2160005" y="1040749"/>
            <a:chExt cx="1692275" cy="272796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33333" y="1112863"/>
              <a:ext cx="618845" cy="61593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75660" y="1908899"/>
              <a:ext cx="609676" cy="8670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33587" y="2965602"/>
              <a:ext cx="616749" cy="6204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75705" y="2973057"/>
              <a:ext cx="604296" cy="60626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161593" y="1042337"/>
              <a:ext cx="1689100" cy="2724785"/>
            </a:xfrm>
            <a:custGeom>
              <a:avLst/>
              <a:gdLst/>
              <a:ahLst/>
              <a:cxnLst/>
              <a:rect l="l" t="t" r="r" b="b"/>
              <a:pathLst>
                <a:path w="1689100" h="272478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2652560"/>
                  </a:lnTo>
                  <a:lnTo>
                    <a:pt x="1124" y="2694182"/>
                  </a:lnTo>
                  <a:lnTo>
                    <a:pt x="8999" y="2715556"/>
                  </a:lnTo>
                  <a:lnTo>
                    <a:pt x="30373" y="2723431"/>
                  </a:lnTo>
                  <a:lnTo>
                    <a:pt x="71996" y="2724556"/>
                  </a:lnTo>
                  <a:lnTo>
                    <a:pt x="1616824" y="2724556"/>
                  </a:lnTo>
                  <a:lnTo>
                    <a:pt x="1658447" y="2723431"/>
                  </a:lnTo>
                  <a:lnTo>
                    <a:pt x="1679821" y="2715556"/>
                  </a:lnTo>
                  <a:lnTo>
                    <a:pt x="1687695" y="2694182"/>
                  </a:lnTo>
                  <a:lnTo>
                    <a:pt x="1688820" y="2652560"/>
                  </a:lnTo>
                  <a:lnTo>
                    <a:pt x="1688820" y="71996"/>
                  </a:lnTo>
                  <a:lnTo>
                    <a:pt x="1687695" y="30373"/>
                  </a:lnTo>
                  <a:lnTo>
                    <a:pt x="1679821" y="8999"/>
                  </a:lnTo>
                  <a:lnTo>
                    <a:pt x="1658447" y="1124"/>
                  </a:lnTo>
                  <a:lnTo>
                    <a:pt x="161682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2214194" y="3874046"/>
            <a:ext cx="1593215" cy="781685"/>
            <a:chOff x="2214194" y="3874046"/>
            <a:chExt cx="1593215" cy="781685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14194" y="3874046"/>
              <a:ext cx="687882" cy="5215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48325" y="4070147"/>
              <a:ext cx="958676" cy="58547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195494" y="2796827"/>
            <a:ext cx="60071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LK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CLIC’LINE</a:t>
            </a:r>
            <a:r>
              <a:rPr sz="525" spc="-15" baseline="31746" dirty="0">
                <a:latin typeface="Arial"/>
                <a:cs typeface="Arial"/>
              </a:rPr>
              <a:t>®</a:t>
            </a:r>
            <a:endParaRPr sz="525" baseline="31746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84934" y="2796827"/>
            <a:ext cx="83756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LK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FUGA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Softline</a:t>
            </a:r>
            <a:r>
              <a:rPr sz="525" baseline="31746" dirty="0">
                <a:latin typeface="Arial"/>
                <a:cs typeface="Arial"/>
              </a:rPr>
              <a:t>®</a:t>
            </a:r>
            <a:r>
              <a:rPr sz="525" spc="142" baseline="31746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63</a:t>
            </a:r>
            <a:endParaRPr sz="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192227" y="3592517"/>
            <a:ext cx="15144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982980" algn="l"/>
              </a:tabLst>
            </a:pPr>
            <a:r>
              <a:rPr sz="600" dirty="0">
                <a:latin typeface="Arial"/>
                <a:cs typeface="Arial"/>
              </a:rPr>
              <a:t>LK OPUS</a:t>
            </a:r>
            <a:r>
              <a:rPr sz="525" baseline="31746" dirty="0">
                <a:latin typeface="Arial"/>
                <a:cs typeface="Arial"/>
              </a:rPr>
              <a:t>®</a:t>
            </a:r>
            <a:r>
              <a:rPr sz="525" spc="104" baseline="31746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66</a:t>
            </a:r>
            <a:r>
              <a:rPr sz="600" dirty="0">
                <a:latin typeface="Arial"/>
                <a:cs typeface="Arial"/>
              </a:rPr>
              <a:t>	LK OPUS</a:t>
            </a:r>
            <a:r>
              <a:rPr sz="525" baseline="31746" dirty="0">
                <a:latin typeface="Arial"/>
                <a:cs typeface="Arial"/>
              </a:rPr>
              <a:t>®</a:t>
            </a:r>
            <a:r>
              <a:rPr sz="525" spc="104" baseline="31746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66</a:t>
            </a:r>
            <a:endParaRPr sz="600">
              <a:latin typeface="Arial"/>
              <a:cs typeface="Arial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229104" y="5212143"/>
            <a:ext cx="257498" cy="366191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2610815" y="5116360"/>
            <a:ext cx="1176655" cy="365125"/>
            <a:chOff x="2610815" y="5116360"/>
            <a:chExt cx="1176655" cy="365125"/>
          </a:xfrm>
        </p:grpSpPr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33883" y="5116360"/>
              <a:ext cx="953231" cy="32258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10815" y="5159806"/>
              <a:ext cx="942289" cy="321309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2161590" y="4851005"/>
            <a:ext cx="1689100" cy="952500"/>
          </a:xfrm>
          <a:prstGeom prst="rect">
            <a:avLst/>
          </a:prstGeom>
          <a:ln w="12174">
            <a:solidFill>
              <a:srgbClr val="009735"/>
            </a:solidFill>
          </a:ln>
        </p:spPr>
        <p:txBody>
          <a:bodyPr vert="horz" wrap="square" lIns="0" tIns="57785" rIns="0" bIns="0" rtlCol="0">
            <a:spAutoFit/>
          </a:bodyPr>
          <a:lstStyle/>
          <a:p>
            <a:pPr marL="69850">
              <a:lnSpc>
                <a:spcPts val="710"/>
              </a:lnSpc>
              <a:spcBef>
                <a:spcPts val="455"/>
              </a:spcBef>
            </a:pPr>
            <a:r>
              <a:rPr sz="600" spc="-10" dirty="0">
                <a:solidFill>
                  <a:srgbClr val="494C53"/>
                </a:solidFill>
                <a:latin typeface="Arial"/>
                <a:cs typeface="Arial"/>
              </a:rPr>
              <a:t>Farvemærkningsbjælke</a:t>
            </a:r>
            <a:r>
              <a:rPr sz="600" spc="-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494C53"/>
                </a:solidFill>
                <a:latin typeface="Arial"/>
                <a:cs typeface="Arial"/>
              </a:rPr>
              <a:t>LK FUGA.</a:t>
            </a:r>
            <a:r>
              <a:rPr sz="600" spc="-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Rød,</a:t>
            </a:r>
            <a:endParaRPr sz="600">
              <a:latin typeface="Arial"/>
              <a:cs typeface="Arial"/>
            </a:endParaRPr>
          </a:p>
          <a:p>
            <a:pPr marL="69850">
              <a:lnSpc>
                <a:spcPts val="710"/>
              </a:lnSpc>
            </a:pPr>
            <a:r>
              <a:rPr sz="600" spc="-10" dirty="0">
                <a:latin typeface="Arial"/>
                <a:cs typeface="Arial"/>
              </a:rPr>
              <a:t>Grøn,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Blå,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Sort,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Gul,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Lysegrå,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Koksgrå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og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Hvid</a:t>
            </a: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>
              <a:latin typeface="Arial"/>
              <a:cs typeface="Arial"/>
            </a:endParaRPr>
          </a:p>
          <a:p>
            <a:pPr marL="60960">
              <a:lnSpc>
                <a:spcPts val="710"/>
              </a:lnSpc>
            </a:pPr>
            <a:r>
              <a:rPr sz="600" spc="-20" dirty="0">
                <a:solidFill>
                  <a:srgbClr val="494C53"/>
                </a:solidFill>
                <a:latin typeface="Arial"/>
                <a:cs typeface="Arial"/>
              </a:rPr>
              <a:t>Støvlag</a:t>
            </a:r>
            <a:r>
              <a:rPr sz="600" spc="-10" dirty="0">
                <a:solidFill>
                  <a:srgbClr val="494C53"/>
                </a:solidFill>
                <a:latin typeface="Arial"/>
                <a:cs typeface="Arial"/>
              </a:rPr>
              <a:t> med</a:t>
            </a:r>
            <a:r>
              <a:rPr sz="600" spc="-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494C53"/>
                </a:solidFill>
                <a:latin typeface="Arial"/>
                <a:cs typeface="Arial"/>
              </a:rPr>
              <a:t>farvemærkning</a:t>
            </a:r>
            <a:endParaRPr sz="600">
              <a:latin typeface="Arial"/>
              <a:cs typeface="Arial"/>
            </a:endParaRPr>
          </a:p>
          <a:p>
            <a:pPr marL="60960">
              <a:lnSpc>
                <a:spcPts val="710"/>
              </a:lnSpc>
            </a:pPr>
            <a:r>
              <a:rPr sz="600" spc="-10" dirty="0">
                <a:latin typeface="Arial"/>
                <a:cs typeface="Arial"/>
              </a:rPr>
              <a:t>LK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FUGA/LK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OPUS.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Grøn,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Rød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og</a:t>
            </a:r>
            <a:r>
              <a:rPr sz="600" spc="-10" dirty="0">
                <a:latin typeface="Arial"/>
                <a:cs typeface="Arial"/>
              </a:rPr>
              <a:t> Transperant.</a:t>
            </a:r>
            <a:endParaRPr sz="6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25418" y="4851005"/>
            <a:ext cx="1689100" cy="952500"/>
          </a:xfrm>
          <a:prstGeom prst="rect">
            <a:avLst/>
          </a:prstGeom>
          <a:ln w="12174">
            <a:solidFill>
              <a:srgbClr val="009735"/>
            </a:solidFill>
          </a:ln>
        </p:spPr>
        <p:txBody>
          <a:bodyPr vert="horz" wrap="square" lIns="0" tIns="52705" rIns="0" bIns="0" rtlCol="0">
            <a:spAutoFit/>
          </a:bodyPr>
          <a:lstStyle/>
          <a:p>
            <a:pPr marL="65405" marR="1076325">
              <a:lnSpc>
                <a:spcPts val="700"/>
              </a:lnSpc>
              <a:spcBef>
                <a:spcPts val="415"/>
              </a:spcBef>
            </a:pPr>
            <a:r>
              <a:rPr sz="600" spc="-10" dirty="0">
                <a:solidFill>
                  <a:srgbClr val="494C53"/>
                </a:solidFill>
                <a:latin typeface="Arial"/>
                <a:cs typeface="Arial"/>
              </a:rPr>
              <a:t>Patchkabler</a:t>
            </a:r>
            <a:r>
              <a:rPr sz="600" spc="20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Actassi</a:t>
            </a:r>
            <a:r>
              <a:rPr sz="600" spc="8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Cat.5e/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Cat.6/Cat.6A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sortimentet:</a:t>
            </a:r>
            <a:r>
              <a:rPr sz="600" spc="40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0,5, 1, 2, 3, </a:t>
            </a:r>
            <a:r>
              <a:rPr sz="600" spc="-50" dirty="0">
                <a:latin typeface="Arial"/>
                <a:cs typeface="Arial"/>
              </a:rPr>
              <a:t>5</a:t>
            </a:r>
            <a:endParaRPr sz="600">
              <a:latin typeface="Arial"/>
              <a:cs typeface="Arial"/>
            </a:endParaRPr>
          </a:p>
          <a:p>
            <a:pPr marL="65405">
              <a:lnSpc>
                <a:spcPts val="680"/>
              </a:lnSpc>
            </a:pPr>
            <a:r>
              <a:rPr sz="600" dirty="0">
                <a:latin typeface="Arial"/>
                <a:cs typeface="Arial"/>
              </a:rPr>
              <a:t>og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10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50" dirty="0">
                <a:latin typeface="Arial"/>
                <a:cs typeface="Arial"/>
              </a:rPr>
              <a:t>m</a:t>
            </a:r>
            <a:endParaRPr sz="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47299" y="846010"/>
            <a:ext cx="46291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35" dirty="0">
                <a:solidFill>
                  <a:srgbClr val="009735"/>
                </a:solidFill>
                <a:latin typeface="Calibri"/>
                <a:cs typeface="Calibri"/>
              </a:rPr>
              <a:t>Dataudtag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020302" y="1736207"/>
            <a:ext cx="7747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50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LK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FUGA®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for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ISF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31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593" y="3175719"/>
            <a:ext cx="1260911" cy="87874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6355" y="1349178"/>
            <a:ext cx="1418590" cy="38417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ts val="700"/>
              </a:lnSpc>
              <a:spcBef>
                <a:spcPts val="140"/>
              </a:spcBef>
            </a:pPr>
            <a:r>
              <a:rPr sz="600" spc="-10" dirty="0">
                <a:solidFill>
                  <a:srgbClr val="494C53"/>
                </a:solidFill>
                <a:latin typeface="Arial"/>
                <a:cs typeface="Arial"/>
              </a:rPr>
              <a:t>Patchpaneler,</a:t>
            </a:r>
            <a:r>
              <a:rPr sz="600" spc="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494C53"/>
                </a:solidFill>
                <a:latin typeface="Arial"/>
                <a:cs typeface="Arial"/>
              </a:rPr>
              <a:t>19</a:t>
            </a:r>
            <a:r>
              <a:rPr sz="600" spc="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494C53"/>
                </a:solidFill>
                <a:latin typeface="Arial"/>
                <a:cs typeface="Arial"/>
              </a:rPr>
              <a:t>tommer</a:t>
            </a:r>
            <a:r>
              <a:rPr sz="600" spc="40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Patchpanelerne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findes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med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24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huller,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for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både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S1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systemet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og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for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”LK”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systemet,</a:t>
            </a:r>
            <a:r>
              <a:rPr sz="600" spc="40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basic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eller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advanced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udgaver.</a:t>
            </a:r>
            <a:endParaRPr sz="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3553" y="4223518"/>
            <a:ext cx="832485" cy="206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10"/>
              </a:lnSpc>
              <a:spcBef>
                <a:spcPts val="100"/>
              </a:spcBef>
            </a:pPr>
            <a:r>
              <a:rPr sz="600" spc="-10" dirty="0">
                <a:solidFill>
                  <a:srgbClr val="494C53"/>
                </a:solidFill>
                <a:latin typeface="Arial"/>
                <a:cs typeface="Arial"/>
              </a:rPr>
              <a:t>Farvemærkningsbjælke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ts val="710"/>
              </a:lnSpc>
            </a:pPr>
            <a:r>
              <a:rPr sz="600" dirty="0">
                <a:latin typeface="Arial"/>
                <a:cs typeface="Arial"/>
              </a:rPr>
              <a:t>Otte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farver.</a:t>
            </a:r>
            <a:endParaRPr sz="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3553" y="4896669"/>
            <a:ext cx="1243965" cy="206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10"/>
              </a:lnSpc>
              <a:spcBef>
                <a:spcPts val="100"/>
              </a:spcBef>
            </a:pPr>
            <a:r>
              <a:rPr sz="600" spc="-10" dirty="0">
                <a:solidFill>
                  <a:srgbClr val="494C53"/>
                </a:solidFill>
                <a:latin typeface="Arial"/>
                <a:cs typeface="Arial"/>
              </a:rPr>
              <a:t>Kabler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ts val="710"/>
              </a:lnSpc>
            </a:pPr>
            <a:r>
              <a:rPr sz="600" dirty="0">
                <a:latin typeface="Arial"/>
                <a:cs typeface="Arial"/>
              </a:rPr>
              <a:t>Kabler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leveres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tromle eller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kasse.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12635" y="740674"/>
            <a:ext cx="1625600" cy="5017135"/>
            <a:chOff x="412635" y="740674"/>
            <a:chExt cx="1625600" cy="501713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5569" y="4506747"/>
              <a:ext cx="203403" cy="7322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789" y="4507420"/>
              <a:ext cx="209842" cy="7397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3333" y="4508309"/>
              <a:ext cx="209842" cy="7362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7205" y="4508538"/>
              <a:ext cx="206070" cy="7367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6738" y="4676191"/>
              <a:ext cx="208597" cy="6714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5747" y="5155108"/>
              <a:ext cx="599028" cy="60238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1347" y="5236794"/>
              <a:ext cx="505282" cy="50419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8533" y="2209393"/>
              <a:ext cx="1579518" cy="5702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1289" y="1772640"/>
              <a:ext cx="1512443" cy="51562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2635" y="740674"/>
              <a:ext cx="427812" cy="409958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2232006" y="324003"/>
            <a:ext cx="1692275" cy="5472430"/>
            <a:chOff x="2232006" y="324003"/>
            <a:chExt cx="1692275" cy="5472430"/>
          </a:xfrm>
        </p:grpSpPr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52153" y="1593227"/>
              <a:ext cx="1169809" cy="330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85046" y="779932"/>
              <a:ext cx="1236846" cy="22352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20217" y="1023645"/>
              <a:ext cx="1101758" cy="58801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773210" y="2421039"/>
              <a:ext cx="1048740" cy="266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728683" y="1933117"/>
              <a:ext cx="1093228" cy="46482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66326" y="2706459"/>
              <a:ext cx="1055636" cy="3022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52166" y="4071874"/>
              <a:ext cx="1167498" cy="34743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36400" y="3351898"/>
              <a:ext cx="1086757" cy="72771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728963" y="3011957"/>
              <a:ext cx="1093012" cy="4318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808363" y="4961610"/>
              <a:ext cx="1013637" cy="40767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728683" y="4475421"/>
              <a:ext cx="1093292" cy="48020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808363" y="5253316"/>
              <a:ext cx="1010640" cy="43687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233593" y="325591"/>
              <a:ext cx="1689100" cy="5469255"/>
            </a:xfrm>
            <a:custGeom>
              <a:avLst/>
              <a:gdLst/>
              <a:ahLst/>
              <a:cxnLst/>
              <a:rect l="l" t="t" r="r" b="b"/>
              <a:pathLst>
                <a:path w="1689100" h="546925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5396826"/>
                  </a:lnTo>
                  <a:lnTo>
                    <a:pt x="1124" y="5438449"/>
                  </a:lnTo>
                  <a:lnTo>
                    <a:pt x="8999" y="5459823"/>
                  </a:lnTo>
                  <a:lnTo>
                    <a:pt x="30373" y="5467698"/>
                  </a:lnTo>
                  <a:lnTo>
                    <a:pt x="71996" y="5468823"/>
                  </a:lnTo>
                  <a:lnTo>
                    <a:pt x="1616824" y="5468823"/>
                  </a:lnTo>
                  <a:lnTo>
                    <a:pt x="1658447" y="5467698"/>
                  </a:lnTo>
                  <a:lnTo>
                    <a:pt x="1679821" y="5459823"/>
                  </a:lnTo>
                  <a:lnTo>
                    <a:pt x="1687695" y="5438449"/>
                  </a:lnTo>
                  <a:lnTo>
                    <a:pt x="1688820" y="5396826"/>
                  </a:lnTo>
                  <a:lnTo>
                    <a:pt x="1688820" y="71996"/>
                  </a:lnTo>
                  <a:lnTo>
                    <a:pt x="1687695" y="30373"/>
                  </a:lnTo>
                  <a:lnTo>
                    <a:pt x="1679821" y="8999"/>
                  </a:lnTo>
                  <a:lnTo>
                    <a:pt x="1658447" y="1124"/>
                  </a:lnTo>
                  <a:lnTo>
                    <a:pt x="161682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317076" y="804684"/>
              <a:ext cx="494665" cy="4932680"/>
            </a:xfrm>
            <a:custGeom>
              <a:avLst/>
              <a:gdLst/>
              <a:ahLst/>
              <a:cxnLst/>
              <a:rect l="l" t="t" r="r" b="b"/>
              <a:pathLst>
                <a:path w="494664" h="4932680">
                  <a:moveTo>
                    <a:pt x="494093" y="0"/>
                  </a:moveTo>
                  <a:lnTo>
                    <a:pt x="0" y="0"/>
                  </a:lnTo>
                  <a:lnTo>
                    <a:pt x="0" y="4932133"/>
                  </a:lnTo>
                  <a:lnTo>
                    <a:pt x="494093" y="4932133"/>
                  </a:lnTo>
                  <a:lnTo>
                    <a:pt x="4940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446959" y="373989"/>
            <a:ext cx="1583690" cy="295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10"/>
              </a:lnSpc>
              <a:spcBef>
                <a:spcPts val="100"/>
              </a:spcBef>
            </a:pPr>
            <a:r>
              <a:rPr sz="600" spc="-10" dirty="0">
                <a:solidFill>
                  <a:srgbClr val="494C53"/>
                </a:solidFill>
                <a:latin typeface="Arial"/>
                <a:cs typeface="Arial"/>
              </a:rPr>
              <a:t>Montagerammer</a:t>
            </a:r>
            <a:endParaRPr sz="600">
              <a:latin typeface="Arial"/>
              <a:cs typeface="Arial"/>
            </a:endParaRPr>
          </a:p>
          <a:p>
            <a:pPr marL="12700" marR="5080">
              <a:lnSpc>
                <a:spcPts val="700"/>
              </a:lnSpc>
              <a:spcBef>
                <a:spcPts val="30"/>
              </a:spcBef>
            </a:pPr>
            <a:r>
              <a:rPr sz="600" spc="-20" dirty="0">
                <a:latin typeface="Arial"/>
                <a:cs typeface="Arial"/>
              </a:rPr>
              <a:t>Benyttes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forbindelse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med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Actassisystemet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ved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montage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LK </a:t>
            </a:r>
            <a:r>
              <a:rPr sz="600" spc="-25" dirty="0">
                <a:latin typeface="Arial"/>
                <a:cs typeface="Arial"/>
              </a:rPr>
              <a:t>CLIC’LINE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udtag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og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patchbokse.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94387" y="317882"/>
            <a:ext cx="1694180" cy="5487670"/>
            <a:chOff x="394387" y="317882"/>
            <a:chExt cx="1694180" cy="5487670"/>
          </a:xfrm>
        </p:grpSpPr>
        <p:sp>
          <p:nvSpPr>
            <p:cNvPr id="35" name="object 35"/>
            <p:cNvSpPr/>
            <p:nvPr/>
          </p:nvSpPr>
          <p:spPr>
            <a:xfrm>
              <a:off x="397592" y="4842007"/>
              <a:ext cx="1689100" cy="962025"/>
            </a:xfrm>
            <a:custGeom>
              <a:avLst/>
              <a:gdLst/>
              <a:ahLst/>
              <a:cxnLst/>
              <a:rect l="l" t="t" r="r" b="b"/>
              <a:pathLst>
                <a:path w="1689100" h="96202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889406"/>
                  </a:lnTo>
                  <a:lnTo>
                    <a:pt x="1124" y="931036"/>
                  </a:lnTo>
                  <a:lnTo>
                    <a:pt x="8999" y="952414"/>
                  </a:lnTo>
                  <a:lnTo>
                    <a:pt x="30373" y="960290"/>
                  </a:lnTo>
                  <a:lnTo>
                    <a:pt x="71996" y="961415"/>
                  </a:lnTo>
                  <a:lnTo>
                    <a:pt x="1616824" y="961415"/>
                  </a:lnTo>
                  <a:lnTo>
                    <a:pt x="1658447" y="960290"/>
                  </a:lnTo>
                  <a:lnTo>
                    <a:pt x="1679821" y="952414"/>
                  </a:lnTo>
                  <a:lnTo>
                    <a:pt x="1687695" y="931036"/>
                  </a:lnTo>
                  <a:lnTo>
                    <a:pt x="1688820" y="889406"/>
                  </a:lnTo>
                  <a:lnTo>
                    <a:pt x="1688820" y="71996"/>
                  </a:lnTo>
                  <a:lnTo>
                    <a:pt x="1687695" y="30373"/>
                  </a:lnTo>
                  <a:lnTo>
                    <a:pt x="1679821" y="8999"/>
                  </a:lnTo>
                  <a:lnTo>
                    <a:pt x="1658447" y="1124"/>
                  </a:lnTo>
                  <a:lnTo>
                    <a:pt x="161682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95974" y="4132682"/>
              <a:ext cx="1689100" cy="675005"/>
            </a:xfrm>
            <a:custGeom>
              <a:avLst/>
              <a:gdLst/>
              <a:ahLst/>
              <a:cxnLst/>
              <a:rect l="l" t="t" r="r" b="b"/>
              <a:pathLst>
                <a:path w="1689100" h="675004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602818"/>
                  </a:lnTo>
                  <a:lnTo>
                    <a:pt x="1124" y="644441"/>
                  </a:lnTo>
                  <a:lnTo>
                    <a:pt x="8999" y="665814"/>
                  </a:lnTo>
                  <a:lnTo>
                    <a:pt x="30373" y="673689"/>
                  </a:lnTo>
                  <a:lnTo>
                    <a:pt x="71996" y="674814"/>
                  </a:lnTo>
                  <a:lnTo>
                    <a:pt x="1616824" y="674814"/>
                  </a:lnTo>
                  <a:lnTo>
                    <a:pt x="1658447" y="673689"/>
                  </a:lnTo>
                  <a:lnTo>
                    <a:pt x="1679821" y="665814"/>
                  </a:lnTo>
                  <a:lnTo>
                    <a:pt x="1687695" y="644441"/>
                  </a:lnTo>
                  <a:lnTo>
                    <a:pt x="1688820" y="602818"/>
                  </a:lnTo>
                  <a:lnTo>
                    <a:pt x="1688820" y="71996"/>
                  </a:lnTo>
                  <a:lnTo>
                    <a:pt x="1687695" y="30373"/>
                  </a:lnTo>
                  <a:lnTo>
                    <a:pt x="1679821" y="8999"/>
                  </a:lnTo>
                  <a:lnTo>
                    <a:pt x="1658447" y="1124"/>
                  </a:lnTo>
                  <a:lnTo>
                    <a:pt x="161682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81126" y="4655325"/>
              <a:ext cx="204508" cy="7401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73899" y="4655350"/>
              <a:ext cx="207835" cy="7425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68782" y="4655578"/>
              <a:ext cx="204736" cy="7491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29323" y="743686"/>
              <a:ext cx="506253" cy="45109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564639" y="737895"/>
              <a:ext cx="409736" cy="40787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96226" y="319469"/>
              <a:ext cx="1689100" cy="952500"/>
            </a:xfrm>
            <a:custGeom>
              <a:avLst/>
              <a:gdLst/>
              <a:ahLst/>
              <a:cxnLst/>
              <a:rect l="l" t="t" r="r" b="b"/>
              <a:pathLst>
                <a:path w="1689100" h="95250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880414"/>
                  </a:lnTo>
                  <a:lnTo>
                    <a:pt x="1124" y="922037"/>
                  </a:lnTo>
                  <a:lnTo>
                    <a:pt x="8999" y="943411"/>
                  </a:lnTo>
                  <a:lnTo>
                    <a:pt x="30373" y="951286"/>
                  </a:lnTo>
                  <a:lnTo>
                    <a:pt x="71996" y="952411"/>
                  </a:lnTo>
                  <a:lnTo>
                    <a:pt x="1616824" y="952411"/>
                  </a:lnTo>
                  <a:lnTo>
                    <a:pt x="1658447" y="951286"/>
                  </a:lnTo>
                  <a:lnTo>
                    <a:pt x="1679821" y="943411"/>
                  </a:lnTo>
                  <a:lnTo>
                    <a:pt x="1687695" y="922037"/>
                  </a:lnTo>
                  <a:lnTo>
                    <a:pt x="1688820" y="880414"/>
                  </a:lnTo>
                  <a:lnTo>
                    <a:pt x="1688820" y="71996"/>
                  </a:lnTo>
                  <a:lnTo>
                    <a:pt x="1687695" y="30373"/>
                  </a:lnTo>
                  <a:lnTo>
                    <a:pt x="1679821" y="8999"/>
                  </a:lnTo>
                  <a:lnTo>
                    <a:pt x="1658447" y="1124"/>
                  </a:lnTo>
                  <a:lnTo>
                    <a:pt x="161682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95974" y="1311779"/>
              <a:ext cx="1689100" cy="1541780"/>
            </a:xfrm>
            <a:custGeom>
              <a:avLst/>
              <a:gdLst/>
              <a:ahLst/>
              <a:cxnLst/>
              <a:rect l="l" t="t" r="r" b="b"/>
              <a:pathLst>
                <a:path w="1689100" h="154178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469694"/>
                  </a:lnTo>
                  <a:lnTo>
                    <a:pt x="1124" y="1511325"/>
                  </a:lnTo>
                  <a:lnTo>
                    <a:pt x="8999" y="1532702"/>
                  </a:lnTo>
                  <a:lnTo>
                    <a:pt x="30373" y="1540578"/>
                  </a:lnTo>
                  <a:lnTo>
                    <a:pt x="71996" y="1541703"/>
                  </a:lnTo>
                  <a:lnTo>
                    <a:pt x="1616824" y="1541703"/>
                  </a:lnTo>
                  <a:lnTo>
                    <a:pt x="1658447" y="1540578"/>
                  </a:lnTo>
                  <a:lnTo>
                    <a:pt x="1679821" y="1532702"/>
                  </a:lnTo>
                  <a:lnTo>
                    <a:pt x="1687695" y="1511325"/>
                  </a:lnTo>
                  <a:lnTo>
                    <a:pt x="1688820" y="1469694"/>
                  </a:lnTo>
                  <a:lnTo>
                    <a:pt x="1688820" y="71996"/>
                  </a:lnTo>
                  <a:lnTo>
                    <a:pt x="1687695" y="30373"/>
                  </a:lnTo>
                  <a:lnTo>
                    <a:pt x="1679821" y="8999"/>
                  </a:lnTo>
                  <a:lnTo>
                    <a:pt x="1658447" y="1124"/>
                  </a:lnTo>
                  <a:lnTo>
                    <a:pt x="161682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453553" y="2915013"/>
            <a:ext cx="1414780" cy="47307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ts val="700"/>
              </a:lnSpc>
              <a:spcBef>
                <a:spcPts val="140"/>
              </a:spcBef>
            </a:pPr>
            <a:r>
              <a:rPr sz="600" dirty="0">
                <a:solidFill>
                  <a:srgbClr val="494C53"/>
                </a:solidFill>
                <a:latin typeface="Arial"/>
                <a:cs typeface="Arial"/>
              </a:rPr>
              <a:t>Konnektorer</a:t>
            </a:r>
            <a:r>
              <a:rPr sz="600" spc="1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Actassi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konnektorer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findes</a:t>
            </a:r>
            <a:r>
              <a:rPr sz="600" spc="40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 følgende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systemer.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Som</a:t>
            </a:r>
            <a:r>
              <a:rPr sz="600" dirty="0">
                <a:latin typeface="Arial"/>
                <a:cs typeface="Arial"/>
              </a:rPr>
              <a:t> både </a:t>
            </a:r>
            <a:r>
              <a:rPr sz="600" spc="-10" dirty="0">
                <a:latin typeface="Arial"/>
                <a:cs typeface="Arial"/>
              </a:rPr>
              <a:t>skærmet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eller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uskærmet.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S1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50" dirty="0">
                <a:latin typeface="Arial"/>
                <a:cs typeface="Arial"/>
              </a:rPr>
              <a:t>-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ts val="670"/>
              </a:lnSpc>
            </a:pPr>
            <a:r>
              <a:rPr sz="600" dirty="0">
                <a:latin typeface="Arial"/>
                <a:cs typeface="Arial"/>
              </a:rPr>
              <a:t>Cat.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6A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”LK”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50" dirty="0">
                <a:latin typeface="Arial"/>
                <a:cs typeface="Arial"/>
              </a:rPr>
              <a:t>-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ts val="710"/>
              </a:lnSpc>
            </a:pPr>
            <a:r>
              <a:rPr sz="600" spc="-10" dirty="0">
                <a:latin typeface="Arial"/>
                <a:cs typeface="Arial"/>
              </a:rPr>
              <a:t>Cat.5e/Cat.6</a:t>
            </a:r>
            <a:endParaRPr sz="6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95974" y="2893379"/>
            <a:ext cx="1689100" cy="1202690"/>
          </a:xfrm>
          <a:custGeom>
            <a:avLst/>
            <a:gdLst/>
            <a:ahLst/>
            <a:cxnLst/>
            <a:rect l="l" t="t" r="r" b="b"/>
            <a:pathLst>
              <a:path w="1689100" h="1202689">
                <a:moveTo>
                  <a:pt x="71996" y="0"/>
                </a:move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1130642"/>
                </a:lnTo>
                <a:lnTo>
                  <a:pt x="1124" y="1172273"/>
                </a:lnTo>
                <a:lnTo>
                  <a:pt x="8999" y="1193650"/>
                </a:lnTo>
                <a:lnTo>
                  <a:pt x="30373" y="1201526"/>
                </a:lnTo>
                <a:lnTo>
                  <a:pt x="71996" y="1202651"/>
                </a:lnTo>
                <a:lnTo>
                  <a:pt x="1616824" y="1202651"/>
                </a:lnTo>
                <a:lnTo>
                  <a:pt x="1658447" y="1201526"/>
                </a:lnTo>
                <a:lnTo>
                  <a:pt x="1679821" y="1193650"/>
                </a:lnTo>
                <a:lnTo>
                  <a:pt x="1687695" y="1172273"/>
                </a:lnTo>
                <a:lnTo>
                  <a:pt x="1688820" y="1130642"/>
                </a:lnTo>
                <a:lnTo>
                  <a:pt x="1688820" y="71996"/>
                </a:lnTo>
                <a:lnTo>
                  <a:pt x="1687695" y="30373"/>
                </a:lnTo>
                <a:lnTo>
                  <a:pt x="1679821" y="8999"/>
                </a:lnTo>
                <a:lnTo>
                  <a:pt x="1658447" y="1124"/>
                </a:lnTo>
                <a:lnTo>
                  <a:pt x="1616824" y="0"/>
                </a:lnTo>
                <a:lnTo>
                  <a:pt x="71996" y="0"/>
                </a:lnTo>
                <a:close/>
              </a:path>
            </a:pathLst>
          </a:custGeom>
          <a:ln w="3175">
            <a:solidFill>
              <a:srgbClr val="009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2296152" y="373989"/>
            <a:ext cx="907415" cy="358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10"/>
              </a:lnSpc>
              <a:spcBef>
                <a:spcPts val="100"/>
              </a:spcBef>
            </a:pPr>
            <a:r>
              <a:rPr sz="600" spc="-10" dirty="0">
                <a:solidFill>
                  <a:srgbClr val="494C53"/>
                </a:solidFill>
                <a:latin typeface="Arial"/>
                <a:cs typeface="Arial"/>
              </a:rPr>
              <a:t>Kommunikationskabler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ts val="710"/>
              </a:lnSpc>
            </a:pPr>
            <a:r>
              <a:rPr sz="600" dirty="0">
                <a:latin typeface="Arial"/>
                <a:cs typeface="Arial"/>
              </a:rPr>
              <a:t>Skærmet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eller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uskærmet.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00" dirty="0">
                <a:latin typeface="Arial"/>
                <a:cs typeface="Arial"/>
              </a:rPr>
              <a:t>Enkelt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og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twin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udførelse.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32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989" y="3613569"/>
            <a:ext cx="1529867" cy="45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1299" y="264717"/>
            <a:ext cx="17506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00" dirty="0"/>
              <a:t>Kabler</a:t>
            </a:r>
            <a:r>
              <a:rPr sz="1400" spc="85" dirty="0"/>
              <a:t> </a:t>
            </a:r>
            <a:r>
              <a:rPr sz="1400" spc="130" dirty="0"/>
              <a:t>og</a:t>
            </a:r>
            <a:r>
              <a:rPr sz="1400" spc="90" dirty="0"/>
              <a:t> </a:t>
            </a:r>
            <a:r>
              <a:rPr sz="1400" spc="60" dirty="0"/>
              <a:t>kabeltyper</a:t>
            </a:r>
            <a:endParaRPr sz="1400"/>
          </a:p>
        </p:txBody>
      </p:sp>
      <p:sp>
        <p:nvSpPr>
          <p:cNvPr id="5" name="object 5"/>
          <p:cNvSpPr txBox="1"/>
          <p:nvPr/>
        </p:nvSpPr>
        <p:spPr>
          <a:xfrm>
            <a:off x="322061" y="2022534"/>
            <a:ext cx="1692910" cy="1005205"/>
          </a:xfrm>
          <a:prstGeom prst="rect">
            <a:avLst/>
          </a:prstGeom>
          <a:ln w="12176">
            <a:solidFill>
              <a:srgbClr val="009735"/>
            </a:solidFill>
          </a:ln>
        </p:spPr>
        <p:txBody>
          <a:bodyPr vert="horz" wrap="square" lIns="0" tIns="55244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434"/>
              </a:spcBef>
            </a:pPr>
            <a:r>
              <a:rPr sz="600" dirty="0">
                <a:latin typeface="Arial"/>
                <a:cs typeface="Arial"/>
              </a:rPr>
              <a:t>U/UTP: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Uskærmet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kabel</a:t>
            </a:r>
            <a:endParaRPr sz="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2061" y="3190693"/>
            <a:ext cx="1692910" cy="1005205"/>
          </a:xfrm>
          <a:prstGeom prst="rect">
            <a:avLst/>
          </a:prstGeom>
          <a:ln w="12176">
            <a:solidFill>
              <a:srgbClr val="009735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390"/>
              </a:spcBef>
            </a:pPr>
            <a:r>
              <a:rPr sz="600" spc="-10" dirty="0">
                <a:latin typeface="Arial"/>
                <a:cs typeface="Arial"/>
              </a:rPr>
              <a:t>F/UTP: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Skærmet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kabel,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folieskærm.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299938" y="3402577"/>
            <a:ext cx="419734" cy="419734"/>
            <a:chOff x="2299938" y="3402577"/>
            <a:chExt cx="419734" cy="419734"/>
          </a:xfrm>
        </p:grpSpPr>
        <p:sp>
          <p:nvSpPr>
            <p:cNvPr id="8" name="object 8"/>
            <p:cNvSpPr/>
            <p:nvPr/>
          </p:nvSpPr>
          <p:spPr>
            <a:xfrm>
              <a:off x="2302478" y="3405117"/>
              <a:ext cx="414655" cy="414655"/>
            </a:xfrm>
            <a:custGeom>
              <a:avLst/>
              <a:gdLst/>
              <a:ahLst/>
              <a:cxnLst/>
              <a:rect l="l" t="t" r="r" b="b"/>
              <a:pathLst>
                <a:path w="414655" h="414654">
                  <a:moveTo>
                    <a:pt x="207086" y="0"/>
                  </a:moveTo>
                  <a:lnTo>
                    <a:pt x="159605" y="5468"/>
                  </a:lnTo>
                  <a:lnTo>
                    <a:pt x="116018" y="21044"/>
                  </a:lnTo>
                  <a:lnTo>
                    <a:pt x="77567" y="45487"/>
                  </a:lnTo>
                  <a:lnTo>
                    <a:pt x="45496" y="77554"/>
                  </a:lnTo>
                  <a:lnTo>
                    <a:pt x="21049" y="116002"/>
                  </a:lnTo>
                  <a:lnTo>
                    <a:pt x="5469" y="159589"/>
                  </a:lnTo>
                  <a:lnTo>
                    <a:pt x="0" y="207073"/>
                  </a:lnTo>
                  <a:lnTo>
                    <a:pt x="5469" y="254553"/>
                  </a:lnTo>
                  <a:lnTo>
                    <a:pt x="21049" y="298139"/>
                  </a:lnTo>
                  <a:lnTo>
                    <a:pt x="45496" y="336587"/>
                  </a:lnTo>
                  <a:lnTo>
                    <a:pt x="77567" y="368655"/>
                  </a:lnTo>
                  <a:lnTo>
                    <a:pt x="116018" y="393099"/>
                  </a:lnTo>
                  <a:lnTo>
                    <a:pt x="159605" y="408678"/>
                  </a:lnTo>
                  <a:lnTo>
                    <a:pt x="207086" y="414147"/>
                  </a:lnTo>
                  <a:lnTo>
                    <a:pt x="254566" y="408678"/>
                  </a:lnTo>
                  <a:lnTo>
                    <a:pt x="298151" y="393099"/>
                  </a:lnTo>
                  <a:lnTo>
                    <a:pt x="336600" y="368655"/>
                  </a:lnTo>
                  <a:lnTo>
                    <a:pt x="368667" y="336587"/>
                  </a:lnTo>
                  <a:lnTo>
                    <a:pt x="393112" y="298139"/>
                  </a:lnTo>
                  <a:lnTo>
                    <a:pt x="408690" y="254553"/>
                  </a:lnTo>
                  <a:lnTo>
                    <a:pt x="414159" y="207073"/>
                  </a:lnTo>
                  <a:lnTo>
                    <a:pt x="408690" y="159589"/>
                  </a:lnTo>
                  <a:lnTo>
                    <a:pt x="393112" y="116002"/>
                  </a:lnTo>
                  <a:lnTo>
                    <a:pt x="368667" y="77554"/>
                  </a:lnTo>
                  <a:lnTo>
                    <a:pt x="336600" y="45487"/>
                  </a:lnTo>
                  <a:lnTo>
                    <a:pt x="298151" y="21044"/>
                  </a:lnTo>
                  <a:lnTo>
                    <a:pt x="254566" y="5468"/>
                  </a:lnTo>
                  <a:lnTo>
                    <a:pt x="207086" y="0"/>
                  </a:lnTo>
                  <a:close/>
                </a:path>
              </a:pathLst>
            </a:custGeom>
            <a:solidFill>
              <a:srgbClr val="A7CC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02478" y="3405117"/>
              <a:ext cx="414655" cy="414655"/>
            </a:xfrm>
            <a:custGeom>
              <a:avLst/>
              <a:gdLst/>
              <a:ahLst/>
              <a:cxnLst/>
              <a:rect l="l" t="t" r="r" b="b"/>
              <a:pathLst>
                <a:path w="414655" h="414654">
                  <a:moveTo>
                    <a:pt x="207086" y="414147"/>
                  </a:moveTo>
                  <a:lnTo>
                    <a:pt x="254566" y="408678"/>
                  </a:lnTo>
                  <a:lnTo>
                    <a:pt x="298151" y="393099"/>
                  </a:lnTo>
                  <a:lnTo>
                    <a:pt x="336600" y="368655"/>
                  </a:lnTo>
                  <a:lnTo>
                    <a:pt x="368667" y="336587"/>
                  </a:lnTo>
                  <a:lnTo>
                    <a:pt x="393112" y="298139"/>
                  </a:lnTo>
                  <a:lnTo>
                    <a:pt x="408690" y="254553"/>
                  </a:lnTo>
                  <a:lnTo>
                    <a:pt x="414159" y="207073"/>
                  </a:lnTo>
                  <a:lnTo>
                    <a:pt x="408690" y="159589"/>
                  </a:lnTo>
                  <a:lnTo>
                    <a:pt x="393112" y="116002"/>
                  </a:lnTo>
                  <a:lnTo>
                    <a:pt x="368667" y="77554"/>
                  </a:lnTo>
                  <a:lnTo>
                    <a:pt x="336600" y="45487"/>
                  </a:lnTo>
                  <a:lnTo>
                    <a:pt x="298151" y="21044"/>
                  </a:lnTo>
                  <a:lnTo>
                    <a:pt x="254566" y="5468"/>
                  </a:lnTo>
                  <a:lnTo>
                    <a:pt x="207086" y="0"/>
                  </a:lnTo>
                  <a:lnTo>
                    <a:pt x="159605" y="5468"/>
                  </a:lnTo>
                  <a:lnTo>
                    <a:pt x="116018" y="21044"/>
                  </a:lnTo>
                  <a:lnTo>
                    <a:pt x="77567" y="45487"/>
                  </a:lnTo>
                  <a:lnTo>
                    <a:pt x="45496" y="77554"/>
                  </a:lnTo>
                  <a:lnTo>
                    <a:pt x="21049" y="116002"/>
                  </a:lnTo>
                  <a:lnTo>
                    <a:pt x="5469" y="159589"/>
                  </a:lnTo>
                  <a:lnTo>
                    <a:pt x="0" y="207073"/>
                  </a:lnTo>
                  <a:lnTo>
                    <a:pt x="5469" y="254553"/>
                  </a:lnTo>
                  <a:lnTo>
                    <a:pt x="21049" y="298139"/>
                  </a:lnTo>
                  <a:lnTo>
                    <a:pt x="45496" y="336587"/>
                  </a:lnTo>
                  <a:lnTo>
                    <a:pt x="77567" y="368655"/>
                  </a:lnTo>
                  <a:lnTo>
                    <a:pt x="116018" y="393099"/>
                  </a:lnTo>
                  <a:lnTo>
                    <a:pt x="159605" y="408678"/>
                  </a:lnTo>
                  <a:lnTo>
                    <a:pt x="207086" y="414147"/>
                  </a:lnTo>
                  <a:close/>
                </a:path>
              </a:pathLst>
            </a:custGeom>
            <a:ln w="50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45124" y="344773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29">
                  <a:moveTo>
                    <a:pt x="164414" y="0"/>
                  </a:moveTo>
                  <a:lnTo>
                    <a:pt x="120705" y="5872"/>
                  </a:lnTo>
                  <a:lnTo>
                    <a:pt x="81430" y="22447"/>
                  </a:lnTo>
                  <a:lnTo>
                    <a:pt x="48155" y="48155"/>
                  </a:lnTo>
                  <a:lnTo>
                    <a:pt x="22447" y="81430"/>
                  </a:lnTo>
                  <a:lnTo>
                    <a:pt x="5872" y="120705"/>
                  </a:lnTo>
                  <a:lnTo>
                    <a:pt x="0" y="164414"/>
                  </a:lnTo>
                  <a:lnTo>
                    <a:pt x="5872" y="208118"/>
                  </a:lnTo>
                  <a:lnTo>
                    <a:pt x="22447" y="247392"/>
                  </a:lnTo>
                  <a:lnTo>
                    <a:pt x="48155" y="280668"/>
                  </a:lnTo>
                  <a:lnTo>
                    <a:pt x="81430" y="306378"/>
                  </a:lnTo>
                  <a:lnTo>
                    <a:pt x="120705" y="322954"/>
                  </a:lnTo>
                  <a:lnTo>
                    <a:pt x="164414" y="328828"/>
                  </a:lnTo>
                  <a:lnTo>
                    <a:pt x="208117" y="322954"/>
                  </a:lnTo>
                  <a:lnTo>
                    <a:pt x="247388" y="306378"/>
                  </a:lnTo>
                  <a:lnTo>
                    <a:pt x="280662" y="280668"/>
                  </a:lnTo>
                  <a:lnTo>
                    <a:pt x="306369" y="247392"/>
                  </a:lnTo>
                  <a:lnTo>
                    <a:pt x="322942" y="208118"/>
                  </a:lnTo>
                  <a:lnTo>
                    <a:pt x="328815" y="164414"/>
                  </a:lnTo>
                  <a:lnTo>
                    <a:pt x="322942" y="120705"/>
                  </a:lnTo>
                  <a:lnTo>
                    <a:pt x="306369" y="81430"/>
                  </a:lnTo>
                  <a:lnTo>
                    <a:pt x="280662" y="48155"/>
                  </a:lnTo>
                  <a:lnTo>
                    <a:pt x="247388" y="22447"/>
                  </a:lnTo>
                  <a:lnTo>
                    <a:pt x="208117" y="5872"/>
                  </a:lnTo>
                  <a:lnTo>
                    <a:pt x="164414" y="0"/>
                  </a:lnTo>
                  <a:close/>
                </a:path>
              </a:pathLst>
            </a:custGeom>
            <a:solidFill>
              <a:srgbClr val="4343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345124" y="344773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29">
                  <a:moveTo>
                    <a:pt x="164414" y="328828"/>
                  </a:moveTo>
                  <a:lnTo>
                    <a:pt x="208117" y="322954"/>
                  </a:lnTo>
                  <a:lnTo>
                    <a:pt x="247388" y="306378"/>
                  </a:lnTo>
                  <a:lnTo>
                    <a:pt x="280662" y="280668"/>
                  </a:lnTo>
                  <a:lnTo>
                    <a:pt x="306369" y="247392"/>
                  </a:lnTo>
                  <a:lnTo>
                    <a:pt x="322942" y="208118"/>
                  </a:lnTo>
                  <a:lnTo>
                    <a:pt x="328815" y="164414"/>
                  </a:lnTo>
                  <a:lnTo>
                    <a:pt x="322942" y="120705"/>
                  </a:lnTo>
                  <a:lnTo>
                    <a:pt x="306369" y="81430"/>
                  </a:lnTo>
                  <a:lnTo>
                    <a:pt x="280662" y="48155"/>
                  </a:lnTo>
                  <a:lnTo>
                    <a:pt x="247388" y="22447"/>
                  </a:lnTo>
                  <a:lnTo>
                    <a:pt x="208117" y="5872"/>
                  </a:lnTo>
                  <a:lnTo>
                    <a:pt x="164414" y="0"/>
                  </a:lnTo>
                  <a:lnTo>
                    <a:pt x="120705" y="5872"/>
                  </a:lnTo>
                  <a:lnTo>
                    <a:pt x="81430" y="22447"/>
                  </a:lnTo>
                  <a:lnTo>
                    <a:pt x="48155" y="48155"/>
                  </a:lnTo>
                  <a:lnTo>
                    <a:pt x="22447" y="81430"/>
                  </a:lnTo>
                  <a:lnTo>
                    <a:pt x="5872" y="120705"/>
                  </a:lnTo>
                  <a:lnTo>
                    <a:pt x="0" y="164414"/>
                  </a:lnTo>
                  <a:lnTo>
                    <a:pt x="5872" y="208118"/>
                  </a:lnTo>
                  <a:lnTo>
                    <a:pt x="22447" y="247392"/>
                  </a:lnTo>
                  <a:lnTo>
                    <a:pt x="48155" y="280668"/>
                  </a:lnTo>
                  <a:lnTo>
                    <a:pt x="81430" y="306378"/>
                  </a:lnTo>
                  <a:lnTo>
                    <a:pt x="120705" y="322954"/>
                  </a:lnTo>
                  <a:lnTo>
                    <a:pt x="164414" y="328828"/>
                  </a:lnTo>
                  <a:close/>
                </a:path>
              </a:pathLst>
            </a:custGeom>
            <a:ln w="50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80997" y="3483842"/>
              <a:ext cx="254657" cy="25659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352314" y="3454734"/>
              <a:ext cx="314960" cy="314960"/>
            </a:xfrm>
            <a:custGeom>
              <a:avLst/>
              <a:gdLst/>
              <a:ahLst/>
              <a:cxnLst/>
              <a:rect l="l" t="t" r="r" b="b"/>
              <a:pathLst>
                <a:path w="314960" h="314960">
                  <a:moveTo>
                    <a:pt x="157187" y="314337"/>
                  </a:moveTo>
                  <a:lnTo>
                    <a:pt x="206860" y="306324"/>
                  </a:lnTo>
                  <a:lnTo>
                    <a:pt x="250003" y="284012"/>
                  </a:lnTo>
                  <a:lnTo>
                    <a:pt x="284025" y="249990"/>
                  </a:lnTo>
                  <a:lnTo>
                    <a:pt x="306337" y="206848"/>
                  </a:lnTo>
                  <a:lnTo>
                    <a:pt x="314350" y="157175"/>
                  </a:lnTo>
                  <a:lnTo>
                    <a:pt x="306337" y="107496"/>
                  </a:lnTo>
                  <a:lnTo>
                    <a:pt x="284025" y="64349"/>
                  </a:lnTo>
                  <a:lnTo>
                    <a:pt x="250003" y="30325"/>
                  </a:lnTo>
                  <a:lnTo>
                    <a:pt x="206860" y="8012"/>
                  </a:lnTo>
                  <a:lnTo>
                    <a:pt x="157187" y="0"/>
                  </a:lnTo>
                  <a:lnTo>
                    <a:pt x="107502" y="8012"/>
                  </a:lnTo>
                  <a:lnTo>
                    <a:pt x="64352" y="30325"/>
                  </a:lnTo>
                  <a:lnTo>
                    <a:pt x="30326" y="64349"/>
                  </a:lnTo>
                  <a:lnTo>
                    <a:pt x="8013" y="107496"/>
                  </a:lnTo>
                  <a:lnTo>
                    <a:pt x="0" y="157175"/>
                  </a:lnTo>
                  <a:lnTo>
                    <a:pt x="8013" y="206848"/>
                  </a:lnTo>
                  <a:lnTo>
                    <a:pt x="30326" y="249990"/>
                  </a:lnTo>
                  <a:lnTo>
                    <a:pt x="64352" y="284012"/>
                  </a:lnTo>
                  <a:lnTo>
                    <a:pt x="107502" y="306324"/>
                  </a:lnTo>
                  <a:lnTo>
                    <a:pt x="157187" y="314337"/>
                  </a:lnTo>
                  <a:close/>
                </a:path>
              </a:pathLst>
            </a:custGeom>
            <a:ln w="50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83594" y="3404576"/>
            <a:ext cx="836006" cy="41922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0459" y="2425395"/>
            <a:ext cx="1546263" cy="478789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2299938" y="2257027"/>
            <a:ext cx="419734" cy="419734"/>
            <a:chOff x="2299938" y="2257027"/>
            <a:chExt cx="419734" cy="419734"/>
          </a:xfrm>
        </p:grpSpPr>
        <p:sp>
          <p:nvSpPr>
            <p:cNvPr id="17" name="object 17"/>
            <p:cNvSpPr/>
            <p:nvPr/>
          </p:nvSpPr>
          <p:spPr>
            <a:xfrm>
              <a:off x="2302478" y="2259567"/>
              <a:ext cx="414655" cy="414655"/>
            </a:xfrm>
            <a:custGeom>
              <a:avLst/>
              <a:gdLst/>
              <a:ahLst/>
              <a:cxnLst/>
              <a:rect l="l" t="t" r="r" b="b"/>
              <a:pathLst>
                <a:path w="414655" h="414655">
                  <a:moveTo>
                    <a:pt x="207086" y="0"/>
                  </a:moveTo>
                  <a:lnTo>
                    <a:pt x="159605" y="5468"/>
                  </a:lnTo>
                  <a:lnTo>
                    <a:pt x="116018" y="21044"/>
                  </a:lnTo>
                  <a:lnTo>
                    <a:pt x="77567" y="45487"/>
                  </a:lnTo>
                  <a:lnTo>
                    <a:pt x="45496" y="77554"/>
                  </a:lnTo>
                  <a:lnTo>
                    <a:pt x="21049" y="116002"/>
                  </a:lnTo>
                  <a:lnTo>
                    <a:pt x="5469" y="159589"/>
                  </a:lnTo>
                  <a:lnTo>
                    <a:pt x="0" y="207073"/>
                  </a:lnTo>
                  <a:lnTo>
                    <a:pt x="5469" y="254553"/>
                  </a:lnTo>
                  <a:lnTo>
                    <a:pt x="21049" y="298139"/>
                  </a:lnTo>
                  <a:lnTo>
                    <a:pt x="45496" y="336587"/>
                  </a:lnTo>
                  <a:lnTo>
                    <a:pt x="77567" y="368655"/>
                  </a:lnTo>
                  <a:lnTo>
                    <a:pt x="116018" y="393099"/>
                  </a:lnTo>
                  <a:lnTo>
                    <a:pt x="159605" y="408678"/>
                  </a:lnTo>
                  <a:lnTo>
                    <a:pt x="207086" y="414147"/>
                  </a:lnTo>
                  <a:lnTo>
                    <a:pt x="254566" y="408678"/>
                  </a:lnTo>
                  <a:lnTo>
                    <a:pt x="298151" y="393099"/>
                  </a:lnTo>
                  <a:lnTo>
                    <a:pt x="336600" y="368655"/>
                  </a:lnTo>
                  <a:lnTo>
                    <a:pt x="368667" y="336587"/>
                  </a:lnTo>
                  <a:lnTo>
                    <a:pt x="393112" y="298139"/>
                  </a:lnTo>
                  <a:lnTo>
                    <a:pt x="408690" y="254553"/>
                  </a:lnTo>
                  <a:lnTo>
                    <a:pt x="414159" y="207073"/>
                  </a:lnTo>
                  <a:lnTo>
                    <a:pt x="408690" y="159589"/>
                  </a:lnTo>
                  <a:lnTo>
                    <a:pt x="393112" y="116002"/>
                  </a:lnTo>
                  <a:lnTo>
                    <a:pt x="368667" y="77554"/>
                  </a:lnTo>
                  <a:lnTo>
                    <a:pt x="336600" y="45487"/>
                  </a:lnTo>
                  <a:lnTo>
                    <a:pt x="298151" y="21044"/>
                  </a:lnTo>
                  <a:lnTo>
                    <a:pt x="254566" y="5468"/>
                  </a:lnTo>
                  <a:lnTo>
                    <a:pt x="207086" y="0"/>
                  </a:lnTo>
                  <a:close/>
                </a:path>
              </a:pathLst>
            </a:custGeom>
            <a:solidFill>
              <a:srgbClr val="A7CC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302478" y="2259567"/>
              <a:ext cx="414655" cy="414655"/>
            </a:xfrm>
            <a:custGeom>
              <a:avLst/>
              <a:gdLst/>
              <a:ahLst/>
              <a:cxnLst/>
              <a:rect l="l" t="t" r="r" b="b"/>
              <a:pathLst>
                <a:path w="414655" h="414655">
                  <a:moveTo>
                    <a:pt x="207086" y="414147"/>
                  </a:moveTo>
                  <a:lnTo>
                    <a:pt x="254566" y="408678"/>
                  </a:lnTo>
                  <a:lnTo>
                    <a:pt x="298151" y="393099"/>
                  </a:lnTo>
                  <a:lnTo>
                    <a:pt x="336600" y="368655"/>
                  </a:lnTo>
                  <a:lnTo>
                    <a:pt x="368667" y="336587"/>
                  </a:lnTo>
                  <a:lnTo>
                    <a:pt x="393112" y="298139"/>
                  </a:lnTo>
                  <a:lnTo>
                    <a:pt x="408690" y="254553"/>
                  </a:lnTo>
                  <a:lnTo>
                    <a:pt x="414159" y="207073"/>
                  </a:lnTo>
                  <a:lnTo>
                    <a:pt x="408690" y="159589"/>
                  </a:lnTo>
                  <a:lnTo>
                    <a:pt x="393112" y="116002"/>
                  </a:lnTo>
                  <a:lnTo>
                    <a:pt x="368667" y="77554"/>
                  </a:lnTo>
                  <a:lnTo>
                    <a:pt x="336600" y="45487"/>
                  </a:lnTo>
                  <a:lnTo>
                    <a:pt x="298151" y="21044"/>
                  </a:lnTo>
                  <a:lnTo>
                    <a:pt x="254566" y="5468"/>
                  </a:lnTo>
                  <a:lnTo>
                    <a:pt x="207086" y="0"/>
                  </a:lnTo>
                  <a:lnTo>
                    <a:pt x="159605" y="5468"/>
                  </a:lnTo>
                  <a:lnTo>
                    <a:pt x="116018" y="21044"/>
                  </a:lnTo>
                  <a:lnTo>
                    <a:pt x="77567" y="45487"/>
                  </a:lnTo>
                  <a:lnTo>
                    <a:pt x="45496" y="77554"/>
                  </a:lnTo>
                  <a:lnTo>
                    <a:pt x="21049" y="116002"/>
                  </a:lnTo>
                  <a:lnTo>
                    <a:pt x="5469" y="159589"/>
                  </a:lnTo>
                  <a:lnTo>
                    <a:pt x="0" y="207073"/>
                  </a:lnTo>
                  <a:lnTo>
                    <a:pt x="5469" y="254553"/>
                  </a:lnTo>
                  <a:lnTo>
                    <a:pt x="21049" y="298139"/>
                  </a:lnTo>
                  <a:lnTo>
                    <a:pt x="45496" y="336587"/>
                  </a:lnTo>
                  <a:lnTo>
                    <a:pt x="77567" y="368655"/>
                  </a:lnTo>
                  <a:lnTo>
                    <a:pt x="116018" y="393099"/>
                  </a:lnTo>
                  <a:lnTo>
                    <a:pt x="159605" y="408678"/>
                  </a:lnTo>
                  <a:lnTo>
                    <a:pt x="207086" y="414147"/>
                  </a:lnTo>
                  <a:close/>
                </a:path>
              </a:pathLst>
            </a:custGeom>
            <a:ln w="50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345124" y="230218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164414" y="0"/>
                  </a:moveTo>
                  <a:lnTo>
                    <a:pt x="120705" y="5872"/>
                  </a:lnTo>
                  <a:lnTo>
                    <a:pt x="81430" y="22447"/>
                  </a:lnTo>
                  <a:lnTo>
                    <a:pt x="48155" y="48155"/>
                  </a:lnTo>
                  <a:lnTo>
                    <a:pt x="22447" y="81430"/>
                  </a:lnTo>
                  <a:lnTo>
                    <a:pt x="5872" y="120705"/>
                  </a:lnTo>
                  <a:lnTo>
                    <a:pt x="0" y="164414"/>
                  </a:lnTo>
                  <a:lnTo>
                    <a:pt x="5872" y="208118"/>
                  </a:lnTo>
                  <a:lnTo>
                    <a:pt x="22447" y="247392"/>
                  </a:lnTo>
                  <a:lnTo>
                    <a:pt x="48155" y="280668"/>
                  </a:lnTo>
                  <a:lnTo>
                    <a:pt x="81430" y="306378"/>
                  </a:lnTo>
                  <a:lnTo>
                    <a:pt x="120705" y="322954"/>
                  </a:lnTo>
                  <a:lnTo>
                    <a:pt x="164414" y="328828"/>
                  </a:lnTo>
                  <a:lnTo>
                    <a:pt x="208117" y="322954"/>
                  </a:lnTo>
                  <a:lnTo>
                    <a:pt x="247388" y="306378"/>
                  </a:lnTo>
                  <a:lnTo>
                    <a:pt x="280662" y="280668"/>
                  </a:lnTo>
                  <a:lnTo>
                    <a:pt x="306369" y="247392"/>
                  </a:lnTo>
                  <a:lnTo>
                    <a:pt x="322942" y="208118"/>
                  </a:lnTo>
                  <a:lnTo>
                    <a:pt x="328815" y="164414"/>
                  </a:lnTo>
                  <a:lnTo>
                    <a:pt x="322942" y="120705"/>
                  </a:lnTo>
                  <a:lnTo>
                    <a:pt x="306369" y="81430"/>
                  </a:lnTo>
                  <a:lnTo>
                    <a:pt x="280662" y="48155"/>
                  </a:lnTo>
                  <a:lnTo>
                    <a:pt x="247388" y="22447"/>
                  </a:lnTo>
                  <a:lnTo>
                    <a:pt x="208117" y="5872"/>
                  </a:lnTo>
                  <a:lnTo>
                    <a:pt x="164414" y="0"/>
                  </a:lnTo>
                  <a:close/>
                </a:path>
              </a:pathLst>
            </a:custGeom>
            <a:solidFill>
              <a:srgbClr val="4343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345124" y="230218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30">
                  <a:moveTo>
                    <a:pt x="164414" y="328828"/>
                  </a:moveTo>
                  <a:lnTo>
                    <a:pt x="208117" y="322954"/>
                  </a:lnTo>
                  <a:lnTo>
                    <a:pt x="247388" y="306378"/>
                  </a:lnTo>
                  <a:lnTo>
                    <a:pt x="280662" y="280668"/>
                  </a:lnTo>
                  <a:lnTo>
                    <a:pt x="306369" y="247392"/>
                  </a:lnTo>
                  <a:lnTo>
                    <a:pt x="322942" y="208118"/>
                  </a:lnTo>
                  <a:lnTo>
                    <a:pt x="328815" y="164414"/>
                  </a:lnTo>
                  <a:lnTo>
                    <a:pt x="322942" y="120705"/>
                  </a:lnTo>
                  <a:lnTo>
                    <a:pt x="306369" y="81430"/>
                  </a:lnTo>
                  <a:lnTo>
                    <a:pt x="280662" y="48155"/>
                  </a:lnTo>
                  <a:lnTo>
                    <a:pt x="247388" y="22447"/>
                  </a:lnTo>
                  <a:lnTo>
                    <a:pt x="208117" y="5872"/>
                  </a:lnTo>
                  <a:lnTo>
                    <a:pt x="164414" y="0"/>
                  </a:lnTo>
                  <a:lnTo>
                    <a:pt x="120705" y="5872"/>
                  </a:lnTo>
                  <a:lnTo>
                    <a:pt x="81430" y="22447"/>
                  </a:lnTo>
                  <a:lnTo>
                    <a:pt x="48155" y="48155"/>
                  </a:lnTo>
                  <a:lnTo>
                    <a:pt x="22447" y="81430"/>
                  </a:lnTo>
                  <a:lnTo>
                    <a:pt x="5872" y="120705"/>
                  </a:lnTo>
                  <a:lnTo>
                    <a:pt x="0" y="164414"/>
                  </a:lnTo>
                  <a:lnTo>
                    <a:pt x="5872" y="208118"/>
                  </a:lnTo>
                  <a:lnTo>
                    <a:pt x="22447" y="247392"/>
                  </a:lnTo>
                  <a:lnTo>
                    <a:pt x="48155" y="280668"/>
                  </a:lnTo>
                  <a:lnTo>
                    <a:pt x="81430" y="306378"/>
                  </a:lnTo>
                  <a:lnTo>
                    <a:pt x="120705" y="322954"/>
                  </a:lnTo>
                  <a:lnTo>
                    <a:pt x="164414" y="328828"/>
                  </a:lnTo>
                  <a:close/>
                </a:path>
              </a:pathLst>
            </a:custGeom>
            <a:ln w="50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80997" y="2342527"/>
              <a:ext cx="254657" cy="252361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83594" y="2256913"/>
            <a:ext cx="835164" cy="419226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2161594" y="2022534"/>
            <a:ext cx="1692910" cy="1005205"/>
          </a:xfrm>
          <a:prstGeom prst="rect">
            <a:avLst/>
          </a:prstGeom>
          <a:ln w="12176">
            <a:solidFill>
              <a:srgbClr val="00973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750">
              <a:latin typeface="Times New Roman"/>
              <a:cs typeface="Times New Roman"/>
            </a:endParaRPr>
          </a:p>
          <a:p>
            <a:pPr marL="168910">
              <a:lnSpc>
                <a:spcPct val="100000"/>
              </a:lnSpc>
              <a:tabLst>
                <a:tab pos="883919" algn="l"/>
              </a:tabLst>
            </a:pPr>
            <a:r>
              <a:rPr sz="600" spc="-10" dirty="0">
                <a:latin typeface="Arial"/>
                <a:cs typeface="Arial"/>
              </a:rPr>
              <a:t>4x2xAWG24</a:t>
            </a:r>
            <a:r>
              <a:rPr sz="600" dirty="0">
                <a:latin typeface="Arial"/>
                <a:cs typeface="Arial"/>
              </a:rPr>
              <a:t>	</a:t>
            </a:r>
            <a:r>
              <a:rPr sz="600" spc="-10" dirty="0">
                <a:latin typeface="Arial"/>
                <a:cs typeface="Arial"/>
              </a:rPr>
              <a:t>2x(4x2xAWG24)</a:t>
            </a:r>
            <a:endParaRPr sz="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61594" y="3190693"/>
            <a:ext cx="1692910" cy="1005205"/>
          </a:xfrm>
          <a:prstGeom prst="rect">
            <a:avLst/>
          </a:prstGeom>
          <a:ln w="12176">
            <a:solidFill>
              <a:srgbClr val="00973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700">
              <a:latin typeface="Times New Roman"/>
              <a:cs typeface="Times New Roman"/>
            </a:endParaRPr>
          </a:p>
          <a:p>
            <a:pPr marL="168910">
              <a:lnSpc>
                <a:spcPct val="100000"/>
              </a:lnSpc>
              <a:spcBef>
                <a:spcPts val="5"/>
              </a:spcBef>
              <a:tabLst>
                <a:tab pos="904875" algn="l"/>
              </a:tabLst>
            </a:pPr>
            <a:r>
              <a:rPr sz="600" spc="-10" dirty="0">
                <a:latin typeface="Arial"/>
                <a:cs typeface="Arial"/>
              </a:rPr>
              <a:t>4x2xAWG24</a:t>
            </a:r>
            <a:r>
              <a:rPr sz="600" dirty="0">
                <a:latin typeface="Arial"/>
                <a:cs typeface="Arial"/>
              </a:rPr>
              <a:t>	</a:t>
            </a:r>
            <a:r>
              <a:rPr sz="600" spc="-10" dirty="0">
                <a:latin typeface="Arial"/>
                <a:cs typeface="Arial"/>
              </a:rPr>
              <a:t>2x(4x2xAWG24)</a:t>
            </a:r>
            <a:endParaRPr sz="600">
              <a:latin typeface="Arial"/>
              <a:cs typeface="Arial"/>
            </a:endParaRPr>
          </a:p>
        </p:txBody>
      </p:sp>
      <p:pic>
        <p:nvPicPr>
          <p:cNvPr id="25" name="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20459" y="4761344"/>
            <a:ext cx="1516471" cy="509269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2299940" y="4602614"/>
            <a:ext cx="408305" cy="408305"/>
            <a:chOff x="2299940" y="4602614"/>
            <a:chExt cx="408305" cy="408305"/>
          </a:xfrm>
        </p:grpSpPr>
        <p:sp>
          <p:nvSpPr>
            <p:cNvPr id="27" name="object 27"/>
            <p:cNvSpPr/>
            <p:nvPr/>
          </p:nvSpPr>
          <p:spPr>
            <a:xfrm>
              <a:off x="2301668" y="4604341"/>
              <a:ext cx="405130" cy="405130"/>
            </a:xfrm>
            <a:custGeom>
              <a:avLst/>
              <a:gdLst/>
              <a:ahLst/>
              <a:cxnLst/>
              <a:rect l="l" t="t" r="r" b="b"/>
              <a:pathLst>
                <a:path w="405130" h="405129">
                  <a:moveTo>
                    <a:pt x="202412" y="0"/>
                  </a:moveTo>
                  <a:lnTo>
                    <a:pt x="156002" y="5345"/>
                  </a:lnTo>
                  <a:lnTo>
                    <a:pt x="113398" y="20571"/>
                  </a:lnTo>
                  <a:lnTo>
                    <a:pt x="75815" y="44465"/>
                  </a:lnTo>
                  <a:lnTo>
                    <a:pt x="44469" y="75810"/>
                  </a:lnTo>
                  <a:lnTo>
                    <a:pt x="20574" y="113392"/>
                  </a:lnTo>
                  <a:lnTo>
                    <a:pt x="5346" y="155998"/>
                  </a:lnTo>
                  <a:lnTo>
                    <a:pt x="0" y="202412"/>
                  </a:lnTo>
                  <a:lnTo>
                    <a:pt x="5346" y="248822"/>
                  </a:lnTo>
                  <a:lnTo>
                    <a:pt x="20574" y="291426"/>
                  </a:lnTo>
                  <a:lnTo>
                    <a:pt x="44469" y="329009"/>
                  </a:lnTo>
                  <a:lnTo>
                    <a:pt x="75815" y="360356"/>
                  </a:lnTo>
                  <a:lnTo>
                    <a:pt x="113398" y="384251"/>
                  </a:lnTo>
                  <a:lnTo>
                    <a:pt x="156002" y="399479"/>
                  </a:lnTo>
                  <a:lnTo>
                    <a:pt x="202412" y="404825"/>
                  </a:lnTo>
                  <a:lnTo>
                    <a:pt x="248822" y="399479"/>
                  </a:lnTo>
                  <a:lnTo>
                    <a:pt x="291426" y="384251"/>
                  </a:lnTo>
                  <a:lnTo>
                    <a:pt x="329009" y="360356"/>
                  </a:lnTo>
                  <a:lnTo>
                    <a:pt x="360356" y="329009"/>
                  </a:lnTo>
                  <a:lnTo>
                    <a:pt x="384251" y="291426"/>
                  </a:lnTo>
                  <a:lnTo>
                    <a:pt x="399479" y="248822"/>
                  </a:lnTo>
                  <a:lnTo>
                    <a:pt x="404825" y="202412"/>
                  </a:lnTo>
                  <a:lnTo>
                    <a:pt x="399479" y="155998"/>
                  </a:lnTo>
                  <a:lnTo>
                    <a:pt x="384251" y="113392"/>
                  </a:lnTo>
                  <a:lnTo>
                    <a:pt x="360356" y="75810"/>
                  </a:lnTo>
                  <a:lnTo>
                    <a:pt x="329009" y="44465"/>
                  </a:lnTo>
                  <a:lnTo>
                    <a:pt x="291426" y="20571"/>
                  </a:lnTo>
                  <a:lnTo>
                    <a:pt x="248822" y="5345"/>
                  </a:lnTo>
                  <a:lnTo>
                    <a:pt x="202412" y="0"/>
                  </a:lnTo>
                  <a:close/>
                </a:path>
              </a:pathLst>
            </a:custGeom>
            <a:solidFill>
              <a:srgbClr val="A7CC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301668" y="4604341"/>
              <a:ext cx="405130" cy="405130"/>
            </a:xfrm>
            <a:custGeom>
              <a:avLst/>
              <a:gdLst/>
              <a:ahLst/>
              <a:cxnLst/>
              <a:rect l="l" t="t" r="r" b="b"/>
              <a:pathLst>
                <a:path w="405130" h="405129">
                  <a:moveTo>
                    <a:pt x="0" y="202412"/>
                  </a:moveTo>
                  <a:lnTo>
                    <a:pt x="5346" y="248822"/>
                  </a:lnTo>
                  <a:lnTo>
                    <a:pt x="20574" y="291426"/>
                  </a:lnTo>
                  <a:lnTo>
                    <a:pt x="44469" y="329009"/>
                  </a:lnTo>
                  <a:lnTo>
                    <a:pt x="75815" y="360356"/>
                  </a:lnTo>
                  <a:lnTo>
                    <a:pt x="113398" y="384251"/>
                  </a:lnTo>
                  <a:lnTo>
                    <a:pt x="156002" y="399479"/>
                  </a:lnTo>
                  <a:lnTo>
                    <a:pt x="202412" y="404825"/>
                  </a:lnTo>
                  <a:lnTo>
                    <a:pt x="248822" y="399479"/>
                  </a:lnTo>
                  <a:lnTo>
                    <a:pt x="291426" y="384251"/>
                  </a:lnTo>
                  <a:lnTo>
                    <a:pt x="329009" y="360356"/>
                  </a:lnTo>
                  <a:lnTo>
                    <a:pt x="360356" y="329009"/>
                  </a:lnTo>
                  <a:lnTo>
                    <a:pt x="384251" y="291426"/>
                  </a:lnTo>
                  <a:lnTo>
                    <a:pt x="399479" y="248822"/>
                  </a:lnTo>
                  <a:lnTo>
                    <a:pt x="404825" y="202412"/>
                  </a:lnTo>
                  <a:lnTo>
                    <a:pt x="399479" y="155998"/>
                  </a:lnTo>
                  <a:lnTo>
                    <a:pt x="384251" y="113392"/>
                  </a:lnTo>
                  <a:lnTo>
                    <a:pt x="360356" y="75810"/>
                  </a:lnTo>
                  <a:lnTo>
                    <a:pt x="329009" y="44465"/>
                  </a:lnTo>
                  <a:lnTo>
                    <a:pt x="291426" y="20571"/>
                  </a:lnTo>
                  <a:lnTo>
                    <a:pt x="248822" y="5345"/>
                  </a:lnTo>
                  <a:lnTo>
                    <a:pt x="202412" y="0"/>
                  </a:lnTo>
                  <a:lnTo>
                    <a:pt x="156002" y="5345"/>
                  </a:lnTo>
                  <a:lnTo>
                    <a:pt x="113398" y="20571"/>
                  </a:lnTo>
                  <a:lnTo>
                    <a:pt x="75815" y="44465"/>
                  </a:lnTo>
                  <a:lnTo>
                    <a:pt x="44469" y="75810"/>
                  </a:lnTo>
                  <a:lnTo>
                    <a:pt x="20574" y="113392"/>
                  </a:lnTo>
                  <a:lnTo>
                    <a:pt x="5346" y="155998"/>
                  </a:lnTo>
                  <a:lnTo>
                    <a:pt x="0" y="202412"/>
                  </a:lnTo>
                  <a:close/>
                </a:path>
              </a:pathLst>
            </a:custGeom>
            <a:ln w="34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335235" y="4637908"/>
              <a:ext cx="337820" cy="337820"/>
            </a:xfrm>
            <a:custGeom>
              <a:avLst/>
              <a:gdLst/>
              <a:ahLst/>
              <a:cxnLst/>
              <a:rect l="l" t="t" r="r" b="b"/>
              <a:pathLst>
                <a:path w="337819" h="337820">
                  <a:moveTo>
                    <a:pt x="168846" y="0"/>
                  </a:moveTo>
                  <a:lnTo>
                    <a:pt x="123958" y="6031"/>
                  </a:lnTo>
                  <a:lnTo>
                    <a:pt x="83624" y="23051"/>
                  </a:lnTo>
                  <a:lnTo>
                    <a:pt x="49452" y="49452"/>
                  </a:lnTo>
                  <a:lnTo>
                    <a:pt x="23051" y="83624"/>
                  </a:lnTo>
                  <a:lnTo>
                    <a:pt x="6031" y="123958"/>
                  </a:lnTo>
                  <a:lnTo>
                    <a:pt x="0" y="168846"/>
                  </a:lnTo>
                  <a:lnTo>
                    <a:pt x="6031" y="213729"/>
                  </a:lnTo>
                  <a:lnTo>
                    <a:pt x="23051" y="254063"/>
                  </a:lnTo>
                  <a:lnTo>
                    <a:pt x="49452" y="288236"/>
                  </a:lnTo>
                  <a:lnTo>
                    <a:pt x="83624" y="314638"/>
                  </a:lnTo>
                  <a:lnTo>
                    <a:pt x="123958" y="331661"/>
                  </a:lnTo>
                  <a:lnTo>
                    <a:pt x="168846" y="337693"/>
                  </a:lnTo>
                  <a:lnTo>
                    <a:pt x="213734" y="331661"/>
                  </a:lnTo>
                  <a:lnTo>
                    <a:pt x="254068" y="314638"/>
                  </a:lnTo>
                  <a:lnTo>
                    <a:pt x="288240" y="288236"/>
                  </a:lnTo>
                  <a:lnTo>
                    <a:pt x="314641" y="254063"/>
                  </a:lnTo>
                  <a:lnTo>
                    <a:pt x="331661" y="213729"/>
                  </a:lnTo>
                  <a:lnTo>
                    <a:pt x="337693" y="168846"/>
                  </a:lnTo>
                  <a:lnTo>
                    <a:pt x="331661" y="123958"/>
                  </a:lnTo>
                  <a:lnTo>
                    <a:pt x="314641" y="83624"/>
                  </a:lnTo>
                  <a:lnTo>
                    <a:pt x="288240" y="49452"/>
                  </a:lnTo>
                  <a:lnTo>
                    <a:pt x="254068" y="23051"/>
                  </a:lnTo>
                  <a:lnTo>
                    <a:pt x="213734" y="6031"/>
                  </a:lnTo>
                  <a:lnTo>
                    <a:pt x="168846" y="0"/>
                  </a:lnTo>
                  <a:close/>
                </a:path>
              </a:pathLst>
            </a:custGeom>
            <a:solidFill>
              <a:srgbClr val="4343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335235" y="4637908"/>
              <a:ext cx="337820" cy="337820"/>
            </a:xfrm>
            <a:custGeom>
              <a:avLst/>
              <a:gdLst/>
              <a:ahLst/>
              <a:cxnLst/>
              <a:rect l="l" t="t" r="r" b="b"/>
              <a:pathLst>
                <a:path w="337819" h="337820">
                  <a:moveTo>
                    <a:pt x="0" y="168846"/>
                  </a:moveTo>
                  <a:lnTo>
                    <a:pt x="6031" y="213729"/>
                  </a:lnTo>
                  <a:lnTo>
                    <a:pt x="23051" y="254063"/>
                  </a:lnTo>
                  <a:lnTo>
                    <a:pt x="49452" y="288236"/>
                  </a:lnTo>
                  <a:lnTo>
                    <a:pt x="83624" y="314638"/>
                  </a:lnTo>
                  <a:lnTo>
                    <a:pt x="123958" y="331661"/>
                  </a:lnTo>
                  <a:lnTo>
                    <a:pt x="168846" y="337693"/>
                  </a:lnTo>
                  <a:lnTo>
                    <a:pt x="213734" y="331661"/>
                  </a:lnTo>
                  <a:lnTo>
                    <a:pt x="254068" y="314638"/>
                  </a:lnTo>
                  <a:lnTo>
                    <a:pt x="288240" y="288236"/>
                  </a:lnTo>
                  <a:lnTo>
                    <a:pt x="314641" y="254063"/>
                  </a:lnTo>
                  <a:lnTo>
                    <a:pt x="331661" y="213729"/>
                  </a:lnTo>
                  <a:lnTo>
                    <a:pt x="337693" y="168846"/>
                  </a:lnTo>
                  <a:lnTo>
                    <a:pt x="331661" y="123958"/>
                  </a:lnTo>
                  <a:lnTo>
                    <a:pt x="314641" y="83624"/>
                  </a:lnTo>
                  <a:lnTo>
                    <a:pt x="288240" y="49452"/>
                  </a:lnTo>
                  <a:lnTo>
                    <a:pt x="254068" y="23051"/>
                  </a:lnTo>
                  <a:lnTo>
                    <a:pt x="213734" y="6031"/>
                  </a:lnTo>
                  <a:lnTo>
                    <a:pt x="168846" y="0"/>
                  </a:lnTo>
                  <a:lnTo>
                    <a:pt x="123958" y="6031"/>
                  </a:lnTo>
                  <a:lnTo>
                    <a:pt x="83624" y="23051"/>
                  </a:lnTo>
                  <a:lnTo>
                    <a:pt x="49452" y="49452"/>
                  </a:lnTo>
                  <a:lnTo>
                    <a:pt x="23051" y="83624"/>
                  </a:lnTo>
                  <a:lnTo>
                    <a:pt x="6031" y="123958"/>
                  </a:lnTo>
                  <a:lnTo>
                    <a:pt x="0" y="168846"/>
                  </a:lnTo>
                  <a:close/>
                </a:path>
              </a:pathLst>
            </a:custGeom>
            <a:ln w="4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365495" y="4747042"/>
              <a:ext cx="59690" cy="60325"/>
            </a:xfrm>
            <a:custGeom>
              <a:avLst/>
              <a:gdLst/>
              <a:ahLst/>
              <a:cxnLst/>
              <a:rect l="l" t="t" r="r" b="b"/>
              <a:pathLst>
                <a:path w="59689" h="60325">
                  <a:moveTo>
                    <a:pt x="26828" y="0"/>
                  </a:moveTo>
                  <a:lnTo>
                    <a:pt x="15814" y="3323"/>
                  </a:lnTo>
                  <a:lnTo>
                    <a:pt x="6596" y="10887"/>
                  </a:lnTo>
                  <a:lnTo>
                    <a:pt x="1041" y="21417"/>
                  </a:lnTo>
                  <a:lnTo>
                    <a:pt x="0" y="32864"/>
                  </a:lnTo>
                  <a:lnTo>
                    <a:pt x="3333" y="43873"/>
                  </a:lnTo>
                  <a:lnTo>
                    <a:pt x="10901" y="53089"/>
                  </a:lnTo>
                  <a:lnTo>
                    <a:pt x="21420" y="58648"/>
                  </a:lnTo>
                  <a:lnTo>
                    <a:pt x="32866" y="59699"/>
                  </a:lnTo>
                  <a:lnTo>
                    <a:pt x="43873" y="56378"/>
                  </a:lnTo>
                  <a:lnTo>
                    <a:pt x="53078" y="48821"/>
                  </a:lnTo>
                  <a:lnTo>
                    <a:pt x="58640" y="38284"/>
                  </a:lnTo>
                  <a:lnTo>
                    <a:pt x="59690" y="26835"/>
                  </a:lnTo>
                  <a:lnTo>
                    <a:pt x="56369" y="15828"/>
                  </a:lnTo>
                  <a:lnTo>
                    <a:pt x="48823" y="6619"/>
                  </a:lnTo>
                  <a:lnTo>
                    <a:pt x="38283" y="1053"/>
                  </a:lnTo>
                  <a:lnTo>
                    <a:pt x="268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365495" y="4747042"/>
              <a:ext cx="59690" cy="60325"/>
            </a:xfrm>
            <a:custGeom>
              <a:avLst/>
              <a:gdLst/>
              <a:ahLst/>
              <a:cxnLst/>
              <a:rect l="l" t="t" r="r" b="b"/>
              <a:pathLst>
                <a:path w="59689" h="60325">
                  <a:moveTo>
                    <a:pt x="48823" y="6619"/>
                  </a:moveTo>
                  <a:lnTo>
                    <a:pt x="56369" y="15828"/>
                  </a:lnTo>
                  <a:lnTo>
                    <a:pt x="59690" y="26835"/>
                  </a:lnTo>
                  <a:lnTo>
                    <a:pt x="58640" y="38284"/>
                  </a:lnTo>
                  <a:lnTo>
                    <a:pt x="53078" y="48821"/>
                  </a:lnTo>
                  <a:lnTo>
                    <a:pt x="43873" y="56378"/>
                  </a:lnTo>
                  <a:lnTo>
                    <a:pt x="32866" y="59699"/>
                  </a:lnTo>
                  <a:lnTo>
                    <a:pt x="21420" y="58648"/>
                  </a:lnTo>
                  <a:lnTo>
                    <a:pt x="10901" y="53089"/>
                  </a:lnTo>
                  <a:lnTo>
                    <a:pt x="3333" y="43873"/>
                  </a:lnTo>
                  <a:lnTo>
                    <a:pt x="0" y="32864"/>
                  </a:lnTo>
                  <a:lnTo>
                    <a:pt x="1041" y="21417"/>
                  </a:lnTo>
                  <a:lnTo>
                    <a:pt x="6596" y="10887"/>
                  </a:lnTo>
                  <a:lnTo>
                    <a:pt x="15814" y="3323"/>
                  </a:lnTo>
                  <a:lnTo>
                    <a:pt x="26828" y="0"/>
                  </a:lnTo>
                  <a:lnTo>
                    <a:pt x="38283" y="1053"/>
                  </a:lnTo>
                  <a:lnTo>
                    <a:pt x="48823" y="6619"/>
                  </a:lnTo>
                  <a:close/>
                </a:path>
              </a:pathLst>
            </a:custGeom>
            <a:ln w="177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371000" y="482200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6827" y="0"/>
                  </a:moveTo>
                  <a:lnTo>
                    <a:pt x="15812" y="3320"/>
                  </a:lnTo>
                  <a:lnTo>
                    <a:pt x="6594" y="10877"/>
                  </a:lnTo>
                  <a:lnTo>
                    <a:pt x="1044" y="21398"/>
                  </a:lnTo>
                  <a:lnTo>
                    <a:pt x="0" y="32850"/>
                  </a:lnTo>
                  <a:lnTo>
                    <a:pt x="3322" y="43865"/>
                  </a:lnTo>
                  <a:lnTo>
                    <a:pt x="10874" y="53079"/>
                  </a:lnTo>
                  <a:lnTo>
                    <a:pt x="21411" y="58635"/>
                  </a:lnTo>
                  <a:lnTo>
                    <a:pt x="32859" y="59680"/>
                  </a:lnTo>
                  <a:lnTo>
                    <a:pt x="43862" y="56358"/>
                  </a:lnTo>
                  <a:lnTo>
                    <a:pt x="53063" y="48812"/>
                  </a:lnTo>
                  <a:lnTo>
                    <a:pt x="58630" y="38275"/>
                  </a:lnTo>
                  <a:lnTo>
                    <a:pt x="59686" y="26825"/>
                  </a:lnTo>
                  <a:lnTo>
                    <a:pt x="56371" y="15819"/>
                  </a:lnTo>
                  <a:lnTo>
                    <a:pt x="48821" y="6610"/>
                  </a:lnTo>
                  <a:lnTo>
                    <a:pt x="38282" y="1051"/>
                  </a:lnTo>
                  <a:lnTo>
                    <a:pt x="268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371000" y="482200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6594" y="10877"/>
                  </a:moveTo>
                  <a:lnTo>
                    <a:pt x="15812" y="3320"/>
                  </a:lnTo>
                  <a:lnTo>
                    <a:pt x="26827" y="0"/>
                  </a:lnTo>
                  <a:lnTo>
                    <a:pt x="38282" y="1051"/>
                  </a:lnTo>
                  <a:lnTo>
                    <a:pt x="48821" y="6610"/>
                  </a:lnTo>
                  <a:lnTo>
                    <a:pt x="56371" y="15819"/>
                  </a:lnTo>
                  <a:lnTo>
                    <a:pt x="59686" y="26825"/>
                  </a:lnTo>
                  <a:lnTo>
                    <a:pt x="58630" y="38275"/>
                  </a:lnTo>
                  <a:lnTo>
                    <a:pt x="53063" y="48812"/>
                  </a:lnTo>
                  <a:lnTo>
                    <a:pt x="43862" y="56358"/>
                  </a:lnTo>
                  <a:lnTo>
                    <a:pt x="32859" y="59680"/>
                  </a:lnTo>
                  <a:lnTo>
                    <a:pt x="21411" y="58635"/>
                  </a:lnTo>
                  <a:lnTo>
                    <a:pt x="10874" y="53079"/>
                  </a:lnTo>
                  <a:lnTo>
                    <a:pt x="3322" y="43865"/>
                  </a:lnTo>
                  <a:lnTo>
                    <a:pt x="0" y="32850"/>
                  </a:lnTo>
                  <a:lnTo>
                    <a:pt x="1044" y="21398"/>
                  </a:lnTo>
                  <a:lnTo>
                    <a:pt x="6594" y="10877"/>
                  </a:lnTo>
                  <a:close/>
                </a:path>
              </a:pathLst>
            </a:custGeom>
            <a:ln w="177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365495" y="4747042"/>
              <a:ext cx="59690" cy="60325"/>
            </a:xfrm>
            <a:custGeom>
              <a:avLst/>
              <a:gdLst/>
              <a:ahLst/>
              <a:cxnLst/>
              <a:rect l="l" t="t" r="r" b="b"/>
              <a:pathLst>
                <a:path w="59689" h="60325">
                  <a:moveTo>
                    <a:pt x="48823" y="6619"/>
                  </a:moveTo>
                  <a:lnTo>
                    <a:pt x="56369" y="15828"/>
                  </a:lnTo>
                  <a:lnTo>
                    <a:pt x="59690" y="26835"/>
                  </a:lnTo>
                  <a:lnTo>
                    <a:pt x="58640" y="38284"/>
                  </a:lnTo>
                  <a:lnTo>
                    <a:pt x="53078" y="48821"/>
                  </a:lnTo>
                  <a:lnTo>
                    <a:pt x="43873" y="56378"/>
                  </a:lnTo>
                  <a:lnTo>
                    <a:pt x="32866" y="59699"/>
                  </a:lnTo>
                  <a:lnTo>
                    <a:pt x="21420" y="58648"/>
                  </a:lnTo>
                  <a:lnTo>
                    <a:pt x="10901" y="53089"/>
                  </a:lnTo>
                  <a:lnTo>
                    <a:pt x="3333" y="43873"/>
                  </a:lnTo>
                  <a:lnTo>
                    <a:pt x="0" y="32864"/>
                  </a:lnTo>
                  <a:lnTo>
                    <a:pt x="1041" y="21417"/>
                  </a:lnTo>
                  <a:lnTo>
                    <a:pt x="6596" y="10887"/>
                  </a:lnTo>
                  <a:lnTo>
                    <a:pt x="15814" y="3323"/>
                  </a:lnTo>
                  <a:lnTo>
                    <a:pt x="26828" y="0"/>
                  </a:lnTo>
                  <a:lnTo>
                    <a:pt x="38283" y="1053"/>
                  </a:lnTo>
                  <a:lnTo>
                    <a:pt x="48823" y="6619"/>
                  </a:lnTo>
                  <a:close/>
                </a:path>
              </a:pathLst>
            </a:custGeom>
            <a:ln w="11264">
              <a:solidFill>
                <a:srgbClr val="60A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501126" y="4667415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7422" y="0"/>
                  </a:moveTo>
                  <a:lnTo>
                    <a:pt x="16350" y="3116"/>
                  </a:lnTo>
                  <a:lnTo>
                    <a:pt x="7010" y="10493"/>
                  </a:lnTo>
                  <a:lnTo>
                    <a:pt x="1257" y="20944"/>
                  </a:lnTo>
                  <a:lnTo>
                    <a:pt x="0" y="32383"/>
                  </a:lnTo>
                  <a:lnTo>
                    <a:pt x="3124" y="43452"/>
                  </a:lnTo>
                  <a:lnTo>
                    <a:pt x="10515" y="52797"/>
                  </a:lnTo>
                  <a:lnTo>
                    <a:pt x="20947" y="58546"/>
                  </a:lnTo>
                  <a:lnTo>
                    <a:pt x="32380" y="59807"/>
                  </a:lnTo>
                  <a:lnTo>
                    <a:pt x="43453" y="56686"/>
                  </a:lnTo>
                  <a:lnTo>
                    <a:pt x="52806" y="49291"/>
                  </a:lnTo>
                  <a:lnTo>
                    <a:pt x="58552" y="38863"/>
                  </a:lnTo>
                  <a:lnTo>
                    <a:pt x="59807" y="27428"/>
                  </a:lnTo>
                  <a:lnTo>
                    <a:pt x="56685" y="16355"/>
                  </a:lnTo>
                  <a:lnTo>
                    <a:pt x="49301" y="7013"/>
                  </a:lnTo>
                  <a:lnTo>
                    <a:pt x="38860" y="1260"/>
                  </a:lnTo>
                  <a:lnTo>
                    <a:pt x="274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501126" y="4667415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49301" y="7013"/>
                  </a:moveTo>
                  <a:lnTo>
                    <a:pt x="56685" y="16355"/>
                  </a:lnTo>
                  <a:lnTo>
                    <a:pt x="59807" y="27428"/>
                  </a:lnTo>
                  <a:lnTo>
                    <a:pt x="58552" y="38863"/>
                  </a:lnTo>
                  <a:lnTo>
                    <a:pt x="52806" y="49291"/>
                  </a:lnTo>
                  <a:lnTo>
                    <a:pt x="43453" y="56686"/>
                  </a:lnTo>
                  <a:lnTo>
                    <a:pt x="32380" y="59807"/>
                  </a:lnTo>
                  <a:lnTo>
                    <a:pt x="20947" y="58546"/>
                  </a:lnTo>
                  <a:lnTo>
                    <a:pt x="10515" y="52797"/>
                  </a:lnTo>
                  <a:lnTo>
                    <a:pt x="3124" y="43452"/>
                  </a:lnTo>
                  <a:lnTo>
                    <a:pt x="0" y="32383"/>
                  </a:lnTo>
                  <a:lnTo>
                    <a:pt x="1257" y="20944"/>
                  </a:lnTo>
                  <a:lnTo>
                    <a:pt x="7010" y="10493"/>
                  </a:lnTo>
                  <a:lnTo>
                    <a:pt x="16350" y="3116"/>
                  </a:lnTo>
                  <a:lnTo>
                    <a:pt x="27422" y="0"/>
                  </a:lnTo>
                  <a:lnTo>
                    <a:pt x="38860" y="1260"/>
                  </a:lnTo>
                  <a:lnTo>
                    <a:pt x="49301" y="7013"/>
                  </a:lnTo>
                  <a:close/>
                </a:path>
              </a:pathLst>
            </a:custGeom>
            <a:ln w="177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501126" y="4667415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7422" y="0"/>
                  </a:moveTo>
                  <a:lnTo>
                    <a:pt x="16350" y="3116"/>
                  </a:lnTo>
                  <a:lnTo>
                    <a:pt x="7010" y="10493"/>
                  </a:lnTo>
                  <a:lnTo>
                    <a:pt x="1257" y="20944"/>
                  </a:lnTo>
                  <a:lnTo>
                    <a:pt x="0" y="32383"/>
                  </a:lnTo>
                  <a:lnTo>
                    <a:pt x="3124" y="43452"/>
                  </a:lnTo>
                  <a:lnTo>
                    <a:pt x="10515" y="52797"/>
                  </a:lnTo>
                  <a:lnTo>
                    <a:pt x="20947" y="58546"/>
                  </a:lnTo>
                  <a:lnTo>
                    <a:pt x="32380" y="59807"/>
                  </a:lnTo>
                  <a:lnTo>
                    <a:pt x="43453" y="56686"/>
                  </a:lnTo>
                  <a:lnTo>
                    <a:pt x="52806" y="49291"/>
                  </a:lnTo>
                  <a:lnTo>
                    <a:pt x="58552" y="38863"/>
                  </a:lnTo>
                  <a:lnTo>
                    <a:pt x="59807" y="27428"/>
                  </a:lnTo>
                  <a:lnTo>
                    <a:pt x="56685" y="16355"/>
                  </a:lnTo>
                  <a:lnTo>
                    <a:pt x="49301" y="7013"/>
                  </a:lnTo>
                  <a:lnTo>
                    <a:pt x="38860" y="1260"/>
                  </a:lnTo>
                  <a:lnTo>
                    <a:pt x="274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501126" y="4667415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49301" y="7013"/>
                  </a:moveTo>
                  <a:lnTo>
                    <a:pt x="56685" y="16355"/>
                  </a:lnTo>
                  <a:lnTo>
                    <a:pt x="59807" y="27428"/>
                  </a:lnTo>
                  <a:lnTo>
                    <a:pt x="58552" y="38863"/>
                  </a:lnTo>
                  <a:lnTo>
                    <a:pt x="52806" y="49291"/>
                  </a:lnTo>
                  <a:lnTo>
                    <a:pt x="43453" y="56686"/>
                  </a:lnTo>
                  <a:lnTo>
                    <a:pt x="32380" y="59807"/>
                  </a:lnTo>
                  <a:lnTo>
                    <a:pt x="20947" y="58546"/>
                  </a:lnTo>
                  <a:lnTo>
                    <a:pt x="10515" y="52797"/>
                  </a:lnTo>
                  <a:lnTo>
                    <a:pt x="3124" y="43452"/>
                  </a:lnTo>
                  <a:lnTo>
                    <a:pt x="0" y="32383"/>
                  </a:lnTo>
                  <a:lnTo>
                    <a:pt x="1257" y="20944"/>
                  </a:lnTo>
                  <a:lnTo>
                    <a:pt x="7010" y="10493"/>
                  </a:lnTo>
                  <a:lnTo>
                    <a:pt x="16350" y="3116"/>
                  </a:lnTo>
                  <a:lnTo>
                    <a:pt x="27422" y="0"/>
                  </a:lnTo>
                  <a:lnTo>
                    <a:pt x="38860" y="1260"/>
                  </a:lnTo>
                  <a:lnTo>
                    <a:pt x="49301" y="7013"/>
                  </a:lnTo>
                  <a:close/>
                </a:path>
              </a:pathLst>
            </a:custGeom>
            <a:ln w="13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09219" y="4675429"/>
              <a:ext cx="43624" cy="43703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2509222" y="4675507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35961" y="5119"/>
                  </a:moveTo>
                  <a:lnTo>
                    <a:pt x="41348" y="11934"/>
                  </a:lnTo>
                  <a:lnTo>
                    <a:pt x="43624" y="20004"/>
                  </a:lnTo>
                  <a:lnTo>
                    <a:pt x="42707" y="28340"/>
                  </a:lnTo>
                  <a:lnTo>
                    <a:pt x="38514" y="35955"/>
                  </a:lnTo>
                  <a:lnTo>
                    <a:pt x="31695" y="41344"/>
                  </a:lnTo>
                  <a:lnTo>
                    <a:pt x="23618" y="43624"/>
                  </a:lnTo>
                  <a:lnTo>
                    <a:pt x="15277" y="42711"/>
                  </a:lnTo>
                  <a:lnTo>
                    <a:pt x="7666" y="38520"/>
                  </a:lnTo>
                  <a:lnTo>
                    <a:pt x="2273" y="31696"/>
                  </a:lnTo>
                  <a:lnTo>
                    <a:pt x="0" y="23620"/>
                  </a:lnTo>
                  <a:lnTo>
                    <a:pt x="924" y="15282"/>
                  </a:lnTo>
                  <a:lnTo>
                    <a:pt x="5126" y="7672"/>
                  </a:lnTo>
                  <a:lnTo>
                    <a:pt x="11933" y="2278"/>
                  </a:lnTo>
                  <a:lnTo>
                    <a:pt x="20000" y="0"/>
                  </a:lnTo>
                  <a:lnTo>
                    <a:pt x="28339" y="919"/>
                  </a:lnTo>
                  <a:lnTo>
                    <a:pt x="35961" y="5119"/>
                  </a:lnTo>
                  <a:close/>
                </a:path>
              </a:pathLst>
            </a:custGeom>
            <a:ln w="3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427372" y="4673225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7411" y="0"/>
                  </a:moveTo>
                  <a:lnTo>
                    <a:pt x="16346" y="3121"/>
                  </a:lnTo>
                  <a:lnTo>
                    <a:pt x="7002" y="10510"/>
                  </a:lnTo>
                  <a:lnTo>
                    <a:pt x="1259" y="20942"/>
                  </a:lnTo>
                  <a:lnTo>
                    <a:pt x="0" y="32373"/>
                  </a:lnTo>
                  <a:lnTo>
                    <a:pt x="3114" y="43443"/>
                  </a:lnTo>
                  <a:lnTo>
                    <a:pt x="10494" y="52789"/>
                  </a:lnTo>
                  <a:lnTo>
                    <a:pt x="20935" y="58540"/>
                  </a:lnTo>
                  <a:lnTo>
                    <a:pt x="32373" y="59794"/>
                  </a:lnTo>
                  <a:lnTo>
                    <a:pt x="43445" y="56669"/>
                  </a:lnTo>
                  <a:lnTo>
                    <a:pt x="52785" y="49283"/>
                  </a:lnTo>
                  <a:lnTo>
                    <a:pt x="58531" y="38854"/>
                  </a:lnTo>
                  <a:lnTo>
                    <a:pt x="59785" y="27425"/>
                  </a:lnTo>
                  <a:lnTo>
                    <a:pt x="56659" y="16356"/>
                  </a:lnTo>
                  <a:lnTo>
                    <a:pt x="49268" y="7005"/>
                  </a:lnTo>
                  <a:lnTo>
                    <a:pt x="38838" y="1257"/>
                  </a:lnTo>
                  <a:lnTo>
                    <a:pt x="274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427372" y="4673225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52785" y="49283"/>
                  </a:moveTo>
                  <a:lnTo>
                    <a:pt x="43445" y="56669"/>
                  </a:lnTo>
                  <a:lnTo>
                    <a:pt x="32373" y="59794"/>
                  </a:lnTo>
                  <a:lnTo>
                    <a:pt x="20935" y="58540"/>
                  </a:lnTo>
                  <a:lnTo>
                    <a:pt x="10494" y="52789"/>
                  </a:lnTo>
                  <a:lnTo>
                    <a:pt x="3114" y="43443"/>
                  </a:lnTo>
                  <a:lnTo>
                    <a:pt x="0" y="32373"/>
                  </a:lnTo>
                  <a:lnTo>
                    <a:pt x="1259" y="20942"/>
                  </a:lnTo>
                  <a:lnTo>
                    <a:pt x="7002" y="10510"/>
                  </a:lnTo>
                  <a:lnTo>
                    <a:pt x="16346" y="3121"/>
                  </a:lnTo>
                  <a:lnTo>
                    <a:pt x="27411" y="0"/>
                  </a:lnTo>
                  <a:lnTo>
                    <a:pt x="38838" y="1257"/>
                  </a:lnTo>
                  <a:lnTo>
                    <a:pt x="49268" y="7005"/>
                  </a:lnTo>
                  <a:lnTo>
                    <a:pt x="56659" y="16356"/>
                  </a:lnTo>
                  <a:lnTo>
                    <a:pt x="59785" y="27425"/>
                  </a:lnTo>
                  <a:lnTo>
                    <a:pt x="58531" y="38854"/>
                  </a:lnTo>
                  <a:lnTo>
                    <a:pt x="52785" y="49283"/>
                  </a:lnTo>
                  <a:close/>
                </a:path>
              </a:pathLst>
            </a:custGeom>
            <a:ln w="3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427372" y="4673225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7411" y="0"/>
                  </a:moveTo>
                  <a:lnTo>
                    <a:pt x="16346" y="3121"/>
                  </a:lnTo>
                  <a:lnTo>
                    <a:pt x="7002" y="10510"/>
                  </a:lnTo>
                  <a:lnTo>
                    <a:pt x="1259" y="20942"/>
                  </a:lnTo>
                  <a:lnTo>
                    <a:pt x="0" y="32373"/>
                  </a:lnTo>
                  <a:lnTo>
                    <a:pt x="3114" y="43443"/>
                  </a:lnTo>
                  <a:lnTo>
                    <a:pt x="10494" y="52789"/>
                  </a:lnTo>
                  <a:lnTo>
                    <a:pt x="20935" y="58540"/>
                  </a:lnTo>
                  <a:lnTo>
                    <a:pt x="32373" y="59794"/>
                  </a:lnTo>
                  <a:lnTo>
                    <a:pt x="43445" y="56669"/>
                  </a:lnTo>
                  <a:lnTo>
                    <a:pt x="52785" y="49283"/>
                  </a:lnTo>
                  <a:lnTo>
                    <a:pt x="58531" y="38854"/>
                  </a:lnTo>
                  <a:lnTo>
                    <a:pt x="59785" y="27425"/>
                  </a:lnTo>
                  <a:lnTo>
                    <a:pt x="56659" y="16356"/>
                  </a:lnTo>
                  <a:lnTo>
                    <a:pt x="49268" y="7005"/>
                  </a:lnTo>
                  <a:lnTo>
                    <a:pt x="38838" y="1257"/>
                  </a:lnTo>
                  <a:lnTo>
                    <a:pt x="274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427372" y="4673225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52785" y="49283"/>
                  </a:moveTo>
                  <a:lnTo>
                    <a:pt x="43445" y="56669"/>
                  </a:lnTo>
                  <a:lnTo>
                    <a:pt x="32373" y="59794"/>
                  </a:lnTo>
                  <a:lnTo>
                    <a:pt x="20935" y="58540"/>
                  </a:lnTo>
                  <a:lnTo>
                    <a:pt x="10494" y="52789"/>
                  </a:lnTo>
                  <a:lnTo>
                    <a:pt x="3114" y="43443"/>
                  </a:lnTo>
                  <a:lnTo>
                    <a:pt x="0" y="32373"/>
                  </a:lnTo>
                  <a:lnTo>
                    <a:pt x="1259" y="20942"/>
                  </a:lnTo>
                  <a:lnTo>
                    <a:pt x="7002" y="10510"/>
                  </a:lnTo>
                  <a:lnTo>
                    <a:pt x="16346" y="3121"/>
                  </a:lnTo>
                  <a:lnTo>
                    <a:pt x="27411" y="0"/>
                  </a:lnTo>
                  <a:lnTo>
                    <a:pt x="38838" y="1257"/>
                  </a:lnTo>
                  <a:lnTo>
                    <a:pt x="49268" y="7005"/>
                  </a:lnTo>
                  <a:lnTo>
                    <a:pt x="56659" y="16356"/>
                  </a:lnTo>
                  <a:lnTo>
                    <a:pt x="59785" y="27425"/>
                  </a:lnTo>
                  <a:lnTo>
                    <a:pt x="58531" y="38854"/>
                  </a:lnTo>
                  <a:lnTo>
                    <a:pt x="52785" y="49283"/>
                  </a:lnTo>
                  <a:close/>
                </a:path>
              </a:pathLst>
            </a:custGeom>
            <a:ln w="177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427372" y="4673225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7411" y="0"/>
                  </a:moveTo>
                  <a:lnTo>
                    <a:pt x="16346" y="3121"/>
                  </a:lnTo>
                  <a:lnTo>
                    <a:pt x="7002" y="10510"/>
                  </a:lnTo>
                  <a:lnTo>
                    <a:pt x="1259" y="20942"/>
                  </a:lnTo>
                  <a:lnTo>
                    <a:pt x="0" y="32373"/>
                  </a:lnTo>
                  <a:lnTo>
                    <a:pt x="3114" y="43443"/>
                  </a:lnTo>
                  <a:lnTo>
                    <a:pt x="10494" y="52789"/>
                  </a:lnTo>
                  <a:lnTo>
                    <a:pt x="20935" y="58540"/>
                  </a:lnTo>
                  <a:lnTo>
                    <a:pt x="32373" y="59794"/>
                  </a:lnTo>
                  <a:lnTo>
                    <a:pt x="43445" y="56669"/>
                  </a:lnTo>
                  <a:lnTo>
                    <a:pt x="52785" y="49283"/>
                  </a:lnTo>
                  <a:lnTo>
                    <a:pt x="58531" y="38854"/>
                  </a:lnTo>
                  <a:lnTo>
                    <a:pt x="59785" y="27425"/>
                  </a:lnTo>
                  <a:lnTo>
                    <a:pt x="56659" y="16356"/>
                  </a:lnTo>
                  <a:lnTo>
                    <a:pt x="49268" y="7005"/>
                  </a:lnTo>
                  <a:lnTo>
                    <a:pt x="38838" y="1257"/>
                  </a:lnTo>
                  <a:lnTo>
                    <a:pt x="274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427372" y="4673225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52785" y="49283"/>
                  </a:moveTo>
                  <a:lnTo>
                    <a:pt x="43445" y="56669"/>
                  </a:lnTo>
                  <a:lnTo>
                    <a:pt x="32373" y="59794"/>
                  </a:lnTo>
                  <a:lnTo>
                    <a:pt x="20935" y="58540"/>
                  </a:lnTo>
                  <a:lnTo>
                    <a:pt x="10494" y="52789"/>
                  </a:lnTo>
                  <a:lnTo>
                    <a:pt x="3114" y="43443"/>
                  </a:lnTo>
                  <a:lnTo>
                    <a:pt x="0" y="32373"/>
                  </a:lnTo>
                  <a:lnTo>
                    <a:pt x="1259" y="20942"/>
                  </a:lnTo>
                  <a:lnTo>
                    <a:pt x="7002" y="10510"/>
                  </a:lnTo>
                  <a:lnTo>
                    <a:pt x="16346" y="3121"/>
                  </a:lnTo>
                  <a:lnTo>
                    <a:pt x="27411" y="0"/>
                  </a:lnTo>
                  <a:lnTo>
                    <a:pt x="38838" y="1257"/>
                  </a:lnTo>
                  <a:lnTo>
                    <a:pt x="49268" y="7005"/>
                  </a:lnTo>
                  <a:lnTo>
                    <a:pt x="56659" y="16356"/>
                  </a:lnTo>
                  <a:lnTo>
                    <a:pt x="59785" y="27425"/>
                  </a:lnTo>
                  <a:lnTo>
                    <a:pt x="58531" y="38854"/>
                  </a:lnTo>
                  <a:lnTo>
                    <a:pt x="52785" y="49283"/>
                  </a:lnTo>
                  <a:close/>
                </a:path>
              </a:pathLst>
            </a:custGeom>
            <a:ln w="11264">
              <a:solidFill>
                <a:srgbClr val="C471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35466" y="4681245"/>
              <a:ext cx="43599" cy="43680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2435462" y="4681319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38493" y="35940"/>
                  </a:moveTo>
                  <a:lnTo>
                    <a:pt x="31684" y="41327"/>
                  </a:lnTo>
                  <a:lnTo>
                    <a:pt x="23614" y="43603"/>
                  </a:lnTo>
                  <a:lnTo>
                    <a:pt x="15274" y="42686"/>
                  </a:lnTo>
                  <a:lnTo>
                    <a:pt x="7658" y="38493"/>
                  </a:lnTo>
                  <a:lnTo>
                    <a:pt x="2276" y="31677"/>
                  </a:lnTo>
                  <a:lnTo>
                    <a:pt x="0" y="23604"/>
                  </a:lnTo>
                  <a:lnTo>
                    <a:pt x="914" y="15267"/>
                  </a:lnTo>
                  <a:lnTo>
                    <a:pt x="5105" y="7658"/>
                  </a:lnTo>
                  <a:lnTo>
                    <a:pt x="11923" y="2276"/>
                  </a:lnTo>
                  <a:lnTo>
                    <a:pt x="20000" y="0"/>
                  </a:lnTo>
                  <a:lnTo>
                    <a:pt x="28342" y="914"/>
                  </a:lnTo>
                  <a:lnTo>
                    <a:pt x="35953" y="5105"/>
                  </a:lnTo>
                  <a:lnTo>
                    <a:pt x="41338" y="11927"/>
                  </a:lnTo>
                  <a:lnTo>
                    <a:pt x="43610" y="19999"/>
                  </a:lnTo>
                  <a:lnTo>
                    <a:pt x="42688" y="28333"/>
                  </a:lnTo>
                  <a:lnTo>
                    <a:pt x="38493" y="35940"/>
                  </a:lnTo>
                  <a:close/>
                </a:path>
              </a:pathLst>
            </a:custGeom>
            <a:ln w="3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371000" y="482200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6594" y="10877"/>
                  </a:moveTo>
                  <a:lnTo>
                    <a:pt x="15812" y="3320"/>
                  </a:lnTo>
                  <a:lnTo>
                    <a:pt x="26827" y="0"/>
                  </a:lnTo>
                  <a:lnTo>
                    <a:pt x="38282" y="1051"/>
                  </a:lnTo>
                  <a:lnTo>
                    <a:pt x="48821" y="6610"/>
                  </a:lnTo>
                  <a:lnTo>
                    <a:pt x="56371" y="15819"/>
                  </a:lnTo>
                  <a:lnTo>
                    <a:pt x="59686" y="26825"/>
                  </a:lnTo>
                  <a:lnTo>
                    <a:pt x="58630" y="38275"/>
                  </a:lnTo>
                  <a:lnTo>
                    <a:pt x="53063" y="48812"/>
                  </a:lnTo>
                  <a:lnTo>
                    <a:pt x="43862" y="56358"/>
                  </a:lnTo>
                  <a:lnTo>
                    <a:pt x="32859" y="59680"/>
                  </a:lnTo>
                  <a:lnTo>
                    <a:pt x="21411" y="58635"/>
                  </a:lnTo>
                  <a:lnTo>
                    <a:pt x="10874" y="53079"/>
                  </a:lnTo>
                  <a:lnTo>
                    <a:pt x="3322" y="43865"/>
                  </a:lnTo>
                  <a:lnTo>
                    <a:pt x="0" y="32850"/>
                  </a:lnTo>
                  <a:lnTo>
                    <a:pt x="1044" y="21398"/>
                  </a:lnTo>
                  <a:lnTo>
                    <a:pt x="6594" y="10877"/>
                  </a:lnTo>
                  <a:close/>
                </a:path>
              </a:pathLst>
            </a:custGeom>
            <a:ln w="986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584804" y="4805124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6990" y="0"/>
                  </a:moveTo>
                  <a:lnTo>
                    <a:pt x="15967" y="3268"/>
                  </a:lnTo>
                  <a:lnTo>
                    <a:pt x="6721" y="10787"/>
                  </a:lnTo>
                  <a:lnTo>
                    <a:pt x="1109" y="21297"/>
                  </a:lnTo>
                  <a:lnTo>
                    <a:pt x="0" y="32742"/>
                  </a:lnTo>
                  <a:lnTo>
                    <a:pt x="3267" y="43762"/>
                  </a:lnTo>
                  <a:lnTo>
                    <a:pt x="10785" y="53001"/>
                  </a:lnTo>
                  <a:lnTo>
                    <a:pt x="21307" y="58610"/>
                  </a:lnTo>
                  <a:lnTo>
                    <a:pt x="32762" y="59712"/>
                  </a:lnTo>
                  <a:lnTo>
                    <a:pt x="43789" y="56439"/>
                  </a:lnTo>
                  <a:lnTo>
                    <a:pt x="53025" y="48925"/>
                  </a:lnTo>
                  <a:lnTo>
                    <a:pt x="58632" y="38410"/>
                  </a:lnTo>
                  <a:lnTo>
                    <a:pt x="59739" y="26970"/>
                  </a:lnTo>
                  <a:lnTo>
                    <a:pt x="56467" y="15953"/>
                  </a:lnTo>
                  <a:lnTo>
                    <a:pt x="48936" y="6710"/>
                  </a:lnTo>
                  <a:lnTo>
                    <a:pt x="38432" y="1105"/>
                  </a:lnTo>
                  <a:lnTo>
                    <a:pt x="269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584804" y="4805124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10785" y="53001"/>
                  </a:moveTo>
                  <a:lnTo>
                    <a:pt x="3267" y="43762"/>
                  </a:lnTo>
                  <a:lnTo>
                    <a:pt x="0" y="32742"/>
                  </a:lnTo>
                  <a:lnTo>
                    <a:pt x="1109" y="21297"/>
                  </a:lnTo>
                  <a:lnTo>
                    <a:pt x="6721" y="10787"/>
                  </a:lnTo>
                  <a:lnTo>
                    <a:pt x="15967" y="3268"/>
                  </a:lnTo>
                  <a:lnTo>
                    <a:pt x="26990" y="0"/>
                  </a:lnTo>
                  <a:lnTo>
                    <a:pt x="38432" y="1105"/>
                  </a:lnTo>
                  <a:lnTo>
                    <a:pt x="48936" y="6710"/>
                  </a:lnTo>
                  <a:lnTo>
                    <a:pt x="56467" y="15953"/>
                  </a:lnTo>
                  <a:lnTo>
                    <a:pt x="59739" y="26970"/>
                  </a:lnTo>
                  <a:lnTo>
                    <a:pt x="58632" y="38410"/>
                  </a:lnTo>
                  <a:lnTo>
                    <a:pt x="53025" y="48925"/>
                  </a:lnTo>
                  <a:lnTo>
                    <a:pt x="43789" y="56439"/>
                  </a:lnTo>
                  <a:lnTo>
                    <a:pt x="32762" y="59712"/>
                  </a:lnTo>
                  <a:lnTo>
                    <a:pt x="21307" y="58610"/>
                  </a:lnTo>
                  <a:lnTo>
                    <a:pt x="10785" y="53001"/>
                  </a:lnTo>
                  <a:close/>
                </a:path>
              </a:pathLst>
            </a:custGeom>
            <a:ln w="177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579631" y="4730141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6974" y="0"/>
                  </a:moveTo>
                  <a:lnTo>
                    <a:pt x="15942" y="3267"/>
                  </a:lnTo>
                  <a:lnTo>
                    <a:pt x="6686" y="10769"/>
                  </a:lnTo>
                  <a:lnTo>
                    <a:pt x="1092" y="21294"/>
                  </a:lnTo>
                  <a:lnTo>
                    <a:pt x="0" y="32745"/>
                  </a:lnTo>
                  <a:lnTo>
                    <a:pt x="3278" y="43764"/>
                  </a:lnTo>
                  <a:lnTo>
                    <a:pt x="10801" y="52997"/>
                  </a:lnTo>
                  <a:lnTo>
                    <a:pt x="21299" y="58614"/>
                  </a:lnTo>
                  <a:lnTo>
                    <a:pt x="32742" y="59723"/>
                  </a:lnTo>
                  <a:lnTo>
                    <a:pt x="43767" y="56452"/>
                  </a:lnTo>
                  <a:lnTo>
                    <a:pt x="53016" y="48933"/>
                  </a:lnTo>
                  <a:lnTo>
                    <a:pt x="58615" y="38418"/>
                  </a:lnTo>
                  <a:lnTo>
                    <a:pt x="59712" y="26968"/>
                  </a:lnTo>
                  <a:lnTo>
                    <a:pt x="56441" y="15946"/>
                  </a:lnTo>
                  <a:lnTo>
                    <a:pt x="48939" y="6718"/>
                  </a:lnTo>
                  <a:lnTo>
                    <a:pt x="38426" y="1104"/>
                  </a:lnTo>
                  <a:lnTo>
                    <a:pt x="2697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579631" y="4730141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53016" y="48933"/>
                  </a:moveTo>
                  <a:lnTo>
                    <a:pt x="43767" y="56452"/>
                  </a:lnTo>
                  <a:lnTo>
                    <a:pt x="32742" y="59723"/>
                  </a:lnTo>
                  <a:lnTo>
                    <a:pt x="21299" y="58614"/>
                  </a:lnTo>
                  <a:lnTo>
                    <a:pt x="10801" y="52997"/>
                  </a:lnTo>
                  <a:lnTo>
                    <a:pt x="3278" y="43764"/>
                  </a:lnTo>
                  <a:lnTo>
                    <a:pt x="0" y="32745"/>
                  </a:lnTo>
                  <a:lnTo>
                    <a:pt x="1092" y="21294"/>
                  </a:lnTo>
                  <a:lnTo>
                    <a:pt x="6686" y="10769"/>
                  </a:lnTo>
                  <a:lnTo>
                    <a:pt x="15942" y="3267"/>
                  </a:lnTo>
                  <a:lnTo>
                    <a:pt x="26974" y="0"/>
                  </a:lnTo>
                  <a:lnTo>
                    <a:pt x="38426" y="1104"/>
                  </a:lnTo>
                  <a:lnTo>
                    <a:pt x="48939" y="6718"/>
                  </a:lnTo>
                  <a:lnTo>
                    <a:pt x="56441" y="15946"/>
                  </a:lnTo>
                  <a:lnTo>
                    <a:pt x="59712" y="26968"/>
                  </a:lnTo>
                  <a:lnTo>
                    <a:pt x="58615" y="38418"/>
                  </a:lnTo>
                  <a:lnTo>
                    <a:pt x="53016" y="48933"/>
                  </a:lnTo>
                  <a:close/>
                </a:path>
              </a:pathLst>
            </a:custGeom>
            <a:ln w="177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584804" y="4805124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10785" y="53001"/>
                  </a:moveTo>
                  <a:lnTo>
                    <a:pt x="3267" y="43762"/>
                  </a:lnTo>
                  <a:lnTo>
                    <a:pt x="0" y="32742"/>
                  </a:lnTo>
                  <a:lnTo>
                    <a:pt x="1109" y="21297"/>
                  </a:lnTo>
                  <a:lnTo>
                    <a:pt x="6721" y="10787"/>
                  </a:lnTo>
                  <a:lnTo>
                    <a:pt x="15967" y="3268"/>
                  </a:lnTo>
                  <a:lnTo>
                    <a:pt x="26990" y="0"/>
                  </a:lnTo>
                  <a:lnTo>
                    <a:pt x="38432" y="1105"/>
                  </a:lnTo>
                  <a:lnTo>
                    <a:pt x="48936" y="6710"/>
                  </a:lnTo>
                  <a:lnTo>
                    <a:pt x="56467" y="15953"/>
                  </a:lnTo>
                  <a:lnTo>
                    <a:pt x="59739" y="26970"/>
                  </a:lnTo>
                  <a:lnTo>
                    <a:pt x="58632" y="38410"/>
                  </a:lnTo>
                  <a:lnTo>
                    <a:pt x="53025" y="48925"/>
                  </a:lnTo>
                  <a:lnTo>
                    <a:pt x="43789" y="56439"/>
                  </a:lnTo>
                  <a:lnTo>
                    <a:pt x="32762" y="59712"/>
                  </a:lnTo>
                  <a:lnTo>
                    <a:pt x="21307" y="58610"/>
                  </a:lnTo>
                  <a:lnTo>
                    <a:pt x="10785" y="53001"/>
                  </a:lnTo>
                  <a:close/>
                </a:path>
              </a:pathLst>
            </a:custGeom>
            <a:ln w="112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87702" y="4738128"/>
              <a:ext cx="43565" cy="43640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2587703" y="4738234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38684" y="35679"/>
                  </a:moveTo>
                  <a:lnTo>
                    <a:pt x="31934" y="41154"/>
                  </a:lnTo>
                  <a:lnTo>
                    <a:pt x="23890" y="43535"/>
                  </a:lnTo>
                  <a:lnTo>
                    <a:pt x="15543" y="42728"/>
                  </a:lnTo>
                  <a:lnTo>
                    <a:pt x="7886" y="38638"/>
                  </a:lnTo>
                  <a:lnTo>
                    <a:pt x="2390" y="31915"/>
                  </a:lnTo>
                  <a:lnTo>
                    <a:pt x="0" y="23880"/>
                  </a:lnTo>
                  <a:lnTo>
                    <a:pt x="800" y="15531"/>
                  </a:lnTo>
                  <a:lnTo>
                    <a:pt x="4876" y="7866"/>
                  </a:lnTo>
                  <a:lnTo>
                    <a:pt x="11630" y="2388"/>
                  </a:lnTo>
                  <a:lnTo>
                    <a:pt x="19672" y="0"/>
                  </a:lnTo>
                  <a:lnTo>
                    <a:pt x="28018" y="795"/>
                  </a:lnTo>
                  <a:lnTo>
                    <a:pt x="35686" y="4868"/>
                  </a:lnTo>
                  <a:lnTo>
                    <a:pt x="41172" y="11620"/>
                  </a:lnTo>
                  <a:lnTo>
                    <a:pt x="43562" y="19669"/>
                  </a:lnTo>
                  <a:lnTo>
                    <a:pt x="42764" y="28019"/>
                  </a:lnTo>
                  <a:lnTo>
                    <a:pt x="38684" y="35679"/>
                  </a:lnTo>
                  <a:close/>
                </a:path>
              </a:pathLst>
            </a:custGeom>
            <a:ln w="3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92895" y="4813096"/>
              <a:ext cx="43546" cy="43667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2592892" y="4813198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7874" y="38666"/>
                  </a:moveTo>
                  <a:lnTo>
                    <a:pt x="2389" y="31918"/>
                  </a:lnTo>
                  <a:lnTo>
                    <a:pt x="0" y="23879"/>
                  </a:lnTo>
                  <a:lnTo>
                    <a:pt x="801" y="15537"/>
                  </a:lnTo>
                  <a:lnTo>
                    <a:pt x="4889" y="7881"/>
                  </a:lnTo>
                  <a:lnTo>
                    <a:pt x="11632" y="2390"/>
                  </a:lnTo>
                  <a:lnTo>
                    <a:pt x="19673" y="0"/>
                  </a:lnTo>
                  <a:lnTo>
                    <a:pt x="28022" y="807"/>
                  </a:lnTo>
                  <a:lnTo>
                    <a:pt x="35687" y="4910"/>
                  </a:lnTo>
                  <a:lnTo>
                    <a:pt x="41168" y="11643"/>
                  </a:lnTo>
                  <a:lnTo>
                    <a:pt x="43551" y="19677"/>
                  </a:lnTo>
                  <a:lnTo>
                    <a:pt x="42748" y="28020"/>
                  </a:lnTo>
                  <a:lnTo>
                    <a:pt x="38671" y="35682"/>
                  </a:lnTo>
                  <a:lnTo>
                    <a:pt x="31923" y="41174"/>
                  </a:lnTo>
                  <a:lnTo>
                    <a:pt x="23882" y="43565"/>
                  </a:lnTo>
                  <a:lnTo>
                    <a:pt x="15536" y="42761"/>
                  </a:lnTo>
                  <a:lnTo>
                    <a:pt x="7874" y="38666"/>
                  </a:lnTo>
                  <a:close/>
                </a:path>
              </a:pathLst>
            </a:custGeom>
            <a:ln w="3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579631" y="4730141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53016" y="48933"/>
                  </a:moveTo>
                  <a:lnTo>
                    <a:pt x="43767" y="56452"/>
                  </a:lnTo>
                  <a:lnTo>
                    <a:pt x="32742" y="59723"/>
                  </a:lnTo>
                  <a:lnTo>
                    <a:pt x="21299" y="58614"/>
                  </a:lnTo>
                  <a:lnTo>
                    <a:pt x="10801" y="52997"/>
                  </a:lnTo>
                  <a:lnTo>
                    <a:pt x="3278" y="43764"/>
                  </a:lnTo>
                  <a:lnTo>
                    <a:pt x="0" y="32745"/>
                  </a:lnTo>
                  <a:lnTo>
                    <a:pt x="1092" y="21294"/>
                  </a:lnTo>
                  <a:lnTo>
                    <a:pt x="6686" y="10769"/>
                  </a:lnTo>
                  <a:lnTo>
                    <a:pt x="15942" y="3267"/>
                  </a:lnTo>
                  <a:lnTo>
                    <a:pt x="26974" y="0"/>
                  </a:lnTo>
                  <a:lnTo>
                    <a:pt x="38426" y="1104"/>
                  </a:lnTo>
                  <a:lnTo>
                    <a:pt x="48939" y="6718"/>
                  </a:lnTo>
                  <a:lnTo>
                    <a:pt x="56441" y="15946"/>
                  </a:lnTo>
                  <a:lnTo>
                    <a:pt x="59712" y="26968"/>
                  </a:lnTo>
                  <a:lnTo>
                    <a:pt x="58615" y="38418"/>
                  </a:lnTo>
                  <a:lnTo>
                    <a:pt x="53016" y="48933"/>
                  </a:lnTo>
                  <a:close/>
                </a:path>
              </a:pathLst>
            </a:custGeom>
            <a:ln w="9867">
              <a:solidFill>
                <a:srgbClr val="3D8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521067" y="4882184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8919" y="0"/>
                  </a:moveTo>
                  <a:lnTo>
                    <a:pt x="17709" y="2585"/>
                  </a:lnTo>
                  <a:lnTo>
                    <a:pt x="8023" y="9520"/>
                  </a:lnTo>
                  <a:lnTo>
                    <a:pt x="1795" y="19677"/>
                  </a:lnTo>
                  <a:lnTo>
                    <a:pt x="0" y="31043"/>
                  </a:lnTo>
                  <a:lnTo>
                    <a:pt x="2590" y="42252"/>
                  </a:lnTo>
                  <a:lnTo>
                    <a:pt x="9521" y="51938"/>
                  </a:lnTo>
                  <a:lnTo>
                    <a:pt x="19665" y="58170"/>
                  </a:lnTo>
                  <a:lnTo>
                    <a:pt x="31018" y="59963"/>
                  </a:lnTo>
                  <a:lnTo>
                    <a:pt x="42220" y="57362"/>
                  </a:lnTo>
                  <a:lnTo>
                    <a:pt x="51914" y="50414"/>
                  </a:lnTo>
                  <a:lnTo>
                    <a:pt x="58147" y="40283"/>
                  </a:lnTo>
                  <a:lnTo>
                    <a:pt x="59942" y="28933"/>
                  </a:lnTo>
                  <a:lnTo>
                    <a:pt x="57349" y="17729"/>
                  </a:lnTo>
                  <a:lnTo>
                    <a:pt x="50415" y="8034"/>
                  </a:lnTo>
                  <a:lnTo>
                    <a:pt x="40279" y="1803"/>
                  </a:lnTo>
                  <a:lnTo>
                    <a:pt x="289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521067" y="4882184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50415" y="8034"/>
                  </a:moveTo>
                  <a:lnTo>
                    <a:pt x="57349" y="17729"/>
                  </a:lnTo>
                  <a:lnTo>
                    <a:pt x="59942" y="28933"/>
                  </a:lnTo>
                  <a:lnTo>
                    <a:pt x="58147" y="40283"/>
                  </a:lnTo>
                  <a:lnTo>
                    <a:pt x="51914" y="50414"/>
                  </a:lnTo>
                  <a:lnTo>
                    <a:pt x="42220" y="57362"/>
                  </a:lnTo>
                  <a:lnTo>
                    <a:pt x="31018" y="59963"/>
                  </a:lnTo>
                  <a:lnTo>
                    <a:pt x="19665" y="58170"/>
                  </a:lnTo>
                  <a:lnTo>
                    <a:pt x="9521" y="51938"/>
                  </a:lnTo>
                  <a:lnTo>
                    <a:pt x="2590" y="42252"/>
                  </a:lnTo>
                  <a:lnTo>
                    <a:pt x="0" y="31043"/>
                  </a:lnTo>
                  <a:lnTo>
                    <a:pt x="1795" y="19677"/>
                  </a:lnTo>
                  <a:lnTo>
                    <a:pt x="8023" y="9520"/>
                  </a:lnTo>
                  <a:lnTo>
                    <a:pt x="17709" y="2585"/>
                  </a:lnTo>
                  <a:lnTo>
                    <a:pt x="28919" y="0"/>
                  </a:lnTo>
                  <a:lnTo>
                    <a:pt x="40279" y="1803"/>
                  </a:lnTo>
                  <a:lnTo>
                    <a:pt x="50415" y="8034"/>
                  </a:lnTo>
                  <a:close/>
                </a:path>
              </a:pathLst>
            </a:custGeom>
            <a:ln w="177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443759" y="4885955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8924" y="0"/>
                  </a:moveTo>
                  <a:lnTo>
                    <a:pt x="17721" y="2593"/>
                  </a:lnTo>
                  <a:lnTo>
                    <a:pt x="8043" y="9537"/>
                  </a:lnTo>
                  <a:lnTo>
                    <a:pt x="1802" y="19690"/>
                  </a:lnTo>
                  <a:lnTo>
                    <a:pt x="0" y="31049"/>
                  </a:lnTo>
                  <a:lnTo>
                    <a:pt x="2591" y="42254"/>
                  </a:lnTo>
                  <a:lnTo>
                    <a:pt x="9529" y="51943"/>
                  </a:lnTo>
                  <a:lnTo>
                    <a:pt x="19682" y="58177"/>
                  </a:lnTo>
                  <a:lnTo>
                    <a:pt x="31040" y="59975"/>
                  </a:lnTo>
                  <a:lnTo>
                    <a:pt x="42240" y="57382"/>
                  </a:lnTo>
                  <a:lnTo>
                    <a:pt x="51922" y="50444"/>
                  </a:lnTo>
                  <a:lnTo>
                    <a:pt x="58171" y="40292"/>
                  </a:lnTo>
                  <a:lnTo>
                    <a:pt x="59974" y="28935"/>
                  </a:lnTo>
                  <a:lnTo>
                    <a:pt x="57376" y="17727"/>
                  </a:lnTo>
                  <a:lnTo>
                    <a:pt x="50423" y="8026"/>
                  </a:lnTo>
                  <a:lnTo>
                    <a:pt x="40281" y="1797"/>
                  </a:lnTo>
                  <a:lnTo>
                    <a:pt x="28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443759" y="4885955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51922" y="50444"/>
                  </a:moveTo>
                  <a:lnTo>
                    <a:pt x="42240" y="57382"/>
                  </a:lnTo>
                  <a:lnTo>
                    <a:pt x="31040" y="59975"/>
                  </a:lnTo>
                  <a:lnTo>
                    <a:pt x="19682" y="58177"/>
                  </a:lnTo>
                  <a:lnTo>
                    <a:pt x="9529" y="51943"/>
                  </a:lnTo>
                  <a:lnTo>
                    <a:pt x="2591" y="42254"/>
                  </a:lnTo>
                  <a:lnTo>
                    <a:pt x="0" y="31049"/>
                  </a:lnTo>
                  <a:lnTo>
                    <a:pt x="1802" y="19690"/>
                  </a:lnTo>
                  <a:lnTo>
                    <a:pt x="8043" y="9537"/>
                  </a:lnTo>
                  <a:lnTo>
                    <a:pt x="17721" y="2593"/>
                  </a:lnTo>
                  <a:lnTo>
                    <a:pt x="28924" y="0"/>
                  </a:lnTo>
                  <a:lnTo>
                    <a:pt x="40281" y="1797"/>
                  </a:lnTo>
                  <a:lnTo>
                    <a:pt x="50423" y="8026"/>
                  </a:lnTo>
                  <a:lnTo>
                    <a:pt x="57376" y="17727"/>
                  </a:lnTo>
                  <a:lnTo>
                    <a:pt x="59974" y="28935"/>
                  </a:lnTo>
                  <a:lnTo>
                    <a:pt x="58171" y="40292"/>
                  </a:lnTo>
                  <a:lnTo>
                    <a:pt x="51922" y="50444"/>
                  </a:lnTo>
                  <a:close/>
                </a:path>
              </a:pathLst>
            </a:custGeom>
            <a:ln w="177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521067" y="4882184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50415" y="8034"/>
                  </a:moveTo>
                  <a:lnTo>
                    <a:pt x="57349" y="17729"/>
                  </a:lnTo>
                  <a:lnTo>
                    <a:pt x="59942" y="28933"/>
                  </a:lnTo>
                  <a:lnTo>
                    <a:pt x="58147" y="40283"/>
                  </a:lnTo>
                  <a:lnTo>
                    <a:pt x="51914" y="50414"/>
                  </a:lnTo>
                  <a:lnTo>
                    <a:pt x="42220" y="57362"/>
                  </a:lnTo>
                  <a:lnTo>
                    <a:pt x="31018" y="59963"/>
                  </a:lnTo>
                  <a:lnTo>
                    <a:pt x="19665" y="58170"/>
                  </a:lnTo>
                  <a:lnTo>
                    <a:pt x="9521" y="51938"/>
                  </a:lnTo>
                  <a:lnTo>
                    <a:pt x="2590" y="42252"/>
                  </a:lnTo>
                  <a:lnTo>
                    <a:pt x="0" y="31043"/>
                  </a:lnTo>
                  <a:lnTo>
                    <a:pt x="1795" y="19677"/>
                  </a:lnTo>
                  <a:lnTo>
                    <a:pt x="8023" y="9520"/>
                  </a:lnTo>
                  <a:lnTo>
                    <a:pt x="17709" y="2585"/>
                  </a:lnTo>
                  <a:lnTo>
                    <a:pt x="28919" y="0"/>
                  </a:lnTo>
                  <a:lnTo>
                    <a:pt x="40279" y="1803"/>
                  </a:lnTo>
                  <a:lnTo>
                    <a:pt x="50415" y="8034"/>
                  </a:lnTo>
                  <a:close/>
                </a:path>
              </a:pathLst>
            </a:custGeom>
            <a:ln w="11264">
              <a:solidFill>
                <a:srgbClr val="F29A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443759" y="4885955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51922" y="50444"/>
                  </a:moveTo>
                  <a:lnTo>
                    <a:pt x="42240" y="57382"/>
                  </a:lnTo>
                  <a:lnTo>
                    <a:pt x="31040" y="59975"/>
                  </a:lnTo>
                  <a:lnTo>
                    <a:pt x="19682" y="58177"/>
                  </a:lnTo>
                  <a:lnTo>
                    <a:pt x="9529" y="51943"/>
                  </a:lnTo>
                  <a:lnTo>
                    <a:pt x="2591" y="42254"/>
                  </a:lnTo>
                  <a:lnTo>
                    <a:pt x="0" y="31049"/>
                  </a:lnTo>
                  <a:lnTo>
                    <a:pt x="1802" y="19690"/>
                  </a:lnTo>
                  <a:lnTo>
                    <a:pt x="8043" y="9537"/>
                  </a:lnTo>
                  <a:lnTo>
                    <a:pt x="17721" y="2593"/>
                  </a:lnTo>
                  <a:lnTo>
                    <a:pt x="28924" y="0"/>
                  </a:lnTo>
                  <a:lnTo>
                    <a:pt x="40281" y="1797"/>
                  </a:lnTo>
                  <a:lnTo>
                    <a:pt x="50423" y="8026"/>
                  </a:lnTo>
                  <a:lnTo>
                    <a:pt x="57376" y="17727"/>
                  </a:lnTo>
                  <a:lnTo>
                    <a:pt x="59974" y="28935"/>
                  </a:lnTo>
                  <a:lnTo>
                    <a:pt x="58171" y="40292"/>
                  </a:lnTo>
                  <a:lnTo>
                    <a:pt x="51922" y="50444"/>
                  </a:lnTo>
                  <a:close/>
                </a:path>
              </a:pathLst>
            </a:custGeom>
            <a:ln w="9867">
              <a:solidFill>
                <a:srgbClr val="FCEF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29176" y="4890300"/>
              <a:ext cx="43724" cy="43722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2529177" y="4890307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36763" y="5867"/>
                  </a:moveTo>
                  <a:lnTo>
                    <a:pt x="41833" y="12920"/>
                  </a:lnTo>
                  <a:lnTo>
                    <a:pt x="43727" y="21089"/>
                  </a:lnTo>
                  <a:lnTo>
                    <a:pt x="42419" y="29375"/>
                  </a:lnTo>
                  <a:lnTo>
                    <a:pt x="37880" y="36779"/>
                  </a:lnTo>
                  <a:lnTo>
                    <a:pt x="30817" y="41825"/>
                  </a:lnTo>
                  <a:lnTo>
                    <a:pt x="22639" y="43716"/>
                  </a:lnTo>
                  <a:lnTo>
                    <a:pt x="14344" y="42412"/>
                  </a:lnTo>
                  <a:lnTo>
                    <a:pt x="6931" y="37871"/>
                  </a:lnTo>
                  <a:lnTo>
                    <a:pt x="1886" y="30810"/>
                  </a:lnTo>
                  <a:lnTo>
                    <a:pt x="0" y="22636"/>
                  </a:lnTo>
                  <a:lnTo>
                    <a:pt x="1308" y="14345"/>
                  </a:lnTo>
                  <a:lnTo>
                    <a:pt x="5851" y="6934"/>
                  </a:lnTo>
                  <a:lnTo>
                    <a:pt x="12919" y="1884"/>
                  </a:lnTo>
                  <a:lnTo>
                    <a:pt x="21093" y="0"/>
                  </a:lnTo>
                  <a:lnTo>
                    <a:pt x="29374" y="1315"/>
                  </a:lnTo>
                  <a:lnTo>
                    <a:pt x="36763" y="5867"/>
                  </a:lnTo>
                  <a:close/>
                </a:path>
              </a:pathLst>
            </a:custGeom>
            <a:ln w="3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1876" y="4894059"/>
              <a:ext cx="43729" cy="43746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2451875" y="4894071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37893" y="36799"/>
                  </a:moveTo>
                  <a:lnTo>
                    <a:pt x="30812" y="41845"/>
                  </a:lnTo>
                  <a:lnTo>
                    <a:pt x="22634" y="43735"/>
                  </a:lnTo>
                  <a:lnTo>
                    <a:pt x="14351" y="42427"/>
                  </a:lnTo>
                  <a:lnTo>
                    <a:pt x="6956" y="37879"/>
                  </a:lnTo>
                  <a:lnTo>
                    <a:pt x="1892" y="30814"/>
                  </a:lnTo>
                  <a:lnTo>
                    <a:pt x="0" y="22644"/>
                  </a:lnTo>
                  <a:lnTo>
                    <a:pt x="1312" y="14356"/>
                  </a:lnTo>
                  <a:lnTo>
                    <a:pt x="5864" y="6942"/>
                  </a:lnTo>
                  <a:lnTo>
                    <a:pt x="12933" y="1885"/>
                  </a:lnTo>
                  <a:lnTo>
                    <a:pt x="21112" y="0"/>
                  </a:lnTo>
                  <a:lnTo>
                    <a:pt x="29397" y="1321"/>
                  </a:lnTo>
                  <a:lnTo>
                    <a:pt x="36788" y="5888"/>
                  </a:lnTo>
                  <a:lnTo>
                    <a:pt x="41838" y="12932"/>
                  </a:lnTo>
                  <a:lnTo>
                    <a:pt x="43727" y="21096"/>
                  </a:lnTo>
                  <a:lnTo>
                    <a:pt x="42423" y="29383"/>
                  </a:lnTo>
                  <a:lnTo>
                    <a:pt x="37893" y="36799"/>
                  </a:lnTo>
                  <a:close/>
                </a:path>
              </a:pathLst>
            </a:custGeom>
            <a:ln w="3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379068" y="4829962"/>
              <a:ext cx="43535" cy="43653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2379074" y="4830067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818" y="7942"/>
                  </a:moveTo>
                  <a:lnTo>
                    <a:pt x="11535" y="2425"/>
                  </a:lnTo>
                  <a:lnTo>
                    <a:pt x="19564" y="0"/>
                  </a:lnTo>
                  <a:lnTo>
                    <a:pt x="27919" y="768"/>
                  </a:lnTo>
                  <a:lnTo>
                    <a:pt x="35615" y="4830"/>
                  </a:lnTo>
                  <a:lnTo>
                    <a:pt x="41116" y="11544"/>
                  </a:lnTo>
                  <a:lnTo>
                    <a:pt x="43530" y="19577"/>
                  </a:lnTo>
                  <a:lnTo>
                    <a:pt x="42759" y="27935"/>
                  </a:lnTo>
                  <a:lnTo>
                    <a:pt x="38701" y="35628"/>
                  </a:lnTo>
                  <a:lnTo>
                    <a:pt x="31989" y="41127"/>
                  </a:lnTo>
                  <a:lnTo>
                    <a:pt x="23961" y="43551"/>
                  </a:lnTo>
                  <a:lnTo>
                    <a:pt x="15607" y="42791"/>
                  </a:lnTo>
                  <a:lnTo>
                    <a:pt x="7916" y="38739"/>
                  </a:lnTo>
                  <a:lnTo>
                    <a:pt x="2415" y="32014"/>
                  </a:lnTo>
                  <a:lnTo>
                    <a:pt x="0" y="23974"/>
                  </a:lnTo>
                  <a:lnTo>
                    <a:pt x="767" y="15617"/>
                  </a:lnTo>
                  <a:lnTo>
                    <a:pt x="4818" y="7942"/>
                  </a:lnTo>
                  <a:close/>
                </a:path>
              </a:pathLst>
            </a:custGeom>
            <a:ln w="3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73587" y="4755007"/>
              <a:ext cx="43534" cy="43657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2373587" y="4755117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35609" y="4824"/>
                  </a:moveTo>
                  <a:lnTo>
                    <a:pt x="41117" y="11545"/>
                  </a:lnTo>
                  <a:lnTo>
                    <a:pt x="43534" y="19580"/>
                  </a:lnTo>
                  <a:lnTo>
                    <a:pt x="42760" y="27936"/>
                  </a:lnTo>
                  <a:lnTo>
                    <a:pt x="38695" y="35621"/>
                  </a:lnTo>
                  <a:lnTo>
                    <a:pt x="31988" y="41124"/>
                  </a:lnTo>
                  <a:lnTo>
                    <a:pt x="23963" y="43543"/>
                  </a:lnTo>
                  <a:lnTo>
                    <a:pt x="15613" y="42776"/>
                  </a:lnTo>
                  <a:lnTo>
                    <a:pt x="7935" y="38720"/>
                  </a:lnTo>
                  <a:lnTo>
                    <a:pt x="2425" y="31999"/>
                  </a:lnTo>
                  <a:lnTo>
                    <a:pt x="0" y="23968"/>
                  </a:lnTo>
                  <a:lnTo>
                    <a:pt x="758" y="15619"/>
                  </a:lnTo>
                  <a:lnTo>
                    <a:pt x="4799" y="7948"/>
                  </a:lnTo>
                  <a:lnTo>
                    <a:pt x="11515" y="2425"/>
                  </a:lnTo>
                  <a:lnTo>
                    <a:pt x="19551" y="0"/>
                  </a:lnTo>
                  <a:lnTo>
                    <a:pt x="27914" y="767"/>
                  </a:lnTo>
                  <a:lnTo>
                    <a:pt x="35609" y="4824"/>
                  </a:lnTo>
                  <a:close/>
                </a:path>
              </a:pathLst>
            </a:custGeom>
            <a:ln w="3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49359" y="4636020"/>
              <a:ext cx="18211" cy="18211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2549362" y="4636023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0" y="9105"/>
                  </a:moveTo>
                  <a:lnTo>
                    <a:pt x="0" y="14135"/>
                  </a:lnTo>
                  <a:lnTo>
                    <a:pt x="4076" y="18211"/>
                  </a:lnTo>
                  <a:lnTo>
                    <a:pt x="9105" y="18211"/>
                  </a:lnTo>
                  <a:lnTo>
                    <a:pt x="14135" y="18211"/>
                  </a:lnTo>
                  <a:lnTo>
                    <a:pt x="18211" y="14135"/>
                  </a:lnTo>
                  <a:lnTo>
                    <a:pt x="18211" y="9105"/>
                  </a:lnTo>
                  <a:lnTo>
                    <a:pt x="18211" y="4076"/>
                  </a:lnTo>
                  <a:lnTo>
                    <a:pt x="14135" y="0"/>
                  </a:lnTo>
                  <a:lnTo>
                    <a:pt x="9105" y="0"/>
                  </a:lnTo>
                  <a:lnTo>
                    <a:pt x="4076" y="0"/>
                  </a:lnTo>
                  <a:lnTo>
                    <a:pt x="0" y="4076"/>
                  </a:lnTo>
                  <a:lnTo>
                    <a:pt x="0" y="910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386655" y="4687946"/>
              <a:ext cx="236854" cy="236854"/>
            </a:xfrm>
            <a:custGeom>
              <a:avLst/>
              <a:gdLst/>
              <a:ahLst/>
              <a:cxnLst/>
              <a:rect l="l" t="t" r="r" b="b"/>
              <a:pathLst>
                <a:path w="236855" h="236854">
                  <a:moveTo>
                    <a:pt x="205587" y="0"/>
                  </a:moveTo>
                  <a:lnTo>
                    <a:pt x="115824" y="97713"/>
                  </a:lnTo>
                  <a:lnTo>
                    <a:pt x="10909" y="15760"/>
                  </a:lnTo>
                  <a:lnTo>
                    <a:pt x="0" y="29591"/>
                  </a:lnTo>
                  <a:lnTo>
                    <a:pt x="97561" y="121627"/>
                  </a:lnTo>
                  <a:lnTo>
                    <a:pt x="14300" y="225590"/>
                  </a:lnTo>
                  <a:lnTo>
                    <a:pt x="27000" y="236283"/>
                  </a:lnTo>
                  <a:lnTo>
                    <a:pt x="118110" y="140220"/>
                  </a:lnTo>
                  <a:lnTo>
                    <a:pt x="224955" y="221373"/>
                  </a:lnTo>
                  <a:lnTo>
                    <a:pt x="236486" y="207860"/>
                  </a:lnTo>
                  <a:lnTo>
                    <a:pt x="138214" y="117830"/>
                  </a:lnTo>
                  <a:lnTo>
                    <a:pt x="217449" y="11493"/>
                  </a:lnTo>
                  <a:lnTo>
                    <a:pt x="2055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386655" y="4687946"/>
              <a:ext cx="236854" cy="236854"/>
            </a:xfrm>
            <a:custGeom>
              <a:avLst/>
              <a:gdLst/>
              <a:ahLst/>
              <a:cxnLst/>
              <a:rect l="l" t="t" r="r" b="b"/>
              <a:pathLst>
                <a:path w="236855" h="236854">
                  <a:moveTo>
                    <a:pt x="14300" y="225590"/>
                  </a:moveTo>
                  <a:lnTo>
                    <a:pt x="97561" y="121627"/>
                  </a:lnTo>
                  <a:lnTo>
                    <a:pt x="0" y="29591"/>
                  </a:lnTo>
                  <a:lnTo>
                    <a:pt x="10909" y="15760"/>
                  </a:lnTo>
                  <a:lnTo>
                    <a:pt x="115824" y="97713"/>
                  </a:lnTo>
                  <a:lnTo>
                    <a:pt x="205587" y="0"/>
                  </a:lnTo>
                  <a:lnTo>
                    <a:pt x="217449" y="11493"/>
                  </a:lnTo>
                  <a:lnTo>
                    <a:pt x="138214" y="117830"/>
                  </a:lnTo>
                  <a:lnTo>
                    <a:pt x="236486" y="207860"/>
                  </a:lnTo>
                  <a:lnTo>
                    <a:pt x="224955" y="221373"/>
                  </a:lnTo>
                  <a:lnTo>
                    <a:pt x="118110" y="140220"/>
                  </a:lnTo>
                  <a:lnTo>
                    <a:pt x="27000" y="236283"/>
                  </a:lnTo>
                  <a:lnTo>
                    <a:pt x="14300" y="22559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9" name="object 79"/>
          <p:cNvGrpSpPr/>
          <p:nvPr/>
        </p:nvGrpSpPr>
        <p:grpSpPr>
          <a:xfrm>
            <a:off x="2883595" y="4612049"/>
            <a:ext cx="805815" cy="403860"/>
            <a:chOff x="2883595" y="4612049"/>
            <a:chExt cx="805815" cy="403860"/>
          </a:xfrm>
        </p:grpSpPr>
        <p:sp>
          <p:nvSpPr>
            <p:cNvPr id="80" name="object 80"/>
            <p:cNvSpPr/>
            <p:nvPr/>
          </p:nvSpPr>
          <p:spPr>
            <a:xfrm>
              <a:off x="2885304" y="4613757"/>
              <a:ext cx="400685" cy="400685"/>
            </a:xfrm>
            <a:custGeom>
              <a:avLst/>
              <a:gdLst/>
              <a:ahLst/>
              <a:cxnLst/>
              <a:rect l="l" t="t" r="r" b="b"/>
              <a:pathLst>
                <a:path w="400685" h="400685">
                  <a:moveTo>
                    <a:pt x="200139" y="0"/>
                  </a:moveTo>
                  <a:lnTo>
                    <a:pt x="154247" y="5285"/>
                  </a:lnTo>
                  <a:lnTo>
                    <a:pt x="112120" y="20341"/>
                  </a:lnTo>
                  <a:lnTo>
                    <a:pt x="74959" y="43966"/>
                  </a:lnTo>
                  <a:lnTo>
                    <a:pt x="43966" y="74959"/>
                  </a:lnTo>
                  <a:lnTo>
                    <a:pt x="20341" y="112120"/>
                  </a:lnTo>
                  <a:lnTo>
                    <a:pt x="5285" y="154247"/>
                  </a:lnTo>
                  <a:lnTo>
                    <a:pt x="0" y="200139"/>
                  </a:lnTo>
                  <a:lnTo>
                    <a:pt x="5285" y="246031"/>
                  </a:lnTo>
                  <a:lnTo>
                    <a:pt x="20341" y="288158"/>
                  </a:lnTo>
                  <a:lnTo>
                    <a:pt x="43966" y="325319"/>
                  </a:lnTo>
                  <a:lnTo>
                    <a:pt x="74959" y="356312"/>
                  </a:lnTo>
                  <a:lnTo>
                    <a:pt x="112120" y="379937"/>
                  </a:lnTo>
                  <a:lnTo>
                    <a:pt x="154247" y="394993"/>
                  </a:lnTo>
                  <a:lnTo>
                    <a:pt x="200139" y="400278"/>
                  </a:lnTo>
                  <a:lnTo>
                    <a:pt x="246032" y="394993"/>
                  </a:lnTo>
                  <a:lnTo>
                    <a:pt x="288161" y="379937"/>
                  </a:lnTo>
                  <a:lnTo>
                    <a:pt x="325324" y="356312"/>
                  </a:lnTo>
                  <a:lnTo>
                    <a:pt x="356320" y="325319"/>
                  </a:lnTo>
                  <a:lnTo>
                    <a:pt x="379947" y="288158"/>
                  </a:lnTo>
                  <a:lnTo>
                    <a:pt x="395005" y="246031"/>
                  </a:lnTo>
                  <a:lnTo>
                    <a:pt x="400291" y="200139"/>
                  </a:lnTo>
                  <a:lnTo>
                    <a:pt x="395005" y="154247"/>
                  </a:lnTo>
                  <a:lnTo>
                    <a:pt x="379947" y="112120"/>
                  </a:lnTo>
                  <a:lnTo>
                    <a:pt x="356320" y="74959"/>
                  </a:lnTo>
                  <a:lnTo>
                    <a:pt x="325324" y="43966"/>
                  </a:lnTo>
                  <a:lnTo>
                    <a:pt x="288161" y="20341"/>
                  </a:lnTo>
                  <a:lnTo>
                    <a:pt x="246032" y="5285"/>
                  </a:lnTo>
                  <a:lnTo>
                    <a:pt x="200139" y="0"/>
                  </a:lnTo>
                  <a:close/>
                </a:path>
              </a:pathLst>
            </a:custGeom>
            <a:solidFill>
              <a:srgbClr val="A7CC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885304" y="4613757"/>
              <a:ext cx="400685" cy="400685"/>
            </a:xfrm>
            <a:custGeom>
              <a:avLst/>
              <a:gdLst/>
              <a:ahLst/>
              <a:cxnLst/>
              <a:rect l="l" t="t" r="r" b="b"/>
              <a:pathLst>
                <a:path w="400685" h="400685">
                  <a:moveTo>
                    <a:pt x="0" y="200139"/>
                  </a:moveTo>
                  <a:lnTo>
                    <a:pt x="5285" y="246031"/>
                  </a:lnTo>
                  <a:lnTo>
                    <a:pt x="20341" y="288158"/>
                  </a:lnTo>
                  <a:lnTo>
                    <a:pt x="43966" y="325319"/>
                  </a:lnTo>
                  <a:lnTo>
                    <a:pt x="74959" y="356312"/>
                  </a:lnTo>
                  <a:lnTo>
                    <a:pt x="112120" y="379937"/>
                  </a:lnTo>
                  <a:lnTo>
                    <a:pt x="154247" y="394993"/>
                  </a:lnTo>
                  <a:lnTo>
                    <a:pt x="200139" y="400278"/>
                  </a:lnTo>
                  <a:lnTo>
                    <a:pt x="246032" y="394993"/>
                  </a:lnTo>
                  <a:lnTo>
                    <a:pt x="288161" y="379937"/>
                  </a:lnTo>
                  <a:lnTo>
                    <a:pt x="325324" y="356312"/>
                  </a:lnTo>
                  <a:lnTo>
                    <a:pt x="356320" y="325319"/>
                  </a:lnTo>
                  <a:lnTo>
                    <a:pt x="379947" y="288158"/>
                  </a:lnTo>
                  <a:lnTo>
                    <a:pt x="395005" y="246031"/>
                  </a:lnTo>
                  <a:lnTo>
                    <a:pt x="400291" y="200139"/>
                  </a:lnTo>
                  <a:lnTo>
                    <a:pt x="395005" y="154247"/>
                  </a:lnTo>
                  <a:lnTo>
                    <a:pt x="379947" y="112120"/>
                  </a:lnTo>
                  <a:lnTo>
                    <a:pt x="356320" y="74959"/>
                  </a:lnTo>
                  <a:lnTo>
                    <a:pt x="325324" y="43966"/>
                  </a:lnTo>
                  <a:lnTo>
                    <a:pt x="288161" y="20341"/>
                  </a:lnTo>
                  <a:lnTo>
                    <a:pt x="246032" y="5285"/>
                  </a:lnTo>
                  <a:lnTo>
                    <a:pt x="200139" y="0"/>
                  </a:lnTo>
                  <a:lnTo>
                    <a:pt x="154247" y="5285"/>
                  </a:lnTo>
                  <a:lnTo>
                    <a:pt x="112120" y="20341"/>
                  </a:lnTo>
                  <a:lnTo>
                    <a:pt x="74959" y="43966"/>
                  </a:lnTo>
                  <a:lnTo>
                    <a:pt x="43966" y="74959"/>
                  </a:lnTo>
                  <a:lnTo>
                    <a:pt x="20341" y="112120"/>
                  </a:lnTo>
                  <a:lnTo>
                    <a:pt x="5285" y="154247"/>
                  </a:lnTo>
                  <a:lnTo>
                    <a:pt x="0" y="200139"/>
                  </a:lnTo>
                  <a:close/>
                </a:path>
              </a:pathLst>
            </a:custGeom>
            <a:ln w="34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918495" y="4646942"/>
              <a:ext cx="334010" cy="334010"/>
            </a:xfrm>
            <a:custGeom>
              <a:avLst/>
              <a:gdLst/>
              <a:ahLst/>
              <a:cxnLst/>
              <a:rect l="l" t="t" r="r" b="b"/>
              <a:pathLst>
                <a:path w="334010" h="334010">
                  <a:moveTo>
                    <a:pt x="166954" y="0"/>
                  </a:moveTo>
                  <a:lnTo>
                    <a:pt x="122568" y="5963"/>
                  </a:lnTo>
                  <a:lnTo>
                    <a:pt x="82685" y="22792"/>
                  </a:lnTo>
                  <a:lnTo>
                    <a:pt x="48896" y="48896"/>
                  </a:lnTo>
                  <a:lnTo>
                    <a:pt x="22792" y="82685"/>
                  </a:lnTo>
                  <a:lnTo>
                    <a:pt x="5963" y="122568"/>
                  </a:lnTo>
                  <a:lnTo>
                    <a:pt x="0" y="166954"/>
                  </a:lnTo>
                  <a:lnTo>
                    <a:pt x="5963" y="211335"/>
                  </a:lnTo>
                  <a:lnTo>
                    <a:pt x="22792" y="251217"/>
                  </a:lnTo>
                  <a:lnTo>
                    <a:pt x="48896" y="285007"/>
                  </a:lnTo>
                  <a:lnTo>
                    <a:pt x="82685" y="311113"/>
                  </a:lnTo>
                  <a:lnTo>
                    <a:pt x="122568" y="327944"/>
                  </a:lnTo>
                  <a:lnTo>
                    <a:pt x="166954" y="333908"/>
                  </a:lnTo>
                  <a:lnTo>
                    <a:pt x="211339" y="327944"/>
                  </a:lnTo>
                  <a:lnTo>
                    <a:pt x="251219" y="311113"/>
                  </a:lnTo>
                  <a:lnTo>
                    <a:pt x="285005" y="285007"/>
                  </a:lnTo>
                  <a:lnTo>
                    <a:pt x="311106" y="251217"/>
                  </a:lnTo>
                  <a:lnTo>
                    <a:pt x="327933" y="211335"/>
                  </a:lnTo>
                  <a:lnTo>
                    <a:pt x="333895" y="166954"/>
                  </a:lnTo>
                  <a:lnTo>
                    <a:pt x="327933" y="122568"/>
                  </a:lnTo>
                  <a:lnTo>
                    <a:pt x="311106" y="82685"/>
                  </a:lnTo>
                  <a:lnTo>
                    <a:pt x="285005" y="48896"/>
                  </a:lnTo>
                  <a:lnTo>
                    <a:pt x="251219" y="22792"/>
                  </a:lnTo>
                  <a:lnTo>
                    <a:pt x="211339" y="5963"/>
                  </a:lnTo>
                  <a:lnTo>
                    <a:pt x="166954" y="0"/>
                  </a:lnTo>
                  <a:close/>
                </a:path>
              </a:pathLst>
            </a:custGeom>
            <a:solidFill>
              <a:srgbClr val="4343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918495" y="4646942"/>
              <a:ext cx="334010" cy="334010"/>
            </a:xfrm>
            <a:custGeom>
              <a:avLst/>
              <a:gdLst/>
              <a:ahLst/>
              <a:cxnLst/>
              <a:rect l="l" t="t" r="r" b="b"/>
              <a:pathLst>
                <a:path w="334010" h="334010">
                  <a:moveTo>
                    <a:pt x="0" y="166954"/>
                  </a:moveTo>
                  <a:lnTo>
                    <a:pt x="5963" y="211335"/>
                  </a:lnTo>
                  <a:lnTo>
                    <a:pt x="22792" y="251217"/>
                  </a:lnTo>
                  <a:lnTo>
                    <a:pt x="48896" y="285007"/>
                  </a:lnTo>
                  <a:lnTo>
                    <a:pt x="82685" y="311113"/>
                  </a:lnTo>
                  <a:lnTo>
                    <a:pt x="122568" y="327944"/>
                  </a:lnTo>
                  <a:lnTo>
                    <a:pt x="166954" y="333908"/>
                  </a:lnTo>
                  <a:lnTo>
                    <a:pt x="211339" y="327944"/>
                  </a:lnTo>
                  <a:lnTo>
                    <a:pt x="251219" y="311113"/>
                  </a:lnTo>
                  <a:lnTo>
                    <a:pt x="285005" y="285007"/>
                  </a:lnTo>
                  <a:lnTo>
                    <a:pt x="311106" y="251217"/>
                  </a:lnTo>
                  <a:lnTo>
                    <a:pt x="327933" y="211335"/>
                  </a:lnTo>
                  <a:lnTo>
                    <a:pt x="333895" y="166954"/>
                  </a:lnTo>
                  <a:lnTo>
                    <a:pt x="327933" y="122568"/>
                  </a:lnTo>
                  <a:lnTo>
                    <a:pt x="311106" y="82685"/>
                  </a:lnTo>
                  <a:lnTo>
                    <a:pt x="285005" y="48896"/>
                  </a:lnTo>
                  <a:lnTo>
                    <a:pt x="251219" y="22792"/>
                  </a:lnTo>
                  <a:lnTo>
                    <a:pt x="211339" y="5963"/>
                  </a:lnTo>
                  <a:lnTo>
                    <a:pt x="166954" y="0"/>
                  </a:lnTo>
                  <a:lnTo>
                    <a:pt x="122568" y="5963"/>
                  </a:lnTo>
                  <a:lnTo>
                    <a:pt x="82685" y="22792"/>
                  </a:lnTo>
                  <a:lnTo>
                    <a:pt x="48896" y="48896"/>
                  </a:lnTo>
                  <a:lnTo>
                    <a:pt x="22792" y="82685"/>
                  </a:lnTo>
                  <a:lnTo>
                    <a:pt x="5963" y="122568"/>
                  </a:lnTo>
                  <a:lnTo>
                    <a:pt x="0" y="166954"/>
                  </a:lnTo>
                  <a:close/>
                </a:path>
              </a:pathLst>
            </a:custGeom>
            <a:ln w="41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948419" y="4754856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4">
                  <a:moveTo>
                    <a:pt x="26523" y="0"/>
                  </a:moveTo>
                  <a:lnTo>
                    <a:pt x="15636" y="3285"/>
                  </a:lnTo>
                  <a:lnTo>
                    <a:pt x="6527" y="10761"/>
                  </a:lnTo>
                  <a:lnTo>
                    <a:pt x="1032" y="21175"/>
                  </a:lnTo>
                  <a:lnTo>
                    <a:pt x="0" y="32494"/>
                  </a:lnTo>
                  <a:lnTo>
                    <a:pt x="3291" y="43380"/>
                  </a:lnTo>
                  <a:lnTo>
                    <a:pt x="10769" y="52493"/>
                  </a:lnTo>
                  <a:lnTo>
                    <a:pt x="21179" y="57992"/>
                  </a:lnTo>
                  <a:lnTo>
                    <a:pt x="32500" y="59034"/>
                  </a:lnTo>
                  <a:lnTo>
                    <a:pt x="43386" y="55751"/>
                  </a:lnTo>
                  <a:lnTo>
                    <a:pt x="52489" y="48277"/>
                  </a:lnTo>
                  <a:lnTo>
                    <a:pt x="57984" y="37856"/>
                  </a:lnTo>
                  <a:lnTo>
                    <a:pt x="59020" y="26535"/>
                  </a:lnTo>
                  <a:lnTo>
                    <a:pt x="55735" y="15651"/>
                  </a:lnTo>
                  <a:lnTo>
                    <a:pt x="48272" y="6545"/>
                  </a:lnTo>
                  <a:lnTo>
                    <a:pt x="37849" y="1040"/>
                  </a:lnTo>
                  <a:lnTo>
                    <a:pt x="265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948419" y="4754856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4">
                  <a:moveTo>
                    <a:pt x="48272" y="6545"/>
                  </a:moveTo>
                  <a:lnTo>
                    <a:pt x="55735" y="15651"/>
                  </a:lnTo>
                  <a:lnTo>
                    <a:pt x="59020" y="26535"/>
                  </a:lnTo>
                  <a:lnTo>
                    <a:pt x="57984" y="37856"/>
                  </a:lnTo>
                  <a:lnTo>
                    <a:pt x="52489" y="48277"/>
                  </a:lnTo>
                  <a:lnTo>
                    <a:pt x="43386" y="55751"/>
                  </a:lnTo>
                  <a:lnTo>
                    <a:pt x="32500" y="59034"/>
                  </a:lnTo>
                  <a:lnTo>
                    <a:pt x="21179" y="57992"/>
                  </a:lnTo>
                  <a:lnTo>
                    <a:pt x="10769" y="52493"/>
                  </a:lnTo>
                  <a:lnTo>
                    <a:pt x="3291" y="43380"/>
                  </a:lnTo>
                  <a:lnTo>
                    <a:pt x="0" y="32494"/>
                  </a:lnTo>
                  <a:lnTo>
                    <a:pt x="1032" y="21175"/>
                  </a:lnTo>
                  <a:lnTo>
                    <a:pt x="6527" y="10761"/>
                  </a:lnTo>
                  <a:lnTo>
                    <a:pt x="15636" y="3285"/>
                  </a:lnTo>
                  <a:lnTo>
                    <a:pt x="26523" y="0"/>
                  </a:lnTo>
                  <a:lnTo>
                    <a:pt x="37849" y="1040"/>
                  </a:lnTo>
                  <a:lnTo>
                    <a:pt x="48272" y="6545"/>
                  </a:lnTo>
                  <a:close/>
                </a:path>
              </a:pathLst>
            </a:custGeom>
            <a:ln w="175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953854" y="4828974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4">
                  <a:moveTo>
                    <a:pt x="26530" y="0"/>
                  </a:moveTo>
                  <a:lnTo>
                    <a:pt x="15640" y="3282"/>
                  </a:lnTo>
                  <a:lnTo>
                    <a:pt x="6524" y="10756"/>
                  </a:lnTo>
                  <a:lnTo>
                    <a:pt x="1034" y="21161"/>
                  </a:lnTo>
                  <a:lnTo>
                    <a:pt x="0" y="32485"/>
                  </a:lnTo>
                  <a:lnTo>
                    <a:pt x="3284" y="43377"/>
                  </a:lnTo>
                  <a:lnTo>
                    <a:pt x="10753" y="52489"/>
                  </a:lnTo>
                  <a:lnTo>
                    <a:pt x="21169" y="57982"/>
                  </a:lnTo>
                  <a:lnTo>
                    <a:pt x="32489" y="59013"/>
                  </a:lnTo>
                  <a:lnTo>
                    <a:pt x="43372" y="55725"/>
                  </a:lnTo>
                  <a:lnTo>
                    <a:pt x="52473" y="48259"/>
                  </a:lnTo>
                  <a:lnTo>
                    <a:pt x="57974" y="37840"/>
                  </a:lnTo>
                  <a:lnTo>
                    <a:pt x="59020" y="26523"/>
                  </a:lnTo>
                  <a:lnTo>
                    <a:pt x="55741" y="15645"/>
                  </a:lnTo>
                  <a:lnTo>
                    <a:pt x="48269" y="6540"/>
                  </a:lnTo>
                  <a:lnTo>
                    <a:pt x="37853" y="1041"/>
                  </a:lnTo>
                  <a:lnTo>
                    <a:pt x="265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953854" y="4828974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4">
                  <a:moveTo>
                    <a:pt x="6524" y="10756"/>
                  </a:moveTo>
                  <a:lnTo>
                    <a:pt x="15640" y="3282"/>
                  </a:lnTo>
                  <a:lnTo>
                    <a:pt x="26530" y="0"/>
                  </a:lnTo>
                  <a:lnTo>
                    <a:pt x="37853" y="1041"/>
                  </a:lnTo>
                  <a:lnTo>
                    <a:pt x="48269" y="6540"/>
                  </a:lnTo>
                  <a:lnTo>
                    <a:pt x="55741" y="15645"/>
                  </a:lnTo>
                  <a:lnTo>
                    <a:pt x="59020" y="26523"/>
                  </a:lnTo>
                  <a:lnTo>
                    <a:pt x="57974" y="37840"/>
                  </a:lnTo>
                  <a:lnTo>
                    <a:pt x="52473" y="48259"/>
                  </a:lnTo>
                  <a:lnTo>
                    <a:pt x="43372" y="55725"/>
                  </a:lnTo>
                  <a:lnTo>
                    <a:pt x="32489" y="59013"/>
                  </a:lnTo>
                  <a:lnTo>
                    <a:pt x="21169" y="57982"/>
                  </a:lnTo>
                  <a:lnTo>
                    <a:pt x="10753" y="52489"/>
                  </a:lnTo>
                  <a:lnTo>
                    <a:pt x="3284" y="43377"/>
                  </a:lnTo>
                  <a:lnTo>
                    <a:pt x="0" y="32485"/>
                  </a:lnTo>
                  <a:lnTo>
                    <a:pt x="1034" y="21161"/>
                  </a:lnTo>
                  <a:lnTo>
                    <a:pt x="6524" y="10756"/>
                  </a:lnTo>
                  <a:close/>
                </a:path>
              </a:pathLst>
            </a:custGeom>
            <a:ln w="175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2948419" y="4754856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4">
                  <a:moveTo>
                    <a:pt x="48272" y="6545"/>
                  </a:moveTo>
                  <a:lnTo>
                    <a:pt x="55735" y="15651"/>
                  </a:lnTo>
                  <a:lnTo>
                    <a:pt x="59020" y="26535"/>
                  </a:lnTo>
                  <a:lnTo>
                    <a:pt x="57984" y="37856"/>
                  </a:lnTo>
                  <a:lnTo>
                    <a:pt x="52489" y="48277"/>
                  </a:lnTo>
                  <a:lnTo>
                    <a:pt x="43386" y="55751"/>
                  </a:lnTo>
                  <a:lnTo>
                    <a:pt x="32500" y="59034"/>
                  </a:lnTo>
                  <a:lnTo>
                    <a:pt x="21179" y="57992"/>
                  </a:lnTo>
                  <a:lnTo>
                    <a:pt x="10769" y="52493"/>
                  </a:lnTo>
                  <a:lnTo>
                    <a:pt x="3291" y="43380"/>
                  </a:lnTo>
                  <a:lnTo>
                    <a:pt x="0" y="32494"/>
                  </a:lnTo>
                  <a:lnTo>
                    <a:pt x="1032" y="21175"/>
                  </a:lnTo>
                  <a:lnTo>
                    <a:pt x="6527" y="10761"/>
                  </a:lnTo>
                  <a:lnTo>
                    <a:pt x="15636" y="3285"/>
                  </a:lnTo>
                  <a:lnTo>
                    <a:pt x="26523" y="0"/>
                  </a:lnTo>
                  <a:lnTo>
                    <a:pt x="37849" y="1040"/>
                  </a:lnTo>
                  <a:lnTo>
                    <a:pt x="48272" y="6545"/>
                  </a:lnTo>
                  <a:close/>
                </a:path>
              </a:pathLst>
            </a:custGeom>
            <a:ln w="11137">
              <a:solidFill>
                <a:srgbClr val="60A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3082520" y="467612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7119" y="0"/>
                  </a:moveTo>
                  <a:lnTo>
                    <a:pt x="16171" y="3080"/>
                  </a:lnTo>
                  <a:lnTo>
                    <a:pt x="6932" y="10374"/>
                  </a:lnTo>
                  <a:lnTo>
                    <a:pt x="1241" y="20703"/>
                  </a:lnTo>
                  <a:lnTo>
                    <a:pt x="0" y="32013"/>
                  </a:lnTo>
                  <a:lnTo>
                    <a:pt x="3094" y="42958"/>
                  </a:lnTo>
                  <a:lnTo>
                    <a:pt x="10412" y="52195"/>
                  </a:lnTo>
                  <a:lnTo>
                    <a:pt x="20720" y="57885"/>
                  </a:lnTo>
                  <a:lnTo>
                    <a:pt x="32019" y="59135"/>
                  </a:lnTo>
                  <a:lnTo>
                    <a:pt x="42964" y="56053"/>
                  </a:lnTo>
                  <a:lnTo>
                    <a:pt x="52208" y="48741"/>
                  </a:lnTo>
                  <a:lnTo>
                    <a:pt x="57897" y="38422"/>
                  </a:lnTo>
                  <a:lnTo>
                    <a:pt x="59139" y="27112"/>
                  </a:lnTo>
                  <a:lnTo>
                    <a:pt x="56051" y="16165"/>
                  </a:lnTo>
                  <a:lnTo>
                    <a:pt x="48753" y="6932"/>
                  </a:lnTo>
                  <a:lnTo>
                    <a:pt x="38429" y="1246"/>
                  </a:lnTo>
                  <a:lnTo>
                    <a:pt x="271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3082520" y="467612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48753" y="6932"/>
                  </a:moveTo>
                  <a:lnTo>
                    <a:pt x="56051" y="16165"/>
                  </a:lnTo>
                  <a:lnTo>
                    <a:pt x="59139" y="27112"/>
                  </a:lnTo>
                  <a:lnTo>
                    <a:pt x="57897" y="38422"/>
                  </a:lnTo>
                  <a:lnTo>
                    <a:pt x="52208" y="48741"/>
                  </a:lnTo>
                  <a:lnTo>
                    <a:pt x="42964" y="56053"/>
                  </a:lnTo>
                  <a:lnTo>
                    <a:pt x="32019" y="59135"/>
                  </a:lnTo>
                  <a:lnTo>
                    <a:pt x="20720" y="57885"/>
                  </a:lnTo>
                  <a:lnTo>
                    <a:pt x="10412" y="52195"/>
                  </a:lnTo>
                  <a:lnTo>
                    <a:pt x="3094" y="42958"/>
                  </a:lnTo>
                  <a:lnTo>
                    <a:pt x="0" y="32013"/>
                  </a:lnTo>
                  <a:lnTo>
                    <a:pt x="1241" y="20703"/>
                  </a:lnTo>
                  <a:lnTo>
                    <a:pt x="6932" y="10374"/>
                  </a:lnTo>
                  <a:lnTo>
                    <a:pt x="16171" y="3080"/>
                  </a:lnTo>
                  <a:lnTo>
                    <a:pt x="27119" y="0"/>
                  </a:lnTo>
                  <a:lnTo>
                    <a:pt x="38429" y="1246"/>
                  </a:lnTo>
                  <a:lnTo>
                    <a:pt x="48753" y="6932"/>
                  </a:lnTo>
                  <a:close/>
                </a:path>
              </a:pathLst>
            </a:custGeom>
            <a:ln w="175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3082520" y="467612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7119" y="0"/>
                  </a:moveTo>
                  <a:lnTo>
                    <a:pt x="16171" y="3080"/>
                  </a:lnTo>
                  <a:lnTo>
                    <a:pt x="6932" y="10374"/>
                  </a:lnTo>
                  <a:lnTo>
                    <a:pt x="1241" y="20703"/>
                  </a:lnTo>
                  <a:lnTo>
                    <a:pt x="0" y="32013"/>
                  </a:lnTo>
                  <a:lnTo>
                    <a:pt x="3094" y="42958"/>
                  </a:lnTo>
                  <a:lnTo>
                    <a:pt x="10412" y="52195"/>
                  </a:lnTo>
                  <a:lnTo>
                    <a:pt x="20720" y="57885"/>
                  </a:lnTo>
                  <a:lnTo>
                    <a:pt x="32019" y="59135"/>
                  </a:lnTo>
                  <a:lnTo>
                    <a:pt x="42964" y="56053"/>
                  </a:lnTo>
                  <a:lnTo>
                    <a:pt x="52208" y="48741"/>
                  </a:lnTo>
                  <a:lnTo>
                    <a:pt x="57897" y="38422"/>
                  </a:lnTo>
                  <a:lnTo>
                    <a:pt x="59139" y="27112"/>
                  </a:lnTo>
                  <a:lnTo>
                    <a:pt x="56051" y="16165"/>
                  </a:lnTo>
                  <a:lnTo>
                    <a:pt x="48753" y="6932"/>
                  </a:lnTo>
                  <a:lnTo>
                    <a:pt x="38429" y="1246"/>
                  </a:lnTo>
                  <a:lnTo>
                    <a:pt x="271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3082520" y="467612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48753" y="6932"/>
                  </a:moveTo>
                  <a:lnTo>
                    <a:pt x="56051" y="16165"/>
                  </a:lnTo>
                  <a:lnTo>
                    <a:pt x="59139" y="27112"/>
                  </a:lnTo>
                  <a:lnTo>
                    <a:pt x="57897" y="38422"/>
                  </a:lnTo>
                  <a:lnTo>
                    <a:pt x="52208" y="48741"/>
                  </a:lnTo>
                  <a:lnTo>
                    <a:pt x="42964" y="56053"/>
                  </a:lnTo>
                  <a:lnTo>
                    <a:pt x="32019" y="59135"/>
                  </a:lnTo>
                  <a:lnTo>
                    <a:pt x="20720" y="57885"/>
                  </a:lnTo>
                  <a:lnTo>
                    <a:pt x="10412" y="52195"/>
                  </a:lnTo>
                  <a:lnTo>
                    <a:pt x="3094" y="42958"/>
                  </a:lnTo>
                  <a:lnTo>
                    <a:pt x="0" y="32013"/>
                  </a:lnTo>
                  <a:lnTo>
                    <a:pt x="1241" y="20703"/>
                  </a:lnTo>
                  <a:lnTo>
                    <a:pt x="6932" y="10374"/>
                  </a:lnTo>
                  <a:lnTo>
                    <a:pt x="16171" y="3080"/>
                  </a:lnTo>
                  <a:lnTo>
                    <a:pt x="27119" y="0"/>
                  </a:lnTo>
                  <a:lnTo>
                    <a:pt x="38429" y="1246"/>
                  </a:lnTo>
                  <a:lnTo>
                    <a:pt x="48753" y="6932"/>
                  </a:lnTo>
                  <a:close/>
                </a:path>
              </a:pathLst>
            </a:custGeom>
            <a:ln w="133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090532" y="4684052"/>
              <a:ext cx="43132" cy="43206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3090528" y="468412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35560" y="5060"/>
                  </a:moveTo>
                  <a:lnTo>
                    <a:pt x="40885" y="11798"/>
                  </a:lnTo>
                  <a:lnTo>
                    <a:pt x="43133" y="19778"/>
                  </a:lnTo>
                  <a:lnTo>
                    <a:pt x="42226" y="28022"/>
                  </a:lnTo>
                  <a:lnTo>
                    <a:pt x="38087" y="35553"/>
                  </a:lnTo>
                  <a:lnTo>
                    <a:pt x="31340" y="40883"/>
                  </a:lnTo>
                  <a:lnTo>
                    <a:pt x="23353" y="43137"/>
                  </a:lnTo>
                  <a:lnTo>
                    <a:pt x="15107" y="42231"/>
                  </a:lnTo>
                  <a:lnTo>
                    <a:pt x="7581" y="38080"/>
                  </a:lnTo>
                  <a:lnTo>
                    <a:pt x="2249" y="31339"/>
                  </a:lnTo>
                  <a:lnTo>
                    <a:pt x="0" y="23353"/>
                  </a:lnTo>
                  <a:lnTo>
                    <a:pt x="913" y="15108"/>
                  </a:lnTo>
                  <a:lnTo>
                    <a:pt x="5067" y="7588"/>
                  </a:lnTo>
                  <a:lnTo>
                    <a:pt x="11799" y="2253"/>
                  </a:lnTo>
                  <a:lnTo>
                    <a:pt x="19780" y="0"/>
                  </a:lnTo>
                  <a:lnTo>
                    <a:pt x="28027" y="908"/>
                  </a:lnTo>
                  <a:lnTo>
                    <a:pt x="35560" y="5060"/>
                  </a:lnTo>
                  <a:close/>
                </a:path>
              </a:pathLst>
            </a:custGeom>
            <a:ln w="37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3009597" y="4681868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7109" y="0"/>
                  </a:moveTo>
                  <a:lnTo>
                    <a:pt x="16168" y="3085"/>
                  </a:lnTo>
                  <a:lnTo>
                    <a:pt x="6932" y="10387"/>
                  </a:lnTo>
                  <a:lnTo>
                    <a:pt x="1249" y="20703"/>
                  </a:lnTo>
                  <a:lnTo>
                    <a:pt x="0" y="32010"/>
                  </a:lnTo>
                  <a:lnTo>
                    <a:pt x="3076" y="42957"/>
                  </a:lnTo>
                  <a:lnTo>
                    <a:pt x="10374" y="52195"/>
                  </a:lnTo>
                  <a:lnTo>
                    <a:pt x="20698" y="57879"/>
                  </a:lnTo>
                  <a:lnTo>
                    <a:pt x="32008" y="59120"/>
                  </a:lnTo>
                  <a:lnTo>
                    <a:pt x="42956" y="56031"/>
                  </a:lnTo>
                  <a:lnTo>
                    <a:pt x="52195" y="48728"/>
                  </a:lnTo>
                  <a:lnTo>
                    <a:pt x="57873" y="38414"/>
                  </a:lnTo>
                  <a:lnTo>
                    <a:pt x="59113" y="27114"/>
                  </a:lnTo>
                  <a:lnTo>
                    <a:pt x="56024" y="16168"/>
                  </a:lnTo>
                  <a:lnTo>
                    <a:pt x="48715" y="6919"/>
                  </a:lnTo>
                  <a:lnTo>
                    <a:pt x="38407" y="1241"/>
                  </a:lnTo>
                  <a:lnTo>
                    <a:pt x="271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3009597" y="4681868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2195" y="48728"/>
                  </a:moveTo>
                  <a:lnTo>
                    <a:pt x="42956" y="56031"/>
                  </a:lnTo>
                  <a:lnTo>
                    <a:pt x="32008" y="59120"/>
                  </a:lnTo>
                  <a:lnTo>
                    <a:pt x="20698" y="57879"/>
                  </a:lnTo>
                  <a:lnTo>
                    <a:pt x="10374" y="52195"/>
                  </a:lnTo>
                  <a:lnTo>
                    <a:pt x="3076" y="42957"/>
                  </a:lnTo>
                  <a:lnTo>
                    <a:pt x="0" y="32010"/>
                  </a:lnTo>
                  <a:lnTo>
                    <a:pt x="1249" y="20703"/>
                  </a:lnTo>
                  <a:lnTo>
                    <a:pt x="6932" y="10387"/>
                  </a:lnTo>
                  <a:lnTo>
                    <a:pt x="16168" y="3085"/>
                  </a:lnTo>
                  <a:lnTo>
                    <a:pt x="27109" y="0"/>
                  </a:lnTo>
                  <a:lnTo>
                    <a:pt x="38407" y="1241"/>
                  </a:lnTo>
                  <a:lnTo>
                    <a:pt x="48715" y="6919"/>
                  </a:lnTo>
                  <a:lnTo>
                    <a:pt x="56024" y="16168"/>
                  </a:lnTo>
                  <a:lnTo>
                    <a:pt x="59113" y="27114"/>
                  </a:lnTo>
                  <a:lnTo>
                    <a:pt x="57873" y="38414"/>
                  </a:lnTo>
                  <a:lnTo>
                    <a:pt x="52195" y="48728"/>
                  </a:lnTo>
                  <a:close/>
                </a:path>
              </a:pathLst>
            </a:custGeom>
            <a:ln w="37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3009597" y="4681868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7109" y="0"/>
                  </a:moveTo>
                  <a:lnTo>
                    <a:pt x="16168" y="3085"/>
                  </a:lnTo>
                  <a:lnTo>
                    <a:pt x="6932" y="10387"/>
                  </a:lnTo>
                  <a:lnTo>
                    <a:pt x="1249" y="20703"/>
                  </a:lnTo>
                  <a:lnTo>
                    <a:pt x="0" y="32010"/>
                  </a:lnTo>
                  <a:lnTo>
                    <a:pt x="3076" y="42957"/>
                  </a:lnTo>
                  <a:lnTo>
                    <a:pt x="10374" y="52195"/>
                  </a:lnTo>
                  <a:lnTo>
                    <a:pt x="20698" y="57879"/>
                  </a:lnTo>
                  <a:lnTo>
                    <a:pt x="32008" y="59120"/>
                  </a:lnTo>
                  <a:lnTo>
                    <a:pt x="42956" y="56031"/>
                  </a:lnTo>
                  <a:lnTo>
                    <a:pt x="52195" y="48728"/>
                  </a:lnTo>
                  <a:lnTo>
                    <a:pt x="57873" y="38414"/>
                  </a:lnTo>
                  <a:lnTo>
                    <a:pt x="59113" y="27114"/>
                  </a:lnTo>
                  <a:lnTo>
                    <a:pt x="56024" y="16168"/>
                  </a:lnTo>
                  <a:lnTo>
                    <a:pt x="48715" y="6919"/>
                  </a:lnTo>
                  <a:lnTo>
                    <a:pt x="38407" y="1241"/>
                  </a:lnTo>
                  <a:lnTo>
                    <a:pt x="271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3009597" y="4681868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2195" y="48728"/>
                  </a:moveTo>
                  <a:lnTo>
                    <a:pt x="42956" y="56031"/>
                  </a:lnTo>
                  <a:lnTo>
                    <a:pt x="32008" y="59120"/>
                  </a:lnTo>
                  <a:lnTo>
                    <a:pt x="20698" y="57879"/>
                  </a:lnTo>
                  <a:lnTo>
                    <a:pt x="10374" y="52195"/>
                  </a:lnTo>
                  <a:lnTo>
                    <a:pt x="3076" y="42957"/>
                  </a:lnTo>
                  <a:lnTo>
                    <a:pt x="0" y="32010"/>
                  </a:lnTo>
                  <a:lnTo>
                    <a:pt x="1249" y="20703"/>
                  </a:lnTo>
                  <a:lnTo>
                    <a:pt x="6932" y="10387"/>
                  </a:lnTo>
                  <a:lnTo>
                    <a:pt x="16168" y="3085"/>
                  </a:lnTo>
                  <a:lnTo>
                    <a:pt x="27109" y="0"/>
                  </a:lnTo>
                  <a:lnTo>
                    <a:pt x="38407" y="1241"/>
                  </a:lnTo>
                  <a:lnTo>
                    <a:pt x="48715" y="6919"/>
                  </a:lnTo>
                  <a:lnTo>
                    <a:pt x="56024" y="16168"/>
                  </a:lnTo>
                  <a:lnTo>
                    <a:pt x="59113" y="27114"/>
                  </a:lnTo>
                  <a:lnTo>
                    <a:pt x="57873" y="38414"/>
                  </a:lnTo>
                  <a:lnTo>
                    <a:pt x="52195" y="48728"/>
                  </a:lnTo>
                  <a:close/>
                </a:path>
              </a:pathLst>
            </a:custGeom>
            <a:ln w="175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3009597" y="4681868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7109" y="0"/>
                  </a:moveTo>
                  <a:lnTo>
                    <a:pt x="16168" y="3085"/>
                  </a:lnTo>
                  <a:lnTo>
                    <a:pt x="6932" y="10387"/>
                  </a:lnTo>
                  <a:lnTo>
                    <a:pt x="1249" y="20703"/>
                  </a:lnTo>
                  <a:lnTo>
                    <a:pt x="0" y="32010"/>
                  </a:lnTo>
                  <a:lnTo>
                    <a:pt x="3076" y="42957"/>
                  </a:lnTo>
                  <a:lnTo>
                    <a:pt x="10374" y="52195"/>
                  </a:lnTo>
                  <a:lnTo>
                    <a:pt x="20698" y="57879"/>
                  </a:lnTo>
                  <a:lnTo>
                    <a:pt x="32008" y="59120"/>
                  </a:lnTo>
                  <a:lnTo>
                    <a:pt x="42956" y="56031"/>
                  </a:lnTo>
                  <a:lnTo>
                    <a:pt x="52195" y="48728"/>
                  </a:lnTo>
                  <a:lnTo>
                    <a:pt x="57873" y="38414"/>
                  </a:lnTo>
                  <a:lnTo>
                    <a:pt x="59113" y="27114"/>
                  </a:lnTo>
                  <a:lnTo>
                    <a:pt x="56024" y="16168"/>
                  </a:lnTo>
                  <a:lnTo>
                    <a:pt x="48715" y="6919"/>
                  </a:lnTo>
                  <a:lnTo>
                    <a:pt x="38407" y="1241"/>
                  </a:lnTo>
                  <a:lnTo>
                    <a:pt x="271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009597" y="4681868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2195" y="48728"/>
                  </a:moveTo>
                  <a:lnTo>
                    <a:pt x="42956" y="56031"/>
                  </a:lnTo>
                  <a:lnTo>
                    <a:pt x="32008" y="59120"/>
                  </a:lnTo>
                  <a:lnTo>
                    <a:pt x="20698" y="57879"/>
                  </a:lnTo>
                  <a:lnTo>
                    <a:pt x="10374" y="52195"/>
                  </a:lnTo>
                  <a:lnTo>
                    <a:pt x="3076" y="42957"/>
                  </a:lnTo>
                  <a:lnTo>
                    <a:pt x="0" y="32010"/>
                  </a:lnTo>
                  <a:lnTo>
                    <a:pt x="1249" y="20703"/>
                  </a:lnTo>
                  <a:lnTo>
                    <a:pt x="6932" y="10387"/>
                  </a:lnTo>
                  <a:lnTo>
                    <a:pt x="16168" y="3085"/>
                  </a:lnTo>
                  <a:lnTo>
                    <a:pt x="27109" y="0"/>
                  </a:lnTo>
                  <a:lnTo>
                    <a:pt x="38407" y="1241"/>
                  </a:lnTo>
                  <a:lnTo>
                    <a:pt x="48715" y="6919"/>
                  </a:lnTo>
                  <a:lnTo>
                    <a:pt x="56024" y="16168"/>
                  </a:lnTo>
                  <a:lnTo>
                    <a:pt x="59113" y="27114"/>
                  </a:lnTo>
                  <a:lnTo>
                    <a:pt x="57873" y="38414"/>
                  </a:lnTo>
                  <a:lnTo>
                    <a:pt x="52195" y="48728"/>
                  </a:lnTo>
                  <a:close/>
                </a:path>
              </a:pathLst>
            </a:custGeom>
            <a:ln w="11137">
              <a:solidFill>
                <a:srgbClr val="C471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017604" y="4689792"/>
              <a:ext cx="43111" cy="43189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3017606" y="468986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38053" y="35539"/>
                  </a:moveTo>
                  <a:lnTo>
                    <a:pt x="31316" y="40867"/>
                  </a:lnTo>
                  <a:lnTo>
                    <a:pt x="23337" y="43118"/>
                  </a:lnTo>
                  <a:lnTo>
                    <a:pt x="15097" y="42211"/>
                  </a:lnTo>
                  <a:lnTo>
                    <a:pt x="7573" y="38066"/>
                  </a:lnTo>
                  <a:lnTo>
                    <a:pt x="2251" y="31326"/>
                  </a:lnTo>
                  <a:lnTo>
                    <a:pt x="0" y="23344"/>
                  </a:lnTo>
                  <a:lnTo>
                    <a:pt x="903" y="15099"/>
                  </a:lnTo>
                  <a:lnTo>
                    <a:pt x="5046" y="7573"/>
                  </a:lnTo>
                  <a:lnTo>
                    <a:pt x="11786" y="2251"/>
                  </a:lnTo>
                  <a:lnTo>
                    <a:pt x="19769" y="0"/>
                  </a:lnTo>
                  <a:lnTo>
                    <a:pt x="28013" y="903"/>
                  </a:lnTo>
                  <a:lnTo>
                    <a:pt x="35539" y="5046"/>
                  </a:lnTo>
                  <a:lnTo>
                    <a:pt x="40865" y="11793"/>
                  </a:lnTo>
                  <a:lnTo>
                    <a:pt x="43111" y="19778"/>
                  </a:lnTo>
                  <a:lnTo>
                    <a:pt x="42200" y="28020"/>
                  </a:lnTo>
                  <a:lnTo>
                    <a:pt x="38053" y="35539"/>
                  </a:lnTo>
                  <a:close/>
                </a:path>
              </a:pathLst>
            </a:custGeom>
            <a:ln w="37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2953854" y="4828974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4">
                  <a:moveTo>
                    <a:pt x="6524" y="10756"/>
                  </a:moveTo>
                  <a:lnTo>
                    <a:pt x="15640" y="3282"/>
                  </a:lnTo>
                  <a:lnTo>
                    <a:pt x="26530" y="0"/>
                  </a:lnTo>
                  <a:lnTo>
                    <a:pt x="37853" y="1041"/>
                  </a:lnTo>
                  <a:lnTo>
                    <a:pt x="48269" y="6540"/>
                  </a:lnTo>
                  <a:lnTo>
                    <a:pt x="55741" y="15645"/>
                  </a:lnTo>
                  <a:lnTo>
                    <a:pt x="59020" y="26523"/>
                  </a:lnTo>
                  <a:lnTo>
                    <a:pt x="57974" y="37840"/>
                  </a:lnTo>
                  <a:lnTo>
                    <a:pt x="52473" y="48259"/>
                  </a:lnTo>
                  <a:lnTo>
                    <a:pt x="43372" y="55725"/>
                  </a:lnTo>
                  <a:lnTo>
                    <a:pt x="32489" y="59013"/>
                  </a:lnTo>
                  <a:lnTo>
                    <a:pt x="21169" y="57982"/>
                  </a:lnTo>
                  <a:lnTo>
                    <a:pt x="10753" y="52489"/>
                  </a:lnTo>
                  <a:lnTo>
                    <a:pt x="3284" y="43377"/>
                  </a:lnTo>
                  <a:lnTo>
                    <a:pt x="0" y="32485"/>
                  </a:lnTo>
                  <a:lnTo>
                    <a:pt x="1034" y="21161"/>
                  </a:lnTo>
                  <a:lnTo>
                    <a:pt x="6524" y="10756"/>
                  </a:lnTo>
                  <a:close/>
                </a:path>
              </a:pathLst>
            </a:custGeom>
            <a:ln w="975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165263" y="4812285"/>
              <a:ext cx="59690" cy="59055"/>
            </a:xfrm>
            <a:custGeom>
              <a:avLst/>
              <a:gdLst/>
              <a:ahLst/>
              <a:cxnLst/>
              <a:rect l="l" t="t" r="r" b="b"/>
              <a:pathLst>
                <a:path w="59689" h="59054">
                  <a:moveTo>
                    <a:pt x="26685" y="0"/>
                  </a:moveTo>
                  <a:lnTo>
                    <a:pt x="15785" y="3231"/>
                  </a:lnTo>
                  <a:lnTo>
                    <a:pt x="6640" y="10661"/>
                  </a:lnTo>
                  <a:lnTo>
                    <a:pt x="1095" y="21056"/>
                  </a:lnTo>
                  <a:lnTo>
                    <a:pt x="0" y="32372"/>
                  </a:lnTo>
                  <a:lnTo>
                    <a:pt x="3231" y="43269"/>
                  </a:lnTo>
                  <a:lnTo>
                    <a:pt x="10666" y="52406"/>
                  </a:lnTo>
                  <a:lnTo>
                    <a:pt x="21066" y="57955"/>
                  </a:lnTo>
                  <a:lnTo>
                    <a:pt x="32394" y="59047"/>
                  </a:lnTo>
                  <a:lnTo>
                    <a:pt x="43300" y="55812"/>
                  </a:lnTo>
                  <a:lnTo>
                    <a:pt x="52436" y="48380"/>
                  </a:lnTo>
                  <a:lnTo>
                    <a:pt x="57979" y="37982"/>
                  </a:lnTo>
                  <a:lnTo>
                    <a:pt x="59070" y="26669"/>
                  </a:lnTo>
                  <a:lnTo>
                    <a:pt x="55835" y="15776"/>
                  </a:lnTo>
                  <a:lnTo>
                    <a:pt x="48398" y="6635"/>
                  </a:lnTo>
                  <a:lnTo>
                    <a:pt x="38003" y="1092"/>
                  </a:lnTo>
                  <a:lnTo>
                    <a:pt x="266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165263" y="4812285"/>
              <a:ext cx="59690" cy="59055"/>
            </a:xfrm>
            <a:custGeom>
              <a:avLst/>
              <a:gdLst/>
              <a:ahLst/>
              <a:cxnLst/>
              <a:rect l="l" t="t" r="r" b="b"/>
              <a:pathLst>
                <a:path w="59689" h="59054">
                  <a:moveTo>
                    <a:pt x="10666" y="52406"/>
                  </a:moveTo>
                  <a:lnTo>
                    <a:pt x="3231" y="43269"/>
                  </a:lnTo>
                  <a:lnTo>
                    <a:pt x="0" y="32372"/>
                  </a:lnTo>
                  <a:lnTo>
                    <a:pt x="1095" y="21056"/>
                  </a:lnTo>
                  <a:lnTo>
                    <a:pt x="6640" y="10661"/>
                  </a:lnTo>
                  <a:lnTo>
                    <a:pt x="15785" y="3231"/>
                  </a:lnTo>
                  <a:lnTo>
                    <a:pt x="26685" y="0"/>
                  </a:lnTo>
                  <a:lnTo>
                    <a:pt x="38003" y="1092"/>
                  </a:lnTo>
                  <a:lnTo>
                    <a:pt x="48398" y="6635"/>
                  </a:lnTo>
                  <a:lnTo>
                    <a:pt x="55835" y="15776"/>
                  </a:lnTo>
                  <a:lnTo>
                    <a:pt x="59070" y="26669"/>
                  </a:lnTo>
                  <a:lnTo>
                    <a:pt x="57979" y="37982"/>
                  </a:lnTo>
                  <a:lnTo>
                    <a:pt x="52436" y="48380"/>
                  </a:lnTo>
                  <a:lnTo>
                    <a:pt x="43300" y="55812"/>
                  </a:lnTo>
                  <a:lnTo>
                    <a:pt x="32394" y="59047"/>
                  </a:lnTo>
                  <a:lnTo>
                    <a:pt x="21066" y="57955"/>
                  </a:lnTo>
                  <a:lnTo>
                    <a:pt x="10666" y="52406"/>
                  </a:lnTo>
                  <a:close/>
                </a:path>
              </a:pathLst>
            </a:custGeom>
            <a:ln w="175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160150" y="4738147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4">
                  <a:moveTo>
                    <a:pt x="26668" y="0"/>
                  </a:moveTo>
                  <a:lnTo>
                    <a:pt x="15760" y="3231"/>
                  </a:lnTo>
                  <a:lnTo>
                    <a:pt x="6611" y="10650"/>
                  </a:lnTo>
                  <a:lnTo>
                    <a:pt x="1080" y="21057"/>
                  </a:lnTo>
                  <a:lnTo>
                    <a:pt x="0" y="32375"/>
                  </a:lnTo>
                  <a:lnTo>
                    <a:pt x="3241" y="43267"/>
                  </a:lnTo>
                  <a:lnTo>
                    <a:pt x="10675" y="52395"/>
                  </a:lnTo>
                  <a:lnTo>
                    <a:pt x="21057" y="57951"/>
                  </a:lnTo>
                  <a:lnTo>
                    <a:pt x="32372" y="59047"/>
                  </a:lnTo>
                  <a:lnTo>
                    <a:pt x="43274" y="55813"/>
                  </a:lnTo>
                  <a:lnTo>
                    <a:pt x="52420" y="48382"/>
                  </a:lnTo>
                  <a:lnTo>
                    <a:pt x="57960" y="37989"/>
                  </a:lnTo>
                  <a:lnTo>
                    <a:pt x="59045" y="26666"/>
                  </a:lnTo>
                  <a:lnTo>
                    <a:pt x="55808" y="15765"/>
                  </a:lnTo>
                  <a:lnTo>
                    <a:pt x="48382" y="6637"/>
                  </a:lnTo>
                  <a:lnTo>
                    <a:pt x="37990" y="1090"/>
                  </a:lnTo>
                  <a:lnTo>
                    <a:pt x="266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160150" y="4738147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4">
                  <a:moveTo>
                    <a:pt x="52420" y="48382"/>
                  </a:moveTo>
                  <a:lnTo>
                    <a:pt x="43274" y="55813"/>
                  </a:lnTo>
                  <a:lnTo>
                    <a:pt x="32372" y="59047"/>
                  </a:lnTo>
                  <a:lnTo>
                    <a:pt x="21057" y="57951"/>
                  </a:lnTo>
                  <a:lnTo>
                    <a:pt x="10675" y="52395"/>
                  </a:lnTo>
                  <a:lnTo>
                    <a:pt x="3241" y="43267"/>
                  </a:lnTo>
                  <a:lnTo>
                    <a:pt x="0" y="32375"/>
                  </a:lnTo>
                  <a:lnTo>
                    <a:pt x="1080" y="21057"/>
                  </a:lnTo>
                  <a:lnTo>
                    <a:pt x="6611" y="10650"/>
                  </a:lnTo>
                  <a:lnTo>
                    <a:pt x="15760" y="3231"/>
                  </a:lnTo>
                  <a:lnTo>
                    <a:pt x="26668" y="0"/>
                  </a:lnTo>
                  <a:lnTo>
                    <a:pt x="37990" y="1090"/>
                  </a:lnTo>
                  <a:lnTo>
                    <a:pt x="48382" y="6637"/>
                  </a:lnTo>
                  <a:lnTo>
                    <a:pt x="55808" y="15765"/>
                  </a:lnTo>
                  <a:lnTo>
                    <a:pt x="59045" y="26666"/>
                  </a:lnTo>
                  <a:lnTo>
                    <a:pt x="57960" y="37989"/>
                  </a:lnTo>
                  <a:lnTo>
                    <a:pt x="52420" y="48382"/>
                  </a:lnTo>
                  <a:close/>
                </a:path>
              </a:pathLst>
            </a:custGeom>
            <a:ln w="175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165263" y="4812285"/>
              <a:ext cx="59690" cy="59055"/>
            </a:xfrm>
            <a:custGeom>
              <a:avLst/>
              <a:gdLst/>
              <a:ahLst/>
              <a:cxnLst/>
              <a:rect l="l" t="t" r="r" b="b"/>
              <a:pathLst>
                <a:path w="59689" h="59054">
                  <a:moveTo>
                    <a:pt x="10666" y="52406"/>
                  </a:moveTo>
                  <a:lnTo>
                    <a:pt x="3231" y="43269"/>
                  </a:lnTo>
                  <a:lnTo>
                    <a:pt x="0" y="32372"/>
                  </a:lnTo>
                  <a:lnTo>
                    <a:pt x="1095" y="21056"/>
                  </a:lnTo>
                  <a:lnTo>
                    <a:pt x="6640" y="10661"/>
                  </a:lnTo>
                  <a:lnTo>
                    <a:pt x="15785" y="3231"/>
                  </a:lnTo>
                  <a:lnTo>
                    <a:pt x="26685" y="0"/>
                  </a:lnTo>
                  <a:lnTo>
                    <a:pt x="38003" y="1092"/>
                  </a:lnTo>
                  <a:lnTo>
                    <a:pt x="48398" y="6635"/>
                  </a:lnTo>
                  <a:lnTo>
                    <a:pt x="55835" y="15776"/>
                  </a:lnTo>
                  <a:lnTo>
                    <a:pt x="59070" y="26669"/>
                  </a:lnTo>
                  <a:lnTo>
                    <a:pt x="57979" y="37982"/>
                  </a:lnTo>
                  <a:lnTo>
                    <a:pt x="52436" y="48380"/>
                  </a:lnTo>
                  <a:lnTo>
                    <a:pt x="43300" y="55812"/>
                  </a:lnTo>
                  <a:lnTo>
                    <a:pt x="32394" y="59047"/>
                  </a:lnTo>
                  <a:lnTo>
                    <a:pt x="21066" y="57955"/>
                  </a:lnTo>
                  <a:lnTo>
                    <a:pt x="10666" y="52406"/>
                  </a:lnTo>
                  <a:close/>
                </a:path>
              </a:pathLst>
            </a:custGeom>
            <a:ln w="111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168130" y="4746040"/>
              <a:ext cx="43076" cy="43154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3168130" y="474614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38250" y="35282"/>
                  </a:moveTo>
                  <a:lnTo>
                    <a:pt x="31572" y="40692"/>
                  </a:lnTo>
                  <a:lnTo>
                    <a:pt x="23618" y="43049"/>
                  </a:lnTo>
                  <a:lnTo>
                    <a:pt x="15367" y="42256"/>
                  </a:lnTo>
                  <a:lnTo>
                    <a:pt x="7796" y="38215"/>
                  </a:lnTo>
                  <a:lnTo>
                    <a:pt x="2365" y="31562"/>
                  </a:lnTo>
                  <a:lnTo>
                    <a:pt x="0" y="23615"/>
                  </a:lnTo>
                  <a:lnTo>
                    <a:pt x="789" y="15361"/>
                  </a:lnTo>
                  <a:lnTo>
                    <a:pt x="4824" y="7786"/>
                  </a:lnTo>
                  <a:lnTo>
                    <a:pt x="11501" y="2362"/>
                  </a:lnTo>
                  <a:lnTo>
                    <a:pt x="19453" y="0"/>
                  </a:lnTo>
                  <a:lnTo>
                    <a:pt x="27707" y="787"/>
                  </a:lnTo>
                  <a:lnTo>
                    <a:pt x="35291" y="4814"/>
                  </a:lnTo>
                  <a:lnTo>
                    <a:pt x="40717" y="11489"/>
                  </a:lnTo>
                  <a:lnTo>
                    <a:pt x="43081" y="19448"/>
                  </a:lnTo>
                  <a:lnTo>
                    <a:pt x="42290" y="27707"/>
                  </a:lnTo>
                  <a:lnTo>
                    <a:pt x="38250" y="35282"/>
                  </a:lnTo>
                  <a:close/>
                </a:path>
              </a:pathLst>
            </a:custGeom>
            <a:ln w="37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173261" y="4820170"/>
              <a:ext cx="43065" cy="43175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3173260" y="4820271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7788" y="38230"/>
                  </a:moveTo>
                  <a:lnTo>
                    <a:pt x="2362" y="31559"/>
                  </a:lnTo>
                  <a:lnTo>
                    <a:pt x="0" y="23609"/>
                  </a:lnTo>
                  <a:lnTo>
                    <a:pt x="794" y="15359"/>
                  </a:lnTo>
                  <a:lnTo>
                    <a:pt x="4841" y="7788"/>
                  </a:lnTo>
                  <a:lnTo>
                    <a:pt x="11506" y="2362"/>
                  </a:lnTo>
                  <a:lnTo>
                    <a:pt x="19454" y="0"/>
                  </a:lnTo>
                  <a:lnTo>
                    <a:pt x="27710" y="794"/>
                  </a:lnTo>
                  <a:lnTo>
                    <a:pt x="35296" y="4841"/>
                  </a:lnTo>
                  <a:lnTo>
                    <a:pt x="40711" y="11505"/>
                  </a:lnTo>
                  <a:lnTo>
                    <a:pt x="43065" y="19453"/>
                  </a:lnTo>
                  <a:lnTo>
                    <a:pt x="42272" y="27705"/>
                  </a:lnTo>
                  <a:lnTo>
                    <a:pt x="38242" y="35283"/>
                  </a:lnTo>
                  <a:lnTo>
                    <a:pt x="31566" y="40710"/>
                  </a:lnTo>
                  <a:lnTo>
                    <a:pt x="23615" y="43076"/>
                  </a:lnTo>
                  <a:lnTo>
                    <a:pt x="15365" y="42282"/>
                  </a:lnTo>
                  <a:lnTo>
                    <a:pt x="7788" y="38230"/>
                  </a:lnTo>
                  <a:close/>
                </a:path>
              </a:pathLst>
            </a:custGeom>
            <a:ln w="37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160150" y="4738147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4">
                  <a:moveTo>
                    <a:pt x="52420" y="48382"/>
                  </a:moveTo>
                  <a:lnTo>
                    <a:pt x="43274" y="55813"/>
                  </a:lnTo>
                  <a:lnTo>
                    <a:pt x="32372" y="59047"/>
                  </a:lnTo>
                  <a:lnTo>
                    <a:pt x="21057" y="57951"/>
                  </a:lnTo>
                  <a:lnTo>
                    <a:pt x="10675" y="52395"/>
                  </a:lnTo>
                  <a:lnTo>
                    <a:pt x="3241" y="43267"/>
                  </a:lnTo>
                  <a:lnTo>
                    <a:pt x="0" y="32375"/>
                  </a:lnTo>
                  <a:lnTo>
                    <a:pt x="1080" y="21057"/>
                  </a:lnTo>
                  <a:lnTo>
                    <a:pt x="6611" y="10650"/>
                  </a:lnTo>
                  <a:lnTo>
                    <a:pt x="15760" y="3231"/>
                  </a:lnTo>
                  <a:lnTo>
                    <a:pt x="26668" y="0"/>
                  </a:lnTo>
                  <a:lnTo>
                    <a:pt x="37990" y="1090"/>
                  </a:lnTo>
                  <a:lnTo>
                    <a:pt x="48382" y="6637"/>
                  </a:lnTo>
                  <a:lnTo>
                    <a:pt x="55808" y="15765"/>
                  </a:lnTo>
                  <a:lnTo>
                    <a:pt x="59045" y="26666"/>
                  </a:lnTo>
                  <a:lnTo>
                    <a:pt x="57960" y="37989"/>
                  </a:lnTo>
                  <a:lnTo>
                    <a:pt x="52420" y="48382"/>
                  </a:lnTo>
                  <a:close/>
                </a:path>
              </a:pathLst>
            </a:custGeom>
            <a:ln w="9753">
              <a:solidFill>
                <a:srgbClr val="3D8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102237" y="488847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8605" y="0"/>
                  </a:moveTo>
                  <a:lnTo>
                    <a:pt x="17519" y="2557"/>
                  </a:lnTo>
                  <a:lnTo>
                    <a:pt x="7934" y="9418"/>
                  </a:lnTo>
                  <a:lnTo>
                    <a:pt x="1776" y="19458"/>
                  </a:lnTo>
                  <a:lnTo>
                    <a:pt x="0" y="30695"/>
                  </a:lnTo>
                  <a:lnTo>
                    <a:pt x="2562" y="41778"/>
                  </a:lnTo>
                  <a:lnTo>
                    <a:pt x="9420" y="51354"/>
                  </a:lnTo>
                  <a:lnTo>
                    <a:pt x="19455" y="57517"/>
                  </a:lnTo>
                  <a:lnTo>
                    <a:pt x="30681" y="59291"/>
                  </a:lnTo>
                  <a:lnTo>
                    <a:pt x="41758" y="56722"/>
                  </a:lnTo>
                  <a:lnTo>
                    <a:pt x="51342" y="49855"/>
                  </a:lnTo>
                  <a:lnTo>
                    <a:pt x="57506" y="39833"/>
                  </a:lnTo>
                  <a:lnTo>
                    <a:pt x="59282" y="28609"/>
                  </a:lnTo>
                  <a:lnTo>
                    <a:pt x="56716" y="17531"/>
                  </a:lnTo>
                  <a:lnTo>
                    <a:pt x="49857" y="7945"/>
                  </a:lnTo>
                  <a:lnTo>
                    <a:pt x="39836" y="1783"/>
                  </a:lnTo>
                  <a:lnTo>
                    <a:pt x="2860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102237" y="488847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49857" y="7945"/>
                  </a:moveTo>
                  <a:lnTo>
                    <a:pt x="56716" y="17531"/>
                  </a:lnTo>
                  <a:lnTo>
                    <a:pt x="59282" y="28609"/>
                  </a:lnTo>
                  <a:lnTo>
                    <a:pt x="57506" y="39833"/>
                  </a:lnTo>
                  <a:lnTo>
                    <a:pt x="51342" y="49855"/>
                  </a:lnTo>
                  <a:lnTo>
                    <a:pt x="41758" y="56722"/>
                  </a:lnTo>
                  <a:lnTo>
                    <a:pt x="30681" y="59291"/>
                  </a:lnTo>
                  <a:lnTo>
                    <a:pt x="19455" y="57517"/>
                  </a:lnTo>
                  <a:lnTo>
                    <a:pt x="9420" y="51354"/>
                  </a:lnTo>
                  <a:lnTo>
                    <a:pt x="2562" y="41778"/>
                  </a:lnTo>
                  <a:lnTo>
                    <a:pt x="0" y="30695"/>
                  </a:lnTo>
                  <a:lnTo>
                    <a:pt x="1776" y="19458"/>
                  </a:lnTo>
                  <a:lnTo>
                    <a:pt x="7934" y="9418"/>
                  </a:lnTo>
                  <a:lnTo>
                    <a:pt x="17519" y="2557"/>
                  </a:lnTo>
                  <a:lnTo>
                    <a:pt x="28605" y="0"/>
                  </a:lnTo>
                  <a:lnTo>
                    <a:pt x="39836" y="1783"/>
                  </a:lnTo>
                  <a:lnTo>
                    <a:pt x="49857" y="7945"/>
                  </a:lnTo>
                  <a:close/>
                </a:path>
              </a:pathLst>
            </a:custGeom>
            <a:ln w="175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025802" y="489221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8601" y="0"/>
                  </a:moveTo>
                  <a:lnTo>
                    <a:pt x="17525" y="2561"/>
                  </a:lnTo>
                  <a:lnTo>
                    <a:pt x="7956" y="9424"/>
                  </a:lnTo>
                  <a:lnTo>
                    <a:pt x="1783" y="19468"/>
                  </a:lnTo>
                  <a:lnTo>
                    <a:pt x="0" y="30700"/>
                  </a:lnTo>
                  <a:lnTo>
                    <a:pt x="2559" y="41775"/>
                  </a:lnTo>
                  <a:lnTo>
                    <a:pt x="9417" y="51347"/>
                  </a:lnTo>
                  <a:lnTo>
                    <a:pt x="19460" y="57512"/>
                  </a:lnTo>
                  <a:lnTo>
                    <a:pt x="30692" y="59293"/>
                  </a:lnTo>
                  <a:lnTo>
                    <a:pt x="41767" y="56732"/>
                  </a:lnTo>
                  <a:lnTo>
                    <a:pt x="51339" y="49874"/>
                  </a:lnTo>
                  <a:lnTo>
                    <a:pt x="57519" y="39837"/>
                  </a:lnTo>
                  <a:lnTo>
                    <a:pt x="59304" y="28606"/>
                  </a:lnTo>
                  <a:lnTo>
                    <a:pt x="56738" y="17525"/>
                  </a:lnTo>
                  <a:lnTo>
                    <a:pt x="49866" y="7939"/>
                  </a:lnTo>
                  <a:lnTo>
                    <a:pt x="39833" y="1779"/>
                  </a:lnTo>
                  <a:lnTo>
                    <a:pt x="286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3025802" y="489221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1339" y="49874"/>
                  </a:moveTo>
                  <a:lnTo>
                    <a:pt x="41767" y="56732"/>
                  </a:lnTo>
                  <a:lnTo>
                    <a:pt x="30692" y="59293"/>
                  </a:lnTo>
                  <a:lnTo>
                    <a:pt x="19460" y="57512"/>
                  </a:lnTo>
                  <a:lnTo>
                    <a:pt x="9417" y="51347"/>
                  </a:lnTo>
                  <a:lnTo>
                    <a:pt x="2559" y="41775"/>
                  </a:lnTo>
                  <a:lnTo>
                    <a:pt x="0" y="30700"/>
                  </a:lnTo>
                  <a:lnTo>
                    <a:pt x="1783" y="19468"/>
                  </a:lnTo>
                  <a:lnTo>
                    <a:pt x="7956" y="9424"/>
                  </a:lnTo>
                  <a:lnTo>
                    <a:pt x="17525" y="2561"/>
                  </a:lnTo>
                  <a:lnTo>
                    <a:pt x="28601" y="0"/>
                  </a:lnTo>
                  <a:lnTo>
                    <a:pt x="39833" y="1779"/>
                  </a:lnTo>
                  <a:lnTo>
                    <a:pt x="49866" y="7939"/>
                  </a:lnTo>
                  <a:lnTo>
                    <a:pt x="56738" y="17525"/>
                  </a:lnTo>
                  <a:lnTo>
                    <a:pt x="59304" y="28606"/>
                  </a:lnTo>
                  <a:lnTo>
                    <a:pt x="57519" y="39837"/>
                  </a:lnTo>
                  <a:lnTo>
                    <a:pt x="51339" y="49874"/>
                  </a:lnTo>
                  <a:close/>
                </a:path>
              </a:pathLst>
            </a:custGeom>
            <a:ln w="175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3102237" y="488847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49857" y="7945"/>
                  </a:moveTo>
                  <a:lnTo>
                    <a:pt x="56716" y="17531"/>
                  </a:lnTo>
                  <a:lnTo>
                    <a:pt x="59282" y="28609"/>
                  </a:lnTo>
                  <a:lnTo>
                    <a:pt x="57506" y="39833"/>
                  </a:lnTo>
                  <a:lnTo>
                    <a:pt x="51342" y="49855"/>
                  </a:lnTo>
                  <a:lnTo>
                    <a:pt x="41758" y="56722"/>
                  </a:lnTo>
                  <a:lnTo>
                    <a:pt x="30681" y="59291"/>
                  </a:lnTo>
                  <a:lnTo>
                    <a:pt x="19455" y="57517"/>
                  </a:lnTo>
                  <a:lnTo>
                    <a:pt x="9420" y="51354"/>
                  </a:lnTo>
                  <a:lnTo>
                    <a:pt x="2562" y="41778"/>
                  </a:lnTo>
                  <a:lnTo>
                    <a:pt x="0" y="30695"/>
                  </a:lnTo>
                  <a:lnTo>
                    <a:pt x="1776" y="19458"/>
                  </a:lnTo>
                  <a:lnTo>
                    <a:pt x="7934" y="9418"/>
                  </a:lnTo>
                  <a:lnTo>
                    <a:pt x="17519" y="2557"/>
                  </a:lnTo>
                  <a:lnTo>
                    <a:pt x="28605" y="0"/>
                  </a:lnTo>
                  <a:lnTo>
                    <a:pt x="39836" y="1783"/>
                  </a:lnTo>
                  <a:lnTo>
                    <a:pt x="49857" y="7945"/>
                  </a:lnTo>
                  <a:close/>
                </a:path>
              </a:pathLst>
            </a:custGeom>
            <a:ln w="11137">
              <a:solidFill>
                <a:srgbClr val="F29A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025802" y="489221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1339" y="49874"/>
                  </a:moveTo>
                  <a:lnTo>
                    <a:pt x="41767" y="56732"/>
                  </a:lnTo>
                  <a:lnTo>
                    <a:pt x="30692" y="59293"/>
                  </a:lnTo>
                  <a:lnTo>
                    <a:pt x="19460" y="57512"/>
                  </a:lnTo>
                  <a:lnTo>
                    <a:pt x="9417" y="51347"/>
                  </a:lnTo>
                  <a:lnTo>
                    <a:pt x="2559" y="41775"/>
                  </a:lnTo>
                  <a:lnTo>
                    <a:pt x="0" y="30700"/>
                  </a:lnTo>
                  <a:lnTo>
                    <a:pt x="1783" y="19468"/>
                  </a:lnTo>
                  <a:lnTo>
                    <a:pt x="7956" y="9424"/>
                  </a:lnTo>
                  <a:lnTo>
                    <a:pt x="17525" y="2561"/>
                  </a:lnTo>
                  <a:lnTo>
                    <a:pt x="28601" y="0"/>
                  </a:lnTo>
                  <a:lnTo>
                    <a:pt x="39833" y="1779"/>
                  </a:lnTo>
                  <a:lnTo>
                    <a:pt x="49866" y="7939"/>
                  </a:lnTo>
                  <a:lnTo>
                    <a:pt x="56738" y="17525"/>
                  </a:lnTo>
                  <a:lnTo>
                    <a:pt x="59304" y="28606"/>
                  </a:lnTo>
                  <a:lnTo>
                    <a:pt x="57519" y="39837"/>
                  </a:lnTo>
                  <a:lnTo>
                    <a:pt x="51339" y="49874"/>
                  </a:lnTo>
                  <a:close/>
                </a:path>
              </a:pathLst>
            </a:custGeom>
            <a:ln w="9753">
              <a:solidFill>
                <a:srgbClr val="FCEF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110260" y="4896497"/>
              <a:ext cx="43237" cy="43238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3110262" y="4896513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36350" y="5802"/>
                  </a:moveTo>
                  <a:lnTo>
                    <a:pt x="41361" y="12776"/>
                  </a:lnTo>
                  <a:lnTo>
                    <a:pt x="43232" y="20851"/>
                  </a:lnTo>
                  <a:lnTo>
                    <a:pt x="41938" y="29040"/>
                  </a:lnTo>
                  <a:lnTo>
                    <a:pt x="37455" y="36358"/>
                  </a:lnTo>
                  <a:lnTo>
                    <a:pt x="30469" y="41352"/>
                  </a:lnTo>
                  <a:lnTo>
                    <a:pt x="22380" y="43224"/>
                  </a:lnTo>
                  <a:lnTo>
                    <a:pt x="14177" y="41935"/>
                  </a:lnTo>
                  <a:lnTo>
                    <a:pt x="6848" y="37450"/>
                  </a:lnTo>
                  <a:lnTo>
                    <a:pt x="1863" y="30466"/>
                  </a:lnTo>
                  <a:lnTo>
                    <a:pt x="0" y="22382"/>
                  </a:lnTo>
                  <a:lnTo>
                    <a:pt x="1294" y="14183"/>
                  </a:lnTo>
                  <a:lnTo>
                    <a:pt x="5781" y="6856"/>
                  </a:lnTo>
                  <a:lnTo>
                    <a:pt x="12772" y="1864"/>
                  </a:lnTo>
                  <a:lnTo>
                    <a:pt x="20856" y="0"/>
                  </a:lnTo>
                  <a:lnTo>
                    <a:pt x="29045" y="1300"/>
                  </a:lnTo>
                  <a:lnTo>
                    <a:pt x="36350" y="5802"/>
                  </a:lnTo>
                  <a:close/>
                </a:path>
              </a:pathLst>
            </a:custGeom>
            <a:ln w="37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033830" y="4900231"/>
              <a:ext cx="43237" cy="43248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3033827" y="490023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37468" y="36385"/>
                  </a:moveTo>
                  <a:lnTo>
                    <a:pt x="30464" y="41379"/>
                  </a:lnTo>
                  <a:lnTo>
                    <a:pt x="22375" y="43248"/>
                  </a:lnTo>
                  <a:lnTo>
                    <a:pt x="14184" y="41952"/>
                  </a:lnTo>
                  <a:lnTo>
                    <a:pt x="6873" y="37452"/>
                  </a:lnTo>
                  <a:lnTo>
                    <a:pt x="1868" y="30470"/>
                  </a:lnTo>
                  <a:lnTo>
                    <a:pt x="0" y="22390"/>
                  </a:lnTo>
                  <a:lnTo>
                    <a:pt x="1298" y="14195"/>
                  </a:lnTo>
                  <a:lnTo>
                    <a:pt x="5794" y="6870"/>
                  </a:lnTo>
                  <a:lnTo>
                    <a:pt x="12787" y="1866"/>
                  </a:lnTo>
                  <a:lnTo>
                    <a:pt x="20875" y="0"/>
                  </a:lnTo>
                  <a:lnTo>
                    <a:pt x="29068" y="1305"/>
                  </a:lnTo>
                  <a:lnTo>
                    <a:pt x="36375" y="5816"/>
                  </a:lnTo>
                  <a:lnTo>
                    <a:pt x="41368" y="12784"/>
                  </a:lnTo>
                  <a:lnTo>
                    <a:pt x="43237" y="20858"/>
                  </a:lnTo>
                  <a:lnTo>
                    <a:pt x="41948" y="29053"/>
                  </a:lnTo>
                  <a:lnTo>
                    <a:pt x="37468" y="36385"/>
                  </a:lnTo>
                  <a:close/>
                </a:path>
              </a:pathLst>
            </a:custGeom>
            <a:ln w="37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961836" y="4836833"/>
              <a:ext cx="43046" cy="43172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2961837" y="483695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4770" y="7847"/>
                  </a:moveTo>
                  <a:lnTo>
                    <a:pt x="11412" y="2396"/>
                  </a:lnTo>
                  <a:lnTo>
                    <a:pt x="19353" y="0"/>
                  </a:lnTo>
                  <a:lnTo>
                    <a:pt x="27612" y="758"/>
                  </a:lnTo>
                  <a:lnTo>
                    <a:pt x="35212" y="4773"/>
                  </a:lnTo>
                  <a:lnTo>
                    <a:pt x="40655" y="11410"/>
                  </a:lnTo>
                  <a:lnTo>
                    <a:pt x="43048" y="19351"/>
                  </a:lnTo>
                  <a:lnTo>
                    <a:pt x="42288" y="27613"/>
                  </a:lnTo>
                  <a:lnTo>
                    <a:pt x="38273" y="35215"/>
                  </a:lnTo>
                  <a:lnTo>
                    <a:pt x="31637" y="40655"/>
                  </a:lnTo>
                  <a:lnTo>
                    <a:pt x="23699" y="43052"/>
                  </a:lnTo>
                  <a:lnTo>
                    <a:pt x="15438" y="42300"/>
                  </a:lnTo>
                  <a:lnTo>
                    <a:pt x="7831" y="38288"/>
                  </a:lnTo>
                  <a:lnTo>
                    <a:pt x="2389" y="31642"/>
                  </a:lnTo>
                  <a:lnTo>
                    <a:pt x="0" y="23696"/>
                  </a:lnTo>
                  <a:lnTo>
                    <a:pt x="760" y="15436"/>
                  </a:lnTo>
                  <a:lnTo>
                    <a:pt x="4770" y="7847"/>
                  </a:lnTo>
                  <a:close/>
                </a:path>
              </a:pathLst>
            </a:custGeom>
            <a:ln w="37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56418" y="4762741"/>
              <a:ext cx="43046" cy="43156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2956416" y="476284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35209" y="4767"/>
                  </a:moveTo>
                  <a:lnTo>
                    <a:pt x="40655" y="11417"/>
                  </a:lnTo>
                  <a:lnTo>
                    <a:pt x="43045" y="19361"/>
                  </a:lnTo>
                  <a:lnTo>
                    <a:pt x="42281" y="27621"/>
                  </a:lnTo>
                  <a:lnTo>
                    <a:pt x="38269" y="35221"/>
                  </a:lnTo>
                  <a:lnTo>
                    <a:pt x="31632" y="40663"/>
                  </a:lnTo>
                  <a:lnTo>
                    <a:pt x="23693" y="43053"/>
                  </a:lnTo>
                  <a:lnTo>
                    <a:pt x="15434" y="42292"/>
                  </a:lnTo>
                  <a:lnTo>
                    <a:pt x="7840" y="38282"/>
                  </a:lnTo>
                  <a:lnTo>
                    <a:pt x="2396" y="31638"/>
                  </a:lnTo>
                  <a:lnTo>
                    <a:pt x="0" y="23696"/>
                  </a:lnTo>
                  <a:lnTo>
                    <a:pt x="748" y="15440"/>
                  </a:lnTo>
                  <a:lnTo>
                    <a:pt x="4741" y="7853"/>
                  </a:lnTo>
                  <a:lnTo>
                    <a:pt x="11382" y="2397"/>
                  </a:lnTo>
                  <a:lnTo>
                    <a:pt x="19332" y="0"/>
                  </a:lnTo>
                  <a:lnTo>
                    <a:pt x="27603" y="757"/>
                  </a:lnTo>
                  <a:lnTo>
                    <a:pt x="35209" y="4767"/>
                  </a:lnTo>
                  <a:close/>
                </a:path>
              </a:pathLst>
            </a:custGeom>
            <a:ln w="37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1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30219" y="4645088"/>
              <a:ext cx="17995" cy="17995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3130219" y="4645080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0" y="9004"/>
                  </a:moveTo>
                  <a:lnTo>
                    <a:pt x="0" y="13982"/>
                  </a:lnTo>
                  <a:lnTo>
                    <a:pt x="4025" y="18008"/>
                  </a:lnTo>
                  <a:lnTo>
                    <a:pt x="9004" y="18008"/>
                  </a:lnTo>
                  <a:lnTo>
                    <a:pt x="13970" y="18008"/>
                  </a:lnTo>
                  <a:lnTo>
                    <a:pt x="18008" y="13982"/>
                  </a:lnTo>
                  <a:lnTo>
                    <a:pt x="18008" y="9004"/>
                  </a:lnTo>
                  <a:lnTo>
                    <a:pt x="18008" y="4025"/>
                  </a:lnTo>
                  <a:lnTo>
                    <a:pt x="13970" y="0"/>
                  </a:lnTo>
                  <a:lnTo>
                    <a:pt x="9004" y="0"/>
                  </a:lnTo>
                  <a:lnTo>
                    <a:pt x="4025" y="0"/>
                  </a:lnTo>
                  <a:lnTo>
                    <a:pt x="0" y="4025"/>
                  </a:lnTo>
                  <a:lnTo>
                    <a:pt x="0" y="900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2969342" y="4696418"/>
              <a:ext cx="234315" cy="233679"/>
            </a:xfrm>
            <a:custGeom>
              <a:avLst/>
              <a:gdLst/>
              <a:ahLst/>
              <a:cxnLst/>
              <a:rect l="l" t="t" r="r" b="b"/>
              <a:pathLst>
                <a:path w="234314" h="233679">
                  <a:moveTo>
                    <a:pt x="203276" y="0"/>
                  </a:moveTo>
                  <a:lnTo>
                    <a:pt x="114528" y="96621"/>
                  </a:lnTo>
                  <a:lnTo>
                    <a:pt x="10782" y="15595"/>
                  </a:lnTo>
                  <a:lnTo>
                    <a:pt x="0" y="29260"/>
                  </a:lnTo>
                  <a:lnTo>
                    <a:pt x="96469" y="120268"/>
                  </a:lnTo>
                  <a:lnTo>
                    <a:pt x="14135" y="223062"/>
                  </a:lnTo>
                  <a:lnTo>
                    <a:pt x="26682" y="233641"/>
                  </a:lnTo>
                  <a:lnTo>
                    <a:pt x="116776" y="138645"/>
                  </a:lnTo>
                  <a:lnTo>
                    <a:pt x="222427" y="218897"/>
                  </a:lnTo>
                  <a:lnTo>
                    <a:pt x="233832" y="205536"/>
                  </a:lnTo>
                  <a:lnTo>
                    <a:pt x="136664" y="116522"/>
                  </a:lnTo>
                  <a:lnTo>
                    <a:pt x="214998" y="11366"/>
                  </a:lnTo>
                  <a:lnTo>
                    <a:pt x="2032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2969342" y="4696418"/>
              <a:ext cx="234315" cy="233679"/>
            </a:xfrm>
            <a:custGeom>
              <a:avLst/>
              <a:gdLst/>
              <a:ahLst/>
              <a:cxnLst/>
              <a:rect l="l" t="t" r="r" b="b"/>
              <a:pathLst>
                <a:path w="234314" h="233679">
                  <a:moveTo>
                    <a:pt x="14135" y="223062"/>
                  </a:moveTo>
                  <a:lnTo>
                    <a:pt x="96469" y="120268"/>
                  </a:lnTo>
                  <a:lnTo>
                    <a:pt x="0" y="29260"/>
                  </a:lnTo>
                  <a:lnTo>
                    <a:pt x="10782" y="15595"/>
                  </a:lnTo>
                  <a:lnTo>
                    <a:pt x="114528" y="96621"/>
                  </a:lnTo>
                  <a:lnTo>
                    <a:pt x="203276" y="0"/>
                  </a:lnTo>
                  <a:lnTo>
                    <a:pt x="214998" y="11366"/>
                  </a:lnTo>
                  <a:lnTo>
                    <a:pt x="136664" y="116522"/>
                  </a:lnTo>
                  <a:lnTo>
                    <a:pt x="233832" y="205536"/>
                  </a:lnTo>
                  <a:lnTo>
                    <a:pt x="222427" y="218897"/>
                  </a:lnTo>
                  <a:lnTo>
                    <a:pt x="116776" y="138645"/>
                  </a:lnTo>
                  <a:lnTo>
                    <a:pt x="26682" y="233641"/>
                  </a:lnTo>
                  <a:lnTo>
                    <a:pt x="14135" y="22306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287074" y="4613757"/>
              <a:ext cx="400685" cy="400685"/>
            </a:xfrm>
            <a:custGeom>
              <a:avLst/>
              <a:gdLst/>
              <a:ahLst/>
              <a:cxnLst/>
              <a:rect l="l" t="t" r="r" b="b"/>
              <a:pathLst>
                <a:path w="400685" h="400685">
                  <a:moveTo>
                    <a:pt x="200152" y="0"/>
                  </a:moveTo>
                  <a:lnTo>
                    <a:pt x="154255" y="5285"/>
                  </a:lnTo>
                  <a:lnTo>
                    <a:pt x="112124" y="20341"/>
                  </a:lnTo>
                  <a:lnTo>
                    <a:pt x="74961" y="43966"/>
                  </a:lnTo>
                  <a:lnTo>
                    <a:pt x="43967" y="74959"/>
                  </a:lnTo>
                  <a:lnTo>
                    <a:pt x="20341" y="112120"/>
                  </a:lnTo>
                  <a:lnTo>
                    <a:pt x="5285" y="154247"/>
                  </a:lnTo>
                  <a:lnTo>
                    <a:pt x="0" y="200139"/>
                  </a:lnTo>
                  <a:lnTo>
                    <a:pt x="5285" y="246031"/>
                  </a:lnTo>
                  <a:lnTo>
                    <a:pt x="20341" y="288158"/>
                  </a:lnTo>
                  <a:lnTo>
                    <a:pt x="43967" y="325319"/>
                  </a:lnTo>
                  <a:lnTo>
                    <a:pt x="74961" y="356312"/>
                  </a:lnTo>
                  <a:lnTo>
                    <a:pt x="112124" y="379937"/>
                  </a:lnTo>
                  <a:lnTo>
                    <a:pt x="154255" y="394993"/>
                  </a:lnTo>
                  <a:lnTo>
                    <a:pt x="200152" y="400278"/>
                  </a:lnTo>
                  <a:lnTo>
                    <a:pt x="246040" y="394993"/>
                  </a:lnTo>
                  <a:lnTo>
                    <a:pt x="288165" y="379937"/>
                  </a:lnTo>
                  <a:lnTo>
                    <a:pt x="325326" y="356312"/>
                  </a:lnTo>
                  <a:lnTo>
                    <a:pt x="356321" y="325319"/>
                  </a:lnTo>
                  <a:lnTo>
                    <a:pt x="379947" y="288158"/>
                  </a:lnTo>
                  <a:lnTo>
                    <a:pt x="395005" y="246031"/>
                  </a:lnTo>
                  <a:lnTo>
                    <a:pt x="400291" y="200139"/>
                  </a:lnTo>
                  <a:lnTo>
                    <a:pt x="395005" y="154247"/>
                  </a:lnTo>
                  <a:lnTo>
                    <a:pt x="379947" y="112120"/>
                  </a:lnTo>
                  <a:lnTo>
                    <a:pt x="356321" y="74959"/>
                  </a:lnTo>
                  <a:lnTo>
                    <a:pt x="325326" y="43966"/>
                  </a:lnTo>
                  <a:lnTo>
                    <a:pt x="288165" y="20341"/>
                  </a:lnTo>
                  <a:lnTo>
                    <a:pt x="246040" y="5285"/>
                  </a:lnTo>
                  <a:lnTo>
                    <a:pt x="200152" y="0"/>
                  </a:lnTo>
                  <a:close/>
                </a:path>
              </a:pathLst>
            </a:custGeom>
            <a:solidFill>
              <a:srgbClr val="A7CC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287074" y="4613757"/>
              <a:ext cx="400685" cy="400685"/>
            </a:xfrm>
            <a:custGeom>
              <a:avLst/>
              <a:gdLst/>
              <a:ahLst/>
              <a:cxnLst/>
              <a:rect l="l" t="t" r="r" b="b"/>
              <a:pathLst>
                <a:path w="400685" h="400685">
                  <a:moveTo>
                    <a:pt x="0" y="200139"/>
                  </a:moveTo>
                  <a:lnTo>
                    <a:pt x="5285" y="246031"/>
                  </a:lnTo>
                  <a:lnTo>
                    <a:pt x="20341" y="288158"/>
                  </a:lnTo>
                  <a:lnTo>
                    <a:pt x="43967" y="325319"/>
                  </a:lnTo>
                  <a:lnTo>
                    <a:pt x="74961" y="356312"/>
                  </a:lnTo>
                  <a:lnTo>
                    <a:pt x="112124" y="379937"/>
                  </a:lnTo>
                  <a:lnTo>
                    <a:pt x="154255" y="394993"/>
                  </a:lnTo>
                  <a:lnTo>
                    <a:pt x="200152" y="400278"/>
                  </a:lnTo>
                  <a:lnTo>
                    <a:pt x="246040" y="394993"/>
                  </a:lnTo>
                  <a:lnTo>
                    <a:pt x="288165" y="379937"/>
                  </a:lnTo>
                  <a:lnTo>
                    <a:pt x="325326" y="356312"/>
                  </a:lnTo>
                  <a:lnTo>
                    <a:pt x="356321" y="325319"/>
                  </a:lnTo>
                  <a:lnTo>
                    <a:pt x="379947" y="288158"/>
                  </a:lnTo>
                  <a:lnTo>
                    <a:pt x="395005" y="246031"/>
                  </a:lnTo>
                  <a:lnTo>
                    <a:pt x="400291" y="200139"/>
                  </a:lnTo>
                  <a:lnTo>
                    <a:pt x="395005" y="154247"/>
                  </a:lnTo>
                  <a:lnTo>
                    <a:pt x="379947" y="112120"/>
                  </a:lnTo>
                  <a:lnTo>
                    <a:pt x="356321" y="74959"/>
                  </a:lnTo>
                  <a:lnTo>
                    <a:pt x="325326" y="43966"/>
                  </a:lnTo>
                  <a:lnTo>
                    <a:pt x="288165" y="20341"/>
                  </a:lnTo>
                  <a:lnTo>
                    <a:pt x="246040" y="5285"/>
                  </a:lnTo>
                  <a:lnTo>
                    <a:pt x="200152" y="0"/>
                  </a:lnTo>
                  <a:lnTo>
                    <a:pt x="154255" y="5285"/>
                  </a:lnTo>
                  <a:lnTo>
                    <a:pt x="112124" y="20341"/>
                  </a:lnTo>
                  <a:lnTo>
                    <a:pt x="74961" y="43966"/>
                  </a:lnTo>
                  <a:lnTo>
                    <a:pt x="43967" y="74959"/>
                  </a:lnTo>
                  <a:lnTo>
                    <a:pt x="20341" y="112120"/>
                  </a:lnTo>
                  <a:lnTo>
                    <a:pt x="5285" y="154247"/>
                  </a:lnTo>
                  <a:lnTo>
                    <a:pt x="0" y="200139"/>
                  </a:lnTo>
                  <a:close/>
                </a:path>
              </a:pathLst>
            </a:custGeom>
            <a:ln w="34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320266" y="4646942"/>
              <a:ext cx="334010" cy="334010"/>
            </a:xfrm>
            <a:custGeom>
              <a:avLst/>
              <a:gdLst/>
              <a:ahLst/>
              <a:cxnLst/>
              <a:rect l="l" t="t" r="r" b="b"/>
              <a:pathLst>
                <a:path w="334010" h="334010">
                  <a:moveTo>
                    <a:pt x="166954" y="0"/>
                  </a:moveTo>
                  <a:lnTo>
                    <a:pt x="122568" y="5963"/>
                  </a:lnTo>
                  <a:lnTo>
                    <a:pt x="82685" y="22792"/>
                  </a:lnTo>
                  <a:lnTo>
                    <a:pt x="48896" y="48896"/>
                  </a:lnTo>
                  <a:lnTo>
                    <a:pt x="22792" y="82685"/>
                  </a:lnTo>
                  <a:lnTo>
                    <a:pt x="5963" y="122568"/>
                  </a:lnTo>
                  <a:lnTo>
                    <a:pt x="0" y="166954"/>
                  </a:lnTo>
                  <a:lnTo>
                    <a:pt x="5963" y="211335"/>
                  </a:lnTo>
                  <a:lnTo>
                    <a:pt x="22792" y="251217"/>
                  </a:lnTo>
                  <a:lnTo>
                    <a:pt x="48896" y="285007"/>
                  </a:lnTo>
                  <a:lnTo>
                    <a:pt x="82685" y="311113"/>
                  </a:lnTo>
                  <a:lnTo>
                    <a:pt x="122568" y="327944"/>
                  </a:lnTo>
                  <a:lnTo>
                    <a:pt x="166954" y="333908"/>
                  </a:lnTo>
                  <a:lnTo>
                    <a:pt x="211339" y="327944"/>
                  </a:lnTo>
                  <a:lnTo>
                    <a:pt x="251219" y="311113"/>
                  </a:lnTo>
                  <a:lnTo>
                    <a:pt x="285005" y="285007"/>
                  </a:lnTo>
                  <a:lnTo>
                    <a:pt x="311106" y="251217"/>
                  </a:lnTo>
                  <a:lnTo>
                    <a:pt x="327933" y="211335"/>
                  </a:lnTo>
                  <a:lnTo>
                    <a:pt x="333895" y="166954"/>
                  </a:lnTo>
                  <a:lnTo>
                    <a:pt x="327933" y="122568"/>
                  </a:lnTo>
                  <a:lnTo>
                    <a:pt x="311106" y="82685"/>
                  </a:lnTo>
                  <a:lnTo>
                    <a:pt x="285005" y="48896"/>
                  </a:lnTo>
                  <a:lnTo>
                    <a:pt x="251219" y="22792"/>
                  </a:lnTo>
                  <a:lnTo>
                    <a:pt x="211339" y="5963"/>
                  </a:lnTo>
                  <a:lnTo>
                    <a:pt x="166954" y="0"/>
                  </a:lnTo>
                  <a:close/>
                </a:path>
              </a:pathLst>
            </a:custGeom>
            <a:solidFill>
              <a:srgbClr val="4343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320266" y="4646942"/>
              <a:ext cx="334010" cy="334010"/>
            </a:xfrm>
            <a:custGeom>
              <a:avLst/>
              <a:gdLst/>
              <a:ahLst/>
              <a:cxnLst/>
              <a:rect l="l" t="t" r="r" b="b"/>
              <a:pathLst>
                <a:path w="334010" h="334010">
                  <a:moveTo>
                    <a:pt x="0" y="166954"/>
                  </a:moveTo>
                  <a:lnTo>
                    <a:pt x="5963" y="211335"/>
                  </a:lnTo>
                  <a:lnTo>
                    <a:pt x="22792" y="251217"/>
                  </a:lnTo>
                  <a:lnTo>
                    <a:pt x="48896" y="285007"/>
                  </a:lnTo>
                  <a:lnTo>
                    <a:pt x="82685" y="311113"/>
                  </a:lnTo>
                  <a:lnTo>
                    <a:pt x="122568" y="327944"/>
                  </a:lnTo>
                  <a:lnTo>
                    <a:pt x="166954" y="333908"/>
                  </a:lnTo>
                  <a:lnTo>
                    <a:pt x="211339" y="327944"/>
                  </a:lnTo>
                  <a:lnTo>
                    <a:pt x="251219" y="311113"/>
                  </a:lnTo>
                  <a:lnTo>
                    <a:pt x="285005" y="285007"/>
                  </a:lnTo>
                  <a:lnTo>
                    <a:pt x="311106" y="251217"/>
                  </a:lnTo>
                  <a:lnTo>
                    <a:pt x="327933" y="211335"/>
                  </a:lnTo>
                  <a:lnTo>
                    <a:pt x="333895" y="166954"/>
                  </a:lnTo>
                  <a:lnTo>
                    <a:pt x="327933" y="122568"/>
                  </a:lnTo>
                  <a:lnTo>
                    <a:pt x="311106" y="82685"/>
                  </a:lnTo>
                  <a:lnTo>
                    <a:pt x="285005" y="48896"/>
                  </a:lnTo>
                  <a:lnTo>
                    <a:pt x="251219" y="22792"/>
                  </a:lnTo>
                  <a:lnTo>
                    <a:pt x="211339" y="5963"/>
                  </a:lnTo>
                  <a:lnTo>
                    <a:pt x="166954" y="0"/>
                  </a:lnTo>
                  <a:lnTo>
                    <a:pt x="122568" y="5963"/>
                  </a:lnTo>
                  <a:lnTo>
                    <a:pt x="82685" y="22792"/>
                  </a:lnTo>
                  <a:lnTo>
                    <a:pt x="48896" y="48896"/>
                  </a:lnTo>
                  <a:lnTo>
                    <a:pt x="22792" y="82685"/>
                  </a:lnTo>
                  <a:lnTo>
                    <a:pt x="5963" y="122568"/>
                  </a:lnTo>
                  <a:lnTo>
                    <a:pt x="0" y="166954"/>
                  </a:lnTo>
                  <a:close/>
                </a:path>
              </a:pathLst>
            </a:custGeom>
            <a:ln w="41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350188" y="4754856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4" h="59054">
                  <a:moveTo>
                    <a:pt x="26533" y="0"/>
                  </a:moveTo>
                  <a:lnTo>
                    <a:pt x="15643" y="3285"/>
                  </a:lnTo>
                  <a:lnTo>
                    <a:pt x="6527" y="10761"/>
                  </a:lnTo>
                  <a:lnTo>
                    <a:pt x="1032" y="21175"/>
                  </a:lnTo>
                  <a:lnTo>
                    <a:pt x="0" y="32494"/>
                  </a:lnTo>
                  <a:lnTo>
                    <a:pt x="3291" y="43380"/>
                  </a:lnTo>
                  <a:lnTo>
                    <a:pt x="10769" y="52493"/>
                  </a:lnTo>
                  <a:lnTo>
                    <a:pt x="21179" y="57992"/>
                  </a:lnTo>
                  <a:lnTo>
                    <a:pt x="32500" y="59034"/>
                  </a:lnTo>
                  <a:lnTo>
                    <a:pt x="43386" y="55751"/>
                  </a:lnTo>
                  <a:lnTo>
                    <a:pt x="52489" y="48277"/>
                  </a:lnTo>
                  <a:lnTo>
                    <a:pt x="57984" y="37856"/>
                  </a:lnTo>
                  <a:lnTo>
                    <a:pt x="59020" y="26535"/>
                  </a:lnTo>
                  <a:lnTo>
                    <a:pt x="55735" y="15651"/>
                  </a:lnTo>
                  <a:lnTo>
                    <a:pt x="48272" y="6545"/>
                  </a:lnTo>
                  <a:lnTo>
                    <a:pt x="37856" y="1040"/>
                  </a:lnTo>
                  <a:lnTo>
                    <a:pt x="265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350188" y="4754856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4" h="59054">
                  <a:moveTo>
                    <a:pt x="48272" y="6545"/>
                  </a:moveTo>
                  <a:lnTo>
                    <a:pt x="55735" y="15651"/>
                  </a:lnTo>
                  <a:lnTo>
                    <a:pt x="59020" y="26535"/>
                  </a:lnTo>
                  <a:lnTo>
                    <a:pt x="57984" y="37856"/>
                  </a:lnTo>
                  <a:lnTo>
                    <a:pt x="52489" y="48277"/>
                  </a:lnTo>
                  <a:lnTo>
                    <a:pt x="43386" y="55751"/>
                  </a:lnTo>
                  <a:lnTo>
                    <a:pt x="32500" y="59034"/>
                  </a:lnTo>
                  <a:lnTo>
                    <a:pt x="21179" y="57992"/>
                  </a:lnTo>
                  <a:lnTo>
                    <a:pt x="10769" y="52493"/>
                  </a:lnTo>
                  <a:lnTo>
                    <a:pt x="3291" y="43380"/>
                  </a:lnTo>
                  <a:lnTo>
                    <a:pt x="0" y="32494"/>
                  </a:lnTo>
                  <a:lnTo>
                    <a:pt x="1032" y="21175"/>
                  </a:lnTo>
                  <a:lnTo>
                    <a:pt x="6527" y="10761"/>
                  </a:lnTo>
                  <a:lnTo>
                    <a:pt x="15643" y="3285"/>
                  </a:lnTo>
                  <a:lnTo>
                    <a:pt x="26533" y="0"/>
                  </a:lnTo>
                  <a:lnTo>
                    <a:pt x="37856" y="1040"/>
                  </a:lnTo>
                  <a:lnTo>
                    <a:pt x="48272" y="6545"/>
                  </a:lnTo>
                  <a:close/>
                </a:path>
              </a:pathLst>
            </a:custGeom>
            <a:ln w="175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355625" y="4828974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4" h="59054">
                  <a:moveTo>
                    <a:pt x="26531" y="0"/>
                  </a:moveTo>
                  <a:lnTo>
                    <a:pt x="15640" y="3282"/>
                  </a:lnTo>
                  <a:lnTo>
                    <a:pt x="6524" y="10756"/>
                  </a:lnTo>
                  <a:lnTo>
                    <a:pt x="1034" y="21161"/>
                  </a:lnTo>
                  <a:lnTo>
                    <a:pt x="0" y="32485"/>
                  </a:lnTo>
                  <a:lnTo>
                    <a:pt x="3284" y="43377"/>
                  </a:lnTo>
                  <a:lnTo>
                    <a:pt x="10753" y="52489"/>
                  </a:lnTo>
                  <a:lnTo>
                    <a:pt x="21174" y="57982"/>
                  </a:lnTo>
                  <a:lnTo>
                    <a:pt x="32494" y="59013"/>
                  </a:lnTo>
                  <a:lnTo>
                    <a:pt x="43373" y="55725"/>
                  </a:lnTo>
                  <a:lnTo>
                    <a:pt x="52473" y="48259"/>
                  </a:lnTo>
                  <a:lnTo>
                    <a:pt x="57979" y="37840"/>
                  </a:lnTo>
                  <a:lnTo>
                    <a:pt x="59026" y="26523"/>
                  </a:lnTo>
                  <a:lnTo>
                    <a:pt x="55748" y="15645"/>
                  </a:lnTo>
                  <a:lnTo>
                    <a:pt x="48282" y="6540"/>
                  </a:lnTo>
                  <a:lnTo>
                    <a:pt x="37858" y="1041"/>
                  </a:lnTo>
                  <a:lnTo>
                    <a:pt x="265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355625" y="4828974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4" h="59054">
                  <a:moveTo>
                    <a:pt x="6524" y="10756"/>
                  </a:moveTo>
                  <a:lnTo>
                    <a:pt x="15640" y="3282"/>
                  </a:lnTo>
                  <a:lnTo>
                    <a:pt x="26531" y="0"/>
                  </a:lnTo>
                  <a:lnTo>
                    <a:pt x="37858" y="1041"/>
                  </a:lnTo>
                  <a:lnTo>
                    <a:pt x="48282" y="6540"/>
                  </a:lnTo>
                  <a:lnTo>
                    <a:pt x="55748" y="15645"/>
                  </a:lnTo>
                  <a:lnTo>
                    <a:pt x="59026" y="26523"/>
                  </a:lnTo>
                  <a:lnTo>
                    <a:pt x="57979" y="37840"/>
                  </a:lnTo>
                  <a:lnTo>
                    <a:pt x="52473" y="48259"/>
                  </a:lnTo>
                  <a:lnTo>
                    <a:pt x="43373" y="55725"/>
                  </a:lnTo>
                  <a:lnTo>
                    <a:pt x="32494" y="59013"/>
                  </a:lnTo>
                  <a:lnTo>
                    <a:pt x="21174" y="57982"/>
                  </a:lnTo>
                  <a:lnTo>
                    <a:pt x="10753" y="52489"/>
                  </a:lnTo>
                  <a:lnTo>
                    <a:pt x="3284" y="43377"/>
                  </a:lnTo>
                  <a:lnTo>
                    <a:pt x="0" y="32485"/>
                  </a:lnTo>
                  <a:lnTo>
                    <a:pt x="1034" y="21161"/>
                  </a:lnTo>
                  <a:lnTo>
                    <a:pt x="6524" y="10756"/>
                  </a:lnTo>
                  <a:close/>
                </a:path>
              </a:pathLst>
            </a:custGeom>
            <a:ln w="175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350188" y="4754856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4" h="59054">
                  <a:moveTo>
                    <a:pt x="48272" y="6545"/>
                  </a:moveTo>
                  <a:lnTo>
                    <a:pt x="55735" y="15651"/>
                  </a:lnTo>
                  <a:lnTo>
                    <a:pt x="59020" y="26535"/>
                  </a:lnTo>
                  <a:lnTo>
                    <a:pt x="57984" y="37856"/>
                  </a:lnTo>
                  <a:lnTo>
                    <a:pt x="52489" y="48277"/>
                  </a:lnTo>
                  <a:lnTo>
                    <a:pt x="43386" y="55751"/>
                  </a:lnTo>
                  <a:lnTo>
                    <a:pt x="32500" y="59034"/>
                  </a:lnTo>
                  <a:lnTo>
                    <a:pt x="21179" y="57992"/>
                  </a:lnTo>
                  <a:lnTo>
                    <a:pt x="10769" y="52493"/>
                  </a:lnTo>
                  <a:lnTo>
                    <a:pt x="3291" y="43380"/>
                  </a:lnTo>
                  <a:lnTo>
                    <a:pt x="0" y="32494"/>
                  </a:lnTo>
                  <a:lnTo>
                    <a:pt x="1032" y="21175"/>
                  </a:lnTo>
                  <a:lnTo>
                    <a:pt x="6527" y="10761"/>
                  </a:lnTo>
                  <a:lnTo>
                    <a:pt x="15643" y="3285"/>
                  </a:lnTo>
                  <a:lnTo>
                    <a:pt x="26533" y="0"/>
                  </a:lnTo>
                  <a:lnTo>
                    <a:pt x="37856" y="1040"/>
                  </a:lnTo>
                  <a:lnTo>
                    <a:pt x="48272" y="6545"/>
                  </a:lnTo>
                  <a:close/>
                </a:path>
              </a:pathLst>
            </a:custGeom>
            <a:ln w="11137">
              <a:solidFill>
                <a:srgbClr val="60A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484296" y="467612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7111" y="0"/>
                  </a:moveTo>
                  <a:lnTo>
                    <a:pt x="16166" y="3080"/>
                  </a:lnTo>
                  <a:lnTo>
                    <a:pt x="6929" y="10374"/>
                  </a:lnTo>
                  <a:lnTo>
                    <a:pt x="1243" y="20703"/>
                  </a:lnTo>
                  <a:lnTo>
                    <a:pt x="0" y="32013"/>
                  </a:lnTo>
                  <a:lnTo>
                    <a:pt x="3087" y="42958"/>
                  </a:lnTo>
                  <a:lnTo>
                    <a:pt x="10396" y="52195"/>
                  </a:lnTo>
                  <a:lnTo>
                    <a:pt x="20706" y="57885"/>
                  </a:lnTo>
                  <a:lnTo>
                    <a:pt x="32010" y="59135"/>
                  </a:lnTo>
                  <a:lnTo>
                    <a:pt x="42959" y="56053"/>
                  </a:lnTo>
                  <a:lnTo>
                    <a:pt x="52204" y="48741"/>
                  </a:lnTo>
                  <a:lnTo>
                    <a:pt x="57889" y="38422"/>
                  </a:lnTo>
                  <a:lnTo>
                    <a:pt x="59131" y="27112"/>
                  </a:lnTo>
                  <a:lnTo>
                    <a:pt x="56046" y="16165"/>
                  </a:lnTo>
                  <a:lnTo>
                    <a:pt x="48750" y="6932"/>
                  </a:lnTo>
                  <a:lnTo>
                    <a:pt x="38420" y="1246"/>
                  </a:lnTo>
                  <a:lnTo>
                    <a:pt x="271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484296" y="467612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48750" y="6932"/>
                  </a:moveTo>
                  <a:lnTo>
                    <a:pt x="56046" y="16165"/>
                  </a:lnTo>
                  <a:lnTo>
                    <a:pt x="59131" y="27112"/>
                  </a:lnTo>
                  <a:lnTo>
                    <a:pt x="57889" y="38422"/>
                  </a:lnTo>
                  <a:lnTo>
                    <a:pt x="52204" y="48741"/>
                  </a:lnTo>
                  <a:lnTo>
                    <a:pt x="42959" y="56053"/>
                  </a:lnTo>
                  <a:lnTo>
                    <a:pt x="32010" y="59135"/>
                  </a:lnTo>
                  <a:lnTo>
                    <a:pt x="20706" y="57885"/>
                  </a:lnTo>
                  <a:lnTo>
                    <a:pt x="10396" y="52195"/>
                  </a:lnTo>
                  <a:lnTo>
                    <a:pt x="3087" y="42958"/>
                  </a:lnTo>
                  <a:lnTo>
                    <a:pt x="0" y="32013"/>
                  </a:lnTo>
                  <a:lnTo>
                    <a:pt x="1243" y="20703"/>
                  </a:lnTo>
                  <a:lnTo>
                    <a:pt x="6929" y="10374"/>
                  </a:lnTo>
                  <a:lnTo>
                    <a:pt x="16166" y="3080"/>
                  </a:lnTo>
                  <a:lnTo>
                    <a:pt x="27111" y="0"/>
                  </a:lnTo>
                  <a:lnTo>
                    <a:pt x="38420" y="1246"/>
                  </a:lnTo>
                  <a:lnTo>
                    <a:pt x="48750" y="6932"/>
                  </a:lnTo>
                  <a:close/>
                </a:path>
              </a:pathLst>
            </a:custGeom>
            <a:ln w="175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484296" y="467612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7111" y="0"/>
                  </a:moveTo>
                  <a:lnTo>
                    <a:pt x="16166" y="3080"/>
                  </a:lnTo>
                  <a:lnTo>
                    <a:pt x="6929" y="10374"/>
                  </a:lnTo>
                  <a:lnTo>
                    <a:pt x="1243" y="20703"/>
                  </a:lnTo>
                  <a:lnTo>
                    <a:pt x="0" y="32013"/>
                  </a:lnTo>
                  <a:lnTo>
                    <a:pt x="3087" y="42958"/>
                  </a:lnTo>
                  <a:lnTo>
                    <a:pt x="10396" y="52195"/>
                  </a:lnTo>
                  <a:lnTo>
                    <a:pt x="20706" y="57885"/>
                  </a:lnTo>
                  <a:lnTo>
                    <a:pt x="32010" y="59135"/>
                  </a:lnTo>
                  <a:lnTo>
                    <a:pt x="42959" y="56053"/>
                  </a:lnTo>
                  <a:lnTo>
                    <a:pt x="52204" y="48741"/>
                  </a:lnTo>
                  <a:lnTo>
                    <a:pt x="57889" y="38422"/>
                  </a:lnTo>
                  <a:lnTo>
                    <a:pt x="59131" y="27112"/>
                  </a:lnTo>
                  <a:lnTo>
                    <a:pt x="56046" y="16165"/>
                  </a:lnTo>
                  <a:lnTo>
                    <a:pt x="48750" y="6932"/>
                  </a:lnTo>
                  <a:lnTo>
                    <a:pt x="38420" y="1246"/>
                  </a:lnTo>
                  <a:lnTo>
                    <a:pt x="271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484296" y="467612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48750" y="6932"/>
                  </a:moveTo>
                  <a:lnTo>
                    <a:pt x="56046" y="16165"/>
                  </a:lnTo>
                  <a:lnTo>
                    <a:pt x="59131" y="27112"/>
                  </a:lnTo>
                  <a:lnTo>
                    <a:pt x="57889" y="38422"/>
                  </a:lnTo>
                  <a:lnTo>
                    <a:pt x="52204" y="48741"/>
                  </a:lnTo>
                  <a:lnTo>
                    <a:pt x="42959" y="56053"/>
                  </a:lnTo>
                  <a:lnTo>
                    <a:pt x="32010" y="59135"/>
                  </a:lnTo>
                  <a:lnTo>
                    <a:pt x="20706" y="57885"/>
                  </a:lnTo>
                  <a:lnTo>
                    <a:pt x="10396" y="52195"/>
                  </a:lnTo>
                  <a:lnTo>
                    <a:pt x="3087" y="42958"/>
                  </a:lnTo>
                  <a:lnTo>
                    <a:pt x="0" y="32013"/>
                  </a:lnTo>
                  <a:lnTo>
                    <a:pt x="1243" y="20703"/>
                  </a:lnTo>
                  <a:lnTo>
                    <a:pt x="6929" y="10374"/>
                  </a:lnTo>
                  <a:lnTo>
                    <a:pt x="16166" y="3080"/>
                  </a:lnTo>
                  <a:lnTo>
                    <a:pt x="27111" y="0"/>
                  </a:lnTo>
                  <a:lnTo>
                    <a:pt x="38420" y="1246"/>
                  </a:lnTo>
                  <a:lnTo>
                    <a:pt x="48750" y="6932"/>
                  </a:lnTo>
                  <a:close/>
                </a:path>
              </a:pathLst>
            </a:custGeom>
            <a:ln w="133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492301" y="4684052"/>
              <a:ext cx="43127" cy="43206"/>
            </a:xfrm>
            <a:prstGeom prst="rect">
              <a:avLst/>
            </a:prstGeom>
          </p:spPr>
        </p:pic>
        <p:sp>
          <p:nvSpPr>
            <p:cNvPr id="146" name="object 146"/>
            <p:cNvSpPr/>
            <p:nvPr/>
          </p:nvSpPr>
          <p:spPr>
            <a:xfrm>
              <a:off x="3492299" y="468412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35560" y="5060"/>
                  </a:moveTo>
                  <a:lnTo>
                    <a:pt x="40885" y="11798"/>
                  </a:lnTo>
                  <a:lnTo>
                    <a:pt x="43132" y="19778"/>
                  </a:lnTo>
                  <a:lnTo>
                    <a:pt x="42221" y="28022"/>
                  </a:lnTo>
                  <a:lnTo>
                    <a:pt x="38074" y="35553"/>
                  </a:lnTo>
                  <a:lnTo>
                    <a:pt x="31334" y="40883"/>
                  </a:lnTo>
                  <a:lnTo>
                    <a:pt x="23352" y="43137"/>
                  </a:lnTo>
                  <a:lnTo>
                    <a:pt x="15107" y="42231"/>
                  </a:lnTo>
                  <a:lnTo>
                    <a:pt x="7581" y="38080"/>
                  </a:lnTo>
                  <a:lnTo>
                    <a:pt x="2249" y="31339"/>
                  </a:lnTo>
                  <a:lnTo>
                    <a:pt x="0" y="23353"/>
                  </a:lnTo>
                  <a:lnTo>
                    <a:pt x="913" y="15108"/>
                  </a:lnTo>
                  <a:lnTo>
                    <a:pt x="5067" y="7588"/>
                  </a:lnTo>
                  <a:lnTo>
                    <a:pt x="11798" y="2253"/>
                  </a:lnTo>
                  <a:lnTo>
                    <a:pt x="19775" y="0"/>
                  </a:lnTo>
                  <a:lnTo>
                    <a:pt x="28021" y="908"/>
                  </a:lnTo>
                  <a:lnTo>
                    <a:pt x="35560" y="5060"/>
                  </a:lnTo>
                  <a:close/>
                </a:path>
              </a:pathLst>
            </a:custGeom>
            <a:ln w="37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3411367" y="4681868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7109" y="0"/>
                  </a:moveTo>
                  <a:lnTo>
                    <a:pt x="16168" y="3085"/>
                  </a:lnTo>
                  <a:lnTo>
                    <a:pt x="6932" y="10387"/>
                  </a:lnTo>
                  <a:lnTo>
                    <a:pt x="1249" y="20703"/>
                  </a:lnTo>
                  <a:lnTo>
                    <a:pt x="0" y="32010"/>
                  </a:lnTo>
                  <a:lnTo>
                    <a:pt x="3076" y="42957"/>
                  </a:lnTo>
                  <a:lnTo>
                    <a:pt x="10374" y="52195"/>
                  </a:lnTo>
                  <a:lnTo>
                    <a:pt x="20698" y="57879"/>
                  </a:lnTo>
                  <a:lnTo>
                    <a:pt x="32008" y="59120"/>
                  </a:lnTo>
                  <a:lnTo>
                    <a:pt x="42956" y="56031"/>
                  </a:lnTo>
                  <a:lnTo>
                    <a:pt x="52195" y="48728"/>
                  </a:lnTo>
                  <a:lnTo>
                    <a:pt x="57873" y="38414"/>
                  </a:lnTo>
                  <a:lnTo>
                    <a:pt x="59113" y="27114"/>
                  </a:lnTo>
                  <a:lnTo>
                    <a:pt x="56024" y="16168"/>
                  </a:lnTo>
                  <a:lnTo>
                    <a:pt x="48715" y="6919"/>
                  </a:lnTo>
                  <a:lnTo>
                    <a:pt x="38407" y="1241"/>
                  </a:lnTo>
                  <a:lnTo>
                    <a:pt x="271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3411367" y="4681868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2195" y="48728"/>
                  </a:moveTo>
                  <a:lnTo>
                    <a:pt x="42956" y="56031"/>
                  </a:lnTo>
                  <a:lnTo>
                    <a:pt x="32008" y="59120"/>
                  </a:lnTo>
                  <a:lnTo>
                    <a:pt x="20698" y="57879"/>
                  </a:lnTo>
                  <a:lnTo>
                    <a:pt x="10374" y="52195"/>
                  </a:lnTo>
                  <a:lnTo>
                    <a:pt x="3076" y="42957"/>
                  </a:lnTo>
                  <a:lnTo>
                    <a:pt x="0" y="32010"/>
                  </a:lnTo>
                  <a:lnTo>
                    <a:pt x="1249" y="20703"/>
                  </a:lnTo>
                  <a:lnTo>
                    <a:pt x="6932" y="10387"/>
                  </a:lnTo>
                  <a:lnTo>
                    <a:pt x="16168" y="3085"/>
                  </a:lnTo>
                  <a:lnTo>
                    <a:pt x="27109" y="0"/>
                  </a:lnTo>
                  <a:lnTo>
                    <a:pt x="38407" y="1241"/>
                  </a:lnTo>
                  <a:lnTo>
                    <a:pt x="48715" y="6919"/>
                  </a:lnTo>
                  <a:lnTo>
                    <a:pt x="56024" y="16168"/>
                  </a:lnTo>
                  <a:lnTo>
                    <a:pt x="59113" y="27114"/>
                  </a:lnTo>
                  <a:lnTo>
                    <a:pt x="57873" y="38414"/>
                  </a:lnTo>
                  <a:lnTo>
                    <a:pt x="52195" y="48728"/>
                  </a:lnTo>
                  <a:close/>
                </a:path>
              </a:pathLst>
            </a:custGeom>
            <a:ln w="37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3411367" y="4681868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7109" y="0"/>
                  </a:moveTo>
                  <a:lnTo>
                    <a:pt x="16168" y="3085"/>
                  </a:lnTo>
                  <a:lnTo>
                    <a:pt x="6932" y="10387"/>
                  </a:lnTo>
                  <a:lnTo>
                    <a:pt x="1249" y="20703"/>
                  </a:lnTo>
                  <a:lnTo>
                    <a:pt x="0" y="32010"/>
                  </a:lnTo>
                  <a:lnTo>
                    <a:pt x="3076" y="42957"/>
                  </a:lnTo>
                  <a:lnTo>
                    <a:pt x="10374" y="52195"/>
                  </a:lnTo>
                  <a:lnTo>
                    <a:pt x="20698" y="57879"/>
                  </a:lnTo>
                  <a:lnTo>
                    <a:pt x="32008" y="59120"/>
                  </a:lnTo>
                  <a:lnTo>
                    <a:pt x="42956" y="56031"/>
                  </a:lnTo>
                  <a:lnTo>
                    <a:pt x="52195" y="48728"/>
                  </a:lnTo>
                  <a:lnTo>
                    <a:pt x="57873" y="38414"/>
                  </a:lnTo>
                  <a:lnTo>
                    <a:pt x="59113" y="27114"/>
                  </a:lnTo>
                  <a:lnTo>
                    <a:pt x="56024" y="16168"/>
                  </a:lnTo>
                  <a:lnTo>
                    <a:pt x="48715" y="6919"/>
                  </a:lnTo>
                  <a:lnTo>
                    <a:pt x="38407" y="1241"/>
                  </a:lnTo>
                  <a:lnTo>
                    <a:pt x="271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3411367" y="4681868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2195" y="48728"/>
                  </a:moveTo>
                  <a:lnTo>
                    <a:pt x="42956" y="56031"/>
                  </a:lnTo>
                  <a:lnTo>
                    <a:pt x="32008" y="59120"/>
                  </a:lnTo>
                  <a:lnTo>
                    <a:pt x="20698" y="57879"/>
                  </a:lnTo>
                  <a:lnTo>
                    <a:pt x="10374" y="52195"/>
                  </a:lnTo>
                  <a:lnTo>
                    <a:pt x="3076" y="42957"/>
                  </a:lnTo>
                  <a:lnTo>
                    <a:pt x="0" y="32010"/>
                  </a:lnTo>
                  <a:lnTo>
                    <a:pt x="1249" y="20703"/>
                  </a:lnTo>
                  <a:lnTo>
                    <a:pt x="6932" y="10387"/>
                  </a:lnTo>
                  <a:lnTo>
                    <a:pt x="16168" y="3085"/>
                  </a:lnTo>
                  <a:lnTo>
                    <a:pt x="27109" y="0"/>
                  </a:lnTo>
                  <a:lnTo>
                    <a:pt x="38407" y="1241"/>
                  </a:lnTo>
                  <a:lnTo>
                    <a:pt x="48715" y="6919"/>
                  </a:lnTo>
                  <a:lnTo>
                    <a:pt x="56024" y="16168"/>
                  </a:lnTo>
                  <a:lnTo>
                    <a:pt x="59113" y="27114"/>
                  </a:lnTo>
                  <a:lnTo>
                    <a:pt x="57873" y="38414"/>
                  </a:lnTo>
                  <a:lnTo>
                    <a:pt x="52195" y="48728"/>
                  </a:lnTo>
                  <a:close/>
                </a:path>
              </a:pathLst>
            </a:custGeom>
            <a:ln w="175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3411367" y="4681868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7109" y="0"/>
                  </a:moveTo>
                  <a:lnTo>
                    <a:pt x="16168" y="3085"/>
                  </a:lnTo>
                  <a:lnTo>
                    <a:pt x="6932" y="10387"/>
                  </a:lnTo>
                  <a:lnTo>
                    <a:pt x="1249" y="20703"/>
                  </a:lnTo>
                  <a:lnTo>
                    <a:pt x="0" y="32010"/>
                  </a:lnTo>
                  <a:lnTo>
                    <a:pt x="3076" y="42957"/>
                  </a:lnTo>
                  <a:lnTo>
                    <a:pt x="10374" y="52195"/>
                  </a:lnTo>
                  <a:lnTo>
                    <a:pt x="20698" y="57879"/>
                  </a:lnTo>
                  <a:lnTo>
                    <a:pt x="32008" y="59120"/>
                  </a:lnTo>
                  <a:lnTo>
                    <a:pt x="42956" y="56031"/>
                  </a:lnTo>
                  <a:lnTo>
                    <a:pt x="52195" y="48728"/>
                  </a:lnTo>
                  <a:lnTo>
                    <a:pt x="57873" y="38414"/>
                  </a:lnTo>
                  <a:lnTo>
                    <a:pt x="59113" y="27114"/>
                  </a:lnTo>
                  <a:lnTo>
                    <a:pt x="56024" y="16168"/>
                  </a:lnTo>
                  <a:lnTo>
                    <a:pt x="48715" y="6919"/>
                  </a:lnTo>
                  <a:lnTo>
                    <a:pt x="38407" y="1241"/>
                  </a:lnTo>
                  <a:lnTo>
                    <a:pt x="271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411367" y="4681868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2195" y="48728"/>
                  </a:moveTo>
                  <a:lnTo>
                    <a:pt x="42956" y="56031"/>
                  </a:lnTo>
                  <a:lnTo>
                    <a:pt x="32008" y="59120"/>
                  </a:lnTo>
                  <a:lnTo>
                    <a:pt x="20698" y="57879"/>
                  </a:lnTo>
                  <a:lnTo>
                    <a:pt x="10374" y="52195"/>
                  </a:lnTo>
                  <a:lnTo>
                    <a:pt x="3076" y="42957"/>
                  </a:lnTo>
                  <a:lnTo>
                    <a:pt x="0" y="32010"/>
                  </a:lnTo>
                  <a:lnTo>
                    <a:pt x="1249" y="20703"/>
                  </a:lnTo>
                  <a:lnTo>
                    <a:pt x="6932" y="10387"/>
                  </a:lnTo>
                  <a:lnTo>
                    <a:pt x="16168" y="3085"/>
                  </a:lnTo>
                  <a:lnTo>
                    <a:pt x="27109" y="0"/>
                  </a:lnTo>
                  <a:lnTo>
                    <a:pt x="38407" y="1241"/>
                  </a:lnTo>
                  <a:lnTo>
                    <a:pt x="48715" y="6919"/>
                  </a:lnTo>
                  <a:lnTo>
                    <a:pt x="56024" y="16168"/>
                  </a:lnTo>
                  <a:lnTo>
                    <a:pt x="59113" y="27114"/>
                  </a:lnTo>
                  <a:lnTo>
                    <a:pt x="57873" y="38414"/>
                  </a:lnTo>
                  <a:lnTo>
                    <a:pt x="52195" y="48728"/>
                  </a:lnTo>
                  <a:close/>
                </a:path>
              </a:pathLst>
            </a:custGeom>
            <a:ln w="11137">
              <a:solidFill>
                <a:srgbClr val="C471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3" name="object 15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419378" y="4689792"/>
              <a:ext cx="43106" cy="43189"/>
            </a:xfrm>
            <a:prstGeom prst="rect">
              <a:avLst/>
            </a:prstGeom>
          </p:spPr>
        </p:pic>
        <p:sp>
          <p:nvSpPr>
            <p:cNvPr id="154" name="object 154"/>
            <p:cNvSpPr/>
            <p:nvPr/>
          </p:nvSpPr>
          <p:spPr>
            <a:xfrm>
              <a:off x="3419374" y="468986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38053" y="35539"/>
                  </a:moveTo>
                  <a:lnTo>
                    <a:pt x="31321" y="40867"/>
                  </a:lnTo>
                  <a:lnTo>
                    <a:pt x="23342" y="43118"/>
                  </a:lnTo>
                  <a:lnTo>
                    <a:pt x="15099" y="42211"/>
                  </a:lnTo>
                  <a:lnTo>
                    <a:pt x="7573" y="38066"/>
                  </a:lnTo>
                  <a:lnTo>
                    <a:pt x="2251" y="31326"/>
                  </a:lnTo>
                  <a:lnTo>
                    <a:pt x="0" y="23344"/>
                  </a:lnTo>
                  <a:lnTo>
                    <a:pt x="903" y="15099"/>
                  </a:lnTo>
                  <a:lnTo>
                    <a:pt x="5046" y="7573"/>
                  </a:lnTo>
                  <a:lnTo>
                    <a:pt x="11786" y="2251"/>
                  </a:lnTo>
                  <a:lnTo>
                    <a:pt x="19769" y="0"/>
                  </a:lnTo>
                  <a:lnTo>
                    <a:pt x="28013" y="903"/>
                  </a:lnTo>
                  <a:lnTo>
                    <a:pt x="35539" y="5046"/>
                  </a:lnTo>
                  <a:lnTo>
                    <a:pt x="40865" y="11793"/>
                  </a:lnTo>
                  <a:lnTo>
                    <a:pt x="43111" y="19778"/>
                  </a:lnTo>
                  <a:lnTo>
                    <a:pt x="42200" y="28020"/>
                  </a:lnTo>
                  <a:lnTo>
                    <a:pt x="38053" y="35539"/>
                  </a:lnTo>
                  <a:close/>
                </a:path>
              </a:pathLst>
            </a:custGeom>
            <a:ln w="37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3355625" y="4828974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4" h="59054">
                  <a:moveTo>
                    <a:pt x="6524" y="10756"/>
                  </a:moveTo>
                  <a:lnTo>
                    <a:pt x="15640" y="3282"/>
                  </a:lnTo>
                  <a:lnTo>
                    <a:pt x="26531" y="0"/>
                  </a:lnTo>
                  <a:lnTo>
                    <a:pt x="37858" y="1041"/>
                  </a:lnTo>
                  <a:lnTo>
                    <a:pt x="48282" y="6540"/>
                  </a:lnTo>
                  <a:lnTo>
                    <a:pt x="55748" y="15645"/>
                  </a:lnTo>
                  <a:lnTo>
                    <a:pt x="59026" y="26523"/>
                  </a:lnTo>
                  <a:lnTo>
                    <a:pt x="57979" y="37840"/>
                  </a:lnTo>
                  <a:lnTo>
                    <a:pt x="52473" y="48259"/>
                  </a:lnTo>
                  <a:lnTo>
                    <a:pt x="43373" y="55725"/>
                  </a:lnTo>
                  <a:lnTo>
                    <a:pt x="32494" y="59013"/>
                  </a:lnTo>
                  <a:lnTo>
                    <a:pt x="21174" y="57982"/>
                  </a:lnTo>
                  <a:lnTo>
                    <a:pt x="10753" y="52489"/>
                  </a:lnTo>
                  <a:lnTo>
                    <a:pt x="3284" y="43377"/>
                  </a:lnTo>
                  <a:lnTo>
                    <a:pt x="0" y="32485"/>
                  </a:lnTo>
                  <a:lnTo>
                    <a:pt x="1034" y="21161"/>
                  </a:lnTo>
                  <a:lnTo>
                    <a:pt x="6524" y="10756"/>
                  </a:lnTo>
                  <a:close/>
                </a:path>
              </a:pathLst>
            </a:custGeom>
            <a:ln w="975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3567036" y="4812285"/>
              <a:ext cx="59690" cy="59055"/>
            </a:xfrm>
            <a:custGeom>
              <a:avLst/>
              <a:gdLst/>
              <a:ahLst/>
              <a:cxnLst/>
              <a:rect l="l" t="t" r="r" b="b"/>
              <a:pathLst>
                <a:path w="59689" h="59054">
                  <a:moveTo>
                    <a:pt x="26685" y="0"/>
                  </a:moveTo>
                  <a:lnTo>
                    <a:pt x="15785" y="3231"/>
                  </a:lnTo>
                  <a:lnTo>
                    <a:pt x="6635" y="10661"/>
                  </a:lnTo>
                  <a:lnTo>
                    <a:pt x="1092" y="21056"/>
                  </a:lnTo>
                  <a:lnTo>
                    <a:pt x="0" y="32372"/>
                  </a:lnTo>
                  <a:lnTo>
                    <a:pt x="3231" y="43269"/>
                  </a:lnTo>
                  <a:lnTo>
                    <a:pt x="10661" y="52406"/>
                  </a:lnTo>
                  <a:lnTo>
                    <a:pt x="21067" y="57955"/>
                  </a:lnTo>
                  <a:lnTo>
                    <a:pt x="32394" y="59047"/>
                  </a:lnTo>
                  <a:lnTo>
                    <a:pt x="43297" y="55812"/>
                  </a:lnTo>
                  <a:lnTo>
                    <a:pt x="52431" y="48380"/>
                  </a:lnTo>
                  <a:lnTo>
                    <a:pt x="57974" y="37982"/>
                  </a:lnTo>
                  <a:lnTo>
                    <a:pt x="59066" y="26669"/>
                  </a:lnTo>
                  <a:lnTo>
                    <a:pt x="55830" y="15776"/>
                  </a:lnTo>
                  <a:lnTo>
                    <a:pt x="48393" y="6635"/>
                  </a:lnTo>
                  <a:lnTo>
                    <a:pt x="38000" y="1092"/>
                  </a:lnTo>
                  <a:lnTo>
                    <a:pt x="266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3567036" y="4812285"/>
              <a:ext cx="59690" cy="59055"/>
            </a:xfrm>
            <a:custGeom>
              <a:avLst/>
              <a:gdLst/>
              <a:ahLst/>
              <a:cxnLst/>
              <a:rect l="l" t="t" r="r" b="b"/>
              <a:pathLst>
                <a:path w="59689" h="59054">
                  <a:moveTo>
                    <a:pt x="10661" y="52406"/>
                  </a:moveTo>
                  <a:lnTo>
                    <a:pt x="3231" y="43269"/>
                  </a:lnTo>
                  <a:lnTo>
                    <a:pt x="0" y="32372"/>
                  </a:lnTo>
                  <a:lnTo>
                    <a:pt x="1092" y="21056"/>
                  </a:lnTo>
                  <a:lnTo>
                    <a:pt x="6635" y="10661"/>
                  </a:lnTo>
                  <a:lnTo>
                    <a:pt x="15785" y="3231"/>
                  </a:lnTo>
                  <a:lnTo>
                    <a:pt x="26685" y="0"/>
                  </a:lnTo>
                  <a:lnTo>
                    <a:pt x="38000" y="1092"/>
                  </a:lnTo>
                  <a:lnTo>
                    <a:pt x="48393" y="6635"/>
                  </a:lnTo>
                  <a:lnTo>
                    <a:pt x="55830" y="15776"/>
                  </a:lnTo>
                  <a:lnTo>
                    <a:pt x="59066" y="26669"/>
                  </a:lnTo>
                  <a:lnTo>
                    <a:pt x="57974" y="37982"/>
                  </a:lnTo>
                  <a:lnTo>
                    <a:pt x="52431" y="48380"/>
                  </a:lnTo>
                  <a:lnTo>
                    <a:pt x="43297" y="55812"/>
                  </a:lnTo>
                  <a:lnTo>
                    <a:pt x="32394" y="59047"/>
                  </a:lnTo>
                  <a:lnTo>
                    <a:pt x="21067" y="57955"/>
                  </a:lnTo>
                  <a:lnTo>
                    <a:pt x="10661" y="52406"/>
                  </a:lnTo>
                  <a:close/>
                </a:path>
              </a:pathLst>
            </a:custGeom>
            <a:ln w="175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3561917" y="4738147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4" h="59054">
                  <a:moveTo>
                    <a:pt x="26673" y="0"/>
                  </a:moveTo>
                  <a:lnTo>
                    <a:pt x="15761" y="3231"/>
                  </a:lnTo>
                  <a:lnTo>
                    <a:pt x="6605" y="10650"/>
                  </a:lnTo>
                  <a:lnTo>
                    <a:pt x="1079" y="21057"/>
                  </a:lnTo>
                  <a:lnTo>
                    <a:pt x="0" y="32375"/>
                  </a:lnTo>
                  <a:lnTo>
                    <a:pt x="3242" y="43267"/>
                  </a:lnTo>
                  <a:lnTo>
                    <a:pt x="10682" y="52395"/>
                  </a:lnTo>
                  <a:lnTo>
                    <a:pt x="21058" y="57951"/>
                  </a:lnTo>
                  <a:lnTo>
                    <a:pt x="32373" y="59047"/>
                  </a:lnTo>
                  <a:lnTo>
                    <a:pt x="43279" y="55813"/>
                  </a:lnTo>
                  <a:lnTo>
                    <a:pt x="52427" y="48382"/>
                  </a:lnTo>
                  <a:lnTo>
                    <a:pt x="57964" y="37989"/>
                  </a:lnTo>
                  <a:lnTo>
                    <a:pt x="59047" y="26666"/>
                  </a:lnTo>
                  <a:lnTo>
                    <a:pt x="55809" y="15765"/>
                  </a:lnTo>
                  <a:lnTo>
                    <a:pt x="48388" y="6637"/>
                  </a:lnTo>
                  <a:lnTo>
                    <a:pt x="37997" y="1090"/>
                  </a:lnTo>
                  <a:lnTo>
                    <a:pt x="2667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3561917" y="4738147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4" h="59054">
                  <a:moveTo>
                    <a:pt x="52427" y="48382"/>
                  </a:moveTo>
                  <a:lnTo>
                    <a:pt x="43279" y="55813"/>
                  </a:lnTo>
                  <a:lnTo>
                    <a:pt x="32373" y="59047"/>
                  </a:lnTo>
                  <a:lnTo>
                    <a:pt x="21058" y="57951"/>
                  </a:lnTo>
                  <a:lnTo>
                    <a:pt x="10682" y="52395"/>
                  </a:lnTo>
                  <a:lnTo>
                    <a:pt x="3242" y="43267"/>
                  </a:lnTo>
                  <a:lnTo>
                    <a:pt x="0" y="32375"/>
                  </a:lnTo>
                  <a:lnTo>
                    <a:pt x="1079" y="21057"/>
                  </a:lnTo>
                  <a:lnTo>
                    <a:pt x="6605" y="10650"/>
                  </a:lnTo>
                  <a:lnTo>
                    <a:pt x="15761" y="3231"/>
                  </a:lnTo>
                  <a:lnTo>
                    <a:pt x="26673" y="0"/>
                  </a:lnTo>
                  <a:lnTo>
                    <a:pt x="37997" y="1090"/>
                  </a:lnTo>
                  <a:lnTo>
                    <a:pt x="48388" y="6637"/>
                  </a:lnTo>
                  <a:lnTo>
                    <a:pt x="55809" y="15765"/>
                  </a:lnTo>
                  <a:lnTo>
                    <a:pt x="59047" y="26666"/>
                  </a:lnTo>
                  <a:lnTo>
                    <a:pt x="57964" y="37989"/>
                  </a:lnTo>
                  <a:lnTo>
                    <a:pt x="52427" y="48382"/>
                  </a:lnTo>
                  <a:close/>
                </a:path>
              </a:pathLst>
            </a:custGeom>
            <a:ln w="175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3567036" y="4812285"/>
              <a:ext cx="59690" cy="59055"/>
            </a:xfrm>
            <a:custGeom>
              <a:avLst/>
              <a:gdLst/>
              <a:ahLst/>
              <a:cxnLst/>
              <a:rect l="l" t="t" r="r" b="b"/>
              <a:pathLst>
                <a:path w="59689" h="59054">
                  <a:moveTo>
                    <a:pt x="10661" y="52406"/>
                  </a:moveTo>
                  <a:lnTo>
                    <a:pt x="3231" y="43269"/>
                  </a:lnTo>
                  <a:lnTo>
                    <a:pt x="0" y="32372"/>
                  </a:lnTo>
                  <a:lnTo>
                    <a:pt x="1092" y="21056"/>
                  </a:lnTo>
                  <a:lnTo>
                    <a:pt x="6635" y="10661"/>
                  </a:lnTo>
                  <a:lnTo>
                    <a:pt x="15785" y="3231"/>
                  </a:lnTo>
                  <a:lnTo>
                    <a:pt x="26685" y="0"/>
                  </a:lnTo>
                  <a:lnTo>
                    <a:pt x="38000" y="1092"/>
                  </a:lnTo>
                  <a:lnTo>
                    <a:pt x="48393" y="6635"/>
                  </a:lnTo>
                  <a:lnTo>
                    <a:pt x="55830" y="15776"/>
                  </a:lnTo>
                  <a:lnTo>
                    <a:pt x="59066" y="26669"/>
                  </a:lnTo>
                  <a:lnTo>
                    <a:pt x="57974" y="37982"/>
                  </a:lnTo>
                  <a:lnTo>
                    <a:pt x="52431" y="48380"/>
                  </a:lnTo>
                  <a:lnTo>
                    <a:pt x="43297" y="55812"/>
                  </a:lnTo>
                  <a:lnTo>
                    <a:pt x="32394" y="59047"/>
                  </a:lnTo>
                  <a:lnTo>
                    <a:pt x="21067" y="57955"/>
                  </a:lnTo>
                  <a:lnTo>
                    <a:pt x="10661" y="52406"/>
                  </a:lnTo>
                  <a:close/>
                </a:path>
              </a:pathLst>
            </a:custGeom>
            <a:ln w="1113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569900" y="4746040"/>
              <a:ext cx="43076" cy="43154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3569906" y="474614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38241" y="35282"/>
                  </a:moveTo>
                  <a:lnTo>
                    <a:pt x="31568" y="40692"/>
                  </a:lnTo>
                  <a:lnTo>
                    <a:pt x="23614" y="43049"/>
                  </a:lnTo>
                  <a:lnTo>
                    <a:pt x="15359" y="42256"/>
                  </a:lnTo>
                  <a:lnTo>
                    <a:pt x="7786" y="38215"/>
                  </a:lnTo>
                  <a:lnTo>
                    <a:pt x="2362" y="31562"/>
                  </a:lnTo>
                  <a:lnTo>
                    <a:pt x="0" y="23615"/>
                  </a:lnTo>
                  <a:lnTo>
                    <a:pt x="787" y="15361"/>
                  </a:lnTo>
                  <a:lnTo>
                    <a:pt x="4814" y="7786"/>
                  </a:lnTo>
                  <a:lnTo>
                    <a:pt x="11491" y="2362"/>
                  </a:lnTo>
                  <a:lnTo>
                    <a:pt x="19443" y="0"/>
                  </a:lnTo>
                  <a:lnTo>
                    <a:pt x="27698" y="787"/>
                  </a:lnTo>
                  <a:lnTo>
                    <a:pt x="35282" y="4814"/>
                  </a:lnTo>
                  <a:lnTo>
                    <a:pt x="40707" y="11489"/>
                  </a:lnTo>
                  <a:lnTo>
                    <a:pt x="43072" y="19448"/>
                  </a:lnTo>
                  <a:lnTo>
                    <a:pt x="42281" y="27707"/>
                  </a:lnTo>
                  <a:lnTo>
                    <a:pt x="38241" y="35282"/>
                  </a:lnTo>
                  <a:close/>
                </a:path>
              </a:pathLst>
            </a:custGeom>
            <a:ln w="37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" name="object 1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75032" y="4820170"/>
              <a:ext cx="43065" cy="43175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3575027" y="4820271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7788" y="38230"/>
                  </a:moveTo>
                  <a:lnTo>
                    <a:pt x="2362" y="31559"/>
                  </a:lnTo>
                  <a:lnTo>
                    <a:pt x="0" y="23609"/>
                  </a:lnTo>
                  <a:lnTo>
                    <a:pt x="794" y="15359"/>
                  </a:lnTo>
                  <a:lnTo>
                    <a:pt x="4841" y="7788"/>
                  </a:lnTo>
                  <a:lnTo>
                    <a:pt x="11506" y="2362"/>
                  </a:lnTo>
                  <a:lnTo>
                    <a:pt x="19454" y="0"/>
                  </a:lnTo>
                  <a:lnTo>
                    <a:pt x="27710" y="794"/>
                  </a:lnTo>
                  <a:lnTo>
                    <a:pt x="35296" y="4841"/>
                  </a:lnTo>
                  <a:lnTo>
                    <a:pt x="40711" y="11505"/>
                  </a:lnTo>
                  <a:lnTo>
                    <a:pt x="43065" y="19453"/>
                  </a:lnTo>
                  <a:lnTo>
                    <a:pt x="42272" y="27705"/>
                  </a:lnTo>
                  <a:lnTo>
                    <a:pt x="38242" y="35283"/>
                  </a:lnTo>
                  <a:lnTo>
                    <a:pt x="31571" y="40710"/>
                  </a:lnTo>
                  <a:lnTo>
                    <a:pt x="23620" y="43076"/>
                  </a:lnTo>
                  <a:lnTo>
                    <a:pt x="15366" y="42282"/>
                  </a:lnTo>
                  <a:lnTo>
                    <a:pt x="7788" y="38230"/>
                  </a:lnTo>
                  <a:close/>
                </a:path>
              </a:pathLst>
            </a:custGeom>
            <a:ln w="37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3561917" y="4738147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4" h="59054">
                  <a:moveTo>
                    <a:pt x="52427" y="48382"/>
                  </a:moveTo>
                  <a:lnTo>
                    <a:pt x="43279" y="55813"/>
                  </a:lnTo>
                  <a:lnTo>
                    <a:pt x="32373" y="59047"/>
                  </a:lnTo>
                  <a:lnTo>
                    <a:pt x="21058" y="57951"/>
                  </a:lnTo>
                  <a:lnTo>
                    <a:pt x="10682" y="52395"/>
                  </a:lnTo>
                  <a:lnTo>
                    <a:pt x="3242" y="43267"/>
                  </a:lnTo>
                  <a:lnTo>
                    <a:pt x="0" y="32375"/>
                  </a:lnTo>
                  <a:lnTo>
                    <a:pt x="1079" y="21057"/>
                  </a:lnTo>
                  <a:lnTo>
                    <a:pt x="6605" y="10650"/>
                  </a:lnTo>
                  <a:lnTo>
                    <a:pt x="15761" y="3231"/>
                  </a:lnTo>
                  <a:lnTo>
                    <a:pt x="26673" y="0"/>
                  </a:lnTo>
                  <a:lnTo>
                    <a:pt x="37997" y="1090"/>
                  </a:lnTo>
                  <a:lnTo>
                    <a:pt x="48388" y="6637"/>
                  </a:lnTo>
                  <a:lnTo>
                    <a:pt x="55809" y="15765"/>
                  </a:lnTo>
                  <a:lnTo>
                    <a:pt x="59047" y="26666"/>
                  </a:lnTo>
                  <a:lnTo>
                    <a:pt x="57964" y="37989"/>
                  </a:lnTo>
                  <a:lnTo>
                    <a:pt x="52427" y="48382"/>
                  </a:lnTo>
                  <a:close/>
                </a:path>
              </a:pathLst>
            </a:custGeom>
            <a:ln w="9753">
              <a:solidFill>
                <a:srgbClr val="3D8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3504004" y="488847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8605" y="0"/>
                  </a:moveTo>
                  <a:lnTo>
                    <a:pt x="17522" y="2557"/>
                  </a:lnTo>
                  <a:lnTo>
                    <a:pt x="7945" y="9418"/>
                  </a:lnTo>
                  <a:lnTo>
                    <a:pt x="1780" y="19458"/>
                  </a:lnTo>
                  <a:lnTo>
                    <a:pt x="0" y="30695"/>
                  </a:lnTo>
                  <a:lnTo>
                    <a:pt x="2560" y="41778"/>
                  </a:lnTo>
                  <a:lnTo>
                    <a:pt x="9418" y="51354"/>
                  </a:lnTo>
                  <a:lnTo>
                    <a:pt x="19453" y="57517"/>
                  </a:lnTo>
                  <a:lnTo>
                    <a:pt x="30680" y="59291"/>
                  </a:lnTo>
                  <a:lnTo>
                    <a:pt x="41756" y="56722"/>
                  </a:lnTo>
                  <a:lnTo>
                    <a:pt x="51341" y="49855"/>
                  </a:lnTo>
                  <a:lnTo>
                    <a:pt x="57504" y="39833"/>
                  </a:lnTo>
                  <a:lnTo>
                    <a:pt x="59280" y="28609"/>
                  </a:lnTo>
                  <a:lnTo>
                    <a:pt x="56715" y="17531"/>
                  </a:lnTo>
                  <a:lnTo>
                    <a:pt x="49855" y="7945"/>
                  </a:lnTo>
                  <a:lnTo>
                    <a:pt x="39835" y="1783"/>
                  </a:lnTo>
                  <a:lnTo>
                    <a:pt x="2860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3504004" y="488847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49855" y="7945"/>
                  </a:moveTo>
                  <a:lnTo>
                    <a:pt x="56715" y="17531"/>
                  </a:lnTo>
                  <a:lnTo>
                    <a:pt x="59280" y="28609"/>
                  </a:lnTo>
                  <a:lnTo>
                    <a:pt x="57504" y="39833"/>
                  </a:lnTo>
                  <a:lnTo>
                    <a:pt x="51341" y="49855"/>
                  </a:lnTo>
                  <a:lnTo>
                    <a:pt x="41756" y="56722"/>
                  </a:lnTo>
                  <a:lnTo>
                    <a:pt x="30680" y="59291"/>
                  </a:lnTo>
                  <a:lnTo>
                    <a:pt x="19453" y="57517"/>
                  </a:lnTo>
                  <a:lnTo>
                    <a:pt x="9418" y="51354"/>
                  </a:lnTo>
                  <a:lnTo>
                    <a:pt x="2560" y="41778"/>
                  </a:lnTo>
                  <a:lnTo>
                    <a:pt x="0" y="30695"/>
                  </a:lnTo>
                  <a:lnTo>
                    <a:pt x="1780" y="19458"/>
                  </a:lnTo>
                  <a:lnTo>
                    <a:pt x="7945" y="9418"/>
                  </a:lnTo>
                  <a:lnTo>
                    <a:pt x="17522" y="2557"/>
                  </a:lnTo>
                  <a:lnTo>
                    <a:pt x="28605" y="0"/>
                  </a:lnTo>
                  <a:lnTo>
                    <a:pt x="39835" y="1783"/>
                  </a:lnTo>
                  <a:lnTo>
                    <a:pt x="49855" y="7945"/>
                  </a:lnTo>
                  <a:close/>
                </a:path>
              </a:pathLst>
            </a:custGeom>
            <a:ln w="175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3427579" y="489221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28595" y="0"/>
                  </a:moveTo>
                  <a:lnTo>
                    <a:pt x="17522" y="2561"/>
                  </a:lnTo>
                  <a:lnTo>
                    <a:pt x="7961" y="9424"/>
                  </a:lnTo>
                  <a:lnTo>
                    <a:pt x="1783" y="19468"/>
                  </a:lnTo>
                  <a:lnTo>
                    <a:pt x="0" y="30700"/>
                  </a:lnTo>
                  <a:lnTo>
                    <a:pt x="2562" y="41775"/>
                  </a:lnTo>
                  <a:lnTo>
                    <a:pt x="9421" y="51347"/>
                  </a:lnTo>
                  <a:lnTo>
                    <a:pt x="19458" y="57512"/>
                  </a:lnTo>
                  <a:lnTo>
                    <a:pt x="30686" y="59293"/>
                  </a:lnTo>
                  <a:lnTo>
                    <a:pt x="41759" y="56732"/>
                  </a:lnTo>
                  <a:lnTo>
                    <a:pt x="51331" y="49874"/>
                  </a:lnTo>
                  <a:lnTo>
                    <a:pt x="57511" y="39837"/>
                  </a:lnTo>
                  <a:lnTo>
                    <a:pt x="59296" y="28606"/>
                  </a:lnTo>
                  <a:lnTo>
                    <a:pt x="56730" y="17525"/>
                  </a:lnTo>
                  <a:lnTo>
                    <a:pt x="49858" y="7939"/>
                  </a:lnTo>
                  <a:lnTo>
                    <a:pt x="39826" y="1779"/>
                  </a:lnTo>
                  <a:lnTo>
                    <a:pt x="285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3427579" y="489221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1331" y="49874"/>
                  </a:moveTo>
                  <a:lnTo>
                    <a:pt x="41759" y="56732"/>
                  </a:lnTo>
                  <a:lnTo>
                    <a:pt x="30686" y="59293"/>
                  </a:lnTo>
                  <a:lnTo>
                    <a:pt x="19458" y="57512"/>
                  </a:lnTo>
                  <a:lnTo>
                    <a:pt x="9421" y="51347"/>
                  </a:lnTo>
                  <a:lnTo>
                    <a:pt x="2562" y="41775"/>
                  </a:lnTo>
                  <a:lnTo>
                    <a:pt x="0" y="30700"/>
                  </a:lnTo>
                  <a:lnTo>
                    <a:pt x="1783" y="19468"/>
                  </a:lnTo>
                  <a:lnTo>
                    <a:pt x="7961" y="9424"/>
                  </a:lnTo>
                  <a:lnTo>
                    <a:pt x="17522" y="2561"/>
                  </a:lnTo>
                  <a:lnTo>
                    <a:pt x="28595" y="0"/>
                  </a:lnTo>
                  <a:lnTo>
                    <a:pt x="39826" y="1779"/>
                  </a:lnTo>
                  <a:lnTo>
                    <a:pt x="49858" y="7939"/>
                  </a:lnTo>
                  <a:lnTo>
                    <a:pt x="56730" y="17525"/>
                  </a:lnTo>
                  <a:lnTo>
                    <a:pt x="59296" y="28606"/>
                  </a:lnTo>
                  <a:lnTo>
                    <a:pt x="57511" y="39837"/>
                  </a:lnTo>
                  <a:lnTo>
                    <a:pt x="51331" y="49874"/>
                  </a:lnTo>
                  <a:close/>
                </a:path>
              </a:pathLst>
            </a:custGeom>
            <a:ln w="175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3504004" y="4888479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49855" y="7945"/>
                  </a:moveTo>
                  <a:lnTo>
                    <a:pt x="56715" y="17531"/>
                  </a:lnTo>
                  <a:lnTo>
                    <a:pt x="59280" y="28609"/>
                  </a:lnTo>
                  <a:lnTo>
                    <a:pt x="57504" y="39833"/>
                  </a:lnTo>
                  <a:lnTo>
                    <a:pt x="51341" y="49855"/>
                  </a:lnTo>
                  <a:lnTo>
                    <a:pt x="41756" y="56722"/>
                  </a:lnTo>
                  <a:lnTo>
                    <a:pt x="30680" y="59291"/>
                  </a:lnTo>
                  <a:lnTo>
                    <a:pt x="19453" y="57517"/>
                  </a:lnTo>
                  <a:lnTo>
                    <a:pt x="9418" y="51354"/>
                  </a:lnTo>
                  <a:lnTo>
                    <a:pt x="2560" y="41778"/>
                  </a:lnTo>
                  <a:lnTo>
                    <a:pt x="0" y="30695"/>
                  </a:lnTo>
                  <a:lnTo>
                    <a:pt x="1780" y="19458"/>
                  </a:lnTo>
                  <a:lnTo>
                    <a:pt x="7945" y="9418"/>
                  </a:lnTo>
                  <a:lnTo>
                    <a:pt x="17522" y="2557"/>
                  </a:lnTo>
                  <a:lnTo>
                    <a:pt x="28605" y="0"/>
                  </a:lnTo>
                  <a:lnTo>
                    <a:pt x="39835" y="1783"/>
                  </a:lnTo>
                  <a:lnTo>
                    <a:pt x="49855" y="7945"/>
                  </a:lnTo>
                  <a:close/>
                </a:path>
              </a:pathLst>
            </a:custGeom>
            <a:ln w="11137">
              <a:solidFill>
                <a:srgbClr val="F29A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3427579" y="4892213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89" h="59689">
                  <a:moveTo>
                    <a:pt x="51331" y="49874"/>
                  </a:moveTo>
                  <a:lnTo>
                    <a:pt x="41759" y="56732"/>
                  </a:lnTo>
                  <a:lnTo>
                    <a:pt x="30686" y="59293"/>
                  </a:lnTo>
                  <a:lnTo>
                    <a:pt x="19458" y="57512"/>
                  </a:lnTo>
                  <a:lnTo>
                    <a:pt x="9421" y="51347"/>
                  </a:lnTo>
                  <a:lnTo>
                    <a:pt x="2562" y="41775"/>
                  </a:lnTo>
                  <a:lnTo>
                    <a:pt x="0" y="30700"/>
                  </a:lnTo>
                  <a:lnTo>
                    <a:pt x="1783" y="19468"/>
                  </a:lnTo>
                  <a:lnTo>
                    <a:pt x="7961" y="9424"/>
                  </a:lnTo>
                  <a:lnTo>
                    <a:pt x="17522" y="2561"/>
                  </a:lnTo>
                  <a:lnTo>
                    <a:pt x="28595" y="0"/>
                  </a:lnTo>
                  <a:lnTo>
                    <a:pt x="39826" y="1779"/>
                  </a:lnTo>
                  <a:lnTo>
                    <a:pt x="49858" y="7939"/>
                  </a:lnTo>
                  <a:lnTo>
                    <a:pt x="56730" y="17525"/>
                  </a:lnTo>
                  <a:lnTo>
                    <a:pt x="59296" y="28606"/>
                  </a:lnTo>
                  <a:lnTo>
                    <a:pt x="57511" y="39837"/>
                  </a:lnTo>
                  <a:lnTo>
                    <a:pt x="51331" y="49874"/>
                  </a:lnTo>
                  <a:close/>
                </a:path>
              </a:pathLst>
            </a:custGeom>
            <a:ln w="9753">
              <a:solidFill>
                <a:srgbClr val="FCEF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2" name="object 17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512032" y="4896497"/>
              <a:ext cx="43235" cy="43238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3512032" y="4896513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36347" y="5802"/>
                  </a:moveTo>
                  <a:lnTo>
                    <a:pt x="41360" y="12776"/>
                  </a:lnTo>
                  <a:lnTo>
                    <a:pt x="43235" y="20851"/>
                  </a:lnTo>
                  <a:lnTo>
                    <a:pt x="41946" y="29040"/>
                  </a:lnTo>
                  <a:lnTo>
                    <a:pt x="37465" y="36358"/>
                  </a:lnTo>
                  <a:lnTo>
                    <a:pt x="30471" y="41352"/>
                  </a:lnTo>
                  <a:lnTo>
                    <a:pt x="22380" y="43224"/>
                  </a:lnTo>
                  <a:lnTo>
                    <a:pt x="14179" y="41935"/>
                  </a:lnTo>
                  <a:lnTo>
                    <a:pt x="6858" y="37450"/>
                  </a:lnTo>
                  <a:lnTo>
                    <a:pt x="1865" y="30466"/>
                  </a:lnTo>
                  <a:lnTo>
                    <a:pt x="0" y="22382"/>
                  </a:lnTo>
                  <a:lnTo>
                    <a:pt x="1296" y="14183"/>
                  </a:lnTo>
                  <a:lnTo>
                    <a:pt x="5791" y="6856"/>
                  </a:lnTo>
                  <a:lnTo>
                    <a:pt x="12774" y="1864"/>
                  </a:lnTo>
                  <a:lnTo>
                    <a:pt x="20854" y="0"/>
                  </a:lnTo>
                  <a:lnTo>
                    <a:pt x="29042" y="1300"/>
                  </a:lnTo>
                  <a:lnTo>
                    <a:pt x="36347" y="5802"/>
                  </a:lnTo>
                  <a:close/>
                </a:path>
              </a:pathLst>
            </a:custGeom>
            <a:ln w="37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435600" y="4900231"/>
              <a:ext cx="43232" cy="43248"/>
            </a:xfrm>
            <a:prstGeom prst="rect">
              <a:avLst/>
            </a:prstGeom>
          </p:spPr>
        </p:pic>
        <p:sp>
          <p:nvSpPr>
            <p:cNvPr id="175" name="object 175"/>
            <p:cNvSpPr/>
            <p:nvPr/>
          </p:nvSpPr>
          <p:spPr>
            <a:xfrm>
              <a:off x="3435596" y="490023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37472" y="36385"/>
                  </a:moveTo>
                  <a:lnTo>
                    <a:pt x="30469" y="41379"/>
                  </a:lnTo>
                  <a:lnTo>
                    <a:pt x="22380" y="43248"/>
                  </a:lnTo>
                  <a:lnTo>
                    <a:pt x="14189" y="41952"/>
                  </a:lnTo>
                  <a:lnTo>
                    <a:pt x="6878" y="37452"/>
                  </a:lnTo>
                  <a:lnTo>
                    <a:pt x="1871" y="30470"/>
                  </a:lnTo>
                  <a:lnTo>
                    <a:pt x="0" y="22390"/>
                  </a:lnTo>
                  <a:lnTo>
                    <a:pt x="1297" y="14195"/>
                  </a:lnTo>
                  <a:lnTo>
                    <a:pt x="5799" y="6870"/>
                  </a:lnTo>
                  <a:lnTo>
                    <a:pt x="12792" y="1866"/>
                  </a:lnTo>
                  <a:lnTo>
                    <a:pt x="20880" y="0"/>
                  </a:lnTo>
                  <a:lnTo>
                    <a:pt x="29073" y="1305"/>
                  </a:lnTo>
                  <a:lnTo>
                    <a:pt x="36380" y="5816"/>
                  </a:lnTo>
                  <a:lnTo>
                    <a:pt x="41373" y="12784"/>
                  </a:lnTo>
                  <a:lnTo>
                    <a:pt x="43241" y="20858"/>
                  </a:lnTo>
                  <a:lnTo>
                    <a:pt x="41952" y="29053"/>
                  </a:lnTo>
                  <a:lnTo>
                    <a:pt x="37472" y="36385"/>
                  </a:lnTo>
                  <a:close/>
                </a:path>
              </a:pathLst>
            </a:custGeom>
            <a:ln w="37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17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363611" y="4836833"/>
              <a:ext cx="43043" cy="43172"/>
            </a:xfrm>
            <a:prstGeom prst="rect">
              <a:avLst/>
            </a:prstGeom>
          </p:spPr>
        </p:pic>
        <p:sp>
          <p:nvSpPr>
            <p:cNvPr id="177" name="object 177"/>
            <p:cNvSpPr/>
            <p:nvPr/>
          </p:nvSpPr>
          <p:spPr>
            <a:xfrm>
              <a:off x="3363608" y="483695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4770" y="7847"/>
                  </a:moveTo>
                  <a:lnTo>
                    <a:pt x="11412" y="2396"/>
                  </a:lnTo>
                  <a:lnTo>
                    <a:pt x="19353" y="0"/>
                  </a:lnTo>
                  <a:lnTo>
                    <a:pt x="27612" y="758"/>
                  </a:lnTo>
                  <a:lnTo>
                    <a:pt x="35212" y="4773"/>
                  </a:lnTo>
                  <a:lnTo>
                    <a:pt x="40655" y="11410"/>
                  </a:lnTo>
                  <a:lnTo>
                    <a:pt x="43048" y="19351"/>
                  </a:lnTo>
                  <a:lnTo>
                    <a:pt x="42288" y="27613"/>
                  </a:lnTo>
                  <a:lnTo>
                    <a:pt x="38273" y="35215"/>
                  </a:lnTo>
                  <a:lnTo>
                    <a:pt x="31637" y="40655"/>
                  </a:lnTo>
                  <a:lnTo>
                    <a:pt x="23699" y="43052"/>
                  </a:lnTo>
                  <a:lnTo>
                    <a:pt x="15438" y="42300"/>
                  </a:lnTo>
                  <a:lnTo>
                    <a:pt x="7831" y="38288"/>
                  </a:lnTo>
                  <a:lnTo>
                    <a:pt x="2389" y="31642"/>
                  </a:lnTo>
                  <a:lnTo>
                    <a:pt x="0" y="23696"/>
                  </a:lnTo>
                  <a:lnTo>
                    <a:pt x="760" y="15436"/>
                  </a:lnTo>
                  <a:lnTo>
                    <a:pt x="4770" y="7847"/>
                  </a:lnTo>
                  <a:close/>
                </a:path>
              </a:pathLst>
            </a:custGeom>
            <a:ln w="37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358192" y="4762741"/>
              <a:ext cx="43038" cy="43156"/>
            </a:xfrm>
            <a:prstGeom prst="rect">
              <a:avLst/>
            </a:prstGeom>
          </p:spPr>
        </p:pic>
        <p:sp>
          <p:nvSpPr>
            <p:cNvPr id="179" name="object 179"/>
            <p:cNvSpPr/>
            <p:nvPr/>
          </p:nvSpPr>
          <p:spPr>
            <a:xfrm>
              <a:off x="3358189" y="476284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35207" y="4767"/>
                  </a:moveTo>
                  <a:lnTo>
                    <a:pt x="40654" y="11417"/>
                  </a:lnTo>
                  <a:lnTo>
                    <a:pt x="43043" y="19361"/>
                  </a:lnTo>
                  <a:lnTo>
                    <a:pt x="42279" y="27621"/>
                  </a:lnTo>
                  <a:lnTo>
                    <a:pt x="38268" y="35221"/>
                  </a:lnTo>
                  <a:lnTo>
                    <a:pt x="31631" y="40663"/>
                  </a:lnTo>
                  <a:lnTo>
                    <a:pt x="23691" y="43053"/>
                  </a:lnTo>
                  <a:lnTo>
                    <a:pt x="15433" y="42292"/>
                  </a:lnTo>
                  <a:lnTo>
                    <a:pt x="7839" y="38282"/>
                  </a:lnTo>
                  <a:lnTo>
                    <a:pt x="2395" y="31638"/>
                  </a:lnTo>
                  <a:lnTo>
                    <a:pt x="0" y="23696"/>
                  </a:lnTo>
                  <a:lnTo>
                    <a:pt x="752" y="15440"/>
                  </a:lnTo>
                  <a:lnTo>
                    <a:pt x="4752" y="7853"/>
                  </a:lnTo>
                  <a:lnTo>
                    <a:pt x="11392" y="2397"/>
                  </a:lnTo>
                  <a:lnTo>
                    <a:pt x="19337" y="0"/>
                  </a:lnTo>
                  <a:lnTo>
                    <a:pt x="27604" y="757"/>
                  </a:lnTo>
                  <a:lnTo>
                    <a:pt x="35207" y="4767"/>
                  </a:lnTo>
                  <a:close/>
                </a:path>
              </a:pathLst>
            </a:custGeom>
            <a:ln w="37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0" name="object 18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531984" y="4645088"/>
              <a:ext cx="18008" cy="17995"/>
            </a:xfrm>
            <a:prstGeom prst="rect">
              <a:avLst/>
            </a:prstGeom>
          </p:spPr>
        </p:pic>
        <p:sp>
          <p:nvSpPr>
            <p:cNvPr id="181" name="object 181"/>
            <p:cNvSpPr/>
            <p:nvPr/>
          </p:nvSpPr>
          <p:spPr>
            <a:xfrm>
              <a:off x="3531988" y="4645080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0" y="9004"/>
                  </a:moveTo>
                  <a:lnTo>
                    <a:pt x="0" y="13982"/>
                  </a:lnTo>
                  <a:lnTo>
                    <a:pt x="4025" y="18008"/>
                  </a:lnTo>
                  <a:lnTo>
                    <a:pt x="9004" y="18008"/>
                  </a:lnTo>
                  <a:lnTo>
                    <a:pt x="13970" y="18008"/>
                  </a:lnTo>
                  <a:lnTo>
                    <a:pt x="18008" y="13982"/>
                  </a:lnTo>
                  <a:lnTo>
                    <a:pt x="18008" y="9004"/>
                  </a:lnTo>
                  <a:lnTo>
                    <a:pt x="18008" y="4025"/>
                  </a:lnTo>
                  <a:lnTo>
                    <a:pt x="13970" y="0"/>
                  </a:lnTo>
                  <a:lnTo>
                    <a:pt x="9004" y="0"/>
                  </a:lnTo>
                  <a:lnTo>
                    <a:pt x="4025" y="0"/>
                  </a:lnTo>
                  <a:lnTo>
                    <a:pt x="0" y="4025"/>
                  </a:lnTo>
                  <a:lnTo>
                    <a:pt x="0" y="900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3371112" y="4696418"/>
              <a:ext cx="234315" cy="233679"/>
            </a:xfrm>
            <a:custGeom>
              <a:avLst/>
              <a:gdLst/>
              <a:ahLst/>
              <a:cxnLst/>
              <a:rect l="l" t="t" r="r" b="b"/>
              <a:pathLst>
                <a:path w="234314" h="233679">
                  <a:moveTo>
                    <a:pt x="203276" y="0"/>
                  </a:moveTo>
                  <a:lnTo>
                    <a:pt x="114528" y="96621"/>
                  </a:lnTo>
                  <a:lnTo>
                    <a:pt x="10782" y="15595"/>
                  </a:lnTo>
                  <a:lnTo>
                    <a:pt x="0" y="29260"/>
                  </a:lnTo>
                  <a:lnTo>
                    <a:pt x="96469" y="120268"/>
                  </a:lnTo>
                  <a:lnTo>
                    <a:pt x="14135" y="223062"/>
                  </a:lnTo>
                  <a:lnTo>
                    <a:pt x="26695" y="233641"/>
                  </a:lnTo>
                  <a:lnTo>
                    <a:pt x="116776" y="138645"/>
                  </a:lnTo>
                  <a:lnTo>
                    <a:pt x="222427" y="218897"/>
                  </a:lnTo>
                  <a:lnTo>
                    <a:pt x="233819" y="205536"/>
                  </a:lnTo>
                  <a:lnTo>
                    <a:pt x="136664" y="116522"/>
                  </a:lnTo>
                  <a:lnTo>
                    <a:pt x="214998" y="11366"/>
                  </a:lnTo>
                  <a:lnTo>
                    <a:pt x="2032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3371112" y="4696418"/>
              <a:ext cx="234315" cy="233679"/>
            </a:xfrm>
            <a:custGeom>
              <a:avLst/>
              <a:gdLst/>
              <a:ahLst/>
              <a:cxnLst/>
              <a:rect l="l" t="t" r="r" b="b"/>
              <a:pathLst>
                <a:path w="234314" h="233679">
                  <a:moveTo>
                    <a:pt x="14135" y="223062"/>
                  </a:moveTo>
                  <a:lnTo>
                    <a:pt x="96469" y="120268"/>
                  </a:lnTo>
                  <a:lnTo>
                    <a:pt x="0" y="29260"/>
                  </a:lnTo>
                  <a:lnTo>
                    <a:pt x="10782" y="15595"/>
                  </a:lnTo>
                  <a:lnTo>
                    <a:pt x="114528" y="96621"/>
                  </a:lnTo>
                  <a:lnTo>
                    <a:pt x="203276" y="0"/>
                  </a:lnTo>
                  <a:lnTo>
                    <a:pt x="214998" y="11366"/>
                  </a:lnTo>
                  <a:lnTo>
                    <a:pt x="136664" y="116522"/>
                  </a:lnTo>
                  <a:lnTo>
                    <a:pt x="233819" y="205536"/>
                  </a:lnTo>
                  <a:lnTo>
                    <a:pt x="222427" y="218897"/>
                  </a:lnTo>
                  <a:lnTo>
                    <a:pt x="116776" y="138645"/>
                  </a:lnTo>
                  <a:lnTo>
                    <a:pt x="26695" y="233641"/>
                  </a:lnTo>
                  <a:lnTo>
                    <a:pt x="14135" y="22306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4" name="object 184"/>
          <p:cNvSpPr txBox="1"/>
          <p:nvPr/>
        </p:nvSpPr>
        <p:spPr>
          <a:xfrm>
            <a:off x="2161594" y="4376853"/>
            <a:ext cx="1692910" cy="1005205"/>
          </a:xfrm>
          <a:prstGeom prst="rect">
            <a:avLst/>
          </a:prstGeom>
          <a:ln w="12176">
            <a:solidFill>
              <a:srgbClr val="00973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50">
              <a:latin typeface="Times New Roman"/>
              <a:cs typeface="Times New Roman"/>
            </a:endParaRPr>
          </a:p>
          <a:p>
            <a:pPr marL="168910">
              <a:lnSpc>
                <a:spcPct val="100000"/>
              </a:lnSpc>
              <a:tabLst>
                <a:tab pos="885825" algn="l"/>
              </a:tabLst>
            </a:pPr>
            <a:r>
              <a:rPr sz="600" spc="-10" dirty="0">
                <a:latin typeface="Arial"/>
                <a:cs typeface="Arial"/>
              </a:rPr>
              <a:t>4x2xAWG23</a:t>
            </a:r>
            <a:r>
              <a:rPr sz="600" dirty="0">
                <a:latin typeface="Arial"/>
                <a:cs typeface="Arial"/>
              </a:rPr>
              <a:t>	</a:t>
            </a:r>
            <a:r>
              <a:rPr sz="600" spc="-10" dirty="0">
                <a:latin typeface="Arial"/>
                <a:cs typeface="Arial"/>
              </a:rPr>
              <a:t>2x(4x2xAWG23)</a:t>
            </a:r>
            <a:endParaRPr sz="600">
              <a:latin typeface="Arial"/>
              <a:cs typeface="Arial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322061" y="4376853"/>
            <a:ext cx="1692910" cy="1005205"/>
          </a:xfrm>
          <a:prstGeom prst="rect">
            <a:avLst/>
          </a:prstGeom>
          <a:ln w="12176">
            <a:solidFill>
              <a:srgbClr val="009735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</a:pPr>
            <a:r>
              <a:rPr sz="600" dirty="0">
                <a:latin typeface="Arial"/>
                <a:cs typeface="Arial"/>
              </a:rPr>
              <a:t>U/UTP: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Uskærmet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kabel</a:t>
            </a:r>
            <a:endParaRPr sz="600">
              <a:latin typeface="Arial"/>
              <a:cs typeface="Arial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311299" y="842585"/>
            <a:ext cx="1717675" cy="915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spc="-20" dirty="0">
                <a:latin typeface="Arial"/>
                <a:cs typeface="Arial"/>
              </a:rPr>
              <a:t>For</a:t>
            </a:r>
            <a:r>
              <a:rPr sz="700" dirty="0">
                <a:latin typeface="Arial"/>
                <a:cs typeface="Arial"/>
              </a:rPr>
              <a:t> at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beskrive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kabler,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consolidationpoint-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patchkabler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uskærmet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el-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skærmet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findes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følgende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muligheder.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x/yTP</a:t>
            </a:r>
            <a:endParaRPr sz="700">
              <a:latin typeface="Arial"/>
              <a:cs typeface="Arial"/>
            </a:endParaRPr>
          </a:p>
          <a:p>
            <a:pPr marL="192405" lvl="1" indent="-72390">
              <a:lnSpc>
                <a:spcPct val="100000"/>
              </a:lnSpc>
              <a:spcBef>
                <a:spcPts val="160"/>
              </a:spcBef>
              <a:buChar char="-"/>
              <a:tabLst>
                <a:tab pos="193040" algn="l"/>
              </a:tabLst>
            </a:pPr>
            <a:r>
              <a:rPr sz="700" dirty="0">
                <a:latin typeface="Arial"/>
                <a:cs typeface="Arial"/>
              </a:rPr>
              <a:t>x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står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hvordan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kablet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skærmet.</a:t>
            </a:r>
            <a:endParaRPr sz="700">
              <a:latin typeface="Arial"/>
              <a:cs typeface="Arial"/>
            </a:endParaRPr>
          </a:p>
          <a:p>
            <a:pPr marL="192405" marR="198755" lvl="1" indent="-72390">
              <a:lnSpc>
                <a:spcPct val="119100"/>
              </a:lnSpc>
              <a:buChar char="-"/>
              <a:tabLst>
                <a:tab pos="193040" algn="l"/>
              </a:tabLst>
            </a:pPr>
            <a:r>
              <a:rPr sz="700" dirty="0">
                <a:latin typeface="Arial"/>
                <a:cs typeface="Arial"/>
              </a:rPr>
              <a:t>y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står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hvordan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par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 </a:t>
            </a:r>
            <a:r>
              <a:rPr sz="700" spc="-10" dirty="0">
                <a:latin typeface="Arial"/>
                <a:cs typeface="Arial"/>
              </a:rPr>
              <a:t>skærmet</a:t>
            </a:r>
            <a:endParaRPr sz="700">
              <a:latin typeface="Arial"/>
              <a:cs typeface="Arial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2147351" y="842852"/>
            <a:ext cx="1697989" cy="661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0650" indent="-108585">
              <a:lnSpc>
                <a:spcPct val="100000"/>
              </a:lnSpc>
              <a:spcBef>
                <a:spcPts val="2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U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står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uskærmet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(unshielded)</a:t>
            </a:r>
            <a:endParaRPr sz="700">
              <a:latin typeface="Arial"/>
              <a:cs typeface="Arial"/>
            </a:endParaRPr>
          </a:p>
          <a:p>
            <a:pPr marL="120650" marR="825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50" dirty="0">
                <a:latin typeface="Arial"/>
                <a:cs typeface="Arial"/>
              </a:rPr>
              <a:t>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står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fletskærm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(shield),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som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beskytter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lavfrekvente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forstyrrelser</a:t>
            </a:r>
            <a:endParaRPr sz="700">
              <a:latin typeface="Arial"/>
              <a:cs typeface="Arial"/>
            </a:endParaRPr>
          </a:p>
          <a:p>
            <a:pPr marL="120650" marR="508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40" dirty="0">
                <a:latin typeface="Arial"/>
                <a:cs typeface="Arial"/>
              </a:rPr>
              <a:t>F</a:t>
            </a:r>
            <a:r>
              <a:rPr sz="700" spc="-10" dirty="0">
                <a:latin typeface="Arial"/>
                <a:cs typeface="Arial"/>
              </a:rPr>
              <a:t> står for folieskærm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(foil),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som</a:t>
            </a:r>
            <a:r>
              <a:rPr sz="700" spc="4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beskytter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højfrekvente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forstyrrelser</a:t>
            </a:r>
            <a:endParaRPr sz="700">
              <a:latin typeface="Arial"/>
              <a:cs typeface="Arial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311299" y="1866307"/>
            <a:ext cx="6343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60" dirty="0">
                <a:solidFill>
                  <a:srgbClr val="009735"/>
                </a:solidFill>
                <a:latin typeface="Calibri"/>
                <a:cs typeface="Calibri"/>
              </a:rPr>
              <a:t>Actassi</a:t>
            </a:r>
            <a:r>
              <a:rPr sz="700" spc="5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009735"/>
                </a:solidFill>
                <a:latin typeface="Calibri"/>
                <a:cs typeface="Calibri"/>
              </a:rPr>
              <a:t>Cat.5e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89" name="object 189"/>
          <p:cNvSpPr txBox="1"/>
          <p:nvPr/>
        </p:nvSpPr>
        <p:spPr>
          <a:xfrm>
            <a:off x="311299" y="4225624"/>
            <a:ext cx="58166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60" dirty="0">
                <a:solidFill>
                  <a:srgbClr val="009735"/>
                </a:solidFill>
                <a:latin typeface="Calibri"/>
                <a:cs typeface="Calibri"/>
              </a:rPr>
              <a:t>Actassi</a:t>
            </a:r>
            <a:r>
              <a:rPr sz="700" spc="5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9735"/>
                </a:solidFill>
                <a:latin typeface="Calibri"/>
                <a:cs typeface="Calibri"/>
              </a:rPr>
              <a:t>Cat.6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9299" y="4910585"/>
            <a:ext cx="1717675" cy="1107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0" marR="29845" indent="-108585">
              <a:lnSpc>
                <a:spcPct val="119100"/>
              </a:lnSpc>
              <a:spcBef>
                <a:spcPts val="10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0" dirty="0">
                <a:latin typeface="Arial"/>
                <a:cs typeface="Arial"/>
              </a:rPr>
              <a:t>Leveres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500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kabeltromle.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Nogle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udvalgte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typer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leveres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boks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305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m</a:t>
            </a:r>
            <a:endParaRPr sz="700">
              <a:latin typeface="Arial"/>
              <a:cs typeface="Arial"/>
            </a:endParaRPr>
          </a:p>
          <a:p>
            <a:pPr marL="120650" marR="9334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Mærket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typebetegnelse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opbygning,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kategoriangivelse,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meter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markeringer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produktionskode.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Nogle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også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mærket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NVP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værdien.</a:t>
            </a:r>
            <a:endParaRPr sz="7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675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33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2468" y="4253725"/>
            <a:ext cx="1535404" cy="43052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468" y="3049486"/>
            <a:ext cx="1480705" cy="45593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94059" y="2661910"/>
            <a:ext cx="1692910" cy="1005205"/>
          </a:xfrm>
          <a:prstGeom prst="rect">
            <a:avLst/>
          </a:prstGeom>
          <a:ln w="12176">
            <a:solidFill>
              <a:srgbClr val="009735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390"/>
              </a:spcBef>
            </a:pPr>
            <a:r>
              <a:rPr sz="600" spc="-10" dirty="0">
                <a:latin typeface="Arial"/>
                <a:cs typeface="Arial"/>
              </a:rPr>
              <a:t>F/UTP: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Skærmet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kabel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(folieskærm).</a:t>
            </a:r>
            <a:endParaRPr sz="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4059" y="1511751"/>
            <a:ext cx="1692910" cy="1005205"/>
          </a:xfrm>
          <a:prstGeom prst="rect">
            <a:avLst/>
          </a:prstGeom>
          <a:ln w="12176">
            <a:solidFill>
              <a:srgbClr val="009735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390"/>
              </a:spcBef>
            </a:pPr>
            <a:r>
              <a:rPr sz="600" dirty="0">
                <a:latin typeface="Arial"/>
                <a:cs typeface="Arial"/>
              </a:rPr>
              <a:t>U/UTP: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Uskærmet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kabel.</a:t>
            </a:r>
            <a:endParaRPr sz="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4059" y="325593"/>
            <a:ext cx="1692910" cy="1005205"/>
          </a:xfrm>
          <a:prstGeom prst="rect">
            <a:avLst/>
          </a:prstGeom>
          <a:ln w="12176">
            <a:solidFill>
              <a:srgbClr val="009735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390"/>
              </a:spcBef>
            </a:pPr>
            <a:r>
              <a:rPr sz="600" spc="-10" dirty="0">
                <a:latin typeface="Arial"/>
                <a:cs typeface="Arial"/>
              </a:rPr>
              <a:t>F/UTP: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Skærmet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kabel,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folieskærm.</a:t>
            </a:r>
            <a:endParaRPr sz="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6831" y="4890363"/>
            <a:ext cx="1713864" cy="9277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Generelt</a:t>
            </a:r>
            <a:r>
              <a:rPr sz="800" spc="19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for</a:t>
            </a:r>
            <a:r>
              <a:rPr sz="800" spc="19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009735"/>
                </a:solidFill>
                <a:latin typeface="Calibri"/>
                <a:cs typeface="Calibri"/>
              </a:rPr>
              <a:t>Actassi</a:t>
            </a:r>
            <a:r>
              <a:rPr sz="800" spc="19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009735"/>
                </a:solidFill>
                <a:latin typeface="Calibri"/>
                <a:cs typeface="Calibri"/>
              </a:rPr>
              <a:t>kobberkabler</a:t>
            </a:r>
            <a:endParaRPr sz="800">
              <a:latin typeface="Calibri"/>
              <a:cs typeface="Calibri"/>
            </a:endParaRPr>
          </a:p>
          <a:p>
            <a:pPr marL="120650" marR="5080" indent="-108585">
              <a:lnSpc>
                <a:spcPts val="1000"/>
              </a:lnSpc>
              <a:spcBef>
                <a:spcPts val="4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Leveres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 </a:t>
            </a:r>
            <a:r>
              <a:rPr sz="700" spc="-20" dirty="0">
                <a:latin typeface="Arial"/>
                <a:cs typeface="Arial"/>
              </a:rPr>
              <a:t>PVC-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blyfri samt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halogenfri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brandhæmmende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(LS0H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LSFR0H)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udførelse</a:t>
            </a:r>
            <a:endParaRPr sz="700">
              <a:latin typeface="Arial"/>
              <a:cs typeface="Arial"/>
            </a:endParaRPr>
          </a:p>
          <a:p>
            <a:pPr marL="120650" marR="211454" indent="-108585">
              <a:lnSpc>
                <a:spcPts val="10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Alle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ledere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tydeligt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farvekodet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henhold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EIA/TIA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568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0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Alle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leverancer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100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%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testede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366695" y="2885174"/>
            <a:ext cx="408940" cy="408940"/>
            <a:chOff x="2366695" y="2885174"/>
            <a:chExt cx="408940" cy="408940"/>
          </a:xfrm>
        </p:grpSpPr>
        <p:sp>
          <p:nvSpPr>
            <p:cNvPr id="10" name="object 10"/>
            <p:cNvSpPr/>
            <p:nvPr/>
          </p:nvSpPr>
          <p:spPr>
            <a:xfrm>
              <a:off x="2368423" y="2886901"/>
              <a:ext cx="405765" cy="405765"/>
            </a:xfrm>
            <a:custGeom>
              <a:avLst/>
              <a:gdLst/>
              <a:ahLst/>
              <a:cxnLst/>
              <a:rect l="l" t="t" r="r" b="b"/>
              <a:pathLst>
                <a:path w="405764" h="405764">
                  <a:moveTo>
                    <a:pt x="202577" y="0"/>
                  </a:moveTo>
                  <a:lnTo>
                    <a:pt x="156126" y="5349"/>
                  </a:lnTo>
                  <a:lnTo>
                    <a:pt x="113486" y="20589"/>
                  </a:lnTo>
                  <a:lnTo>
                    <a:pt x="75872" y="44502"/>
                  </a:lnTo>
                  <a:lnTo>
                    <a:pt x="44502" y="75872"/>
                  </a:lnTo>
                  <a:lnTo>
                    <a:pt x="20589" y="113486"/>
                  </a:lnTo>
                  <a:lnTo>
                    <a:pt x="5349" y="156126"/>
                  </a:lnTo>
                  <a:lnTo>
                    <a:pt x="0" y="202577"/>
                  </a:lnTo>
                  <a:lnTo>
                    <a:pt x="5349" y="249024"/>
                  </a:lnTo>
                  <a:lnTo>
                    <a:pt x="20589" y="291663"/>
                  </a:lnTo>
                  <a:lnTo>
                    <a:pt x="44502" y="329277"/>
                  </a:lnTo>
                  <a:lnTo>
                    <a:pt x="75872" y="360649"/>
                  </a:lnTo>
                  <a:lnTo>
                    <a:pt x="113486" y="384564"/>
                  </a:lnTo>
                  <a:lnTo>
                    <a:pt x="156126" y="399804"/>
                  </a:lnTo>
                  <a:lnTo>
                    <a:pt x="202577" y="405155"/>
                  </a:lnTo>
                  <a:lnTo>
                    <a:pt x="249024" y="399804"/>
                  </a:lnTo>
                  <a:lnTo>
                    <a:pt x="291663" y="384564"/>
                  </a:lnTo>
                  <a:lnTo>
                    <a:pt x="329277" y="360649"/>
                  </a:lnTo>
                  <a:lnTo>
                    <a:pt x="360649" y="329277"/>
                  </a:lnTo>
                  <a:lnTo>
                    <a:pt x="384564" y="291663"/>
                  </a:lnTo>
                  <a:lnTo>
                    <a:pt x="399804" y="249024"/>
                  </a:lnTo>
                  <a:lnTo>
                    <a:pt x="405155" y="202577"/>
                  </a:lnTo>
                  <a:lnTo>
                    <a:pt x="399804" y="156126"/>
                  </a:lnTo>
                  <a:lnTo>
                    <a:pt x="384564" y="113486"/>
                  </a:lnTo>
                  <a:lnTo>
                    <a:pt x="360649" y="75872"/>
                  </a:lnTo>
                  <a:lnTo>
                    <a:pt x="329277" y="44502"/>
                  </a:lnTo>
                  <a:lnTo>
                    <a:pt x="291663" y="20589"/>
                  </a:lnTo>
                  <a:lnTo>
                    <a:pt x="249024" y="5349"/>
                  </a:lnTo>
                  <a:lnTo>
                    <a:pt x="202577" y="0"/>
                  </a:lnTo>
                  <a:close/>
                </a:path>
              </a:pathLst>
            </a:custGeom>
            <a:solidFill>
              <a:srgbClr val="A7CC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368423" y="2886901"/>
              <a:ext cx="405765" cy="405765"/>
            </a:xfrm>
            <a:custGeom>
              <a:avLst/>
              <a:gdLst/>
              <a:ahLst/>
              <a:cxnLst/>
              <a:rect l="l" t="t" r="r" b="b"/>
              <a:pathLst>
                <a:path w="405764" h="405764">
                  <a:moveTo>
                    <a:pt x="0" y="202577"/>
                  </a:moveTo>
                  <a:lnTo>
                    <a:pt x="5349" y="249024"/>
                  </a:lnTo>
                  <a:lnTo>
                    <a:pt x="20589" y="291663"/>
                  </a:lnTo>
                  <a:lnTo>
                    <a:pt x="44502" y="329277"/>
                  </a:lnTo>
                  <a:lnTo>
                    <a:pt x="75872" y="360649"/>
                  </a:lnTo>
                  <a:lnTo>
                    <a:pt x="113486" y="384564"/>
                  </a:lnTo>
                  <a:lnTo>
                    <a:pt x="156126" y="399804"/>
                  </a:lnTo>
                  <a:lnTo>
                    <a:pt x="202577" y="405155"/>
                  </a:lnTo>
                  <a:lnTo>
                    <a:pt x="249024" y="399804"/>
                  </a:lnTo>
                  <a:lnTo>
                    <a:pt x="291663" y="384564"/>
                  </a:lnTo>
                  <a:lnTo>
                    <a:pt x="329277" y="360649"/>
                  </a:lnTo>
                  <a:lnTo>
                    <a:pt x="360649" y="329277"/>
                  </a:lnTo>
                  <a:lnTo>
                    <a:pt x="384564" y="291663"/>
                  </a:lnTo>
                  <a:lnTo>
                    <a:pt x="399804" y="249024"/>
                  </a:lnTo>
                  <a:lnTo>
                    <a:pt x="405155" y="202577"/>
                  </a:lnTo>
                  <a:lnTo>
                    <a:pt x="399804" y="156126"/>
                  </a:lnTo>
                  <a:lnTo>
                    <a:pt x="384564" y="113486"/>
                  </a:lnTo>
                  <a:lnTo>
                    <a:pt x="360649" y="75872"/>
                  </a:lnTo>
                  <a:lnTo>
                    <a:pt x="329277" y="44502"/>
                  </a:lnTo>
                  <a:lnTo>
                    <a:pt x="291663" y="20589"/>
                  </a:lnTo>
                  <a:lnTo>
                    <a:pt x="249024" y="5349"/>
                  </a:lnTo>
                  <a:lnTo>
                    <a:pt x="202577" y="0"/>
                  </a:lnTo>
                  <a:lnTo>
                    <a:pt x="156126" y="5349"/>
                  </a:lnTo>
                  <a:lnTo>
                    <a:pt x="113486" y="20589"/>
                  </a:lnTo>
                  <a:lnTo>
                    <a:pt x="75872" y="44502"/>
                  </a:lnTo>
                  <a:lnTo>
                    <a:pt x="44502" y="75872"/>
                  </a:lnTo>
                  <a:lnTo>
                    <a:pt x="20589" y="113486"/>
                  </a:lnTo>
                  <a:lnTo>
                    <a:pt x="5349" y="156126"/>
                  </a:lnTo>
                  <a:lnTo>
                    <a:pt x="0" y="202577"/>
                  </a:lnTo>
                  <a:close/>
                </a:path>
              </a:pathLst>
            </a:custGeom>
            <a:ln w="34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402018" y="2920493"/>
              <a:ext cx="338455" cy="338455"/>
            </a:xfrm>
            <a:custGeom>
              <a:avLst/>
              <a:gdLst/>
              <a:ahLst/>
              <a:cxnLst/>
              <a:rect l="l" t="t" r="r" b="b"/>
              <a:pathLst>
                <a:path w="338455" h="338454">
                  <a:moveTo>
                    <a:pt x="168986" y="0"/>
                  </a:moveTo>
                  <a:lnTo>
                    <a:pt x="124061" y="6036"/>
                  </a:lnTo>
                  <a:lnTo>
                    <a:pt x="83693" y="23070"/>
                  </a:lnTo>
                  <a:lnTo>
                    <a:pt x="49493" y="49493"/>
                  </a:lnTo>
                  <a:lnTo>
                    <a:pt x="23070" y="83693"/>
                  </a:lnTo>
                  <a:lnTo>
                    <a:pt x="6036" y="124061"/>
                  </a:lnTo>
                  <a:lnTo>
                    <a:pt x="0" y="168986"/>
                  </a:lnTo>
                  <a:lnTo>
                    <a:pt x="6036" y="213905"/>
                  </a:lnTo>
                  <a:lnTo>
                    <a:pt x="23070" y="254269"/>
                  </a:lnTo>
                  <a:lnTo>
                    <a:pt x="49493" y="288467"/>
                  </a:lnTo>
                  <a:lnTo>
                    <a:pt x="83693" y="314889"/>
                  </a:lnTo>
                  <a:lnTo>
                    <a:pt x="124061" y="331923"/>
                  </a:lnTo>
                  <a:lnTo>
                    <a:pt x="168986" y="337959"/>
                  </a:lnTo>
                  <a:lnTo>
                    <a:pt x="213909" y="331923"/>
                  </a:lnTo>
                  <a:lnTo>
                    <a:pt x="254275" y="314889"/>
                  </a:lnTo>
                  <a:lnTo>
                    <a:pt x="288472" y="288467"/>
                  </a:lnTo>
                  <a:lnTo>
                    <a:pt x="314892" y="254269"/>
                  </a:lnTo>
                  <a:lnTo>
                    <a:pt x="331924" y="213905"/>
                  </a:lnTo>
                  <a:lnTo>
                    <a:pt x="337959" y="168986"/>
                  </a:lnTo>
                  <a:lnTo>
                    <a:pt x="331924" y="124061"/>
                  </a:lnTo>
                  <a:lnTo>
                    <a:pt x="314892" y="83693"/>
                  </a:lnTo>
                  <a:lnTo>
                    <a:pt x="288472" y="49493"/>
                  </a:lnTo>
                  <a:lnTo>
                    <a:pt x="254275" y="23070"/>
                  </a:lnTo>
                  <a:lnTo>
                    <a:pt x="213909" y="6036"/>
                  </a:lnTo>
                  <a:lnTo>
                    <a:pt x="168986" y="0"/>
                  </a:lnTo>
                  <a:close/>
                </a:path>
              </a:pathLst>
            </a:custGeom>
            <a:solidFill>
              <a:srgbClr val="4343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402018" y="2920493"/>
              <a:ext cx="338455" cy="338455"/>
            </a:xfrm>
            <a:custGeom>
              <a:avLst/>
              <a:gdLst/>
              <a:ahLst/>
              <a:cxnLst/>
              <a:rect l="l" t="t" r="r" b="b"/>
              <a:pathLst>
                <a:path w="338455" h="338454">
                  <a:moveTo>
                    <a:pt x="0" y="168986"/>
                  </a:moveTo>
                  <a:lnTo>
                    <a:pt x="6036" y="213905"/>
                  </a:lnTo>
                  <a:lnTo>
                    <a:pt x="23070" y="254269"/>
                  </a:lnTo>
                  <a:lnTo>
                    <a:pt x="49493" y="288467"/>
                  </a:lnTo>
                  <a:lnTo>
                    <a:pt x="83693" y="314889"/>
                  </a:lnTo>
                  <a:lnTo>
                    <a:pt x="124061" y="331923"/>
                  </a:lnTo>
                  <a:lnTo>
                    <a:pt x="168986" y="337959"/>
                  </a:lnTo>
                  <a:lnTo>
                    <a:pt x="213909" y="331923"/>
                  </a:lnTo>
                  <a:lnTo>
                    <a:pt x="254275" y="314889"/>
                  </a:lnTo>
                  <a:lnTo>
                    <a:pt x="288472" y="288467"/>
                  </a:lnTo>
                  <a:lnTo>
                    <a:pt x="314892" y="254269"/>
                  </a:lnTo>
                  <a:lnTo>
                    <a:pt x="331924" y="213905"/>
                  </a:lnTo>
                  <a:lnTo>
                    <a:pt x="337959" y="168986"/>
                  </a:lnTo>
                  <a:lnTo>
                    <a:pt x="331924" y="124061"/>
                  </a:lnTo>
                  <a:lnTo>
                    <a:pt x="314892" y="83693"/>
                  </a:lnTo>
                  <a:lnTo>
                    <a:pt x="288472" y="49493"/>
                  </a:lnTo>
                  <a:lnTo>
                    <a:pt x="254275" y="23070"/>
                  </a:lnTo>
                  <a:lnTo>
                    <a:pt x="213909" y="6036"/>
                  </a:lnTo>
                  <a:lnTo>
                    <a:pt x="168986" y="0"/>
                  </a:lnTo>
                  <a:lnTo>
                    <a:pt x="124061" y="6036"/>
                  </a:lnTo>
                  <a:lnTo>
                    <a:pt x="83693" y="23070"/>
                  </a:lnTo>
                  <a:lnTo>
                    <a:pt x="49493" y="49493"/>
                  </a:lnTo>
                  <a:lnTo>
                    <a:pt x="23070" y="83693"/>
                  </a:lnTo>
                  <a:lnTo>
                    <a:pt x="6036" y="124061"/>
                  </a:lnTo>
                  <a:lnTo>
                    <a:pt x="0" y="168986"/>
                  </a:lnTo>
                  <a:close/>
                </a:path>
              </a:pathLst>
            </a:custGeom>
            <a:ln w="42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04821" y="2923298"/>
              <a:ext cx="332359" cy="33235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04830" y="2923305"/>
              <a:ext cx="332740" cy="332740"/>
            </a:xfrm>
            <a:custGeom>
              <a:avLst/>
              <a:gdLst/>
              <a:ahLst/>
              <a:cxnLst/>
              <a:rect l="l" t="t" r="r" b="b"/>
              <a:pathLst>
                <a:path w="332739" h="332739">
                  <a:moveTo>
                    <a:pt x="166166" y="319506"/>
                  </a:moveTo>
                  <a:lnTo>
                    <a:pt x="117755" y="311676"/>
                  </a:lnTo>
                  <a:lnTo>
                    <a:pt x="75672" y="289884"/>
                  </a:lnTo>
                  <a:lnTo>
                    <a:pt x="42462" y="256673"/>
                  </a:lnTo>
                  <a:lnTo>
                    <a:pt x="20669" y="214590"/>
                  </a:lnTo>
                  <a:lnTo>
                    <a:pt x="12839" y="166179"/>
                  </a:lnTo>
                  <a:lnTo>
                    <a:pt x="20669" y="117762"/>
                  </a:lnTo>
                  <a:lnTo>
                    <a:pt x="42462" y="75675"/>
                  </a:lnTo>
                  <a:lnTo>
                    <a:pt x="75672" y="42463"/>
                  </a:lnTo>
                  <a:lnTo>
                    <a:pt x="117755" y="20669"/>
                  </a:lnTo>
                  <a:lnTo>
                    <a:pt x="166166" y="12839"/>
                  </a:lnTo>
                  <a:lnTo>
                    <a:pt x="214578" y="20669"/>
                  </a:lnTo>
                  <a:lnTo>
                    <a:pt x="256665" y="42463"/>
                  </a:lnTo>
                  <a:lnTo>
                    <a:pt x="289879" y="75675"/>
                  </a:lnTo>
                  <a:lnTo>
                    <a:pt x="311675" y="117762"/>
                  </a:lnTo>
                  <a:lnTo>
                    <a:pt x="319506" y="166179"/>
                  </a:lnTo>
                  <a:lnTo>
                    <a:pt x="311675" y="214590"/>
                  </a:lnTo>
                  <a:lnTo>
                    <a:pt x="289879" y="256673"/>
                  </a:lnTo>
                  <a:lnTo>
                    <a:pt x="256665" y="289884"/>
                  </a:lnTo>
                  <a:lnTo>
                    <a:pt x="214578" y="311676"/>
                  </a:lnTo>
                  <a:lnTo>
                    <a:pt x="166166" y="319506"/>
                  </a:lnTo>
                  <a:close/>
                </a:path>
                <a:path w="332739" h="332739">
                  <a:moveTo>
                    <a:pt x="166166" y="0"/>
                  </a:moveTo>
                  <a:lnTo>
                    <a:pt x="122042" y="5946"/>
                  </a:lnTo>
                  <a:lnTo>
                    <a:pt x="82361" y="22721"/>
                  </a:lnTo>
                  <a:lnTo>
                    <a:pt x="48721" y="48728"/>
                  </a:lnTo>
                  <a:lnTo>
                    <a:pt x="22717" y="82371"/>
                  </a:lnTo>
                  <a:lnTo>
                    <a:pt x="5945" y="122053"/>
                  </a:lnTo>
                  <a:lnTo>
                    <a:pt x="0" y="166179"/>
                  </a:lnTo>
                  <a:lnTo>
                    <a:pt x="5945" y="210299"/>
                  </a:lnTo>
                  <a:lnTo>
                    <a:pt x="22717" y="249978"/>
                  </a:lnTo>
                  <a:lnTo>
                    <a:pt x="48721" y="283619"/>
                  </a:lnTo>
                  <a:lnTo>
                    <a:pt x="82361" y="309625"/>
                  </a:lnTo>
                  <a:lnTo>
                    <a:pt x="122042" y="326399"/>
                  </a:lnTo>
                  <a:lnTo>
                    <a:pt x="166166" y="332346"/>
                  </a:lnTo>
                  <a:lnTo>
                    <a:pt x="210292" y="326399"/>
                  </a:lnTo>
                  <a:lnTo>
                    <a:pt x="249975" y="309625"/>
                  </a:lnTo>
                  <a:lnTo>
                    <a:pt x="283617" y="283619"/>
                  </a:lnTo>
                  <a:lnTo>
                    <a:pt x="309625" y="249978"/>
                  </a:lnTo>
                  <a:lnTo>
                    <a:pt x="326399" y="210299"/>
                  </a:lnTo>
                  <a:lnTo>
                    <a:pt x="332346" y="166179"/>
                  </a:lnTo>
                  <a:lnTo>
                    <a:pt x="326399" y="122053"/>
                  </a:lnTo>
                  <a:lnTo>
                    <a:pt x="309625" y="82371"/>
                  </a:lnTo>
                  <a:lnTo>
                    <a:pt x="283617" y="48728"/>
                  </a:lnTo>
                  <a:lnTo>
                    <a:pt x="249975" y="22721"/>
                  </a:lnTo>
                  <a:lnTo>
                    <a:pt x="210292" y="5946"/>
                  </a:lnTo>
                  <a:lnTo>
                    <a:pt x="16616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32305" y="3029722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6847" y="0"/>
                  </a:moveTo>
                  <a:lnTo>
                    <a:pt x="15827" y="3329"/>
                  </a:lnTo>
                  <a:lnTo>
                    <a:pt x="6607" y="10902"/>
                  </a:lnTo>
                  <a:lnTo>
                    <a:pt x="1044" y="21435"/>
                  </a:lnTo>
                  <a:lnTo>
                    <a:pt x="0" y="32888"/>
                  </a:lnTo>
                  <a:lnTo>
                    <a:pt x="3331" y="43905"/>
                  </a:lnTo>
                  <a:lnTo>
                    <a:pt x="10899" y="53130"/>
                  </a:lnTo>
                  <a:lnTo>
                    <a:pt x="21435" y="58696"/>
                  </a:lnTo>
                  <a:lnTo>
                    <a:pt x="32894" y="59750"/>
                  </a:lnTo>
                  <a:lnTo>
                    <a:pt x="43912" y="56427"/>
                  </a:lnTo>
                  <a:lnTo>
                    <a:pt x="53127" y="48863"/>
                  </a:lnTo>
                  <a:lnTo>
                    <a:pt x="58689" y="38316"/>
                  </a:lnTo>
                  <a:lnTo>
                    <a:pt x="59737" y="26857"/>
                  </a:lnTo>
                  <a:lnTo>
                    <a:pt x="56413" y="15841"/>
                  </a:lnTo>
                  <a:lnTo>
                    <a:pt x="48860" y="6623"/>
                  </a:lnTo>
                  <a:lnTo>
                    <a:pt x="38311" y="1051"/>
                  </a:lnTo>
                  <a:lnTo>
                    <a:pt x="268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432305" y="3029722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48860" y="6623"/>
                  </a:moveTo>
                  <a:lnTo>
                    <a:pt x="56413" y="15841"/>
                  </a:lnTo>
                  <a:lnTo>
                    <a:pt x="59737" y="26857"/>
                  </a:lnTo>
                  <a:lnTo>
                    <a:pt x="58689" y="38316"/>
                  </a:lnTo>
                  <a:lnTo>
                    <a:pt x="53127" y="48863"/>
                  </a:lnTo>
                  <a:lnTo>
                    <a:pt x="43912" y="56427"/>
                  </a:lnTo>
                  <a:lnTo>
                    <a:pt x="32894" y="59750"/>
                  </a:lnTo>
                  <a:lnTo>
                    <a:pt x="21435" y="58696"/>
                  </a:lnTo>
                  <a:lnTo>
                    <a:pt x="10899" y="53130"/>
                  </a:lnTo>
                  <a:lnTo>
                    <a:pt x="3331" y="43905"/>
                  </a:lnTo>
                  <a:lnTo>
                    <a:pt x="0" y="32888"/>
                  </a:lnTo>
                  <a:lnTo>
                    <a:pt x="1044" y="21435"/>
                  </a:lnTo>
                  <a:lnTo>
                    <a:pt x="6607" y="10902"/>
                  </a:lnTo>
                  <a:lnTo>
                    <a:pt x="15827" y="3329"/>
                  </a:lnTo>
                  <a:lnTo>
                    <a:pt x="26847" y="0"/>
                  </a:lnTo>
                  <a:lnTo>
                    <a:pt x="38311" y="1051"/>
                  </a:lnTo>
                  <a:lnTo>
                    <a:pt x="48860" y="6623"/>
                  </a:lnTo>
                  <a:close/>
                </a:path>
              </a:pathLst>
            </a:custGeom>
            <a:ln w="177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437806" y="3104740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6854" y="0"/>
                  </a:moveTo>
                  <a:lnTo>
                    <a:pt x="15831" y="3323"/>
                  </a:lnTo>
                  <a:lnTo>
                    <a:pt x="6604" y="10887"/>
                  </a:lnTo>
                  <a:lnTo>
                    <a:pt x="1046" y="21417"/>
                  </a:lnTo>
                  <a:lnTo>
                    <a:pt x="0" y="32877"/>
                  </a:lnTo>
                  <a:lnTo>
                    <a:pt x="3325" y="43898"/>
                  </a:lnTo>
                  <a:lnTo>
                    <a:pt x="10883" y="53114"/>
                  </a:lnTo>
                  <a:lnTo>
                    <a:pt x="21430" y="58682"/>
                  </a:lnTo>
                  <a:lnTo>
                    <a:pt x="32888" y="59729"/>
                  </a:lnTo>
                  <a:lnTo>
                    <a:pt x="43900" y="56402"/>
                  </a:lnTo>
                  <a:lnTo>
                    <a:pt x="53111" y="48847"/>
                  </a:lnTo>
                  <a:lnTo>
                    <a:pt x="58679" y="38302"/>
                  </a:lnTo>
                  <a:lnTo>
                    <a:pt x="59737" y="26847"/>
                  </a:lnTo>
                  <a:lnTo>
                    <a:pt x="56418" y="15836"/>
                  </a:lnTo>
                  <a:lnTo>
                    <a:pt x="48856" y="6619"/>
                  </a:lnTo>
                  <a:lnTo>
                    <a:pt x="38315" y="1053"/>
                  </a:lnTo>
                  <a:lnTo>
                    <a:pt x="268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437806" y="3104740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6604" y="10887"/>
                  </a:moveTo>
                  <a:lnTo>
                    <a:pt x="15831" y="3323"/>
                  </a:lnTo>
                  <a:lnTo>
                    <a:pt x="26854" y="0"/>
                  </a:lnTo>
                  <a:lnTo>
                    <a:pt x="38315" y="1053"/>
                  </a:lnTo>
                  <a:lnTo>
                    <a:pt x="48856" y="6619"/>
                  </a:lnTo>
                  <a:lnTo>
                    <a:pt x="56418" y="15836"/>
                  </a:lnTo>
                  <a:lnTo>
                    <a:pt x="59737" y="26847"/>
                  </a:lnTo>
                  <a:lnTo>
                    <a:pt x="58679" y="38302"/>
                  </a:lnTo>
                  <a:lnTo>
                    <a:pt x="53111" y="48847"/>
                  </a:lnTo>
                  <a:lnTo>
                    <a:pt x="43900" y="56402"/>
                  </a:lnTo>
                  <a:lnTo>
                    <a:pt x="32888" y="59729"/>
                  </a:lnTo>
                  <a:lnTo>
                    <a:pt x="21430" y="58682"/>
                  </a:lnTo>
                  <a:lnTo>
                    <a:pt x="10883" y="53114"/>
                  </a:lnTo>
                  <a:lnTo>
                    <a:pt x="3325" y="43898"/>
                  </a:lnTo>
                  <a:lnTo>
                    <a:pt x="0" y="32877"/>
                  </a:lnTo>
                  <a:lnTo>
                    <a:pt x="1046" y="21417"/>
                  </a:lnTo>
                  <a:lnTo>
                    <a:pt x="6604" y="10887"/>
                  </a:lnTo>
                  <a:close/>
                </a:path>
              </a:pathLst>
            </a:custGeom>
            <a:ln w="177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432305" y="3029722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48860" y="6623"/>
                  </a:moveTo>
                  <a:lnTo>
                    <a:pt x="56413" y="15841"/>
                  </a:lnTo>
                  <a:lnTo>
                    <a:pt x="59737" y="26857"/>
                  </a:lnTo>
                  <a:lnTo>
                    <a:pt x="58689" y="38316"/>
                  </a:lnTo>
                  <a:lnTo>
                    <a:pt x="53127" y="48863"/>
                  </a:lnTo>
                  <a:lnTo>
                    <a:pt x="43912" y="56427"/>
                  </a:lnTo>
                  <a:lnTo>
                    <a:pt x="32894" y="59750"/>
                  </a:lnTo>
                  <a:lnTo>
                    <a:pt x="21435" y="58696"/>
                  </a:lnTo>
                  <a:lnTo>
                    <a:pt x="10899" y="53130"/>
                  </a:lnTo>
                  <a:lnTo>
                    <a:pt x="3331" y="43905"/>
                  </a:lnTo>
                  <a:lnTo>
                    <a:pt x="0" y="32888"/>
                  </a:lnTo>
                  <a:lnTo>
                    <a:pt x="1044" y="21435"/>
                  </a:lnTo>
                  <a:lnTo>
                    <a:pt x="6607" y="10902"/>
                  </a:lnTo>
                  <a:lnTo>
                    <a:pt x="15827" y="3329"/>
                  </a:lnTo>
                  <a:lnTo>
                    <a:pt x="26847" y="0"/>
                  </a:lnTo>
                  <a:lnTo>
                    <a:pt x="38311" y="1051"/>
                  </a:lnTo>
                  <a:lnTo>
                    <a:pt x="48860" y="6623"/>
                  </a:lnTo>
                  <a:close/>
                </a:path>
              </a:pathLst>
            </a:custGeom>
            <a:ln w="11277">
              <a:solidFill>
                <a:srgbClr val="60A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568036" y="2950037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7449" y="0"/>
                  </a:moveTo>
                  <a:lnTo>
                    <a:pt x="16368" y="3120"/>
                  </a:lnTo>
                  <a:lnTo>
                    <a:pt x="7018" y="10504"/>
                  </a:lnTo>
                  <a:lnTo>
                    <a:pt x="1258" y="20958"/>
                  </a:lnTo>
                  <a:lnTo>
                    <a:pt x="0" y="32402"/>
                  </a:lnTo>
                  <a:lnTo>
                    <a:pt x="3130" y="43480"/>
                  </a:lnTo>
                  <a:lnTo>
                    <a:pt x="10536" y="52833"/>
                  </a:lnTo>
                  <a:lnTo>
                    <a:pt x="20970" y="58584"/>
                  </a:lnTo>
                  <a:lnTo>
                    <a:pt x="32408" y="59848"/>
                  </a:lnTo>
                  <a:lnTo>
                    <a:pt x="43490" y="56728"/>
                  </a:lnTo>
                  <a:lnTo>
                    <a:pt x="52852" y="49328"/>
                  </a:lnTo>
                  <a:lnTo>
                    <a:pt x="58603" y="38889"/>
                  </a:lnTo>
                  <a:lnTo>
                    <a:pt x="59858" y="27441"/>
                  </a:lnTo>
                  <a:lnTo>
                    <a:pt x="56733" y="16358"/>
                  </a:lnTo>
                  <a:lnTo>
                    <a:pt x="49347" y="7011"/>
                  </a:lnTo>
                  <a:lnTo>
                    <a:pt x="38897" y="1258"/>
                  </a:lnTo>
                  <a:lnTo>
                    <a:pt x="274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568036" y="2950037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49347" y="7011"/>
                  </a:moveTo>
                  <a:lnTo>
                    <a:pt x="56733" y="16358"/>
                  </a:lnTo>
                  <a:lnTo>
                    <a:pt x="59858" y="27441"/>
                  </a:lnTo>
                  <a:lnTo>
                    <a:pt x="58603" y="38889"/>
                  </a:lnTo>
                  <a:lnTo>
                    <a:pt x="52852" y="49328"/>
                  </a:lnTo>
                  <a:lnTo>
                    <a:pt x="43490" y="56728"/>
                  </a:lnTo>
                  <a:lnTo>
                    <a:pt x="32408" y="59848"/>
                  </a:lnTo>
                  <a:lnTo>
                    <a:pt x="20970" y="58584"/>
                  </a:lnTo>
                  <a:lnTo>
                    <a:pt x="10536" y="52833"/>
                  </a:lnTo>
                  <a:lnTo>
                    <a:pt x="3130" y="43480"/>
                  </a:lnTo>
                  <a:lnTo>
                    <a:pt x="0" y="32402"/>
                  </a:lnTo>
                  <a:lnTo>
                    <a:pt x="1258" y="20958"/>
                  </a:lnTo>
                  <a:lnTo>
                    <a:pt x="7018" y="10504"/>
                  </a:lnTo>
                  <a:lnTo>
                    <a:pt x="16368" y="3120"/>
                  </a:lnTo>
                  <a:lnTo>
                    <a:pt x="27449" y="0"/>
                  </a:lnTo>
                  <a:lnTo>
                    <a:pt x="38897" y="1258"/>
                  </a:lnTo>
                  <a:lnTo>
                    <a:pt x="49347" y="7011"/>
                  </a:lnTo>
                  <a:close/>
                </a:path>
              </a:pathLst>
            </a:custGeom>
            <a:ln w="177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568036" y="2950037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7449" y="0"/>
                  </a:moveTo>
                  <a:lnTo>
                    <a:pt x="16368" y="3120"/>
                  </a:lnTo>
                  <a:lnTo>
                    <a:pt x="7018" y="10504"/>
                  </a:lnTo>
                  <a:lnTo>
                    <a:pt x="1258" y="20958"/>
                  </a:lnTo>
                  <a:lnTo>
                    <a:pt x="0" y="32402"/>
                  </a:lnTo>
                  <a:lnTo>
                    <a:pt x="3130" y="43480"/>
                  </a:lnTo>
                  <a:lnTo>
                    <a:pt x="10536" y="52833"/>
                  </a:lnTo>
                  <a:lnTo>
                    <a:pt x="20970" y="58584"/>
                  </a:lnTo>
                  <a:lnTo>
                    <a:pt x="32408" y="59848"/>
                  </a:lnTo>
                  <a:lnTo>
                    <a:pt x="43490" y="56728"/>
                  </a:lnTo>
                  <a:lnTo>
                    <a:pt x="52852" y="49328"/>
                  </a:lnTo>
                  <a:lnTo>
                    <a:pt x="58603" y="38889"/>
                  </a:lnTo>
                  <a:lnTo>
                    <a:pt x="59858" y="27441"/>
                  </a:lnTo>
                  <a:lnTo>
                    <a:pt x="56733" y="16358"/>
                  </a:lnTo>
                  <a:lnTo>
                    <a:pt x="49347" y="7011"/>
                  </a:lnTo>
                  <a:lnTo>
                    <a:pt x="38897" y="1258"/>
                  </a:lnTo>
                  <a:lnTo>
                    <a:pt x="274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568036" y="2950037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49347" y="7011"/>
                  </a:moveTo>
                  <a:lnTo>
                    <a:pt x="56733" y="16358"/>
                  </a:lnTo>
                  <a:lnTo>
                    <a:pt x="59858" y="27441"/>
                  </a:lnTo>
                  <a:lnTo>
                    <a:pt x="58603" y="38889"/>
                  </a:lnTo>
                  <a:lnTo>
                    <a:pt x="52852" y="49328"/>
                  </a:lnTo>
                  <a:lnTo>
                    <a:pt x="43490" y="56728"/>
                  </a:lnTo>
                  <a:lnTo>
                    <a:pt x="32408" y="59848"/>
                  </a:lnTo>
                  <a:lnTo>
                    <a:pt x="20970" y="58584"/>
                  </a:lnTo>
                  <a:lnTo>
                    <a:pt x="10536" y="52833"/>
                  </a:lnTo>
                  <a:lnTo>
                    <a:pt x="3130" y="43480"/>
                  </a:lnTo>
                  <a:lnTo>
                    <a:pt x="0" y="32402"/>
                  </a:lnTo>
                  <a:lnTo>
                    <a:pt x="1258" y="20958"/>
                  </a:lnTo>
                  <a:lnTo>
                    <a:pt x="7018" y="10504"/>
                  </a:lnTo>
                  <a:lnTo>
                    <a:pt x="16368" y="3120"/>
                  </a:lnTo>
                  <a:lnTo>
                    <a:pt x="27449" y="0"/>
                  </a:lnTo>
                  <a:lnTo>
                    <a:pt x="38897" y="1258"/>
                  </a:lnTo>
                  <a:lnTo>
                    <a:pt x="49347" y="7011"/>
                  </a:lnTo>
                  <a:close/>
                </a:path>
              </a:pathLst>
            </a:custGeom>
            <a:ln w="13538">
              <a:solidFill>
                <a:srgbClr val="9C5A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6139" y="2958058"/>
              <a:ext cx="43664" cy="4372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576142" y="2958127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35991" y="5124"/>
                  </a:moveTo>
                  <a:lnTo>
                    <a:pt x="41384" y="11943"/>
                  </a:lnTo>
                  <a:lnTo>
                    <a:pt x="43659" y="20021"/>
                  </a:lnTo>
                  <a:lnTo>
                    <a:pt x="42739" y="28366"/>
                  </a:lnTo>
                  <a:lnTo>
                    <a:pt x="38544" y="35985"/>
                  </a:lnTo>
                  <a:lnTo>
                    <a:pt x="31718" y="41381"/>
                  </a:lnTo>
                  <a:lnTo>
                    <a:pt x="23636" y="43664"/>
                  </a:lnTo>
                  <a:lnTo>
                    <a:pt x="15289" y="42748"/>
                  </a:lnTo>
                  <a:lnTo>
                    <a:pt x="7670" y="38550"/>
                  </a:lnTo>
                  <a:lnTo>
                    <a:pt x="2276" y="31723"/>
                  </a:lnTo>
                  <a:lnTo>
                    <a:pt x="0" y="23637"/>
                  </a:lnTo>
                  <a:lnTo>
                    <a:pt x="923" y="15290"/>
                  </a:lnTo>
                  <a:lnTo>
                    <a:pt x="5130" y="7677"/>
                  </a:lnTo>
                  <a:lnTo>
                    <a:pt x="11947" y="2281"/>
                  </a:lnTo>
                  <a:lnTo>
                    <a:pt x="20023" y="0"/>
                  </a:lnTo>
                  <a:lnTo>
                    <a:pt x="28367" y="919"/>
                  </a:lnTo>
                  <a:lnTo>
                    <a:pt x="35991" y="5124"/>
                  </a:lnTo>
                  <a:close/>
                </a:path>
              </a:pathLst>
            </a:custGeom>
            <a:ln w="3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494223" y="2955846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7439" y="0"/>
                  </a:moveTo>
                  <a:lnTo>
                    <a:pt x="16365" y="3124"/>
                  </a:lnTo>
                  <a:lnTo>
                    <a:pt x="7011" y="10521"/>
                  </a:lnTo>
                  <a:lnTo>
                    <a:pt x="1262" y="20957"/>
                  </a:lnTo>
                  <a:lnTo>
                    <a:pt x="0" y="32399"/>
                  </a:lnTo>
                  <a:lnTo>
                    <a:pt x="3116" y="43481"/>
                  </a:lnTo>
                  <a:lnTo>
                    <a:pt x="10504" y="52838"/>
                  </a:lnTo>
                  <a:lnTo>
                    <a:pt x="20954" y="58587"/>
                  </a:lnTo>
                  <a:lnTo>
                    <a:pt x="32402" y="59837"/>
                  </a:lnTo>
                  <a:lnTo>
                    <a:pt x="43483" y="56708"/>
                  </a:lnTo>
                  <a:lnTo>
                    <a:pt x="52833" y="49320"/>
                  </a:lnTo>
                  <a:lnTo>
                    <a:pt x="58586" y="38881"/>
                  </a:lnTo>
                  <a:lnTo>
                    <a:pt x="59842" y="27443"/>
                  </a:lnTo>
                  <a:lnTo>
                    <a:pt x="56714" y="16364"/>
                  </a:lnTo>
                  <a:lnTo>
                    <a:pt x="49315" y="7004"/>
                  </a:lnTo>
                  <a:lnTo>
                    <a:pt x="38876" y="1256"/>
                  </a:lnTo>
                  <a:lnTo>
                    <a:pt x="274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494223" y="2955846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52833" y="49320"/>
                  </a:moveTo>
                  <a:lnTo>
                    <a:pt x="43483" y="56708"/>
                  </a:lnTo>
                  <a:lnTo>
                    <a:pt x="32402" y="59837"/>
                  </a:lnTo>
                  <a:lnTo>
                    <a:pt x="20954" y="58587"/>
                  </a:lnTo>
                  <a:lnTo>
                    <a:pt x="10504" y="52838"/>
                  </a:lnTo>
                  <a:lnTo>
                    <a:pt x="3116" y="43481"/>
                  </a:lnTo>
                  <a:lnTo>
                    <a:pt x="0" y="32399"/>
                  </a:lnTo>
                  <a:lnTo>
                    <a:pt x="1262" y="20957"/>
                  </a:lnTo>
                  <a:lnTo>
                    <a:pt x="7011" y="10521"/>
                  </a:lnTo>
                  <a:lnTo>
                    <a:pt x="16365" y="3124"/>
                  </a:lnTo>
                  <a:lnTo>
                    <a:pt x="27439" y="0"/>
                  </a:lnTo>
                  <a:lnTo>
                    <a:pt x="38876" y="1256"/>
                  </a:lnTo>
                  <a:lnTo>
                    <a:pt x="49315" y="7004"/>
                  </a:lnTo>
                  <a:lnTo>
                    <a:pt x="56714" y="16364"/>
                  </a:lnTo>
                  <a:lnTo>
                    <a:pt x="59842" y="27443"/>
                  </a:lnTo>
                  <a:lnTo>
                    <a:pt x="58586" y="38881"/>
                  </a:lnTo>
                  <a:lnTo>
                    <a:pt x="52833" y="49320"/>
                  </a:lnTo>
                  <a:close/>
                </a:path>
              </a:pathLst>
            </a:custGeom>
            <a:ln w="3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494223" y="2955846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7439" y="0"/>
                  </a:moveTo>
                  <a:lnTo>
                    <a:pt x="16365" y="3124"/>
                  </a:lnTo>
                  <a:lnTo>
                    <a:pt x="7011" y="10521"/>
                  </a:lnTo>
                  <a:lnTo>
                    <a:pt x="1262" y="20957"/>
                  </a:lnTo>
                  <a:lnTo>
                    <a:pt x="0" y="32399"/>
                  </a:lnTo>
                  <a:lnTo>
                    <a:pt x="3116" y="43481"/>
                  </a:lnTo>
                  <a:lnTo>
                    <a:pt x="10504" y="52838"/>
                  </a:lnTo>
                  <a:lnTo>
                    <a:pt x="20954" y="58587"/>
                  </a:lnTo>
                  <a:lnTo>
                    <a:pt x="32402" y="59837"/>
                  </a:lnTo>
                  <a:lnTo>
                    <a:pt x="43483" y="56708"/>
                  </a:lnTo>
                  <a:lnTo>
                    <a:pt x="52833" y="49320"/>
                  </a:lnTo>
                  <a:lnTo>
                    <a:pt x="58586" y="38881"/>
                  </a:lnTo>
                  <a:lnTo>
                    <a:pt x="59842" y="27443"/>
                  </a:lnTo>
                  <a:lnTo>
                    <a:pt x="56714" y="16364"/>
                  </a:lnTo>
                  <a:lnTo>
                    <a:pt x="49315" y="7004"/>
                  </a:lnTo>
                  <a:lnTo>
                    <a:pt x="38876" y="1256"/>
                  </a:lnTo>
                  <a:lnTo>
                    <a:pt x="274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494223" y="2955846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52833" y="49320"/>
                  </a:moveTo>
                  <a:lnTo>
                    <a:pt x="43483" y="56708"/>
                  </a:lnTo>
                  <a:lnTo>
                    <a:pt x="32402" y="59837"/>
                  </a:lnTo>
                  <a:lnTo>
                    <a:pt x="20954" y="58587"/>
                  </a:lnTo>
                  <a:lnTo>
                    <a:pt x="10504" y="52838"/>
                  </a:lnTo>
                  <a:lnTo>
                    <a:pt x="3116" y="43481"/>
                  </a:lnTo>
                  <a:lnTo>
                    <a:pt x="0" y="32399"/>
                  </a:lnTo>
                  <a:lnTo>
                    <a:pt x="1262" y="20957"/>
                  </a:lnTo>
                  <a:lnTo>
                    <a:pt x="7011" y="10521"/>
                  </a:lnTo>
                  <a:lnTo>
                    <a:pt x="16365" y="3124"/>
                  </a:lnTo>
                  <a:lnTo>
                    <a:pt x="27439" y="0"/>
                  </a:lnTo>
                  <a:lnTo>
                    <a:pt x="38876" y="1256"/>
                  </a:lnTo>
                  <a:lnTo>
                    <a:pt x="49315" y="7004"/>
                  </a:lnTo>
                  <a:lnTo>
                    <a:pt x="56714" y="16364"/>
                  </a:lnTo>
                  <a:lnTo>
                    <a:pt x="59842" y="27443"/>
                  </a:lnTo>
                  <a:lnTo>
                    <a:pt x="58586" y="38881"/>
                  </a:lnTo>
                  <a:lnTo>
                    <a:pt x="52833" y="49320"/>
                  </a:lnTo>
                  <a:close/>
                </a:path>
              </a:pathLst>
            </a:custGeom>
            <a:ln w="177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494223" y="2955846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7439" y="0"/>
                  </a:moveTo>
                  <a:lnTo>
                    <a:pt x="16365" y="3124"/>
                  </a:lnTo>
                  <a:lnTo>
                    <a:pt x="7011" y="10521"/>
                  </a:lnTo>
                  <a:lnTo>
                    <a:pt x="1262" y="20957"/>
                  </a:lnTo>
                  <a:lnTo>
                    <a:pt x="0" y="32399"/>
                  </a:lnTo>
                  <a:lnTo>
                    <a:pt x="3116" y="43481"/>
                  </a:lnTo>
                  <a:lnTo>
                    <a:pt x="10504" y="52838"/>
                  </a:lnTo>
                  <a:lnTo>
                    <a:pt x="20954" y="58587"/>
                  </a:lnTo>
                  <a:lnTo>
                    <a:pt x="32402" y="59837"/>
                  </a:lnTo>
                  <a:lnTo>
                    <a:pt x="43483" y="56708"/>
                  </a:lnTo>
                  <a:lnTo>
                    <a:pt x="52833" y="49320"/>
                  </a:lnTo>
                  <a:lnTo>
                    <a:pt x="58586" y="38881"/>
                  </a:lnTo>
                  <a:lnTo>
                    <a:pt x="59842" y="27443"/>
                  </a:lnTo>
                  <a:lnTo>
                    <a:pt x="56714" y="16364"/>
                  </a:lnTo>
                  <a:lnTo>
                    <a:pt x="49315" y="7004"/>
                  </a:lnTo>
                  <a:lnTo>
                    <a:pt x="38876" y="1256"/>
                  </a:lnTo>
                  <a:lnTo>
                    <a:pt x="274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494223" y="2955846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52833" y="49320"/>
                  </a:moveTo>
                  <a:lnTo>
                    <a:pt x="43483" y="56708"/>
                  </a:lnTo>
                  <a:lnTo>
                    <a:pt x="32402" y="59837"/>
                  </a:lnTo>
                  <a:lnTo>
                    <a:pt x="20954" y="58587"/>
                  </a:lnTo>
                  <a:lnTo>
                    <a:pt x="10504" y="52838"/>
                  </a:lnTo>
                  <a:lnTo>
                    <a:pt x="3116" y="43481"/>
                  </a:lnTo>
                  <a:lnTo>
                    <a:pt x="0" y="32399"/>
                  </a:lnTo>
                  <a:lnTo>
                    <a:pt x="1262" y="20957"/>
                  </a:lnTo>
                  <a:lnTo>
                    <a:pt x="7011" y="10521"/>
                  </a:lnTo>
                  <a:lnTo>
                    <a:pt x="16365" y="3124"/>
                  </a:lnTo>
                  <a:lnTo>
                    <a:pt x="27439" y="0"/>
                  </a:lnTo>
                  <a:lnTo>
                    <a:pt x="38876" y="1256"/>
                  </a:lnTo>
                  <a:lnTo>
                    <a:pt x="49315" y="7004"/>
                  </a:lnTo>
                  <a:lnTo>
                    <a:pt x="56714" y="16364"/>
                  </a:lnTo>
                  <a:lnTo>
                    <a:pt x="59842" y="27443"/>
                  </a:lnTo>
                  <a:lnTo>
                    <a:pt x="58586" y="38881"/>
                  </a:lnTo>
                  <a:lnTo>
                    <a:pt x="52833" y="49320"/>
                  </a:lnTo>
                  <a:close/>
                </a:path>
              </a:pathLst>
            </a:custGeom>
            <a:ln w="11277">
              <a:solidFill>
                <a:srgbClr val="C471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02331" y="2963875"/>
              <a:ext cx="43635" cy="4371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2502331" y="2963942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38519" y="35971"/>
                  </a:moveTo>
                  <a:lnTo>
                    <a:pt x="31702" y="41365"/>
                  </a:lnTo>
                  <a:lnTo>
                    <a:pt x="23626" y="43643"/>
                  </a:lnTo>
                  <a:lnTo>
                    <a:pt x="15282" y="42723"/>
                  </a:lnTo>
                  <a:lnTo>
                    <a:pt x="7658" y="38523"/>
                  </a:lnTo>
                  <a:lnTo>
                    <a:pt x="2276" y="31705"/>
                  </a:lnTo>
                  <a:lnTo>
                    <a:pt x="0" y="23626"/>
                  </a:lnTo>
                  <a:lnTo>
                    <a:pt x="914" y="15281"/>
                  </a:lnTo>
                  <a:lnTo>
                    <a:pt x="5105" y="7662"/>
                  </a:lnTo>
                  <a:lnTo>
                    <a:pt x="11925" y="2275"/>
                  </a:lnTo>
                  <a:lnTo>
                    <a:pt x="20007" y="0"/>
                  </a:lnTo>
                  <a:lnTo>
                    <a:pt x="28352" y="917"/>
                  </a:lnTo>
                  <a:lnTo>
                    <a:pt x="35966" y="5110"/>
                  </a:lnTo>
                  <a:lnTo>
                    <a:pt x="41358" y="11936"/>
                  </a:lnTo>
                  <a:lnTo>
                    <a:pt x="43634" y="20016"/>
                  </a:lnTo>
                  <a:lnTo>
                    <a:pt x="42713" y="28359"/>
                  </a:lnTo>
                  <a:lnTo>
                    <a:pt x="38519" y="35971"/>
                  </a:lnTo>
                  <a:close/>
                </a:path>
              </a:pathLst>
            </a:custGeom>
            <a:ln w="3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437806" y="3104740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6604" y="10887"/>
                  </a:moveTo>
                  <a:lnTo>
                    <a:pt x="15831" y="3323"/>
                  </a:lnTo>
                  <a:lnTo>
                    <a:pt x="26854" y="0"/>
                  </a:lnTo>
                  <a:lnTo>
                    <a:pt x="38315" y="1053"/>
                  </a:lnTo>
                  <a:lnTo>
                    <a:pt x="48856" y="6619"/>
                  </a:lnTo>
                  <a:lnTo>
                    <a:pt x="56418" y="15836"/>
                  </a:lnTo>
                  <a:lnTo>
                    <a:pt x="59737" y="26847"/>
                  </a:lnTo>
                  <a:lnTo>
                    <a:pt x="58679" y="38302"/>
                  </a:lnTo>
                  <a:lnTo>
                    <a:pt x="53111" y="48847"/>
                  </a:lnTo>
                  <a:lnTo>
                    <a:pt x="43900" y="56402"/>
                  </a:lnTo>
                  <a:lnTo>
                    <a:pt x="32888" y="59729"/>
                  </a:lnTo>
                  <a:lnTo>
                    <a:pt x="21430" y="58682"/>
                  </a:lnTo>
                  <a:lnTo>
                    <a:pt x="10883" y="53114"/>
                  </a:lnTo>
                  <a:lnTo>
                    <a:pt x="3325" y="43898"/>
                  </a:lnTo>
                  <a:lnTo>
                    <a:pt x="0" y="32877"/>
                  </a:lnTo>
                  <a:lnTo>
                    <a:pt x="1046" y="21417"/>
                  </a:lnTo>
                  <a:lnTo>
                    <a:pt x="6604" y="10887"/>
                  </a:lnTo>
                  <a:close/>
                </a:path>
              </a:pathLst>
            </a:custGeom>
            <a:ln w="9880">
              <a:solidFill>
                <a:srgbClr val="C3C9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651786" y="3087848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7009" y="0"/>
                  </a:moveTo>
                  <a:lnTo>
                    <a:pt x="15976" y="3271"/>
                  </a:lnTo>
                  <a:lnTo>
                    <a:pt x="6719" y="10791"/>
                  </a:lnTo>
                  <a:lnTo>
                    <a:pt x="1107" y="21312"/>
                  </a:lnTo>
                  <a:lnTo>
                    <a:pt x="0" y="32765"/>
                  </a:lnTo>
                  <a:lnTo>
                    <a:pt x="3271" y="43795"/>
                  </a:lnTo>
                  <a:lnTo>
                    <a:pt x="10796" y="53044"/>
                  </a:lnTo>
                  <a:lnTo>
                    <a:pt x="21322" y="58660"/>
                  </a:lnTo>
                  <a:lnTo>
                    <a:pt x="32788" y="59764"/>
                  </a:lnTo>
                  <a:lnTo>
                    <a:pt x="43827" y="56489"/>
                  </a:lnTo>
                  <a:lnTo>
                    <a:pt x="53074" y="48968"/>
                  </a:lnTo>
                  <a:lnTo>
                    <a:pt x="58686" y="38444"/>
                  </a:lnTo>
                  <a:lnTo>
                    <a:pt x="59793" y="26993"/>
                  </a:lnTo>
                  <a:lnTo>
                    <a:pt x="56518" y="15967"/>
                  </a:lnTo>
                  <a:lnTo>
                    <a:pt x="48985" y="6715"/>
                  </a:lnTo>
                  <a:lnTo>
                    <a:pt x="38464" y="1104"/>
                  </a:lnTo>
                  <a:lnTo>
                    <a:pt x="270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651786" y="3087848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10796" y="53044"/>
                  </a:moveTo>
                  <a:lnTo>
                    <a:pt x="3271" y="43795"/>
                  </a:lnTo>
                  <a:lnTo>
                    <a:pt x="0" y="32765"/>
                  </a:lnTo>
                  <a:lnTo>
                    <a:pt x="1107" y="21312"/>
                  </a:lnTo>
                  <a:lnTo>
                    <a:pt x="6719" y="10791"/>
                  </a:lnTo>
                  <a:lnTo>
                    <a:pt x="15976" y="3271"/>
                  </a:lnTo>
                  <a:lnTo>
                    <a:pt x="27009" y="0"/>
                  </a:lnTo>
                  <a:lnTo>
                    <a:pt x="38464" y="1104"/>
                  </a:lnTo>
                  <a:lnTo>
                    <a:pt x="48985" y="6715"/>
                  </a:lnTo>
                  <a:lnTo>
                    <a:pt x="56518" y="15967"/>
                  </a:lnTo>
                  <a:lnTo>
                    <a:pt x="59793" y="26993"/>
                  </a:lnTo>
                  <a:lnTo>
                    <a:pt x="58686" y="38444"/>
                  </a:lnTo>
                  <a:lnTo>
                    <a:pt x="53074" y="48968"/>
                  </a:lnTo>
                  <a:lnTo>
                    <a:pt x="43827" y="56489"/>
                  </a:lnTo>
                  <a:lnTo>
                    <a:pt x="32788" y="59764"/>
                  </a:lnTo>
                  <a:lnTo>
                    <a:pt x="21322" y="58660"/>
                  </a:lnTo>
                  <a:lnTo>
                    <a:pt x="10796" y="53044"/>
                  </a:lnTo>
                  <a:close/>
                </a:path>
              </a:pathLst>
            </a:custGeom>
            <a:ln w="177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646610" y="3012803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6992" y="0"/>
                  </a:moveTo>
                  <a:lnTo>
                    <a:pt x="15951" y="3267"/>
                  </a:lnTo>
                  <a:lnTo>
                    <a:pt x="6691" y="10774"/>
                  </a:lnTo>
                  <a:lnTo>
                    <a:pt x="1092" y="21314"/>
                  </a:lnTo>
                  <a:lnTo>
                    <a:pt x="0" y="32773"/>
                  </a:lnTo>
                  <a:lnTo>
                    <a:pt x="3281" y="43799"/>
                  </a:lnTo>
                  <a:lnTo>
                    <a:pt x="10806" y="53039"/>
                  </a:lnTo>
                  <a:lnTo>
                    <a:pt x="21313" y="58662"/>
                  </a:lnTo>
                  <a:lnTo>
                    <a:pt x="32766" y="59770"/>
                  </a:lnTo>
                  <a:lnTo>
                    <a:pt x="43801" y="56497"/>
                  </a:lnTo>
                  <a:lnTo>
                    <a:pt x="53059" y="48975"/>
                  </a:lnTo>
                  <a:lnTo>
                    <a:pt x="58660" y="38452"/>
                  </a:lnTo>
                  <a:lnTo>
                    <a:pt x="59758" y="26992"/>
                  </a:lnTo>
                  <a:lnTo>
                    <a:pt x="56484" y="15961"/>
                  </a:lnTo>
                  <a:lnTo>
                    <a:pt x="48969" y="6723"/>
                  </a:lnTo>
                  <a:lnTo>
                    <a:pt x="38452" y="1107"/>
                  </a:lnTo>
                  <a:lnTo>
                    <a:pt x="269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646610" y="3012803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53059" y="48975"/>
                  </a:moveTo>
                  <a:lnTo>
                    <a:pt x="43801" y="56497"/>
                  </a:lnTo>
                  <a:lnTo>
                    <a:pt x="32766" y="59770"/>
                  </a:lnTo>
                  <a:lnTo>
                    <a:pt x="21313" y="58662"/>
                  </a:lnTo>
                  <a:lnTo>
                    <a:pt x="10806" y="53039"/>
                  </a:lnTo>
                  <a:lnTo>
                    <a:pt x="3281" y="43799"/>
                  </a:lnTo>
                  <a:lnTo>
                    <a:pt x="0" y="32773"/>
                  </a:lnTo>
                  <a:lnTo>
                    <a:pt x="1092" y="21314"/>
                  </a:lnTo>
                  <a:lnTo>
                    <a:pt x="6691" y="10774"/>
                  </a:lnTo>
                  <a:lnTo>
                    <a:pt x="15951" y="3267"/>
                  </a:lnTo>
                  <a:lnTo>
                    <a:pt x="26992" y="0"/>
                  </a:lnTo>
                  <a:lnTo>
                    <a:pt x="38452" y="1107"/>
                  </a:lnTo>
                  <a:lnTo>
                    <a:pt x="48969" y="6723"/>
                  </a:lnTo>
                  <a:lnTo>
                    <a:pt x="56484" y="15961"/>
                  </a:lnTo>
                  <a:lnTo>
                    <a:pt x="59758" y="26992"/>
                  </a:lnTo>
                  <a:lnTo>
                    <a:pt x="58660" y="38452"/>
                  </a:lnTo>
                  <a:lnTo>
                    <a:pt x="53059" y="48975"/>
                  </a:lnTo>
                  <a:close/>
                </a:path>
              </a:pathLst>
            </a:custGeom>
            <a:ln w="177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651786" y="3087848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10796" y="53044"/>
                  </a:moveTo>
                  <a:lnTo>
                    <a:pt x="3271" y="43795"/>
                  </a:lnTo>
                  <a:lnTo>
                    <a:pt x="0" y="32765"/>
                  </a:lnTo>
                  <a:lnTo>
                    <a:pt x="1107" y="21312"/>
                  </a:lnTo>
                  <a:lnTo>
                    <a:pt x="6719" y="10791"/>
                  </a:lnTo>
                  <a:lnTo>
                    <a:pt x="15976" y="3271"/>
                  </a:lnTo>
                  <a:lnTo>
                    <a:pt x="27009" y="0"/>
                  </a:lnTo>
                  <a:lnTo>
                    <a:pt x="38464" y="1104"/>
                  </a:lnTo>
                  <a:lnTo>
                    <a:pt x="48985" y="6715"/>
                  </a:lnTo>
                  <a:lnTo>
                    <a:pt x="56518" y="15967"/>
                  </a:lnTo>
                  <a:lnTo>
                    <a:pt x="59793" y="26993"/>
                  </a:lnTo>
                  <a:lnTo>
                    <a:pt x="58686" y="38444"/>
                  </a:lnTo>
                  <a:lnTo>
                    <a:pt x="53074" y="48968"/>
                  </a:lnTo>
                  <a:lnTo>
                    <a:pt x="43827" y="56489"/>
                  </a:lnTo>
                  <a:lnTo>
                    <a:pt x="32788" y="59764"/>
                  </a:lnTo>
                  <a:lnTo>
                    <a:pt x="21322" y="58660"/>
                  </a:lnTo>
                  <a:lnTo>
                    <a:pt x="10796" y="53044"/>
                  </a:lnTo>
                  <a:close/>
                </a:path>
              </a:pathLst>
            </a:custGeom>
            <a:ln w="11277">
              <a:solidFill>
                <a:srgbClr val="84A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54695" y="3020796"/>
              <a:ext cx="43595" cy="43680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654690" y="3020899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38714" y="35713"/>
                  </a:moveTo>
                  <a:lnTo>
                    <a:pt x="31956" y="41191"/>
                  </a:lnTo>
                  <a:lnTo>
                    <a:pt x="23907" y="43576"/>
                  </a:lnTo>
                  <a:lnTo>
                    <a:pt x="15556" y="42773"/>
                  </a:lnTo>
                  <a:lnTo>
                    <a:pt x="7891" y="38685"/>
                  </a:lnTo>
                  <a:lnTo>
                    <a:pt x="2393" y="31953"/>
                  </a:lnTo>
                  <a:lnTo>
                    <a:pt x="0" y="23909"/>
                  </a:lnTo>
                  <a:lnTo>
                    <a:pt x="799" y="15550"/>
                  </a:lnTo>
                  <a:lnTo>
                    <a:pt x="4881" y="7875"/>
                  </a:lnTo>
                  <a:lnTo>
                    <a:pt x="11637" y="2390"/>
                  </a:lnTo>
                  <a:lnTo>
                    <a:pt x="19684" y="0"/>
                  </a:lnTo>
                  <a:lnTo>
                    <a:pt x="28039" y="797"/>
                  </a:lnTo>
                  <a:lnTo>
                    <a:pt x="35717" y="4878"/>
                  </a:lnTo>
                  <a:lnTo>
                    <a:pt x="41209" y="11637"/>
                  </a:lnTo>
                  <a:lnTo>
                    <a:pt x="43602" y="19691"/>
                  </a:lnTo>
                  <a:lnTo>
                    <a:pt x="42801" y="28047"/>
                  </a:lnTo>
                  <a:lnTo>
                    <a:pt x="38714" y="35713"/>
                  </a:lnTo>
                  <a:close/>
                </a:path>
              </a:pathLst>
            </a:custGeom>
            <a:ln w="3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59883" y="3095828"/>
              <a:ext cx="43586" cy="43702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2659879" y="3095934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7883" y="38692"/>
                  </a:moveTo>
                  <a:lnTo>
                    <a:pt x="2391" y="31942"/>
                  </a:lnTo>
                  <a:lnTo>
                    <a:pt x="0" y="23896"/>
                  </a:lnTo>
                  <a:lnTo>
                    <a:pt x="804" y="15546"/>
                  </a:lnTo>
                  <a:lnTo>
                    <a:pt x="4899" y="7881"/>
                  </a:lnTo>
                  <a:lnTo>
                    <a:pt x="11649" y="2390"/>
                  </a:lnTo>
                  <a:lnTo>
                    <a:pt x="19696" y="0"/>
                  </a:lnTo>
                  <a:lnTo>
                    <a:pt x="28050" y="807"/>
                  </a:lnTo>
                  <a:lnTo>
                    <a:pt x="35721" y="4910"/>
                  </a:lnTo>
                  <a:lnTo>
                    <a:pt x="41204" y="11645"/>
                  </a:lnTo>
                  <a:lnTo>
                    <a:pt x="43591" y="19685"/>
                  </a:lnTo>
                  <a:lnTo>
                    <a:pt x="42788" y="28036"/>
                  </a:lnTo>
                  <a:lnTo>
                    <a:pt x="38706" y="35707"/>
                  </a:lnTo>
                  <a:lnTo>
                    <a:pt x="31949" y="41201"/>
                  </a:lnTo>
                  <a:lnTo>
                    <a:pt x="23899" y="43595"/>
                  </a:lnTo>
                  <a:lnTo>
                    <a:pt x="15548" y="42792"/>
                  </a:lnTo>
                  <a:lnTo>
                    <a:pt x="7883" y="38692"/>
                  </a:lnTo>
                  <a:close/>
                </a:path>
              </a:pathLst>
            </a:custGeom>
            <a:ln w="3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646610" y="3012803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53059" y="48975"/>
                  </a:moveTo>
                  <a:lnTo>
                    <a:pt x="43801" y="56497"/>
                  </a:lnTo>
                  <a:lnTo>
                    <a:pt x="32766" y="59770"/>
                  </a:lnTo>
                  <a:lnTo>
                    <a:pt x="21313" y="58662"/>
                  </a:lnTo>
                  <a:lnTo>
                    <a:pt x="10806" y="53039"/>
                  </a:lnTo>
                  <a:lnTo>
                    <a:pt x="3281" y="43799"/>
                  </a:lnTo>
                  <a:lnTo>
                    <a:pt x="0" y="32773"/>
                  </a:lnTo>
                  <a:lnTo>
                    <a:pt x="1092" y="21314"/>
                  </a:lnTo>
                  <a:lnTo>
                    <a:pt x="6691" y="10774"/>
                  </a:lnTo>
                  <a:lnTo>
                    <a:pt x="15951" y="3267"/>
                  </a:lnTo>
                  <a:lnTo>
                    <a:pt x="26992" y="0"/>
                  </a:lnTo>
                  <a:lnTo>
                    <a:pt x="38452" y="1107"/>
                  </a:lnTo>
                  <a:lnTo>
                    <a:pt x="48969" y="6723"/>
                  </a:lnTo>
                  <a:lnTo>
                    <a:pt x="56484" y="15961"/>
                  </a:lnTo>
                  <a:lnTo>
                    <a:pt x="59758" y="26992"/>
                  </a:lnTo>
                  <a:lnTo>
                    <a:pt x="58660" y="38452"/>
                  </a:lnTo>
                  <a:lnTo>
                    <a:pt x="53059" y="48975"/>
                  </a:lnTo>
                  <a:close/>
                </a:path>
              </a:pathLst>
            </a:custGeom>
            <a:ln w="9880">
              <a:solidFill>
                <a:srgbClr val="3D8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587998" y="3164973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8943" y="0"/>
                  </a:moveTo>
                  <a:lnTo>
                    <a:pt x="17724" y="2584"/>
                  </a:lnTo>
                  <a:lnTo>
                    <a:pt x="8027" y="9525"/>
                  </a:lnTo>
                  <a:lnTo>
                    <a:pt x="1798" y="19691"/>
                  </a:lnTo>
                  <a:lnTo>
                    <a:pt x="0" y="31067"/>
                  </a:lnTo>
                  <a:lnTo>
                    <a:pt x="2589" y="42286"/>
                  </a:lnTo>
                  <a:lnTo>
                    <a:pt x="9526" y="51981"/>
                  </a:lnTo>
                  <a:lnTo>
                    <a:pt x="19687" y="58213"/>
                  </a:lnTo>
                  <a:lnTo>
                    <a:pt x="31053" y="60005"/>
                  </a:lnTo>
                  <a:lnTo>
                    <a:pt x="42266" y="57404"/>
                  </a:lnTo>
                  <a:lnTo>
                    <a:pt x="51969" y="50457"/>
                  </a:lnTo>
                  <a:lnTo>
                    <a:pt x="58202" y="40316"/>
                  </a:lnTo>
                  <a:lnTo>
                    <a:pt x="59996" y="28957"/>
                  </a:lnTo>
                  <a:lnTo>
                    <a:pt x="57399" y="17744"/>
                  </a:lnTo>
                  <a:lnTo>
                    <a:pt x="50458" y="8039"/>
                  </a:lnTo>
                  <a:lnTo>
                    <a:pt x="40312" y="1806"/>
                  </a:lnTo>
                  <a:lnTo>
                    <a:pt x="289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587998" y="3164973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50458" y="8039"/>
                  </a:moveTo>
                  <a:lnTo>
                    <a:pt x="57399" y="17744"/>
                  </a:lnTo>
                  <a:lnTo>
                    <a:pt x="59996" y="28957"/>
                  </a:lnTo>
                  <a:lnTo>
                    <a:pt x="58202" y="40316"/>
                  </a:lnTo>
                  <a:lnTo>
                    <a:pt x="51969" y="50457"/>
                  </a:lnTo>
                  <a:lnTo>
                    <a:pt x="42266" y="57404"/>
                  </a:lnTo>
                  <a:lnTo>
                    <a:pt x="31053" y="60005"/>
                  </a:lnTo>
                  <a:lnTo>
                    <a:pt x="19687" y="58213"/>
                  </a:lnTo>
                  <a:lnTo>
                    <a:pt x="9526" y="51981"/>
                  </a:lnTo>
                  <a:lnTo>
                    <a:pt x="2589" y="42286"/>
                  </a:lnTo>
                  <a:lnTo>
                    <a:pt x="0" y="31067"/>
                  </a:lnTo>
                  <a:lnTo>
                    <a:pt x="1798" y="19691"/>
                  </a:lnTo>
                  <a:lnTo>
                    <a:pt x="8027" y="9525"/>
                  </a:lnTo>
                  <a:lnTo>
                    <a:pt x="17724" y="2584"/>
                  </a:lnTo>
                  <a:lnTo>
                    <a:pt x="28943" y="0"/>
                  </a:lnTo>
                  <a:lnTo>
                    <a:pt x="40312" y="1806"/>
                  </a:lnTo>
                  <a:lnTo>
                    <a:pt x="50458" y="8039"/>
                  </a:lnTo>
                  <a:close/>
                </a:path>
              </a:pathLst>
            </a:custGeom>
            <a:ln w="177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510630" y="3168749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8948" y="0"/>
                  </a:moveTo>
                  <a:lnTo>
                    <a:pt x="17739" y="2592"/>
                  </a:lnTo>
                  <a:lnTo>
                    <a:pt x="8059" y="9536"/>
                  </a:lnTo>
                  <a:lnTo>
                    <a:pt x="1805" y="19704"/>
                  </a:lnTo>
                  <a:lnTo>
                    <a:pt x="0" y="31072"/>
                  </a:lnTo>
                  <a:lnTo>
                    <a:pt x="2592" y="42283"/>
                  </a:lnTo>
                  <a:lnTo>
                    <a:pt x="9532" y="51979"/>
                  </a:lnTo>
                  <a:lnTo>
                    <a:pt x="19697" y="58221"/>
                  </a:lnTo>
                  <a:lnTo>
                    <a:pt x="31067" y="60021"/>
                  </a:lnTo>
                  <a:lnTo>
                    <a:pt x="42278" y="57426"/>
                  </a:lnTo>
                  <a:lnTo>
                    <a:pt x="51963" y="50480"/>
                  </a:lnTo>
                  <a:lnTo>
                    <a:pt x="58219" y="40320"/>
                  </a:lnTo>
                  <a:lnTo>
                    <a:pt x="60024" y="28954"/>
                  </a:lnTo>
                  <a:lnTo>
                    <a:pt x="57425" y="17741"/>
                  </a:lnTo>
                  <a:lnTo>
                    <a:pt x="50465" y="8037"/>
                  </a:lnTo>
                  <a:lnTo>
                    <a:pt x="40313" y="1801"/>
                  </a:lnTo>
                  <a:lnTo>
                    <a:pt x="289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510630" y="3168749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51963" y="50480"/>
                  </a:moveTo>
                  <a:lnTo>
                    <a:pt x="42278" y="57426"/>
                  </a:lnTo>
                  <a:lnTo>
                    <a:pt x="31067" y="60021"/>
                  </a:lnTo>
                  <a:lnTo>
                    <a:pt x="19697" y="58221"/>
                  </a:lnTo>
                  <a:lnTo>
                    <a:pt x="9532" y="51979"/>
                  </a:lnTo>
                  <a:lnTo>
                    <a:pt x="2592" y="42283"/>
                  </a:lnTo>
                  <a:lnTo>
                    <a:pt x="0" y="31072"/>
                  </a:lnTo>
                  <a:lnTo>
                    <a:pt x="1805" y="19704"/>
                  </a:lnTo>
                  <a:lnTo>
                    <a:pt x="8059" y="9536"/>
                  </a:lnTo>
                  <a:lnTo>
                    <a:pt x="17739" y="2592"/>
                  </a:lnTo>
                  <a:lnTo>
                    <a:pt x="28948" y="0"/>
                  </a:lnTo>
                  <a:lnTo>
                    <a:pt x="40313" y="1801"/>
                  </a:lnTo>
                  <a:lnTo>
                    <a:pt x="50465" y="8037"/>
                  </a:lnTo>
                  <a:lnTo>
                    <a:pt x="57425" y="17741"/>
                  </a:lnTo>
                  <a:lnTo>
                    <a:pt x="60024" y="28954"/>
                  </a:lnTo>
                  <a:lnTo>
                    <a:pt x="58219" y="40320"/>
                  </a:lnTo>
                  <a:lnTo>
                    <a:pt x="51963" y="50480"/>
                  </a:lnTo>
                  <a:close/>
                </a:path>
              </a:pathLst>
            </a:custGeom>
            <a:ln w="177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587998" y="3164973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50458" y="8039"/>
                  </a:moveTo>
                  <a:lnTo>
                    <a:pt x="57399" y="17744"/>
                  </a:lnTo>
                  <a:lnTo>
                    <a:pt x="59996" y="28957"/>
                  </a:lnTo>
                  <a:lnTo>
                    <a:pt x="58202" y="40316"/>
                  </a:lnTo>
                  <a:lnTo>
                    <a:pt x="51969" y="50457"/>
                  </a:lnTo>
                  <a:lnTo>
                    <a:pt x="42266" y="57404"/>
                  </a:lnTo>
                  <a:lnTo>
                    <a:pt x="31053" y="60005"/>
                  </a:lnTo>
                  <a:lnTo>
                    <a:pt x="19687" y="58213"/>
                  </a:lnTo>
                  <a:lnTo>
                    <a:pt x="9526" y="51981"/>
                  </a:lnTo>
                  <a:lnTo>
                    <a:pt x="2589" y="42286"/>
                  </a:lnTo>
                  <a:lnTo>
                    <a:pt x="0" y="31067"/>
                  </a:lnTo>
                  <a:lnTo>
                    <a:pt x="1798" y="19691"/>
                  </a:lnTo>
                  <a:lnTo>
                    <a:pt x="8027" y="9525"/>
                  </a:lnTo>
                  <a:lnTo>
                    <a:pt x="17724" y="2584"/>
                  </a:lnTo>
                  <a:lnTo>
                    <a:pt x="28943" y="0"/>
                  </a:lnTo>
                  <a:lnTo>
                    <a:pt x="40312" y="1806"/>
                  </a:lnTo>
                  <a:lnTo>
                    <a:pt x="50458" y="8039"/>
                  </a:lnTo>
                  <a:close/>
                </a:path>
              </a:pathLst>
            </a:custGeom>
            <a:ln w="11277">
              <a:solidFill>
                <a:srgbClr val="F29A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510630" y="3168749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51963" y="50480"/>
                  </a:moveTo>
                  <a:lnTo>
                    <a:pt x="42278" y="57426"/>
                  </a:lnTo>
                  <a:lnTo>
                    <a:pt x="31067" y="60021"/>
                  </a:lnTo>
                  <a:lnTo>
                    <a:pt x="19697" y="58221"/>
                  </a:lnTo>
                  <a:lnTo>
                    <a:pt x="9532" y="51979"/>
                  </a:lnTo>
                  <a:lnTo>
                    <a:pt x="2592" y="42283"/>
                  </a:lnTo>
                  <a:lnTo>
                    <a:pt x="0" y="31072"/>
                  </a:lnTo>
                  <a:lnTo>
                    <a:pt x="1805" y="19704"/>
                  </a:lnTo>
                  <a:lnTo>
                    <a:pt x="8059" y="9536"/>
                  </a:lnTo>
                  <a:lnTo>
                    <a:pt x="17739" y="2592"/>
                  </a:lnTo>
                  <a:lnTo>
                    <a:pt x="28948" y="0"/>
                  </a:lnTo>
                  <a:lnTo>
                    <a:pt x="40313" y="1801"/>
                  </a:lnTo>
                  <a:lnTo>
                    <a:pt x="50465" y="8037"/>
                  </a:lnTo>
                  <a:lnTo>
                    <a:pt x="57425" y="17741"/>
                  </a:lnTo>
                  <a:lnTo>
                    <a:pt x="60024" y="28954"/>
                  </a:lnTo>
                  <a:lnTo>
                    <a:pt x="58219" y="40320"/>
                  </a:lnTo>
                  <a:lnTo>
                    <a:pt x="51963" y="50480"/>
                  </a:lnTo>
                  <a:close/>
                </a:path>
              </a:pathLst>
            </a:custGeom>
            <a:ln w="9880">
              <a:solidFill>
                <a:srgbClr val="FCEF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96114" y="3173082"/>
              <a:ext cx="43757" cy="43775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2596115" y="3173101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36793" y="5872"/>
                  </a:moveTo>
                  <a:lnTo>
                    <a:pt x="41863" y="12933"/>
                  </a:lnTo>
                  <a:lnTo>
                    <a:pt x="43759" y="21107"/>
                  </a:lnTo>
                  <a:lnTo>
                    <a:pt x="42454" y="29398"/>
                  </a:lnTo>
                  <a:lnTo>
                    <a:pt x="37923" y="36809"/>
                  </a:lnTo>
                  <a:lnTo>
                    <a:pt x="30844" y="41862"/>
                  </a:lnTo>
                  <a:lnTo>
                    <a:pt x="22653" y="43756"/>
                  </a:lnTo>
                  <a:lnTo>
                    <a:pt x="14351" y="42449"/>
                  </a:lnTo>
                  <a:lnTo>
                    <a:pt x="6935" y="37901"/>
                  </a:lnTo>
                  <a:lnTo>
                    <a:pt x="1886" y="30833"/>
                  </a:lnTo>
                  <a:lnTo>
                    <a:pt x="0" y="22653"/>
                  </a:lnTo>
                  <a:lnTo>
                    <a:pt x="1311" y="14357"/>
                  </a:lnTo>
                  <a:lnTo>
                    <a:pt x="5856" y="6938"/>
                  </a:lnTo>
                  <a:lnTo>
                    <a:pt x="12926" y="1887"/>
                  </a:lnTo>
                  <a:lnTo>
                    <a:pt x="21105" y="0"/>
                  </a:lnTo>
                  <a:lnTo>
                    <a:pt x="29394" y="1315"/>
                  </a:lnTo>
                  <a:lnTo>
                    <a:pt x="36793" y="5872"/>
                  </a:lnTo>
                  <a:close/>
                </a:path>
              </a:pathLst>
            </a:custGeom>
            <a:ln w="3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18749" y="3176854"/>
              <a:ext cx="43770" cy="43783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2518751" y="3176868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37925" y="36828"/>
                  </a:moveTo>
                  <a:lnTo>
                    <a:pt x="30840" y="41879"/>
                  </a:lnTo>
                  <a:lnTo>
                    <a:pt x="22653" y="43768"/>
                  </a:lnTo>
                  <a:lnTo>
                    <a:pt x="14361" y="42457"/>
                  </a:lnTo>
                  <a:lnTo>
                    <a:pt x="6962" y="37907"/>
                  </a:lnTo>
                  <a:lnTo>
                    <a:pt x="1896" y="30841"/>
                  </a:lnTo>
                  <a:lnTo>
                    <a:pt x="0" y="22666"/>
                  </a:lnTo>
                  <a:lnTo>
                    <a:pt x="1308" y="14374"/>
                  </a:lnTo>
                  <a:lnTo>
                    <a:pt x="5857" y="6958"/>
                  </a:lnTo>
                  <a:lnTo>
                    <a:pt x="12937" y="1888"/>
                  </a:lnTo>
                  <a:lnTo>
                    <a:pt x="21124" y="0"/>
                  </a:lnTo>
                  <a:lnTo>
                    <a:pt x="29419" y="1323"/>
                  </a:lnTo>
                  <a:lnTo>
                    <a:pt x="36820" y="5891"/>
                  </a:lnTo>
                  <a:lnTo>
                    <a:pt x="41877" y="12945"/>
                  </a:lnTo>
                  <a:lnTo>
                    <a:pt x="43768" y="21116"/>
                  </a:lnTo>
                  <a:lnTo>
                    <a:pt x="42462" y="29410"/>
                  </a:lnTo>
                  <a:lnTo>
                    <a:pt x="37925" y="36828"/>
                  </a:lnTo>
                  <a:close/>
                </a:path>
              </a:pathLst>
            </a:custGeom>
            <a:ln w="3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45891" y="3112706"/>
              <a:ext cx="43564" cy="43686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2445887" y="3112817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827" y="7942"/>
                  </a:moveTo>
                  <a:lnTo>
                    <a:pt x="11549" y="2425"/>
                  </a:lnTo>
                  <a:lnTo>
                    <a:pt x="19586" y="0"/>
                  </a:lnTo>
                  <a:lnTo>
                    <a:pt x="27950" y="768"/>
                  </a:lnTo>
                  <a:lnTo>
                    <a:pt x="35650" y="4830"/>
                  </a:lnTo>
                  <a:lnTo>
                    <a:pt x="41152" y="11552"/>
                  </a:lnTo>
                  <a:lnTo>
                    <a:pt x="43570" y="19589"/>
                  </a:lnTo>
                  <a:lnTo>
                    <a:pt x="42799" y="27953"/>
                  </a:lnTo>
                  <a:lnTo>
                    <a:pt x="38736" y="35653"/>
                  </a:lnTo>
                  <a:lnTo>
                    <a:pt x="32022" y="41152"/>
                  </a:lnTo>
                  <a:lnTo>
                    <a:pt x="23988" y="43575"/>
                  </a:lnTo>
                  <a:lnTo>
                    <a:pt x="15626" y="42811"/>
                  </a:lnTo>
                  <a:lnTo>
                    <a:pt x="7926" y="38752"/>
                  </a:lnTo>
                  <a:lnTo>
                    <a:pt x="2418" y="32027"/>
                  </a:lnTo>
                  <a:lnTo>
                    <a:pt x="0" y="23985"/>
                  </a:lnTo>
                  <a:lnTo>
                    <a:pt x="770" y="15624"/>
                  </a:lnTo>
                  <a:lnTo>
                    <a:pt x="4827" y="7942"/>
                  </a:lnTo>
                  <a:close/>
                </a:path>
              </a:pathLst>
            </a:custGeom>
            <a:ln w="3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40403" y="3037700"/>
              <a:ext cx="43557" cy="43683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2440403" y="303780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35634" y="4824"/>
                  </a:moveTo>
                  <a:lnTo>
                    <a:pt x="41147" y="11553"/>
                  </a:lnTo>
                  <a:lnTo>
                    <a:pt x="43564" y="19592"/>
                  </a:lnTo>
                  <a:lnTo>
                    <a:pt x="42787" y="27954"/>
                  </a:lnTo>
                  <a:lnTo>
                    <a:pt x="38720" y="35647"/>
                  </a:lnTo>
                  <a:lnTo>
                    <a:pt x="32012" y="41155"/>
                  </a:lnTo>
                  <a:lnTo>
                    <a:pt x="23980" y="43573"/>
                  </a:lnTo>
                  <a:lnTo>
                    <a:pt x="15623" y="42803"/>
                  </a:lnTo>
                  <a:lnTo>
                    <a:pt x="7935" y="38746"/>
                  </a:lnTo>
                  <a:lnTo>
                    <a:pt x="2425" y="32017"/>
                  </a:lnTo>
                  <a:lnTo>
                    <a:pt x="0" y="23980"/>
                  </a:lnTo>
                  <a:lnTo>
                    <a:pt x="758" y="15627"/>
                  </a:lnTo>
                  <a:lnTo>
                    <a:pt x="4799" y="7948"/>
                  </a:lnTo>
                  <a:lnTo>
                    <a:pt x="11524" y="2425"/>
                  </a:lnTo>
                  <a:lnTo>
                    <a:pt x="19569" y="0"/>
                  </a:lnTo>
                  <a:lnTo>
                    <a:pt x="27937" y="767"/>
                  </a:lnTo>
                  <a:lnTo>
                    <a:pt x="35634" y="4824"/>
                  </a:lnTo>
                  <a:close/>
                </a:path>
              </a:pathLst>
            </a:custGeom>
            <a:ln w="3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16314" y="2918612"/>
              <a:ext cx="18224" cy="18224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2616316" y="2918618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0" y="9105"/>
                  </a:moveTo>
                  <a:lnTo>
                    <a:pt x="0" y="14135"/>
                  </a:lnTo>
                  <a:lnTo>
                    <a:pt x="4076" y="18211"/>
                  </a:lnTo>
                  <a:lnTo>
                    <a:pt x="9105" y="18211"/>
                  </a:lnTo>
                  <a:lnTo>
                    <a:pt x="14147" y="18211"/>
                  </a:lnTo>
                  <a:lnTo>
                    <a:pt x="18224" y="14135"/>
                  </a:lnTo>
                  <a:lnTo>
                    <a:pt x="18224" y="9105"/>
                  </a:lnTo>
                  <a:lnTo>
                    <a:pt x="18224" y="4076"/>
                  </a:lnTo>
                  <a:lnTo>
                    <a:pt x="14147" y="0"/>
                  </a:lnTo>
                  <a:lnTo>
                    <a:pt x="9105" y="0"/>
                  </a:lnTo>
                  <a:lnTo>
                    <a:pt x="4076" y="0"/>
                  </a:lnTo>
                  <a:lnTo>
                    <a:pt x="0" y="4076"/>
                  </a:lnTo>
                  <a:lnTo>
                    <a:pt x="0" y="910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453477" y="2970566"/>
              <a:ext cx="236854" cy="236854"/>
            </a:xfrm>
            <a:custGeom>
              <a:avLst/>
              <a:gdLst/>
              <a:ahLst/>
              <a:cxnLst/>
              <a:rect l="l" t="t" r="r" b="b"/>
              <a:pathLst>
                <a:path w="236855" h="236855">
                  <a:moveTo>
                    <a:pt x="205752" y="0"/>
                  </a:moveTo>
                  <a:lnTo>
                    <a:pt x="115925" y="97802"/>
                  </a:lnTo>
                  <a:lnTo>
                    <a:pt x="10922" y="15786"/>
                  </a:lnTo>
                  <a:lnTo>
                    <a:pt x="0" y="29616"/>
                  </a:lnTo>
                  <a:lnTo>
                    <a:pt x="97637" y="121742"/>
                  </a:lnTo>
                  <a:lnTo>
                    <a:pt x="14312" y="225780"/>
                  </a:lnTo>
                  <a:lnTo>
                    <a:pt x="27012" y="236486"/>
                  </a:lnTo>
                  <a:lnTo>
                    <a:pt x="118198" y="140334"/>
                  </a:lnTo>
                  <a:lnTo>
                    <a:pt x="225132" y="221564"/>
                  </a:lnTo>
                  <a:lnTo>
                    <a:pt x="236677" y="208038"/>
                  </a:lnTo>
                  <a:lnTo>
                    <a:pt x="138328" y="117944"/>
                  </a:lnTo>
                  <a:lnTo>
                    <a:pt x="217627" y="11518"/>
                  </a:lnTo>
                  <a:lnTo>
                    <a:pt x="205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453477" y="2970566"/>
              <a:ext cx="236854" cy="236854"/>
            </a:xfrm>
            <a:custGeom>
              <a:avLst/>
              <a:gdLst/>
              <a:ahLst/>
              <a:cxnLst/>
              <a:rect l="l" t="t" r="r" b="b"/>
              <a:pathLst>
                <a:path w="236855" h="236855">
                  <a:moveTo>
                    <a:pt x="14312" y="225780"/>
                  </a:moveTo>
                  <a:lnTo>
                    <a:pt x="97637" y="121742"/>
                  </a:lnTo>
                  <a:lnTo>
                    <a:pt x="0" y="29616"/>
                  </a:lnTo>
                  <a:lnTo>
                    <a:pt x="10922" y="15786"/>
                  </a:lnTo>
                  <a:lnTo>
                    <a:pt x="115925" y="97802"/>
                  </a:lnTo>
                  <a:lnTo>
                    <a:pt x="205752" y="0"/>
                  </a:lnTo>
                  <a:lnTo>
                    <a:pt x="217627" y="11518"/>
                  </a:lnTo>
                  <a:lnTo>
                    <a:pt x="138328" y="117944"/>
                  </a:lnTo>
                  <a:lnTo>
                    <a:pt x="236677" y="208038"/>
                  </a:lnTo>
                  <a:lnTo>
                    <a:pt x="225132" y="221564"/>
                  </a:lnTo>
                  <a:lnTo>
                    <a:pt x="118198" y="140334"/>
                  </a:lnTo>
                  <a:lnTo>
                    <a:pt x="27012" y="236486"/>
                  </a:lnTo>
                  <a:lnTo>
                    <a:pt x="14312" y="22578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2366694" y="4022622"/>
            <a:ext cx="408940" cy="408940"/>
            <a:chOff x="2366694" y="4022622"/>
            <a:chExt cx="408940" cy="408940"/>
          </a:xfrm>
        </p:grpSpPr>
        <p:sp>
          <p:nvSpPr>
            <p:cNvPr id="65" name="object 65"/>
            <p:cNvSpPr/>
            <p:nvPr/>
          </p:nvSpPr>
          <p:spPr>
            <a:xfrm>
              <a:off x="2366694" y="4022622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39">
                  <a:moveTo>
                    <a:pt x="204304" y="0"/>
                  </a:moveTo>
                  <a:lnTo>
                    <a:pt x="157458" y="5395"/>
                  </a:lnTo>
                  <a:lnTo>
                    <a:pt x="114454" y="20764"/>
                  </a:lnTo>
                  <a:lnTo>
                    <a:pt x="76520" y="44881"/>
                  </a:lnTo>
                  <a:lnTo>
                    <a:pt x="44881" y="76520"/>
                  </a:lnTo>
                  <a:lnTo>
                    <a:pt x="20764" y="114454"/>
                  </a:lnTo>
                  <a:lnTo>
                    <a:pt x="5395" y="157458"/>
                  </a:lnTo>
                  <a:lnTo>
                    <a:pt x="0" y="204304"/>
                  </a:lnTo>
                  <a:lnTo>
                    <a:pt x="5395" y="251151"/>
                  </a:lnTo>
                  <a:lnTo>
                    <a:pt x="20764" y="294155"/>
                  </a:lnTo>
                  <a:lnTo>
                    <a:pt x="44881" y="332089"/>
                  </a:lnTo>
                  <a:lnTo>
                    <a:pt x="76520" y="363727"/>
                  </a:lnTo>
                  <a:lnTo>
                    <a:pt x="114454" y="387844"/>
                  </a:lnTo>
                  <a:lnTo>
                    <a:pt x="157458" y="403214"/>
                  </a:lnTo>
                  <a:lnTo>
                    <a:pt x="204304" y="408609"/>
                  </a:lnTo>
                  <a:lnTo>
                    <a:pt x="251151" y="403214"/>
                  </a:lnTo>
                  <a:lnTo>
                    <a:pt x="294155" y="387844"/>
                  </a:lnTo>
                  <a:lnTo>
                    <a:pt x="332089" y="363727"/>
                  </a:lnTo>
                  <a:lnTo>
                    <a:pt x="363727" y="332089"/>
                  </a:lnTo>
                  <a:lnTo>
                    <a:pt x="387844" y="294155"/>
                  </a:lnTo>
                  <a:lnTo>
                    <a:pt x="403214" y="251151"/>
                  </a:lnTo>
                  <a:lnTo>
                    <a:pt x="408609" y="204304"/>
                  </a:lnTo>
                  <a:lnTo>
                    <a:pt x="403214" y="157458"/>
                  </a:lnTo>
                  <a:lnTo>
                    <a:pt x="387844" y="114454"/>
                  </a:lnTo>
                  <a:lnTo>
                    <a:pt x="363727" y="76520"/>
                  </a:lnTo>
                  <a:lnTo>
                    <a:pt x="332089" y="44881"/>
                  </a:lnTo>
                  <a:lnTo>
                    <a:pt x="294155" y="20764"/>
                  </a:lnTo>
                  <a:lnTo>
                    <a:pt x="251151" y="5395"/>
                  </a:lnTo>
                  <a:lnTo>
                    <a:pt x="204304" y="0"/>
                  </a:lnTo>
                  <a:close/>
                </a:path>
              </a:pathLst>
            </a:custGeom>
            <a:solidFill>
              <a:srgbClr val="3D8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400575" y="4056493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21" y="0"/>
                  </a:moveTo>
                  <a:lnTo>
                    <a:pt x="125117" y="6087"/>
                  </a:lnTo>
                  <a:lnTo>
                    <a:pt x="84407" y="23268"/>
                  </a:lnTo>
                  <a:lnTo>
                    <a:pt x="49915" y="49917"/>
                  </a:lnTo>
                  <a:lnTo>
                    <a:pt x="23267" y="84410"/>
                  </a:lnTo>
                  <a:lnTo>
                    <a:pt x="6087" y="125124"/>
                  </a:lnTo>
                  <a:lnTo>
                    <a:pt x="0" y="170433"/>
                  </a:lnTo>
                  <a:lnTo>
                    <a:pt x="6087" y="215738"/>
                  </a:lnTo>
                  <a:lnTo>
                    <a:pt x="23267" y="256448"/>
                  </a:lnTo>
                  <a:lnTo>
                    <a:pt x="49915" y="290939"/>
                  </a:lnTo>
                  <a:lnTo>
                    <a:pt x="84407" y="317587"/>
                  </a:lnTo>
                  <a:lnTo>
                    <a:pt x="125117" y="334767"/>
                  </a:lnTo>
                  <a:lnTo>
                    <a:pt x="170421" y="340855"/>
                  </a:lnTo>
                  <a:lnTo>
                    <a:pt x="215729" y="334767"/>
                  </a:lnTo>
                  <a:lnTo>
                    <a:pt x="256441" y="317587"/>
                  </a:lnTo>
                  <a:lnTo>
                    <a:pt x="290931" y="290939"/>
                  </a:lnTo>
                  <a:lnTo>
                    <a:pt x="317577" y="256448"/>
                  </a:lnTo>
                  <a:lnTo>
                    <a:pt x="334755" y="215738"/>
                  </a:lnTo>
                  <a:lnTo>
                    <a:pt x="340842" y="170433"/>
                  </a:lnTo>
                  <a:lnTo>
                    <a:pt x="334755" y="125124"/>
                  </a:lnTo>
                  <a:lnTo>
                    <a:pt x="317577" y="84410"/>
                  </a:lnTo>
                  <a:lnTo>
                    <a:pt x="290931" y="49917"/>
                  </a:lnTo>
                  <a:lnTo>
                    <a:pt x="256441" y="23268"/>
                  </a:lnTo>
                  <a:lnTo>
                    <a:pt x="215729" y="6087"/>
                  </a:lnTo>
                  <a:lnTo>
                    <a:pt x="170421" y="0"/>
                  </a:lnTo>
                  <a:close/>
                </a:path>
              </a:pathLst>
            </a:custGeom>
            <a:solidFill>
              <a:srgbClr val="4343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400575" y="4056493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0" y="170433"/>
                  </a:moveTo>
                  <a:lnTo>
                    <a:pt x="6087" y="215738"/>
                  </a:lnTo>
                  <a:lnTo>
                    <a:pt x="23267" y="256448"/>
                  </a:lnTo>
                  <a:lnTo>
                    <a:pt x="49915" y="290939"/>
                  </a:lnTo>
                  <a:lnTo>
                    <a:pt x="84407" y="317587"/>
                  </a:lnTo>
                  <a:lnTo>
                    <a:pt x="125117" y="334767"/>
                  </a:lnTo>
                  <a:lnTo>
                    <a:pt x="170421" y="340855"/>
                  </a:lnTo>
                  <a:lnTo>
                    <a:pt x="215729" y="334767"/>
                  </a:lnTo>
                  <a:lnTo>
                    <a:pt x="256441" y="317587"/>
                  </a:lnTo>
                  <a:lnTo>
                    <a:pt x="290931" y="290939"/>
                  </a:lnTo>
                  <a:lnTo>
                    <a:pt x="317577" y="256448"/>
                  </a:lnTo>
                  <a:lnTo>
                    <a:pt x="334755" y="215738"/>
                  </a:lnTo>
                  <a:lnTo>
                    <a:pt x="340842" y="170433"/>
                  </a:lnTo>
                  <a:lnTo>
                    <a:pt x="334755" y="125124"/>
                  </a:lnTo>
                  <a:lnTo>
                    <a:pt x="317577" y="84410"/>
                  </a:lnTo>
                  <a:lnTo>
                    <a:pt x="290931" y="49917"/>
                  </a:lnTo>
                  <a:lnTo>
                    <a:pt x="256441" y="23268"/>
                  </a:lnTo>
                  <a:lnTo>
                    <a:pt x="215729" y="6087"/>
                  </a:lnTo>
                  <a:lnTo>
                    <a:pt x="170421" y="0"/>
                  </a:lnTo>
                  <a:lnTo>
                    <a:pt x="125117" y="6087"/>
                  </a:lnTo>
                  <a:lnTo>
                    <a:pt x="84407" y="23268"/>
                  </a:lnTo>
                  <a:lnTo>
                    <a:pt x="49915" y="49917"/>
                  </a:lnTo>
                  <a:lnTo>
                    <a:pt x="23267" y="84410"/>
                  </a:lnTo>
                  <a:lnTo>
                    <a:pt x="6087" y="125124"/>
                  </a:lnTo>
                  <a:lnTo>
                    <a:pt x="0" y="170433"/>
                  </a:lnTo>
                  <a:close/>
                </a:path>
              </a:pathLst>
            </a:custGeom>
            <a:ln w="42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412021" y="4052553"/>
              <a:ext cx="331470" cy="335915"/>
            </a:xfrm>
            <a:custGeom>
              <a:avLst/>
              <a:gdLst/>
              <a:ahLst/>
              <a:cxnLst/>
              <a:rect l="l" t="t" r="r" b="b"/>
              <a:pathLst>
                <a:path w="331469" h="335914">
                  <a:moveTo>
                    <a:pt x="3844" y="137529"/>
                  </a:moveTo>
                  <a:lnTo>
                    <a:pt x="10014" y="242532"/>
                  </a:lnTo>
                  <a:lnTo>
                    <a:pt x="55002" y="301212"/>
                  </a:lnTo>
                  <a:lnTo>
                    <a:pt x="106030" y="326751"/>
                  </a:lnTo>
                  <a:lnTo>
                    <a:pt x="188689" y="335743"/>
                  </a:lnTo>
                  <a:lnTo>
                    <a:pt x="226712" y="319368"/>
                  </a:lnTo>
                  <a:lnTo>
                    <a:pt x="247354" y="298402"/>
                  </a:lnTo>
                  <a:lnTo>
                    <a:pt x="253577" y="288037"/>
                  </a:lnTo>
                  <a:lnTo>
                    <a:pt x="257924" y="252627"/>
                  </a:lnTo>
                  <a:lnTo>
                    <a:pt x="246499" y="227201"/>
                  </a:lnTo>
                  <a:lnTo>
                    <a:pt x="231037" y="211867"/>
                  </a:lnTo>
                  <a:lnTo>
                    <a:pt x="223275" y="206732"/>
                  </a:lnTo>
                  <a:lnTo>
                    <a:pt x="103184" y="155894"/>
                  </a:lnTo>
                  <a:lnTo>
                    <a:pt x="77677" y="138604"/>
                  </a:lnTo>
                  <a:lnTo>
                    <a:pt x="66349" y="118484"/>
                  </a:lnTo>
                  <a:lnTo>
                    <a:pt x="63634" y="101810"/>
                  </a:lnTo>
                  <a:lnTo>
                    <a:pt x="63966" y="94857"/>
                  </a:lnTo>
                  <a:lnTo>
                    <a:pt x="92433" y="38430"/>
                  </a:lnTo>
                  <a:lnTo>
                    <a:pt x="138071" y="16852"/>
                  </a:lnTo>
                  <a:lnTo>
                    <a:pt x="180441" y="14999"/>
                  </a:lnTo>
                  <a:lnTo>
                    <a:pt x="199107" y="17743"/>
                  </a:lnTo>
                  <a:lnTo>
                    <a:pt x="282122" y="39395"/>
                  </a:lnTo>
                  <a:lnTo>
                    <a:pt x="322300" y="67371"/>
                  </a:lnTo>
                  <a:lnTo>
                    <a:pt x="330898" y="120356"/>
                  </a:lnTo>
                  <a:lnTo>
                    <a:pt x="319173" y="217031"/>
                  </a:lnTo>
                </a:path>
                <a:path w="331469" h="335914">
                  <a:moveTo>
                    <a:pt x="102168" y="326493"/>
                  </a:moveTo>
                  <a:lnTo>
                    <a:pt x="207074" y="334052"/>
                  </a:lnTo>
                  <a:lnTo>
                    <a:pt x="271111" y="297092"/>
                  </a:lnTo>
                  <a:lnTo>
                    <a:pt x="303080" y="249826"/>
                  </a:lnTo>
                  <a:lnTo>
                    <a:pt x="322769" y="169049"/>
                  </a:lnTo>
                  <a:lnTo>
                    <a:pt x="311491" y="129219"/>
                  </a:lnTo>
                  <a:lnTo>
                    <a:pt x="293395" y="106022"/>
                  </a:lnTo>
                  <a:lnTo>
                    <a:pt x="283930" y="98502"/>
                  </a:lnTo>
                  <a:lnTo>
                    <a:pt x="249381" y="89578"/>
                  </a:lnTo>
                  <a:lnTo>
                    <a:pt x="222681" y="97596"/>
                  </a:lnTo>
                  <a:lnTo>
                    <a:pt x="205463" y="110931"/>
                  </a:lnTo>
                  <a:lnTo>
                    <a:pt x="199361" y="117959"/>
                  </a:lnTo>
                  <a:lnTo>
                    <a:pt x="133308" y="230392"/>
                  </a:lnTo>
                  <a:lnTo>
                    <a:pt x="112843" y="253432"/>
                  </a:lnTo>
                  <a:lnTo>
                    <a:pt x="91420" y="262043"/>
                  </a:lnTo>
                  <a:lnTo>
                    <a:pt x="74537" y="262564"/>
                  </a:lnTo>
                  <a:lnTo>
                    <a:pt x="67687" y="261329"/>
                  </a:lnTo>
                  <a:lnTo>
                    <a:pt x="15447" y="225755"/>
                  </a:lnTo>
                  <a:lnTo>
                    <a:pt x="0" y="177692"/>
                  </a:lnTo>
                  <a:lnTo>
                    <a:pt x="3683" y="135436"/>
                  </a:lnTo>
                  <a:lnTo>
                    <a:pt x="8836" y="117286"/>
                  </a:lnTo>
                  <a:lnTo>
                    <a:pt x="41121" y="37807"/>
                  </a:lnTo>
                  <a:lnTo>
                    <a:pt x="74094" y="1620"/>
                  </a:lnTo>
                  <a:lnTo>
                    <a:pt x="127747" y="0"/>
                  </a:lnTo>
                  <a:lnTo>
                    <a:pt x="222069" y="24220"/>
                  </a:lnTo>
                </a:path>
              </a:pathLst>
            </a:custGeom>
            <a:ln w="4864">
              <a:solidFill>
                <a:srgbClr val="6F6E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2420820" y="4172319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34391" y="0"/>
                  </a:moveTo>
                  <a:lnTo>
                    <a:pt x="22376" y="627"/>
                  </a:lnTo>
                  <a:lnTo>
                    <a:pt x="11904" y="5640"/>
                  </a:lnTo>
                  <a:lnTo>
                    <a:pt x="4078" y="14217"/>
                  </a:lnTo>
                  <a:lnTo>
                    <a:pt x="0" y="25539"/>
                  </a:lnTo>
                  <a:lnTo>
                    <a:pt x="634" y="37538"/>
                  </a:lnTo>
                  <a:lnTo>
                    <a:pt x="5651" y="47998"/>
                  </a:lnTo>
                  <a:lnTo>
                    <a:pt x="14230" y="55816"/>
                  </a:lnTo>
                  <a:lnTo>
                    <a:pt x="25552" y="59893"/>
                  </a:lnTo>
                  <a:lnTo>
                    <a:pt x="37549" y="59273"/>
                  </a:lnTo>
                  <a:lnTo>
                    <a:pt x="48017" y="54265"/>
                  </a:lnTo>
                  <a:lnTo>
                    <a:pt x="55843" y="45693"/>
                  </a:lnTo>
                  <a:lnTo>
                    <a:pt x="59918" y="34378"/>
                  </a:lnTo>
                  <a:lnTo>
                    <a:pt x="59283" y="22370"/>
                  </a:lnTo>
                  <a:lnTo>
                    <a:pt x="54270" y="11903"/>
                  </a:lnTo>
                  <a:lnTo>
                    <a:pt x="45698" y="4078"/>
                  </a:lnTo>
                  <a:lnTo>
                    <a:pt x="343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420820" y="4172319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34391" y="0"/>
                  </a:moveTo>
                  <a:lnTo>
                    <a:pt x="45698" y="4078"/>
                  </a:lnTo>
                  <a:lnTo>
                    <a:pt x="54270" y="11903"/>
                  </a:lnTo>
                  <a:lnTo>
                    <a:pt x="59283" y="22370"/>
                  </a:lnTo>
                  <a:lnTo>
                    <a:pt x="59918" y="34378"/>
                  </a:lnTo>
                  <a:lnTo>
                    <a:pt x="55843" y="45693"/>
                  </a:lnTo>
                  <a:lnTo>
                    <a:pt x="48017" y="54265"/>
                  </a:lnTo>
                  <a:lnTo>
                    <a:pt x="37549" y="59273"/>
                  </a:lnTo>
                  <a:lnTo>
                    <a:pt x="25552" y="59893"/>
                  </a:lnTo>
                  <a:lnTo>
                    <a:pt x="14230" y="55816"/>
                  </a:lnTo>
                  <a:lnTo>
                    <a:pt x="5651" y="47998"/>
                  </a:lnTo>
                  <a:lnTo>
                    <a:pt x="634" y="37538"/>
                  </a:lnTo>
                  <a:lnTo>
                    <a:pt x="0" y="25539"/>
                  </a:lnTo>
                  <a:lnTo>
                    <a:pt x="4078" y="14217"/>
                  </a:lnTo>
                  <a:lnTo>
                    <a:pt x="11904" y="5640"/>
                  </a:lnTo>
                  <a:lnTo>
                    <a:pt x="22376" y="627"/>
                  </a:lnTo>
                  <a:lnTo>
                    <a:pt x="34391" y="0"/>
                  </a:lnTo>
                  <a:close/>
                </a:path>
              </a:pathLst>
            </a:custGeom>
            <a:ln w="17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464356" y="4234439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34391" y="0"/>
                  </a:moveTo>
                  <a:lnTo>
                    <a:pt x="22381" y="633"/>
                  </a:lnTo>
                  <a:lnTo>
                    <a:pt x="11909" y="5645"/>
                  </a:lnTo>
                  <a:lnTo>
                    <a:pt x="4080" y="14219"/>
                  </a:lnTo>
                  <a:lnTo>
                    <a:pt x="0" y="25539"/>
                  </a:lnTo>
                  <a:lnTo>
                    <a:pt x="631" y="37531"/>
                  </a:lnTo>
                  <a:lnTo>
                    <a:pt x="5649" y="47999"/>
                  </a:lnTo>
                  <a:lnTo>
                    <a:pt x="14228" y="55829"/>
                  </a:lnTo>
                  <a:lnTo>
                    <a:pt x="25539" y="59905"/>
                  </a:lnTo>
                  <a:lnTo>
                    <a:pt x="37540" y="59269"/>
                  </a:lnTo>
                  <a:lnTo>
                    <a:pt x="48002" y="54252"/>
                  </a:lnTo>
                  <a:lnTo>
                    <a:pt x="55822" y="45680"/>
                  </a:lnTo>
                  <a:lnTo>
                    <a:pt x="59893" y="34378"/>
                  </a:lnTo>
                  <a:lnTo>
                    <a:pt x="59269" y="22370"/>
                  </a:lnTo>
                  <a:lnTo>
                    <a:pt x="54267" y="11903"/>
                  </a:lnTo>
                  <a:lnTo>
                    <a:pt x="45702" y="4078"/>
                  </a:lnTo>
                  <a:lnTo>
                    <a:pt x="343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464356" y="4234439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0" y="25539"/>
                  </a:moveTo>
                  <a:lnTo>
                    <a:pt x="4080" y="14219"/>
                  </a:lnTo>
                  <a:lnTo>
                    <a:pt x="11909" y="5645"/>
                  </a:lnTo>
                  <a:lnTo>
                    <a:pt x="22381" y="633"/>
                  </a:lnTo>
                  <a:lnTo>
                    <a:pt x="34391" y="0"/>
                  </a:lnTo>
                  <a:lnTo>
                    <a:pt x="45702" y="4078"/>
                  </a:lnTo>
                  <a:lnTo>
                    <a:pt x="54267" y="11903"/>
                  </a:lnTo>
                  <a:lnTo>
                    <a:pt x="59269" y="22370"/>
                  </a:lnTo>
                  <a:lnTo>
                    <a:pt x="59893" y="34378"/>
                  </a:lnTo>
                  <a:lnTo>
                    <a:pt x="55822" y="45680"/>
                  </a:lnTo>
                  <a:lnTo>
                    <a:pt x="48002" y="54252"/>
                  </a:lnTo>
                  <a:lnTo>
                    <a:pt x="37540" y="59269"/>
                  </a:lnTo>
                  <a:lnTo>
                    <a:pt x="25539" y="59905"/>
                  </a:lnTo>
                  <a:lnTo>
                    <a:pt x="14228" y="55829"/>
                  </a:lnTo>
                  <a:lnTo>
                    <a:pt x="5649" y="47999"/>
                  </a:lnTo>
                  <a:lnTo>
                    <a:pt x="631" y="37531"/>
                  </a:lnTo>
                  <a:lnTo>
                    <a:pt x="0" y="25539"/>
                  </a:lnTo>
                  <a:close/>
                </a:path>
              </a:pathLst>
            </a:custGeom>
            <a:ln w="17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420820" y="4172319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34391" y="0"/>
                  </a:moveTo>
                  <a:lnTo>
                    <a:pt x="45698" y="4078"/>
                  </a:lnTo>
                  <a:lnTo>
                    <a:pt x="54270" y="11903"/>
                  </a:lnTo>
                  <a:lnTo>
                    <a:pt x="59283" y="22370"/>
                  </a:lnTo>
                  <a:lnTo>
                    <a:pt x="59918" y="34378"/>
                  </a:lnTo>
                  <a:lnTo>
                    <a:pt x="55843" y="45693"/>
                  </a:lnTo>
                  <a:lnTo>
                    <a:pt x="48017" y="54265"/>
                  </a:lnTo>
                  <a:lnTo>
                    <a:pt x="37549" y="59273"/>
                  </a:lnTo>
                  <a:lnTo>
                    <a:pt x="25552" y="59893"/>
                  </a:lnTo>
                  <a:lnTo>
                    <a:pt x="14230" y="55816"/>
                  </a:lnTo>
                  <a:lnTo>
                    <a:pt x="5651" y="47998"/>
                  </a:lnTo>
                  <a:lnTo>
                    <a:pt x="634" y="37538"/>
                  </a:lnTo>
                  <a:lnTo>
                    <a:pt x="0" y="25539"/>
                  </a:lnTo>
                  <a:lnTo>
                    <a:pt x="4078" y="14217"/>
                  </a:lnTo>
                  <a:lnTo>
                    <a:pt x="11904" y="5640"/>
                  </a:lnTo>
                  <a:lnTo>
                    <a:pt x="22376" y="627"/>
                  </a:lnTo>
                  <a:lnTo>
                    <a:pt x="34391" y="0"/>
                  </a:lnTo>
                  <a:close/>
                </a:path>
              </a:pathLst>
            </a:custGeom>
            <a:ln w="11379">
              <a:solidFill>
                <a:srgbClr val="60A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2567413" y="4085015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29725" y="0"/>
                  </a:moveTo>
                  <a:lnTo>
                    <a:pt x="18371" y="2446"/>
                  </a:lnTo>
                  <a:lnTo>
                    <a:pt x="8765" y="8966"/>
                  </a:lnTo>
                  <a:lnTo>
                    <a:pt x="2176" y="19014"/>
                  </a:lnTo>
                  <a:lnTo>
                    <a:pt x="0" y="30853"/>
                  </a:lnTo>
                  <a:lnTo>
                    <a:pt x="2445" y="42206"/>
                  </a:lnTo>
                  <a:lnTo>
                    <a:pt x="8973" y="51810"/>
                  </a:lnTo>
                  <a:lnTo>
                    <a:pt x="19041" y="58397"/>
                  </a:lnTo>
                  <a:lnTo>
                    <a:pt x="30860" y="60570"/>
                  </a:lnTo>
                  <a:lnTo>
                    <a:pt x="42208" y="58129"/>
                  </a:lnTo>
                  <a:lnTo>
                    <a:pt x="51815" y="51609"/>
                  </a:lnTo>
                  <a:lnTo>
                    <a:pt x="58411" y="41544"/>
                  </a:lnTo>
                  <a:lnTo>
                    <a:pt x="60584" y="29717"/>
                  </a:lnTo>
                  <a:lnTo>
                    <a:pt x="58133" y="18364"/>
                  </a:lnTo>
                  <a:lnTo>
                    <a:pt x="51609" y="8758"/>
                  </a:lnTo>
                  <a:lnTo>
                    <a:pt x="41558" y="2174"/>
                  </a:lnTo>
                  <a:lnTo>
                    <a:pt x="297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567413" y="4085015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41558" y="2174"/>
                  </a:moveTo>
                  <a:lnTo>
                    <a:pt x="51609" y="8758"/>
                  </a:lnTo>
                  <a:lnTo>
                    <a:pt x="58133" y="18364"/>
                  </a:lnTo>
                  <a:lnTo>
                    <a:pt x="60584" y="29717"/>
                  </a:lnTo>
                  <a:lnTo>
                    <a:pt x="58411" y="41544"/>
                  </a:lnTo>
                  <a:lnTo>
                    <a:pt x="51815" y="51609"/>
                  </a:lnTo>
                  <a:lnTo>
                    <a:pt x="42208" y="58129"/>
                  </a:lnTo>
                  <a:lnTo>
                    <a:pt x="30860" y="60570"/>
                  </a:lnTo>
                  <a:lnTo>
                    <a:pt x="19041" y="58397"/>
                  </a:lnTo>
                  <a:lnTo>
                    <a:pt x="8973" y="51810"/>
                  </a:lnTo>
                  <a:lnTo>
                    <a:pt x="2445" y="42206"/>
                  </a:lnTo>
                  <a:lnTo>
                    <a:pt x="0" y="30853"/>
                  </a:lnTo>
                  <a:lnTo>
                    <a:pt x="2176" y="19014"/>
                  </a:lnTo>
                  <a:lnTo>
                    <a:pt x="8765" y="8966"/>
                  </a:lnTo>
                  <a:lnTo>
                    <a:pt x="18371" y="2446"/>
                  </a:lnTo>
                  <a:lnTo>
                    <a:pt x="29725" y="0"/>
                  </a:lnTo>
                  <a:lnTo>
                    <a:pt x="41558" y="2174"/>
                  </a:lnTo>
                  <a:close/>
                </a:path>
              </a:pathLst>
            </a:custGeom>
            <a:ln w="17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567413" y="4085015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29725" y="0"/>
                  </a:moveTo>
                  <a:lnTo>
                    <a:pt x="18371" y="2446"/>
                  </a:lnTo>
                  <a:lnTo>
                    <a:pt x="8765" y="8966"/>
                  </a:lnTo>
                  <a:lnTo>
                    <a:pt x="2176" y="19014"/>
                  </a:lnTo>
                  <a:lnTo>
                    <a:pt x="0" y="30853"/>
                  </a:lnTo>
                  <a:lnTo>
                    <a:pt x="2445" y="42206"/>
                  </a:lnTo>
                  <a:lnTo>
                    <a:pt x="8973" y="51810"/>
                  </a:lnTo>
                  <a:lnTo>
                    <a:pt x="19041" y="58397"/>
                  </a:lnTo>
                  <a:lnTo>
                    <a:pt x="30860" y="60570"/>
                  </a:lnTo>
                  <a:lnTo>
                    <a:pt x="42208" y="58129"/>
                  </a:lnTo>
                  <a:lnTo>
                    <a:pt x="51815" y="51609"/>
                  </a:lnTo>
                  <a:lnTo>
                    <a:pt x="58411" y="41544"/>
                  </a:lnTo>
                  <a:lnTo>
                    <a:pt x="60584" y="29717"/>
                  </a:lnTo>
                  <a:lnTo>
                    <a:pt x="58133" y="18364"/>
                  </a:lnTo>
                  <a:lnTo>
                    <a:pt x="51609" y="8758"/>
                  </a:lnTo>
                  <a:lnTo>
                    <a:pt x="41558" y="2174"/>
                  </a:lnTo>
                  <a:lnTo>
                    <a:pt x="297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567413" y="4085015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41558" y="2174"/>
                  </a:moveTo>
                  <a:lnTo>
                    <a:pt x="51609" y="8758"/>
                  </a:lnTo>
                  <a:lnTo>
                    <a:pt x="58133" y="18364"/>
                  </a:lnTo>
                  <a:lnTo>
                    <a:pt x="60584" y="29717"/>
                  </a:lnTo>
                  <a:lnTo>
                    <a:pt x="58411" y="41544"/>
                  </a:lnTo>
                  <a:lnTo>
                    <a:pt x="51815" y="51609"/>
                  </a:lnTo>
                  <a:lnTo>
                    <a:pt x="42208" y="58129"/>
                  </a:lnTo>
                  <a:lnTo>
                    <a:pt x="30860" y="60570"/>
                  </a:lnTo>
                  <a:lnTo>
                    <a:pt x="19041" y="58397"/>
                  </a:lnTo>
                  <a:lnTo>
                    <a:pt x="8973" y="51810"/>
                  </a:lnTo>
                  <a:lnTo>
                    <a:pt x="2445" y="42206"/>
                  </a:lnTo>
                  <a:lnTo>
                    <a:pt x="0" y="30853"/>
                  </a:lnTo>
                  <a:lnTo>
                    <a:pt x="2176" y="19014"/>
                  </a:lnTo>
                  <a:lnTo>
                    <a:pt x="8765" y="8966"/>
                  </a:lnTo>
                  <a:lnTo>
                    <a:pt x="18371" y="2446"/>
                  </a:lnTo>
                  <a:lnTo>
                    <a:pt x="29725" y="0"/>
                  </a:lnTo>
                  <a:lnTo>
                    <a:pt x="41558" y="2174"/>
                  </a:lnTo>
                  <a:close/>
                </a:path>
              </a:pathLst>
            </a:custGeom>
            <a:ln w="13652">
              <a:solidFill>
                <a:srgbClr val="9C5A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75618" y="4093197"/>
              <a:ext cx="44174" cy="44204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2575621" y="4093208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30306" y="1592"/>
                  </a:moveTo>
                  <a:lnTo>
                    <a:pt x="37642" y="6396"/>
                  </a:lnTo>
                  <a:lnTo>
                    <a:pt x="42397" y="13396"/>
                  </a:lnTo>
                  <a:lnTo>
                    <a:pt x="44180" y="21673"/>
                  </a:lnTo>
                  <a:lnTo>
                    <a:pt x="42600" y="30306"/>
                  </a:lnTo>
                  <a:lnTo>
                    <a:pt x="37786" y="37646"/>
                  </a:lnTo>
                  <a:lnTo>
                    <a:pt x="30780" y="42406"/>
                  </a:lnTo>
                  <a:lnTo>
                    <a:pt x="22501" y="44190"/>
                  </a:lnTo>
                  <a:lnTo>
                    <a:pt x="13873" y="42600"/>
                  </a:lnTo>
                  <a:lnTo>
                    <a:pt x="6535" y="37792"/>
                  </a:lnTo>
                  <a:lnTo>
                    <a:pt x="1779" y="30786"/>
                  </a:lnTo>
                  <a:lnTo>
                    <a:pt x="0" y="22508"/>
                  </a:lnTo>
                  <a:lnTo>
                    <a:pt x="1592" y="13885"/>
                  </a:lnTo>
                  <a:lnTo>
                    <a:pt x="6391" y="6540"/>
                  </a:lnTo>
                  <a:lnTo>
                    <a:pt x="13392" y="1780"/>
                  </a:lnTo>
                  <a:lnTo>
                    <a:pt x="21671" y="0"/>
                  </a:lnTo>
                  <a:lnTo>
                    <a:pt x="30306" y="1592"/>
                  </a:lnTo>
                  <a:close/>
                </a:path>
              </a:pathLst>
            </a:custGeom>
            <a:ln w="38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498653" y="4114122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29695" y="0"/>
                  </a:moveTo>
                  <a:lnTo>
                    <a:pt x="18354" y="2446"/>
                  </a:lnTo>
                  <a:lnTo>
                    <a:pt x="8758" y="8968"/>
                  </a:lnTo>
                  <a:lnTo>
                    <a:pt x="2172" y="19022"/>
                  </a:lnTo>
                  <a:lnTo>
                    <a:pt x="0" y="30847"/>
                  </a:lnTo>
                  <a:lnTo>
                    <a:pt x="2439" y="42199"/>
                  </a:lnTo>
                  <a:lnTo>
                    <a:pt x="8955" y="51808"/>
                  </a:lnTo>
                  <a:lnTo>
                    <a:pt x="19013" y="58404"/>
                  </a:lnTo>
                  <a:lnTo>
                    <a:pt x="30843" y="60570"/>
                  </a:lnTo>
                  <a:lnTo>
                    <a:pt x="42193" y="58115"/>
                  </a:lnTo>
                  <a:lnTo>
                    <a:pt x="51795" y="51589"/>
                  </a:lnTo>
                  <a:lnTo>
                    <a:pt x="58383" y="41539"/>
                  </a:lnTo>
                  <a:lnTo>
                    <a:pt x="60552" y="29717"/>
                  </a:lnTo>
                  <a:lnTo>
                    <a:pt x="58103" y="18372"/>
                  </a:lnTo>
                  <a:lnTo>
                    <a:pt x="51578" y="8768"/>
                  </a:lnTo>
                  <a:lnTo>
                    <a:pt x="41517" y="2169"/>
                  </a:lnTo>
                  <a:lnTo>
                    <a:pt x="296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498653" y="4114122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58383" y="41539"/>
                  </a:moveTo>
                  <a:lnTo>
                    <a:pt x="51795" y="51589"/>
                  </a:lnTo>
                  <a:lnTo>
                    <a:pt x="42193" y="58115"/>
                  </a:lnTo>
                  <a:lnTo>
                    <a:pt x="30843" y="60570"/>
                  </a:lnTo>
                  <a:lnTo>
                    <a:pt x="19013" y="58404"/>
                  </a:lnTo>
                  <a:lnTo>
                    <a:pt x="8955" y="51808"/>
                  </a:lnTo>
                  <a:lnTo>
                    <a:pt x="2439" y="42199"/>
                  </a:lnTo>
                  <a:lnTo>
                    <a:pt x="0" y="30847"/>
                  </a:lnTo>
                  <a:lnTo>
                    <a:pt x="2172" y="19022"/>
                  </a:lnTo>
                  <a:lnTo>
                    <a:pt x="8758" y="8968"/>
                  </a:lnTo>
                  <a:lnTo>
                    <a:pt x="18354" y="2446"/>
                  </a:lnTo>
                  <a:lnTo>
                    <a:pt x="29695" y="0"/>
                  </a:lnTo>
                  <a:lnTo>
                    <a:pt x="41517" y="2169"/>
                  </a:lnTo>
                  <a:lnTo>
                    <a:pt x="51578" y="8768"/>
                  </a:lnTo>
                  <a:lnTo>
                    <a:pt x="58103" y="18372"/>
                  </a:lnTo>
                  <a:lnTo>
                    <a:pt x="60552" y="29717"/>
                  </a:lnTo>
                  <a:lnTo>
                    <a:pt x="58383" y="41539"/>
                  </a:lnTo>
                  <a:close/>
                </a:path>
              </a:pathLst>
            </a:custGeom>
            <a:ln w="38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498653" y="4114122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29695" y="0"/>
                  </a:moveTo>
                  <a:lnTo>
                    <a:pt x="18354" y="2446"/>
                  </a:lnTo>
                  <a:lnTo>
                    <a:pt x="8758" y="8968"/>
                  </a:lnTo>
                  <a:lnTo>
                    <a:pt x="2172" y="19022"/>
                  </a:lnTo>
                  <a:lnTo>
                    <a:pt x="0" y="30847"/>
                  </a:lnTo>
                  <a:lnTo>
                    <a:pt x="2439" y="42199"/>
                  </a:lnTo>
                  <a:lnTo>
                    <a:pt x="8955" y="51808"/>
                  </a:lnTo>
                  <a:lnTo>
                    <a:pt x="19013" y="58404"/>
                  </a:lnTo>
                  <a:lnTo>
                    <a:pt x="30843" y="60570"/>
                  </a:lnTo>
                  <a:lnTo>
                    <a:pt x="42193" y="58115"/>
                  </a:lnTo>
                  <a:lnTo>
                    <a:pt x="51795" y="51589"/>
                  </a:lnTo>
                  <a:lnTo>
                    <a:pt x="58383" y="41539"/>
                  </a:lnTo>
                  <a:lnTo>
                    <a:pt x="60552" y="29717"/>
                  </a:lnTo>
                  <a:lnTo>
                    <a:pt x="58103" y="18372"/>
                  </a:lnTo>
                  <a:lnTo>
                    <a:pt x="51578" y="8768"/>
                  </a:lnTo>
                  <a:lnTo>
                    <a:pt x="41517" y="2169"/>
                  </a:lnTo>
                  <a:lnTo>
                    <a:pt x="296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498653" y="4114122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58383" y="41539"/>
                  </a:moveTo>
                  <a:lnTo>
                    <a:pt x="51795" y="51589"/>
                  </a:lnTo>
                  <a:lnTo>
                    <a:pt x="42193" y="58115"/>
                  </a:lnTo>
                  <a:lnTo>
                    <a:pt x="30843" y="60570"/>
                  </a:lnTo>
                  <a:lnTo>
                    <a:pt x="19013" y="58404"/>
                  </a:lnTo>
                  <a:lnTo>
                    <a:pt x="8955" y="51808"/>
                  </a:lnTo>
                  <a:lnTo>
                    <a:pt x="2439" y="42199"/>
                  </a:lnTo>
                  <a:lnTo>
                    <a:pt x="0" y="30847"/>
                  </a:lnTo>
                  <a:lnTo>
                    <a:pt x="2172" y="19022"/>
                  </a:lnTo>
                  <a:lnTo>
                    <a:pt x="8758" y="8968"/>
                  </a:lnTo>
                  <a:lnTo>
                    <a:pt x="18354" y="2446"/>
                  </a:lnTo>
                  <a:lnTo>
                    <a:pt x="29695" y="0"/>
                  </a:lnTo>
                  <a:lnTo>
                    <a:pt x="41517" y="2169"/>
                  </a:lnTo>
                  <a:lnTo>
                    <a:pt x="51578" y="8768"/>
                  </a:lnTo>
                  <a:lnTo>
                    <a:pt x="58103" y="18372"/>
                  </a:lnTo>
                  <a:lnTo>
                    <a:pt x="60552" y="29717"/>
                  </a:lnTo>
                  <a:lnTo>
                    <a:pt x="58383" y="41539"/>
                  </a:lnTo>
                  <a:close/>
                </a:path>
              </a:pathLst>
            </a:custGeom>
            <a:ln w="17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498653" y="4114122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29695" y="0"/>
                  </a:moveTo>
                  <a:lnTo>
                    <a:pt x="18354" y="2446"/>
                  </a:lnTo>
                  <a:lnTo>
                    <a:pt x="8758" y="8968"/>
                  </a:lnTo>
                  <a:lnTo>
                    <a:pt x="2172" y="19022"/>
                  </a:lnTo>
                  <a:lnTo>
                    <a:pt x="0" y="30847"/>
                  </a:lnTo>
                  <a:lnTo>
                    <a:pt x="2439" y="42199"/>
                  </a:lnTo>
                  <a:lnTo>
                    <a:pt x="8955" y="51808"/>
                  </a:lnTo>
                  <a:lnTo>
                    <a:pt x="19013" y="58404"/>
                  </a:lnTo>
                  <a:lnTo>
                    <a:pt x="30843" y="60570"/>
                  </a:lnTo>
                  <a:lnTo>
                    <a:pt x="42193" y="58115"/>
                  </a:lnTo>
                  <a:lnTo>
                    <a:pt x="51795" y="51589"/>
                  </a:lnTo>
                  <a:lnTo>
                    <a:pt x="58383" y="41539"/>
                  </a:lnTo>
                  <a:lnTo>
                    <a:pt x="60552" y="29717"/>
                  </a:lnTo>
                  <a:lnTo>
                    <a:pt x="58103" y="18372"/>
                  </a:lnTo>
                  <a:lnTo>
                    <a:pt x="51578" y="8768"/>
                  </a:lnTo>
                  <a:lnTo>
                    <a:pt x="41517" y="2169"/>
                  </a:lnTo>
                  <a:lnTo>
                    <a:pt x="296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498653" y="4114122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58383" y="41539"/>
                  </a:moveTo>
                  <a:lnTo>
                    <a:pt x="51795" y="51589"/>
                  </a:lnTo>
                  <a:lnTo>
                    <a:pt x="42193" y="58115"/>
                  </a:lnTo>
                  <a:lnTo>
                    <a:pt x="30843" y="60570"/>
                  </a:lnTo>
                  <a:lnTo>
                    <a:pt x="19013" y="58404"/>
                  </a:lnTo>
                  <a:lnTo>
                    <a:pt x="8955" y="51808"/>
                  </a:lnTo>
                  <a:lnTo>
                    <a:pt x="2439" y="42199"/>
                  </a:lnTo>
                  <a:lnTo>
                    <a:pt x="0" y="30847"/>
                  </a:lnTo>
                  <a:lnTo>
                    <a:pt x="2172" y="19022"/>
                  </a:lnTo>
                  <a:lnTo>
                    <a:pt x="8758" y="8968"/>
                  </a:lnTo>
                  <a:lnTo>
                    <a:pt x="18354" y="2446"/>
                  </a:lnTo>
                  <a:lnTo>
                    <a:pt x="29695" y="0"/>
                  </a:lnTo>
                  <a:lnTo>
                    <a:pt x="41517" y="2169"/>
                  </a:lnTo>
                  <a:lnTo>
                    <a:pt x="51578" y="8768"/>
                  </a:lnTo>
                  <a:lnTo>
                    <a:pt x="58103" y="18372"/>
                  </a:lnTo>
                  <a:lnTo>
                    <a:pt x="60552" y="29717"/>
                  </a:lnTo>
                  <a:lnTo>
                    <a:pt x="58383" y="41539"/>
                  </a:lnTo>
                  <a:close/>
                </a:path>
              </a:pathLst>
            </a:custGeom>
            <a:ln w="11379">
              <a:solidFill>
                <a:srgbClr val="C471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06844" y="4122318"/>
              <a:ext cx="44165" cy="44162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2506843" y="4122316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42578" y="30297"/>
                  </a:moveTo>
                  <a:lnTo>
                    <a:pt x="37774" y="37633"/>
                  </a:lnTo>
                  <a:lnTo>
                    <a:pt x="30775" y="42388"/>
                  </a:lnTo>
                  <a:lnTo>
                    <a:pt x="22503" y="44170"/>
                  </a:lnTo>
                  <a:lnTo>
                    <a:pt x="13876" y="42591"/>
                  </a:lnTo>
                  <a:lnTo>
                    <a:pt x="6544" y="37785"/>
                  </a:lnTo>
                  <a:lnTo>
                    <a:pt x="1786" y="30782"/>
                  </a:lnTo>
                  <a:lnTo>
                    <a:pt x="0" y="22504"/>
                  </a:lnTo>
                  <a:lnTo>
                    <a:pt x="1583" y="13876"/>
                  </a:lnTo>
                  <a:lnTo>
                    <a:pt x="6391" y="6544"/>
                  </a:lnTo>
                  <a:lnTo>
                    <a:pt x="13397" y="1786"/>
                  </a:lnTo>
                  <a:lnTo>
                    <a:pt x="21674" y="0"/>
                  </a:lnTo>
                  <a:lnTo>
                    <a:pt x="30297" y="1583"/>
                  </a:lnTo>
                  <a:lnTo>
                    <a:pt x="37633" y="6396"/>
                  </a:lnTo>
                  <a:lnTo>
                    <a:pt x="42386" y="13402"/>
                  </a:lnTo>
                  <a:lnTo>
                    <a:pt x="44165" y="21676"/>
                  </a:lnTo>
                  <a:lnTo>
                    <a:pt x="42578" y="30297"/>
                  </a:lnTo>
                  <a:close/>
                </a:path>
              </a:pathLst>
            </a:custGeom>
            <a:ln w="38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2464356" y="4234439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0" y="25539"/>
                  </a:moveTo>
                  <a:lnTo>
                    <a:pt x="4080" y="14219"/>
                  </a:lnTo>
                  <a:lnTo>
                    <a:pt x="11909" y="5645"/>
                  </a:lnTo>
                  <a:lnTo>
                    <a:pt x="22381" y="633"/>
                  </a:lnTo>
                  <a:lnTo>
                    <a:pt x="34391" y="0"/>
                  </a:lnTo>
                  <a:lnTo>
                    <a:pt x="45702" y="4078"/>
                  </a:lnTo>
                  <a:lnTo>
                    <a:pt x="54267" y="11903"/>
                  </a:lnTo>
                  <a:lnTo>
                    <a:pt x="59269" y="22370"/>
                  </a:lnTo>
                  <a:lnTo>
                    <a:pt x="59893" y="34378"/>
                  </a:lnTo>
                  <a:lnTo>
                    <a:pt x="55822" y="45680"/>
                  </a:lnTo>
                  <a:lnTo>
                    <a:pt x="48002" y="54252"/>
                  </a:lnTo>
                  <a:lnTo>
                    <a:pt x="37540" y="59269"/>
                  </a:lnTo>
                  <a:lnTo>
                    <a:pt x="25539" y="59905"/>
                  </a:lnTo>
                  <a:lnTo>
                    <a:pt x="14228" y="55829"/>
                  </a:lnTo>
                  <a:lnTo>
                    <a:pt x="5649" y="47999"/>
                  </a:lnTo>
                  <a:lnTo>
                    <a:pt x="631" y="37531"/>
                  </a:lnTo>
                  <a:lnTo>
                    <a:pt x="0" y="25539"/>
                  </a:lnTo>
                  <a:close/>
                </a:path>
              </a:pathLst>
            </a:custGeom>
            <a:ln w="9956">
              <a:solidFill>
                <a:srgbClr val="C3C9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664127" y="4225340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7267" y="0"/>
                  </a:moveTo>
                  <a:lnTo>
                    <a:pt x="16141" y="3303"/>
                  </a:lnTo>
                  <a:lnTo>
                    <a:pt x="7066" y="10538"/>
                  </a:lnTo>
                  <a:lnTo>
                    <a:pt x="1262" y="21072"/>
                  </a:lnTo>
                  <a:lnTo>
                    <a:pt x="0" y="33027"/>
                  </a:lnTo>
                  <a:lnTo>
                    <a:pt x="3299" y="44151"/>
                  </a:lnTo>
                  <a:lnTo>
                    <a:pt x="10529" y="53222"/>
                  </a:lnTo>
                  <a:lnTo>
                    <a:pt x="21061" y="59019"/>
                  </a:lnTo>
                  <a:lnTo>
                    <a:pt x="33027" y="60283"/>
                  </a:lnTo>
                  <a:lnTo>
                    <a:pt x="44162" y="56976"/>
                  </a:lnTo>
                  <a:lnTo>
                    <a:pt x="53240" y="49738"/>
                  </a:lnTo>
                  <a:lnTo>
                    <a:pt x="59034" y="39207"/>
                  </a:lnTo>
                  <a:lnTo>
                    <a:pt x="60296" y="27247"/>
                  </a:lnTo>
                  <a:lnTo>
                    <a:pt x="56996" y="16124"/>
                  </a:lnTo>
                  <a:lnTo>
                    <a:pt x="49761" y="7055"/>
                  </a:lnTo>
                  <a:lnTo>
                    <a:pt x="39222" y="1260"/>
                  </a:lnTo>
                  <a:lnTo>
                    <a:pt x="2726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664127" y="4225340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1061" y="59019"/>
                  </a:moveTo>
                  <a:lnTo>
                    <a:pt x="10529" y="53222"/>
                  </a:lnTo>
                  <a:lnTo>
                    <a:pt x="3299" y="44151"/>
                  </a:lnTo>
                  <a:lnTo>
                    <a:pt x="0" y="33027"/>
                  </a:lnTo>
                  <a:lnTo>
                    <a:pt x="1262" y="21072"/>
                  </a:lnTo>
                  <a:lnTo>
                    <a:pt x="7066" y="10538"/>
                  </a:lnTo>
                  <a:lnTo>
                    <a:pt x="16141" y="3303"/>
                  </a:lnTo>
                  <a:lnTo>
                    <a:pt x="27267" y="0"/>
                  </a:lnTo>
                  <a:lnTo>
                    <a:pt x="39222" y="1260"/>
                  </a:lnTo>
                  <a:lnTo>
                    <a:pt x="49761" y="7055"/>
                  </a:lnTo>
                  <a:lnTo>
                    <a:pt x="56996" y="16124"/>
                  </a:lnTo>
                  <a:lnTo>
                    <a:pt x="60296" y="27247"/>
                  </a:lnTo>
                  <a:lnTo>
                    <a:pt x="59034" y="39207"/>
                  </a:lnTo>
                  <a:lnTo>
                    <a:pt x="53240" y="49738"/>
                  </a:lnTo>
                  <a:lnTo>
                    <a:pt x="44162" y="56976"/>
                  </a:lnTo>
                  <a:lnTo>
                    <a:pt x="33027" y="60283"/>
                  </a:lnTo>
                  <a:lnTo>
                    <a:pt x="21061" y="59019"/>
                  </a:lnTo>
                  <a:close/>
                </a:path>
              </a:pathLst>
            </a:custGeom>
            <a:ln w="17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630862" y="4157149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7271" y="0"/>
                  </a:moveTo>
                  <a:lnTo>
                    <a:pt x="16139" y="3303"/>
                  </a:lnTo>
                  <a:lnTo>
                    <a:pt x="7055" y="10540"/>
                  </a:lnTo>
                  <a:lnTo>
                    <a:pt x="1236" y="21070"/>
                  </a:lnTo>
                  <a:lnTo>
                    <a:pt x="0" y="33036"/>
                  </a:lnTo>
                  <a:lnTo>
                    <a:pt x="3317" y="44157"/>
                  </a:lnTo>
                  <a:lnTo>
                    <a:pt x="10557" y="53219"/>
                  </a:lnTo>
                  <a:lnTo>
                    <a:pt x="21086" y="59005"/>
                  </a:lnTo>
                  <a:lnTo>
                    <a:pt x="33036" y="60285"/>
                  </a:lnTo>
                  <a:lnTo>
                    <a:pt x="44162" y="56989"/>
                  </a:lnTo>
                  <a:lnTo>
                    <a:pt x="53240" y="49754"/>
                  </a:lnTo>
                  <a:lnTo>
                    <a:pt x="59046" y="39218"/>
                  </a:lnTo>
                  <a:lnTo>
                    <a:pt x="60301" y="27261"/>
                  </a:lnTo>
                  <a:lnTo>
                    <a:pt x="56989" y="16134"/>
                  </a:lnTo>
                  <a:lnTo>
                    <a:pt x="49752" y="7062"/>
                  </a:lnTo>
                  <a:lnTo>
                    <a:pt x="39234" y="1271"/>
                  </a:lnTo>
                  <a:lnTo>
                    <a:pt x="272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630862" y="4157149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59046" y="39218"/>
                  </a:moveTo>
                  <a:lnTo>
                    <a:pt x="53240" y="49754"/>
                  </a:lnTo>
                  <a:lnTo>
                    <a:pt x="44162" y="56989"/>
                  </a:lnTo>
                  <a:lnTo>
                    <a:pt x="33036" y="60285"/>
                  </a:lnTo>
                  <a:lnTo>
                    <a:pt x="21086" y="59005"/>
                  </a:lnTo>
                  <a:lnTo>
                    <a:pt x="10557" y="53219"/>
                  </a:lnTo>
                  <a:lnTo>
                    <a:pt x="3317" y="44157"/>
                  </a:lnTo>
                  <a:lnTo>
                    <a:pt x="0" y="33036"/>
                  </a:lnTo>
                  <a:lnTo>
                    <a:pt x="1236" y="21070"/>
                  </a:lnTo>
                  <a:lnTo>
                    <a:pt x="7055" y="10540"/>
                  </a:lnTo>
                  <a:lnTo>
                    <a:pt x="16139" y="3303"/>
                  </a:lnTo>
                  <a:lnTo>
                    <a:pt x="27271" y="0"/>
                  </a:lnTo>
                  <a:lnTo>
                    <a:pt x="39234" y="1271"/>
                  </a:lnTo>
                  <a:lnTo>
                    <a:pt x="49752" y="7062"/>
                  </a:lnTo>
                  <a:lnTo>
                    <a:pt x="56989" y="16134"/>
                  </a:lnTo>
                  <a:lnTo>
                    <a:pt x="60301" y="27261"/>
                  </a:lnTo>
                  <a:lnTo>
                    <a:pt x="59046" y="39218"/>
                  </a:lnTo>
                  <a:close/>
                </a:path>
              </a:pathLst>
            </a:custGeom>
            <a:ln w="17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664127" y="4225340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1061" y="59019"/>
                  </a:moveTo>
                  <a:lnTo>
                    <a:pt x="10529" y="53222"/>
                  </a:lnTo>
                  <a:lnTo>
                    <a:pt x="3299" y="44151"/>
                  </a:lnTo>
                  <a:lnTo>
                    <a:pt x="0" y="33027"/>
                  </a:lnTo>
                  <a:lnTo>
                    <a:pt x="1262" y="21072"/>
                  </a:lnTo>
                  <a:lnTo>
                    <a:pt x="7066" y="10538"/>
                  </a:lnTo>
                  <a:lnTo>
                    <a:pt x="16141" y="3303"/>
                  </a:lnTo>
                  <a:lnTo>
                    <a:pt x="27267" y="0"/>
                  </a:lnTo>
                  <a:lnTo>
                    <a:pt x="39222" y="1260"/>
                  </a:lnTo>
                  <a:lnTo>
                    <a:pt x="49761" y="7055"/>
                  </a:lnTo>
                  <a:lnTo>
                    <a:pt x="56996" y="16124"/>
                  </a:lnTo>
                  <a:lnTo>
                    <a:pt x="60296" y="27247"/>
                  </a:lnTo>
                  <a:lnTo>
                    <a:pt x="59034" y="39207"/>
                  </a:lnTo>
                  <a:lnTo>
                    <a:pt x="53240" y="49738"/>
                  </a:lnTo>
                  <a:lnTo>
                    <a:pt x="44162" y="56976"/>
                  </a:lnTo>
                  <a:lnTo>
                    <a:pt x="33027" y="60283"/>
                  </a:lnTo>
                  <a:lnTo>
                    <a:pt x="21061" y="59019"/>
                  </a:lnTo>
                  <a:close/>
                </a:path>
              </a:pathLst>
            </a:custGeom>
            <a:ln w="11379">
              <a:solidFill>
                <a:srgbClr val="84A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39015" y="4165206"/>
              <a:ext cx="44002" cy="44069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2639024" y="416531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43073" y="28593"/>
                  </a:moveTo>
                  <a:lnTo>
                    <a:pt x="38833" y="36272"/>
                  </a:lnTo>
                  <a:lnTo>
                    <a:pt x="32211" y="41547"/>
                  </a:lnTo>
                  <a:lnTo>
                    <a:pt x="24099" y="43956"/>
                  </a:lnTo>
                  <a:lnTo>
                    <a:pt x="15387" y="43033"/>
                  </a:lnTo>
                  <a:lnTo>
                    <a:pt x="7696" y="38826"/>
                  </a:lnTo>
                  <a:lnTo>
                    <a:pt x="2414" y="32214"/>
                  </a:lnTo>
                  <a:lnTo>
                    <a:pt x="0" y="24101"/>
                  </a:lnTo>
                  <a:lnTo>
                    <a:pt x="909" y="15385"/>
                  </a:lnTo>
                  <a:lnTo>
                    <a:pt x="5148" y="7699"/>
                  </a:lnTo>
                  <a:lnTo>
                    <a:pt x="11766" y="2417"/>
                  </a:lnTo>
                  <a:lnTo>
                    <a:pt x="19878" y="0"/>
                  </a:lnTo>
                  <a:lnTo>
                    <a:pt x="28595" y="907"/>
                  </a:lnTo>
                  <a:lnTo>
                    <a:pt x="36290" y="5142"/>
                  </a:lnTo>
                  <a:lnTo>
                    <a:pt x="41578" y="11764"/>
                  </a:lnTo>
                  <a:lnTo>
                    <a:pt x="43993" y="19879"/>
                  </a:lnTo>
                  <a:lnTo>
                    <a:pt x="43073" y="28593"/>
                  </a:lnTo>
                  <a:close/>
                </a:path>
              </a:pathLst>
            </a:custGeom>
            <a:ln w="38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72282" y="4233392"/>
              <a:ext cx="43976" cy="44076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2672279" y="423348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15380" y="43053"/>
                  </a:moveTo>
                  <a:lnTo>
                    <a:pt x="7693" y="38820"/>
                  </a:lnTo>
                  <a:lnTo>
                    <a:pt x="2410" y="32203"/>
                  </a:lnTo>
                  <a:lnTo>
                    <a:pt x="0" y="24092"/>
                  </a:lnTo>
                  <a:lnTo>
                    <a:pt x="927" y="15380"/>
                  </a:lnTo>
                  <a:lnTo>
                    <a:pt x="5153" y="7693"/>
                  </a:lnTo>
                  <a:lnTo>
                    <a:pt x="11770" y="2410"/>
                  </a:lnTo>
                  <a:lnTo>
                    <a:pt x="19887" y="0"/>
                  </a:lnTo>
                  <a:lnTo>
                    <a:pt x="28613" y="927"/>
                  </a:lnTo>
                  <a:lnTo>
                    <a:pt x="36290" y="5153"/>
                  </a:lnTo>
                  <a:lnTo>
                    <a:pt x="41564" y="11768"/>
                  </a:lnTo>
                  <a:lnTo>
                    <a:pt x="43976" y="19882"/>
                  </a:lnTo>
                  <a:lnTo>
                    <a:pt x="43066" y="28601"/>
                  </a:lnTo>
                  <a:lnTo>
                    <a:pt x="38828" y="36288"/>
                  </a:lnTo>
                  <a:lnTo>
                    <a:pt x="32209" y="41571"/>
                  </a:lnTo>
                  <a:lnTo>
                    <a:pt x="24098" y="43981"/>
                  </a:lnTo>
                  <a:lnTo>
                    <a:pt x="15380" y="43053"/>
                  </a:lnTo>
                  <a:close/>
                </a:path>
              </a:pathLst>
            </a:custGeom>
            <a:ln w="38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630862" y="4157149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59046" y="39218"/>
                  </a:moveTo>
                  <a:lnTo>
                    <a:pt x="53240" y="49754"/>
                  </a:lnTo>
                  <a:lnTo>
                    <a:pt x="44162" y="56989"/>
                  </a:lnTo>
                  <a:lnTo>
                    <a:pt x="33036" y="60285"/>
                  </a:lnTo>
                  <a:lnTo>
                    <a:pt x="21086" y="59005"/>
                  </a:lnTo>
                  <a:lnTo>
                    <a:pt x="10557" y="53219"/>
                  </a:lnTo>
                  <a:lnTo>
                    <a:pt x="3317" y="44157"/>
                  </a:lnTo>
                  <a:lnTo>
                    <a:pt x="0" y="33036"/>
                  </a:lnTo>
                  <a:lnTo>
                    <a:pt x="1236" y="21070"/>
                  </a:lnTo>
                  <a:lnTo>
                    <a:pt x="7055" y="10540"/>
                  </a:lnTo>
                  <a:lnTo>
                    <a:pt x="16139" y="3303"/>
                  </a:lnTo>
                  <a:lnTo>
                    <a:pt x="27271" y="0"/>
                  </a:lnTo>
                  <a:lnTo>
                    <a:pt x="39234" y="1271"/>
                  </a:lnTo>
                  <a:lnTo>
                    <a:pt x="49752" y="7062"/>
                  </a:lnTo>
                  <a:lnTo>
                    <a:pt x="56989" y="16134"/>
                  </a:lnTo>
                  <a:lnTo>
                    <a:pt x="60301" y="27261"/>
                  </a:lnTo>
                  <a:lnTo>
                    <a:pt x="59046" y="39218"/>
                  </a:lnTo>
                  <a:close/>
                </a:path>
              </a:pathLst>
            </a:custGeom>
            <a:ln w="9956">
              <a:solidFill>
                <a:srgbClr val="3D8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588788" y="4282766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30725" y="0"/>
                  </a:moveTo>
                  <a:lnTo>
                    <a:pt x="19301" y="2064"/>
                  </a:lnTo>
                  <a:lnTo>
                    <a:pt x="9477" y="8260"/>
                  </a:lnTo>
                  <a:lnTo>
                    <a:pt x="2550" y="18093"/>
                  </a:lnTo>
                  <a:lnTo>
                    <a:pt x="0" y="29846"/>
                  </a:lnTo>
                  <a:lnTo>
                    <a:pt x="2075" y="41275"/>
                  </a:lnTo>
                  <a:lnTo>
                    <a:pt x="8277" y="51092"/>
                  </a:lnTo>
                  <a:lnTo>
                    <a:pt x="18107" y="58009"/>
                  </a:lnTo>
                  <a:lnTo>
                    <a:pt x="29853" y="60568"/>
                  </a:lnTo>
                  <a:lnTo>
                    <a:pt x="41267" y="58496"/>
                  </a:lnTo>
                  <a:lnTo>
                    <a:pt x="51074" y="52289"/>
                  </a:lnTo>
                  <a:lnTo>
                    <a:pt x="57998" y="42439"/>
                  </a:lnTo>
                  <a:lnTo>
                    <a:pt x="60562" y="30711"/>
                  </a:lnTo>
                  <a:lnTo>
                    <a:pt x="58493" y="19299"/>
                  </a:lnTo>
                  <a:lnTo>
                    <a:pt x="52290" y="9488"/>
                  </a:lnTo>
                  <a:lnTo>
                    <a:pt x="42453" y="2561"/>
                  </a:lnTo>
                  <a:lnTo>
                    <a:pt x="307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2588788" y="4282766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42453" y="2561"/>
                  </a:moveTo>
                  <a:lnTo>
                    <a:pt x="52290" y="9488"/>
                  </a:lnTo>
                  <a:lnTo>
                    <a:pt x="58493" y="19299"/>
                  </a:lnTo>
                  <a:lnTo>
                    <a:pt x="60562" y="30711"/>
                  </a:lnTo>
                  <a:lnTo>
                    <a:pt x="57998" y="42439"/>
                  </a:lnTo>
                  <a:lnTo>
                    <a:pt x="51074" y="52289"/>
                  </a:lnTo>
                  <a:lnTo>
                    <a:pt x="41267" y="58496"/>
                  </a:lnTo>
                  <a:lnTo>
                    <a:pt x="29853" y="60568"/>
                  </a:lnTo>
                  <a:lnTo>
                    <a:pt x="18107" y="58009"/>
                  </a:lnTo>
                  <a:lnTo>
                    <a:pt x="8277" y="51092"/>
                  </a:lnTo>
                  <a:lnTo>
                    <a:pt x="2075" y="41275"/>
                  </a:lnTo>
                  <a:lnTo>
                    <a:pt x="0" y="29846"/>
                  </a:lnTo>
                  <a:lnTo>
                    <a:pt x="2550" y="18093"/>
                  </a:lnTo>
                  <a:lnTo>
                    <a:pt x="9477" y="8260"/>
                  </a:lnTo>
                  <a:lnTo>
                    <a:pt x="19301" y="2064"/>
                  </a:lnTo>
                  <a:lnTo>
                    <a:pt x="30725" y="0"/>
                  </a:lnTo>
                  <a:lnTo>
                    <a:pt x="42453" y="2561"/>
                  </a:lnTo>
                  <a:close/>
                </a:path>
              </a:pathLst>
            </a:custGeom>
            <a:ln w="17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2516477" y="4312290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30554" y="0"/>
                  </a:moveTo>
                  <a:lnTo>
                    <a:pt x="19141" y="2126"/>
                  </a:lnTo>
                  <a:lnTo>
                    <a:pt x="9362" y="8376"/>
                  </a:lnTo>
                  <a:lnTo>
                    <a:pt x="2508" y="18248"/>
                  </a:lnTo>
                  <a:lnTo>
                    <a:pt x="0" y="30020"/>
                  </a:lnTo>
                  <a:lnTo>
                    <a:pt x="2122" y="41434"/>
                  </a:lnTo>
                  <a:lnTo>
                    <a:pt x="8371" y="51211"/>
                  </a:lnTo>
                  <a:lnTo>
                    <a:pt x="18243" y="58075"/>
                  </a:lnTo>
                  <a:lnTo>
                    <a:pt x="30007" y="60576"/>
                  </a:lnTo>
                  <a:lnTo>
                    <a:pt x="41417" y="58450"/>
                  </a:lnTo>
                  <a:lnTo>
                    <a:pt x="51193" y="52200"/>
                  </a:lnTo>
                  <a:lnTo>
                    <a:pt x="58057" y="42327"/>
                  </a:lnTo>
                  <a:lnTo>
                    <a:pt x="60572" y="30563"/>
                  </a:lnTo>
                  <a:lnTo>
                    <a:pt x="58451" y="19151"/>
                  </a:lnTo>
                  <a:lnTo>
                    <a:pt x="52196" y="9372"/>
                  </a:lnTo>
                  <a:lnTo>
                    <a:pt x="42309" y="2500"/>
                  </a:lnTo>
                  <a:lnTo>
                    <a:pt x="305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2516477" y="4312290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58057" y="42327"/>
                  </a:moveTo>
                  <a:lnTo>
                    <a:pt x="51193" y="52200"/>
                  </a:lnTo>
                  <a:lnTo>
                    <a:pt x="41417" y="58450"/>
                  </a:lnTo>
                  <a:lnTo>
                    <a:pt x="30007" y="60576"/>
                  </a:lnTo>
                  <a:lnTo>
                    <a:pt x="18243" y="58075"/>
                  </a:lnTo>
                  <a:lnTo>
                    <a:pt x="8371" y="51211"/>
                  </a:lnTo>
                  <a:lnTo>
                    <a:pt x="2122" y="41434"/>
                  </a:lnTo>
                  <a:lnTo>
                    <a:pt x="0" y="30020"/>
                  </a:lnTo>
                  <a:lnTo>
                    <a:pt x="2508" y="18248"/>
                  </a:lnTo>
                  <a:lnTo>
                    <a:pt x="9362" y="8376"/>
                  </a:lnTo>
                  <a:lnTo>
                    <a:pt x="19141" y="2126"/>
                  </a:lnTo>
                  <a:lnTo>
                    <a:pt x="30554" y="0"/>
                  </a:lnTo>
                  <a:lnTo>
                    <a:pt x="42309" y="2500"/>
                  </a:lnTo>
                  <a:lnTo>
                    <a:pt x="52196" y="9372"/>
                  </a:lnTo>
                  <a:lnTo>
                    <a:pt x="58451" y="19151"/>
                  </a:lnTo>
                  <a:lnTo>
                    <a:pt x="60572" y="30563"/>
                  </a:lnTo>
                  <a:lnTo>
                    <a:pt x="58057" y="42327"/>
                  </a:lnTo>
                  <a:close/>
                </a:path>
              </a:pathLst>
            </a:custGeom>
            <a:ln w="17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2588788" y="4282766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42453" y="2561"/>
                  </a:moveTo>
                  <a:lnTo>
                    <a:pt x="52290" y="9488"/>
                  </a:lnTo>
                  <a:lnTo>
                    <a:pt x="58493" y="19299"/>
                  </a:lnTo>
                  <a:lnTo>
                    <a:pt x="60562" y="30711"/>
                  </a:lnTo>
                  <a:lnTo>
                    <a:pt x="57998" y="42439"/>
                  </a:lnTo>
                  <a:lnTo>
                    <a:pt x="51074" y="52289"/>
                  </a:lnTo>
                  <a:lnTo>
                    <a:pt x="41267" y="58496"/>
                  </a:lnTo>
                  <a:lnTo>
                    <a:pt x="29853" y="60568"/>
                  </a:lnTo>
                  <a:lnTo>
                    <a:pt x="18107" y="58009"/>
                  </a:lnTo>
                  <a:lnTo>
                    <a:pt x="8277" y="51092"/>
                  </a:lnTo>
                  <a:lnTo>
                    <a:pt x="2075" y="41275"/>
                  </a:lnTo>
                  <a:lnTo>
                    <a:pt x="0" y="29846"/>
                  </a:lnTo>
                  <a:lnTo>
                    <a:pt x="2550" y="18093"/>
                  </a:lnTo>
                  <a:lnTo>
                    <a:pt x="9477" y="8260"/>
                  </a:lnTo>
                  <a:lnTo>
                    <a:pt x="19301" y="2064"/>
                  </a:lnTo>
                  <a:lnTo>
                    <a:pt x="30725" y="0"/>
                  </a:lnTo>
                  <a:lnTo>
                    <a:pt x="42453" y="2561"/>
                  </a:lnTo>
                  <a:close/>
                </a:path>
              </a:pathLst>
            </a:custGeom>
            <a:ln w="11379">
              <a:solidFill>
                <a:srgbClr val="F29A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2516399" y="4312105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58000" y="42469"/>
                  </a:moveTo>
                  <a:lnTo>
                    <a:pt x="51084" y="52304"/>
                  </a:lnTo>
                  <a:lnTo>
                    <a:pt x="41274" y="58505"/>
                  </a:lnTo>
                  <a:lnTo>
                    <a:pt x="29853" y="60573"/>
                  </a:lnTo>
                  <a:lnTo>
                    <a:pt x="18109" y="58014"/>
                  </a:lnTo>
                  <a:lnTo>
                    <a:pt x="8272" y="51095"/>
                  </a:lnTo>
                  <a:lnTo>
                    <a:pt x="2069" y="41287"/>
                  </a:lnTo>
                  <a:lnTo>
                    <a:pt x="0" y="29866"/>
                  </a:lnTo>
                  <a:lnTo>
                    <a:pt x="2564" y="18111"/>
                  </a:lnTo>
                  <a:lnTo>
                    <a:pt x="9474" y="8268"/>
                  </a:lnTo>
                  <a:lnTo>
                    <a:pt x="19284" y="2066"/>
                  </a:lnTo>
                  <a:lnTo>
                    <a:pt x="30703" y="0"/>
                  </a:lnTo>
                  <a:lnTo>
                    <a:pt x="42442" y="2566"/>
                  </a:lnTo>
                  <a:lnTo>
                    <a:pt x="52299" y="9481"/>
                  </a:lnTo>
                  <a:lnTo>
                    <a:pt x="58508" y="19293"/>
                  </a:lnTo>
                  <a:lnTo>
                    <a:pt x="60573" y="30718"/>
                  </a:lnTo>
                  <a:lnTo>
                    <a:pt x="58000" y="42469"/>
                  </a:lnTo>
                  <a:close/>
                </a:path>
              </a:pathLst>
            </a:custGeom>
            <a:ln w="9956">
              <a:solidFill>
                <a:srgbClr val="FCEF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96985" y="4290961"/>
              <a:ext cx="44175" cy="44173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2596988" y="429097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30956" y="1873"/>
                  </a:moveTo>
                  <a:lnTo>
                    <a:pt x="38133" y="6910"/>
                  </a:lnTo>
                  <a:lnTo>
                    <a:pt x="42659" y="14060"/>
                  </a:lnTo>
                  <a:lnTo>
                    <a:pt x="44175" y="22384"/>
                  </a:lnTo>
                  <a:lnTo>
                    <a:pt x="42322" y="30943"/>
                  </a:lnTo>
                  <a:lnTo>
                    <a:pt x="37268" y="38111"/>
                  </a:lnTo>
                  <a:lnTo>
                    <a:pt x="30103" y="42640"/>
                  </a:lnTo>
                  <a:lnTo>
                    <a:pt x="21765" y="44159"/>
                  </a:lnTo>
                  <a:lnTo>
                    <a:pt x="13189" y="42297"/>
                  </a:lnTo>
                  <a:lnTo>
                    <a:pt x="6027" y="37252"/>
                  </a:lnTo>
                  <a:lnTo>
                    <a:pt x="1509" y="30096"/>
                  </a:lnTo>
                  <a:lnTo>
                    <a:pt x="0" y="21762"/>
                  </a:lnTo>
                  <a:lnTo>
                    <a:pt x="1860" y="13189"/>
                  </a:lnTo>
                  <a:lnTo>
                    <a:pt x="6912" y="6025"/>
                  </a:lnTo>
                  <a:lnTo>
                    <a:pt x="14070" y="1506"/>
                  </a:lnTo>
                  <a:lnTo>
                    <a:pt x="22397" y="0"/>
                  </a:lnTo>
                  <a:lnTo>
                    <a:pt x="30956" y="1873"/>
                  </a:lnTo>
                  <a:close/>
                </a:path>
              </a:pathLst>
            </a:custGeom>
            <a:ln w="38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24588" y="4320298"/>
              <a:ext cx="44186" cy="44176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2524587" y="432030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42335" y="30972"/>
                  </a:moveTo>
                  <a:lnTo>
                    <a:pt x="37268" y="38137"/>
                  </a:lnTo>
                  <a:lnTo>
                    <a:pt x="30103" y="42661"/>
                  </a:lnTo>
                  <a:lnTo>
                    <a:pt x="21773" y="44172"/>
                  </a:lnTo>
                  <a:lnTo>
                    <a:pt x="13214" y="42300"/>
                  </a:lnTo>
                  <a:lnTo>
                    <a:pt x="6037" y="37263"/>
                  </a:lnTo>
                  <a:lnTo>
                    <a:pt x="1512" y="30110"/>
                  </a:lnTo>
                  <a:lnTo>
                    <a:pt x="0" y="21778"/>
                  </a:lnTo>
                  <a:lnTo>
                    <a:pt x="1860" y="13205"/>
                  </a:lnTo>
                  <a:lnTo>
                    <a:pt x="6915" y="6022"/>
                  </a:lnTo>
                  <a:lnTo>
                    <a:pt x="14082" y="1498"/>
                  </a:lnTo>
                  <a:lnTo>
                    <a:pt x="22418" y="0"/>
                  </a:lnTo>
                  <a:lnTo>
                    <a:pt x="30981" y="1889"/>
                  </a:lnTo>
                  <a:lnTo>
                    <a:pt x="38143" y="6919"/>
                  </a:lnTo>
                  <a:lnTo>
                    <a:pt x="42663" y="14068"/>
                  </a:lnTo>
                  <a:lnTo>
                    <a:pt x="44181" y="22399"/>
                  </a:lnTo>
                  <a:lnTo>
                    <a:pt x="42335" y="30972"/>
                  </a:lnTo>
                  <a:close/>
                </a:path>
              </a:pathLst>
            </a:custGeom>
            <a:ln w="38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472474" y="4242308"/>
              <a:ext cx="43675" cy="43942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2472466" y="424254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0" y="18618"/>
                  </a:moveTo>
                  <a:lnTo>
                    <a:pt x="2969" y="10362"/>
                  </a:lnTo>
                  <a:lnTo>
                    <a:pt x="8674" y="4108"/>
                  </a:lnTo>
                  <a:lnTo>
                    <a:pt x="16312" y="455"/>
                  </a:lnTo>
                  <a:lnTo>
                    <a:pt x="25082" y="0"/>
                  </a:lnTo>
                  <a:lnTo>
                    <a:pt x="33325" y="2970"/>
                  </a:lnTo>
                  <a:lnTo>
                    <a:pt x="39576" y="8678"/>
                  </a:lnTo>
                  <a:lnTo>
                    <a:pt x="43231" y="16318"/>
                  </a:lnTo>
                  <a:lnTo>
                    <a:pt x="43688" y="25082"/>
                  </a:lnTo>
                  <a:lnTo>
                    <a:pt x="40719" y="33322"/>
                  </a:lnTo>
                  <a:lnTo>
                    <a:pt x="35015" y="39577"/>
                  </a:lnTo>
                  <a:lnTo>
                    <a:pt x="27380" y="43240"/>
                  </a:lnTo>
                  <a:lnTo>
                    <a:pt x="18618" y="43700"/>
                  </a:lnTo>
                  <a:lnTo>
                    <a:pt x="10367" y="40720"/>
                  </a:lnTo>
                  <a:lnTo>
                    <a:pt x="4113" y="35007"/>
                  </a:lnTo>
                  <a:lnTo>
                    <a:pt x="457" y="27370"/>
                  </a:lnTo>
                  <a:lnTo>
                    <a:pt x="0" y="18618"/>
                  </a:lnTo>
                  <a:close/>
                </a:path>
              </a:pathLst>
            </a:custGeom>
            <a:ln w="38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428938" y="4180167"/>
              <a:ext cx="43687" cy="43941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2428925" y="4180415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25095" y="0"/>
                  </a:moveTo>
                  <a:lnTo>
                    <a:pt x="33349" y="2972"/>
                  </a:lnTo>
                  <a:lnTo>
                    <a:pt x="39598" y="8685"/>
                  </a:lnTo>
                  <a:lnTo>
                    <a:pt x="43247" y="16328"/>
                  </a:lnTo>
                  <a:lnTo>
                    <a:pt x="43700" y="25095"/>
                  </a:lnTo>
                  <a:lnTo>
                    <a:pt x="40730" y="33336"/>
                  </a:lnTo>
                  <a:lnTo>
                    <a:pt x="35025" y="39584"/>
                  </a:lnTo>
                  <a:lnTo>
                    <a:pt x="27393" y="43238"/>
                  </a:lnTo>
                  <a:lnTo>
                    <a:pt x="18643" y="43700"/>
                  </a:lnTo>
                  <a:lnTo>
                    <a:pt x="10390" y="40715"/>
                  </a:lnTo>
                  <a:lnTo>
                    <a:pt x="4130" y="35004"/>
                  </a:lnTo>
                  <a:lnTo>
                    <a:pt x="466" y="27373"/>
                  </a:lnTo>
                  <a:lnTo>
                    <a:pt x="0" y="18630"/>
                  </a:lnTo>
                  <a:lnTo>
                    <a:pt x="2967" y="10379"/>
                  </a:lnTo>
                  <a:lnTo>
                    <a:pt x="8680" y="4124"/>
                  </a:lnTo>
                  <a:lnTo>
                    <a:pt x="16327" y="464"/>
                  </a:lnTo>
                  <a:lnTo>
                    <a:pt x="25095" y="0"/>
                  </a:lnTo>
                  <a:close/>
                </a:path>
              </a:pathLst>
            </a:custGeom>
            <a:ln w="38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16708" y="4054602"/>
              <a:ext cx="18376" cy="18376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2616704" y="4054594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0" y="9194"/>
                  </a:moveTo>
                  <a:lnTo>
                    <a:pt x="0" y="14274"/>
                  </a:lnTo>
                  <a:lnTo>
                    <a:pt x="4114" y="18389"/>
                  </a:lnTo>
                  <a:lnTo>
                    <a:pt x="9194" y="18389"/>
                  </a:lnTo>
                  <a:lnTo>
                    <a:pt x="14262" y="18389"/>
                  </a:lnTo>
                  <a:lnTo>
                    <a:pt x="18376" y="14274"/>
                  </a:lnTo>
                  <a:lnTo>
                    <a:pt x="18376" y="9194"/>
                  </a:lnTo>
                  <a:lnTo>
                    <a:pt x="18376" y="4114"/>
                  </a:lnTo>
                  <a:lnTo>
                    <a:pt x="14262" y="0"/>
                  </a:lnTo>
                  <a:lnTo>
                    <a:pt x="9194" y="0"/>
                  </a:lnTo>
                  <a:lnTo>
                    <a:pt x="4114" y="0"/>
                  </a:lnTo>
                  <a:lnTo>
                    <a:pt x="0" y="4114"/>
                  </a:lnTo>
                  <a:lnTo>
                    <a:pt x="0" y="919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5" name="object 115"/>
          <p:cNvGrpSpPr/>
          <p:nvPr/>
        </p:nvGrpSpPr>
        <p:grpSpPr>
          <a:xfrm>
            <a:off x="2366691" y="556403"/>
            <a:ext cx="415290" cy="415290"/>
            <a:chOff x="2366691" y="556403"/>
            <a:chExt cx="415290" cy="415290"/>
          </a:xfrm>
        </p:grpSpPr>
        <p:sp>
          <p:nvSpPr>
            <p:cNvPr id="116" name="object 116"/>
            <p:cNvSpPr/>
            <p:nvPr/>
          </p:nvSpPr>
          <p:spPr>
            <a:xfrm>
              <a:off x="2369206" y="558918"/>
              <a:ext cx="410209" cy="410209"/>
            </a:xfrm>
            <a:custGeom>
              <a:avLst/>
              <a:gdLst/>
              <a:ahLst/>
              <a:cxnLst/>
              <a:rect l="l" t="t" r="r" b="b"/>
              <a:pathLst>
                <a:path w="410210" h="410209">
                  <a:moveTo>
                    <a:pt x="205016" y="0"/>
                  </a:moveTo>
                  <a:lnTo>
                    <a:pt x="158009" y="5414"/>
                  </a:lnTo>
                  <a:lnTo>
                    <a:pt x="114858" y="20836"/>
                  </a:lnTo>
                  <a:lnTo>
                    <a:pt x="76791" y="45036"/>
                  </a:lnTo>
                  <a:lnTo>
                    <a:pt x="45041" y="76784"/>
                  </a:lnTo>
                  <a:lnTo>
                    <a:pt x="20839" y="114847"/>
                  </a:lnTo>
                  <a:lnTo>
                    <a:pt x="5414" y="157997"/>
                  </a:lnTo>
                  <a:lnTo>
                    <a:pt x="0" y="205003"/>
                  </a:lnTo>
                  <a:lnTo>
                    <a:pt x="5414" y="252008"/>
                  </a:lnTo>
                  <a:lnTo>
                    <a:pt x="20839" y="295158"/>
                  </a:lnTo>
                  <a:lnTo>
                    <a:pt x="45041" y="333222"/>
                  </a:lnTo>
                  <a:lnTo>
                    <a:pt x="76791" y="364969"/>
                  </a:lnTo>
                  <a:lnTo>
                    <a:pt x="114858" y="389170"/>
                  </a:lnTo>
                  <a:lnTo>
                    <a:pt x="158009" y="404592"/>
                  </a:lnTo>
                  <a:lnTo>
                    <a:pt x="205016" y="410006"/>
                  </a:lnTo>
                  <a:lnTo>
                    <a:pt x="252021" y="404592"/>
                  </a:lnTo>
                  <a:lnTo>
                    <a:pt x="295171" y="389170"/>
                  </a:lnTo>
                  <a:lnTo>
                    <a:pt x="333235" y="364969"/>
                  </a:lnTo>
                  <a:lnTo>
                    <a:pt x="364982" y="333222"/>
                  </a:lnTo>
                  <a:lnTo>
                    <a:pt x="389182" y="295158"/>
                  </a:lnTo>
                  <a:lnTo>
                    <a:pt x="404605" y="252008"/>
                  </a:lnTo>
                  <a:lnTo>
                    <a:pt x="410019" y="205003"/>
                  </a:lnTo>
                  <a:lnTo>
                    <a:pt x="404605" y="157997"/>
                  </a:lnTo>
                  <a:lnTo>
                    <a:pt x="389182" y="114847"/>
                  </a:lnTo>
                  <a:lnTo>
                    <a:pt x="364982" y="76784"/>
                  </a:lnTo>
                  <a:lnTo>
                    <a:pt x="333235" y="45036"/>
                  </a:lnTo>
                  <a:lnTo>
                    <a:pt x="295171" y="20836"/>
                  </a:lnTo>
                  <a:lnTo>
                    <a:pt x="252021" y="5414"/>
                  </a:lnTo>
                  <a:lnTo>
                    <a:pt x="205016" y="0"/>
                  </a:lnTo>
                  <a:close/>
                </a:path>
              </a:pathLst>
            </a:custGeom>
            <a:solidFill>
              <a:srgbClr val="A7CC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2369206" y="558918"/>
              <a:ext cx="410209" cy="410209"/>
            </a:xfrm>
            <a:custGeom>
              <a:avLst/>
              <a:gdLst/>
              <a:ahLst/>
              <a:cxnLst/>
              <a:rect l="l" t="t" r="r" b="b"/>
              <a:pathLst>
                <a:path w="410210" h="410209">
                  <a:moveTo>
                    <a:pt x="205016" y="410006"/>
                  </a:moveTo>
                  <a:lnTo>
                    <a:pt x="252021" y="404592"/>
                  </a:lnTo>
                  <a:lnTo>
                    <a:pt x="295171" y="389170"/>
                  </a:lnTo>
                  <a:lnTo>
                    <a:pt x="333235" y="364969"/>
                  </a:lnTo>
                  <a:lnTo>
                    <a:pt x="364982" y="333222"/>
                  </a:lnTo>
                  <a:lnTo>
                    <a:pt x="389182" y="295158"/>
                  </a:lnTo>
                  <a:lnTo>
                    <a:pt x="404605" y="252008"/>
                  </a:lnTo>
                  <a:lnTo>
                    <a:pt x="410019" y="205003"/>
                  </a:lnTo>
                  <a:lnTo>
                    <a:pt x="404605" y="157997"/>
                  </a:lnTo>
                  <a:lnTo>
                    <a:pt x="389182" y="114847"/>
                  </a:lnTo>
                  <a:lnTo>
                    <a:pt x="364982" y="76784"/>
                  </a:lnTo>
                  <a:lnTo>
                    <a:pt x="333235" y="45036"/>
                  </a:lnTo>
                  <a:lnTo>
                    <a:pt x="295171" y="20836"/>
                  </a:lnTo>
                  <a:lnTo>
                    <a:pt x="252021" y="5414"/>
                  </a:lnTo>
                  <a:lnTo>
                    <a:pt x="205016" y="0"/>
                  </a:lnTo>
                  <a:lnTo>
                    <a:pt x="158009" y="5414"/>
                  </a:lnTo>
                  <a:lnTo>
                    <a:pt x="114858" y="20836"/>
                  </a:lnTo>
                  <a:lnTo>
                    <a:pt x="76791" y="45036"/>
                  </a:lnTo>
                  <a:lnTo>
                    <a:pt x="45041" y="76784"/>
                  </a:lnTo>
                  <a:lnTo>
                    <a:pt x="20839" y="114847"/>
                  </a:lnTo>
                  <a:lnTo>
                    <a:pt x="5414" y="157997"/>
                  </a:lnTo>
                  <a:lnTo>
                    <a:pt x="0" y="205003"/>
                  </a:lnTo>
                  <a:lnTo>
                    <a:pt x="5414" y="252008"/>
                  </a:lnTo>
                  <a:lnTo>
                    <a:pt x="20839" y="295158"/>
                  </a:lnTo>
                  <a:lnTo>
                    <a:pt x="45041" y="333222"/>
                  </a:lnTo>
                  <a:lnTo>
                    <a:pt x="76791" y="364969"/>
                  </a:lnTo>
                  <a:lnTo>
                    <a:pt x="114858" y="389170"/>
                  </a:lnTo>
                  <a:lnTo>
                    <a:pt x="158009" y="404592"/>
                  </a:lnTo>
                  <a:lnTo>
                    <a:pt x="205016" y="410006"/>
                  </a:lnTo>
                  <a:close/>
                </a:path>
              </a:pathLst>
            </a:custGeom>
            <a:ln w="50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2411434" y="601111"/>
              <a:ext cx="325755" cy="325755"/>
            </a:xfrm>
            <a:custGeom>
              <a:avLst/>
              <a:gdLst/>
              <a:ahLst/>
              <a:cxnLst/>
              <a:rect l="l" t="t" r="r" b="b"/>
              <a:pathLst>
                <a:path w="325755" h="325755">
                  <a:moveTo>
                    <a:pt x="162763" y="0"/>
                  </a:moveTo>
                  <a:lnTo>
                    <a:pt x="119494" y="5814"/>
                  </a:lnTo>
                  <a:lnTo>
                    <a:pt x="80613" y="22222"/>
                  </a:lnTo>
                  <a:lnTo>
                    <a:pt x="47672" y="47674"/>
                  </a:lnTo>
                  <a:lnTo>
                    <a:pt x="22222" y="80617"/>
                  </a:lnTo>
                  <a:lnTo>
                    <a:pt x="5814" y="119502"/>
                  </a:lnTo>
                  <a:lnTo>
                    <a:pt x="0" y="162775"/>
                  </a:lnTo>
                  <a:lnTo>
                    <a:pt x="5814" y="206040"/>
                  </a:lnTo>
                  <a:lnTo>
                    <a:pt x="22222" y="244919"/>
                  </a:lnTo>
                  <a:lnTo>
                    <a:pt x="47672" y="277861"/>
                  </a:lnTo>
                  <a:lnTo>
                    <a:pt x="80613" y="303314"/>
                  </a:lnTo>
                  <a:lnTo>
                    <a:pt x="119494" y="319724"/>
                  </a:lnTo>
                  <a:lnTo>
                    <a:pt x="162763" y="325539"/>
                  </a:lnTo>
                  <a:lnTo>
                    <a:pt x="206031" y="319724"/>
                  </a:lnTo>
                  <a:lnTo>
                    <a:pt x="244912" y="303314"/>
                  </a:lnTo>
                  <a:lnTo>
                    <a:pt x="277853" y="277861"/>
                  </a:lnTo>
                  <a:lnTo>
                    <a:pt x="303304" y="244919"/>
                  </a:lnTo>
                  <a:lnTo>
                    <a:pt x="319712" y="206040"/>
                  </a:lnTo>
                  <a:lnTo>
                    <a:pt x="325526" y="162775"/>
                  </a:lnTo>
                  <a:lnTo>
                    <a:pt x="319712" y="119502"/>
                  </a:lnTo>
                  <a:lnTo>
                    <a:pt x="303304" y="80617"/>
                  </a:lnTo>
                  <a:lnTo>
                    <a:pt x="277853" y="47674"/>
                  </a:lnTo>
                  <a:lnTo>
                    <a:pt x="244912" y="22222"/>
                  </a:lnTo>
                  <a:lnTo>
                    <a:pt x="206031" y="5814"/>
                  </a:lnTo>
                  <a:lnTo>
                    <a:pt x="162763" y="0"/>
                  </a:lnTo>
                  <a:close/>
                </a:path>
              </a:pathLst>
            </a:custGeom>
            <a:solidFill>
              <a:srgbClr val="4343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2411434" y="601111"/>
              <a:ext cx="325755" cy="325755"/>
            </a:xfrm>
            <a:custGeom>
              <a:avLst/>
              <a:gdLst/>
              <a:ahLst/>
              <a:cxnLst/>
              <a:rect l="l" t="t" r="r" b="b"/>
              <a:pathLst>
                <a:path w="325755" h="325755">
                  <a:moveTo>
                    <a:pt x="162763" y="325539"/>
                  </a:moveTo>
                  <a:lnTo>
                    <a:pt x="206031" y="319724"/>
                  </a:lnTo>
                  <a:lnTo>
                    <a:pt x="244912" y="303314"/>
                  </a:lnTo>
                  <a:lnTo>
                    <a:pt x="277853" y="277861"/>
                  </a:lnTo>
                  <a:lnTo>
                    <a:pt x="303304" y="244919"/>
                  </a:lnTo>
                  <a:lnTo>
                    <a:pt x="319712" y="206040"/>
                  </a:lnTo>
                  <a:lnTo>
                    <a:pt x="325526" y="162775"/>
                  </a:lnTo>
                  <a:lnTo>
                    <a:pt x="319712" y="119502"/>
                  </a:lnTo>
                  <a:lnTo>
                    <a:pt x="303304" y="80617"/>
                  </a:lnTo>
                  <a:lnTo>
                    <a:pt x="277853" y="47674"/>
                  </a:lnTo>
                  <a:lnTo>
                    <a:pt x="244912" y="22222"/>
                  </a:lnTo>
                  <a:lnTo>
                    <a:pt x="206031" y="5814"/>
                  </a:lnTo>
                  <a:lnTo>
                    <a:pt x="162763" y="0"/>
                  </a:lnTo>
                  <a:lnTo>
                    <a:pt x="119494" y="5814"/>
                  </a:lnTo>
                  <a:lnTo>
                    <a:pt x="80613" y="22222"/>
                  </a:lnTo>
                  <a:lnTo>
                    <a:pt x="47672" y="47674"/>
                  </a:lnTo>
                  <a:lnTo>
                    <a:pt x="22222" y="80617"/>
                  </a:lnTo>
                  <a:lnTo>
                    <a:pt x="5814" y="119502"/>
                  </a:lnTo>
                  <a:lnTo>
                    <a:pt x="0" y="162775"/>
                  </a:lnTo>
                  <a:lnTo>
                    <a:pt x="5814" y="206040"/>
                  </a:lnTo>
                  <a:lnTo>
                    <a:pt x="22222" y="244919"/>
                  </a:lnTo>
                  <a:lnTo>
                    <a:pt x="47672" y="277861"/>
                  </a:lnTo>
                  <a:lnTo>
                    <a:pt x="80613" y="303314"/>
                  </a:lnTo>
                  <a:lnTo>
                    <a:pt x="119494" y="319724"/>
                  </a:lnTo>
                  <a:lnTo>
                    <a:pt x="162763" y="325539"/>
                  </a:lnTo>
                  <a:close/>
                </a:path>
              </a:pathLst>
            </a:custGeom>
            <a:ln w="50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446935" y="636855"/>
              <a:ext cx="252119" cy="254029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2418547" y="608034"/>
              <a:ext cx="311785" cy="311785"/>
            </a:xfrm>
            <a:custGeom>
              <a:avLst/>
              <a:gdLst/>
              <a:ahLst/>
              <a:cxnLst/>
              <a:rect l="l" t="t" r="r" b="b"/>
              <a:pathLst>
                <a:path w="311785" h="311784">
                  <a:moveTo>
                    <a:pt x="155613" y="311200"/>
                  </a:moveTo>
                  <a:lnTo>
                    <a:pt x="204790" y="303267"/>
                  </a:lnTo>
                  <a:lnTo>
                    <a:pt x="247500" y="281177"/>
                  </a:lnTo>
                  <a:lnTo>
                    <a:pt x="281181" y="247495"/>
                  </a:lnTo>
                  <a:lnTo>
                    <a:pt x="303268" y="204785"/>
                  </a:lnTo>
                  <a:lnTo>
                    <a:pt x="311200" y="155613"/>
                  </a:lnTo>
                  <a:lnTo>
                    <a:pt x="303268" y="106428"/>
                  </a:lnTo>
                  <a:lnTo>
                    <a:pt x="281181" y="63710"/>
                  </a:lnTo>
                  <a:lnTo>
                    <a:pt x="247500" y="30024"/>
                  </a:lnTo>
                  <a:lnTo>
                    <a:pt x="204790" y="7933"/>
                  </a:lnTo>
                  <a:lnTo>
                    <a:pt x="155613" y="0"/>
                  </a:lnTo>
                  <a:lnTo>
                    <a:pt x="106423" y="7933"/>
                  </a:lnTo>
                  <a:lnTo>
                    <a:pt x="63705" y="30024"/>
                  </a:lnTo>
                  <a:lnTo>
                    <a:pt x="30021" y="63710"/>
                  </a:lnTo>
                  <a:lnTo>
                    <a:pt x="7932" y="106428"/>
                  </a:lnTo>
                  <a:lnTo>
                    <a:pt x="0" y="155613"/>
                  </a:lnTo>
                  <a:lnTo>
                    <a:pt x="7932" y="204785"/>
                  </a:lnTo>
                  <a:lnTo>
                    <a:pt x="30021" y="247495"/>
                  </a:lnTo>
                  <a:lnTo>
                    <a:pt x="63705" y="281177"/>
                  </a:lnTo>
                  <a:lnTo>
                    <a:pt x="106423" y="303267"/>
                  </a:lnTo>
                  <a:lnTo>
                    <a:pt x="155613" y="311200"/>
                  </a:lnTo>
                  <a:close/>
                </a:path>
              </a:pathLst>
            </a:custGeom>
            <a:ln w="502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2" name="object 12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950126" y="548991"/>
            <a:ext cx="814476" cy="425623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99541" y="671030"/>
            <a:ext cx="1550428" cy="594360"/>
          </a:xfrm>
          <a:prstGeom prst="rect">
            <a:avLst/>
          </a:prstGeom>
        </p:spPr>
      </p:pic>
      <p:grpSp>
        <p:nvGrpSpPr>
          <p:cNvPr id="124" name="object 124"/>
          <p:cNvGrpSpPr/>
          <p:nvPr/>
        </p:nvGrpSpPr>
        <p:grpSpPr>
          <a:xfrm>
            <a:off x="2958491" y="2887872"/>
            <a:ext cx="828675" cy="416559"/>
            <a:chOff x="2958491" y="2887872"/>
            <a:chExt cx="828675" cy="416559"/>
          </a:xfrm>
        </p:grpSpPr>
        <p:sp>
          <p:nvSpPr>
            <p:cNvPr id="125" name="object 125"/>
            <p:cNvSpPr/>
            <p:nvPr/>
          </p:nvSpPr>
          <p:spPr>
            <a:xfrm>
              <a:off x="2960250" y="2889631"/>
              <a:ext cx="412750" cy="412750"/>
            </a:xfrm>
            <a:custGeom>
              <a:avLst/>
              <a:gdLst/>
              <a:ahLst/>
              <a:cxnLst/>
              <a:rect l="l" t="t" r="r" b="b"/>
              <a:pathLst>
                <a:path w="412750" h="412750">
                  <a:moveTo>
                    <a:pt x="206273" y="0"/>
                  </a:moveTo>
                  <a:lnTo>
                    <a:pt x="158973" y="5447"/>
                  </a:lnTo>
                  <a:lnTo>
                    <a:pt x="115555" y="20964"/>
                  </a:lnTo>
                  <a:lnTo>
                    <a:pt x="77255" y="45312"/>
                  </a:lnTo>
                  <a:lnTo>
                    <a:pt x="45312" y="77255"/>
                  </a:lnTo>
                  <a:lnTo>
                    <a:pt x="20964" y="115555"/>
                  </a:lnTo>
                  <a:lnTo>
                    <a:pt x="5447" y="158973"/>
                  </a:lnTo>
                  <a:lnTo>
                    <a:pt x="0" y="206273"/>
                  </a:lnTo>
                  <a:lnTo>
                    <a:pt x="5447" y="253568"/>
                  </a:lnTo>
                  <a:lnTo>
                    <a:pt x="20964" y="296983"/>
                  </a:lnTo>
                  <a:lnTo>
                    <a:pt x="45312" y="335280"/>
                  </a:lnTo>
                  <a:lnTo>
                    <a:pt x="77255" y="367222"/>
                  </a:lnTo>
                  <a:lnTo>
                    <a:pt x="115555" y="391570"/>
                  </a:lnTo>
                  <a:lnTo>
                    <a:pt x="158973" y="407086"/>
                  </a:lnTo>
                  <a:lnTo>
                    <a:pt x="206273" y="412534"/>
                  </a:lnTo>
                  <a:lnTo>
                    <a:pt x="253569" y="407086"/>
                  </a:lnTo>
                  <a:lnTo>
                    <a:pt x="296986" y="391570"/>
                  </a:lnTo>
                  <a:lnTo>
                    <a:pt x="335285" y="367222"/>
                  </a:lnTo>
                  <a:lnTo>
                    <a:pt x="367230" y="335280"/>
                  </a:lnTo>
                  <a:lnTo>
                    <a:pt x="391580" y="296983"/>
                  </a:lnTo>
                  <a:lnTo>
                    <a:pt x="407098" y="253568"/>
                  </a:lnTo>
                  <a:lnTo>
                    <a:pt x="412546" y="206273"/>
                  </a:lnTo>
                  <a:lnTo>
                    <a:pt x="407098" y="158973"/>
                  </a:lnTo>
                  <a:lnTo>
                    <a:pt x="391580" y="115555"/>
                  </a:lnTo>
                  <a:lnTo>
                    <a:pt x="367230" y="77255"/>
                  </a:lnTo>
                  <a:lnTo>
                    <a:pt x="335285" y="45312"/>
                  </a:lnTo>
                  <a:lnTo>
                    <a:pt x="296986" y="20964"/>
                  </a:lnTo>
                  <a:lnTo>
                    <a:pt x="253569" y="5447"/>
                  </a:lnTo>
                  <a:lnTo>
                    <a:pt x="206273" y="0"/>
                  </a:lnTo>
                  <a:close/>
                </a:path>
              </a:pathLst>
            </a:custGeom>
            <a:solidFill>
              <a:srgbClr val="A7CC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2960250" y="2889631"/>
              <a:ext cx="412750" cy="412750"/>
            </a:xfrm>
            <a:custGeom>
              <a:avLst/>
              <a:gdLst/>
              <a:ahLst/>
              <a:cxnLst/>
              <a:rect l="l" t="t" r="r" b="b"/>
              <a:pathLst>
                <a:path w="412750" h="412750">
                  <a:moveTo>
                    <a:pt x="0" y="206273"/>
                  </a:moveTo>
                  <a:lnTo>
                    <a:pt x="5447" y="253568"/>
                  </a:lnTo>
                  <a:lnTo>
                    <a:pt x="20964" y="296983"/>
                  </a:lnTo>
                  <a:lnTo>
                    <a:pt x="45312" y="335280"/>
                  </a:lnTo>
                  <a:lnTo>
                    <a:pt x="77255" y="367222"/>
                  </a:lnTo>
                  <a:lnTo>
                    <a:pt x="115555" y="391570"/>
                  </a:lnTo>
                  <a:lnTo>
                    <a:pt x="158973" y="407086"/>
                  </a:lnTo>
                  <a:lnTo>
                    <a:pt x="206273" y="412534"/>
                  </a:lnTo>
                  <a:lnTo>
                    <a:pt x="253569" y="407086"/>
                  </a:lnTo>
                  <a:lnTo>
                    <a:pt x="296986" y="391570"/>
                  </a:lnTo>
                  <a:lnTo>
                    <a:pt x="335285" y="367222"/>
                  </a:lnTo>
                  <a:lnTo>
                    <a:pt x="367230" y="335280"/>
                  </a:lnTo>
                  <a:lnTo>
                    <a:pt x="391580" y="296983"/>
                  </a:lnTo>
                  <a:lnTo>
                    <a:pt x="407098" y="253568"/>
                  </a:lnTo>
                  <a:lnTo>
                    <a:pt x="412546" y="206273"/>
                  </a:lnTo>
                  <a:lnTo>
                    <a:pt x="407098" y="158973"/>
                  </a:lnTo>
                  <a:lnTo>
                    <a:pt x="391580" y="115555"/>
                  </a:lnTo>
                  <a:lnTo>
                    <a:pt x="367230" y="77255"/>
                  </a:lnTo>
                  <a:lnTo>
                    <a:pt x="335285" y="45312"/>
                  </a:lnTo>
                  <a:lnTo>
                    <a:pt x="296986" y="20964"/>
                  </a:lnTo>
                  <a:lnTo>
                    <a:pt x="253569" y="5447"/>
                  </a:lnTo>
                  <a:lnTo>
                    <a:pt x="206273" y="0"/>
                  </a:lnTo>
                  <a:lnTo>
                    <a:pt x="158973" y="5447"/>
                  </a:lnTo>
                  <a:lnTo>
                    <a:pt x="115555" y="20964"/>
                  </a:lnTo>
                  <a:lnTo>
                    <a:pt x="77255" y="45312"/>
                  </a:lnTo>
                  <a:lnTo>
                    <a:pt x="45312" y="77255"/>
                  </a:lnTo>
                  <a:lnTo>
                    <a:pt x="20964" y="115555"/>
                  </a:lnTo>
                  <a:lnTo>
                    <a:pt x="5447" y="158973"/>
                  </a:lnTo>
                  <a:lnTo>
                    <a:pt x="0" y="206273"/>
                  </a:lnTo>
                  <a:close/>
                </a:path>
              </a:pathLst>
            </a:custGeom>
            <a:ln w="35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2994458" y="2923832"/>
              <a:ext cx="344170" cy="344170"/>
            </a:xfrm>
            <a:custGeom>
              <a:avLst/>
              <a:gdLst/>
              <a:ahLst/>
              <a:cxnLst/>
              <a:rect l="l" t="t" r="r" b="b"/>
              <a:pathLst>
                <a:path w="344170" h="344170">
                  <a:moveTo>
                    <a:pt x="172059" y="0"/>
                  </a:moveTo>
                  <a:lnTo>
                    <a:pt x="126316" y="6146"/>
                  </a:lnTo>
                  <a:lnTo>
                    <a:pt x="85214" y="23492"/>
                  </a:lnTo>
                  <a:lnTo>
                    <a:pt x="50392" y="50398"/>
                  </a:lnTo>
                  <a:lnTo>
                    <a:pt x="23489" y="85223"/>
                  </a:lnTo>
                  <a:lnTo>
                    <a:pt x="6145" y="126328"/>
                  </a:lnTo>
                  <a:lnTo>
                    <a:pt x="0" y="172072"/>
                  </a:lnTo>
                  <a:lnTo>
                    <a:pt x="6145" y="217810"/>
                  </a:lnTo>
                  <a:lnTo>
                    <a:pt x="23489" y="258912"/>
                  </a:lnTo>
                  <a:lnTo>
                    <a:pt x="50392" y="293735"/>
                  </a:lnTo>
                  <a:lnTo>
                    <a:pt x="85214" y="320639"/>
                  </a:lnTo>
                  <a:lnTo>
                    <a:pt x="126316" y="337985"/>
                  </a:lnTo>
                  <a:lnTo>
                    <a:pt x="172059" y="344131"/>
                  </a:lnTo>
                  <a:lnTo>
                    <a:pt x="217802" y="337985"/>
                  </a:lnTo>
                  <a:lnTo>
                    <a:pt x="258905" y="320639"/>
                  </a:lnTo>
                  <a:lnTo>
                    <a:pt x="293727" y="293735"/>
                  </a:lnTo>
                  <a:lnTo>
                    <a:pt x="320629" y="258912"/>
                  </a:lnTo>
                  <a:lnTo>
                    <a:pt x="337973" y="217810"/>
                  </a:lnTo>
                  <a:lnTo>
                    <a:pt x="344119" y="172072"/>
                  </a:lnTo>
                  <a:lnTo>
                    <a:pt x="337973" y="126328"/>
                  </a:lnTo>
                  <a:lnTo>
                    <a:pt x="320629" y="85223"/>
                  </a:lnTo>
                  <a:lnTo>
                    <a:pt x="293727" y="50398"/>
                  </a:lnTo>
                  <a:lnTo>
                    <a:pt x="258905" y="23492"/>
                  </a:lnTo>
                  <a:lnTo>
                    <a:pt x="217802" y="6146"/>
                  </a:lnTo>
                  <a:lnTo>
                    <a:pt x="172059" y="0"/>
                  </a:lnTo>
                  <a:close/>
                </a:path>
              </a:pathLst>
            </a:custGeom>
            <a:solidFill>
              <a:srgbClr val="4343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2994458" y="2923832"/>
              <a:ext cx="344170" cy="344170"/>
            </a:xfrm>
            <a:custGeom>
              <a:avLst/>
              <a:gdLst/>
              <a:ahLst/>
              <a:cxnLst/>
              <a:rect l="l" t="t" r="r" b="b"/>
              <a:pathLst>
                <a:path w="344170" h="344170">
                  <a:moveTo>
                    <a:pt x="0" y="172072"/>
                  </a:moveTo>
                  <a:lnTo>
                    <a:pt x="6145" y="217810"/>
                  </a:lnTo>
                  <a:lnTo>
                    <a:pt x="23489" y="258912"/>
                  </a:lnTo>
                  <a:lnTo>
                    <a:pt x="50392" y="293735"/>
                  </a:lnTo>
                  <a:lnTo>
                    <a:pt x="85214" y="320639"/>
                  </a:lnTo>
                  <a:lnTo>
                    <a:pt x="126316" y="337985"/>
                  </a:lnTo>
                  <a:lnTo>
                    <a:pt x="172059" y="344131"/>
                  </a:lnTo>
                  <a:lnTo>
                    <a:pt x="217802" y="337985"/>
                  </a:lnTo>
                  <a:lnTo>
                    <a:pt x="258905" y="320639"/>
                  </a:lnTo>
                  <a:lnTo>
                    <a:pt x="293727" y="293735"/>
                  </a:lnTo>
                  <a:lnTo>
                    <a:pt x="320629" y="258912"/>
                  </a:lnTo>
                  <a:lnTo>
                    <a:pt x="337973" y="217810"/>
                  </a:lnTo>
                  <a:lnTo>
                    <a:pt x="344119" y="172072"/>
                  </a:lnTo>
                  <a:lnTo>
                    <a:pt x="337973" y="126328"/>
                  </a:lnTo>
                  <a:lnTo>
                    <a:pt x="320629" y="85223"/>
                  </a:lnTo>
                  <a:lnTo>
                    <a:pt x="293727" y="50398"/>
                  </a:lnTo>
                  <a:lnTo>
                    <a:pt x="258905" y="23492"/>
                  </a:lnTo>
                  <a:lnTo>
                    <a:pt x="217802" y="6146"/>
                  </a:lnTo>
                  <a:lnTo>
                    <a:pt x="172059" y="0"/>
                  </a:lnTo>
                  <a:lnTo>
                    <a:pt x="126316" y="6146"/>
                  </a:lnTo>
                  <a:lnTo>
                    <a:pt x="85214" y="23492"/>
                  </a:lnTo>
                  <a:lnTo>
                    <a:pt x="50392" y="50398"/>
                  </a:lnTo>
                  <a:lnTo>
                    <a:pt x="23489" y="85223"/>
                  </a:lnTo>
                  <a:lnTo>
                    <a:pt x="6145" y="126328"/>
                  </a:lnTo>
                  <a:lnTo>
                    <a:pt x="0" y="172072"/>
                  </a:lnTo>
                  <a:close/>
                </a:path>
              </a:pathLst>
            </a:custGeom>
            <a:ln w="42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97314" y="2926689"/>
              <a:ext cx="338404" cy="338416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2997314" y="2926694"/>
              <a:ext cx="338455" cy="338455"/>
            </a:xfrm>
            <a:custGeom>
              <a:avLst/>
              <a:gdLst/>
              <a:ahLst/>
              <a:cxnLst/>
              <a:rect l="l" t="t" r="r" b="b"/>
              <a:pathLst>
                <a:path w="338454" h="338454">
                  <a:moveTo>
                    <a:pt x="169202" y="325335"/>
                  </a:moveTo>
                  <a:lnTo>
                    <a:pt x="119910" y="317363"/>
                  </a:lnTo>
                  <a:lnTo>
                    <a:pt x="77060" y="295172"/>
                  </a:lnTo>
                  <a:lnTo>
                    <a:pt x="43244" y="261356"/>
                  </a:lnTo>
                  <a:lnTo>
                    <a:pt x="21053" y="218506"/>
                  </a:lnTo>
                  <a:lnTo>
                    <a:pt x="13081" y="169214"/>
                  </a:lnTo>
                  <a:lnTo>
                    <a:pt x="21053" y="119915"/>
                  </a:lnTo>
                  <a:lnTo>
                    <a:pt x="43244" y="77058"/>
                  </a:lnTo>
                  <a:lnTo>
                    <a:pt x="77060" y="43236"/>
                  </a:lnTo>
                  <a:lnTo>
                    <a:pt x="119910" y="21042"/>
                  </a:lnTo>
                  <a:lnTo>
                    <a:pt x="169202" y="13068"/>
                  </a:lnTo>
                  <a:lnTo>
                    <a:pt x="218499" y="21042"/>
                  </a:lnTo>
                  <a:lnTo>
                    <a:pt x="261353" y="43236"/>
                  </a:lnTo>
                  <a:lnTo>
                    <a:pt x="295171" y="77058"/>
                  </a:lnTo>
                  <a:lnTo>
                    <a:pt x="317362" y="119915"/>
                  </a:lnTo>
                  <a:lnTo>
                    <a:pt x="325335" y="169214"/>
                  </a:lnTo>
                  <a:lnTo>
                    <a:pt x="317362" y="218506"/>
                  </a:lnTo>
                  <a:lnTo>
                    <a:pt x="295171" y="261356"/>
                  </a:lnTo>
                  <a:lnTo>
                    <a:pt x="261353" y="295172"/>
                  </a:lnTo>
                  <a:lnTo>
                    <a:pt x="218499" y="317363"/>
                  </a:lnTo>
                  <a:lnTo>
                    <a:pt x="169202" y="325335"/>
                  </a:lnTo>
                  <a:close/>
                </a:path>
                <a:path w="338454" h="338454">
                  <a:moveTo>
                    <a:pt x="169202" y="0"/>
                  </a:moveTo>
                  <a:lnTo>
                    <a:pt x="124274" y="6054"/>
                  </a:lnTo>
                  <a:lnTo>
                    <a:pt x="83870" y="23135"/>
                  </a:lnTo>
                  <a:lnTo>
                    <a:pt x="49615" y="49617"/>
                  </a:lnTo>
                  <a:lnTo>
                    <a:pt x="23135" y="83874"/>
                  </a:lnTo>
                  <a:lnTo>
                    <a:pt x="6054" y="124282"/>
                  </a:lnTo>
                  <a:lnTo>
                    <a:pt x="0" y="169214"/>
                  </a:lnTo>
                  <a:lnTo>
                    <a:pt x="6054" y="214141"/>
                  </a:lnTo>
                  <a:lnTo>
                    <a:pt x="23135" y="254542"/>
                  </a:lnTo>
                  <a:lnTo>
                    <a:pt x="49615" y="288794"/>
                  </a:lnTo>
                  <a:lnTo>
                    <a:pt x="83870" y="315272"/>
                  </a:lnTo>
                  <a:lnTo>
                    <a:pt x="124274" y="332350"/>
                  </a:lnTo>
                  <a:lnTo>
                    <a:pt x="169202" y="338404"/>
                  </a:lnTo>
                  <a:lnTo>
                    <a:pt x="214129" y="332350"/>
                  </a:lnTo>
                  <a:lnTo>
                    <a:pt x="254533" y="315272"/>
                  </a:lnTo>
                  <a:lnTo>
                    <a:pt x="288788" y="288794"/>
                  </a:lnTo>
                  <a:lnTo>
                    <a:pt x="315269" y="254542"/>
                  </a:lnTo>
                  <a:lnTo>
                    <a:pt x="332349" y="214141"/>
                  </a:lnTo>
                  <a:lnTo>
                    <a:pt x="338404" y="169214"/>
                  </a:lnTo>
                  <a:lnTo>
                    <a:pt x="332349" y="124282"/>
                  </a:lnTo>
                  <a:lnTo>
                    <a:pt x="315269" y="83874"/>
                  </a:lnTo>
                  <a:lnTo>
                    <a:pt x="288788" y="49617"/>
                  </a:lnTo>
                  <a:lnTo>
                    <a:pt x="254533" y="23135"/>
                  </a:lnTo>
                  <a:lnTo>
                    <a:pt x="214129" y="6054"/>
                  </a:lnTo>
                  <a:lnTo>
                    <a:pt x="16920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025294" y="3035054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27343" y="0"/>
                  </a:moveTo>
                  <a:lnTo>
                    <a:pt x="16119" y="3389"/>
                  </a:lnTo>
                  <a:lnTo>
                    <a:pt x="6724" y="11102"/>
                  </a:lnTo>
                  <a:lnTo>
                    <a:pt x="1062" y="21831"/>
                  </a:lnTo>
                  <a:lnTo>
                    <a:pt x="0" y="33494"/>
                  </a:lnTo>
                  <a:lnTo>
                    <a:pt x="3395" y="44712"/>
                  </a:lnTo>
                  <a:lnTo>
                    <a:pt x="11106" y="54105"/>
                  </a:lnTo>
                  <a:lnTo>
                    <a:pt x="21830" y="59766"/>
                  </a:lnTo>
                  <a:lnTo>
                    <a:pt x="33496" y="60839"/>
                  </a:lnTo>
                  <a:lnTo>
                    <a:pt x="44713" y="57459"/>
                  </a:lnTo>
                  <a:lnTo>
                    <a:pt x="54095" y="49761"/>
                  </a:lnTo>
                  <a:lnTo>
                    <a:pt x="59760" y="39018"/>
                  </a:lnTo>
                  <a:lnTo>
                    <a:pt x="60829" y="27349"/>
                  </a:lnTo>
                  <a:lnTo>
                    <a:pt x="57446" y="16132"/>
                  </a:lnTo>
                  <a:lnTo>
                    <a:pt x="49752" y="6746"/>
                  </a:lnTo>
                  <a:lnTo>
                    <a:pt x="39014" y="1073"/>
                  </a:lnTo>
                  <a:lnTo>
                    <a:pt x="273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025294" y="3035054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49752" y="6746"/>
                  </a:moveTo>
                  <a:lnTo>
                    <a:pt x="57446" y="16132"/>
                  </a:lnTo>
                  <a:lnTo>
                    <a:pt x="60829" y="27349"/>
                  </a:lnTo>
                  <a:lnTo>
                    <a:pt x="59760" y="39018"/>
                  </a:lnTo>
                  <a:lnTo>
                    <a:pt x="54095" y="49761"/>
                  </a:lnTo>
                  <a:lnTo>
                    <a:pt x="44713" y="57459"/>
                  </a:lnTo>
                  <a:lnTo>
                    <a:pt x="33496" y="60839"/>
                  </a:lnTo>
                  <a:lnTo>
                    <a:pt x="21830" y="59766"/>
                  </a:lnTo>
                  <a:lnTo>
                    <a:pt x="11106" y="54105"/>
                  </a:lnTo>
                  <a:lnTo>
                    <a:pt x="3395" y="44712"/>
                  </a:lnTo>
                  <a:lnTo>
                    <a:pt x="0" y="33494"/>
                  </a:lnTo>
                  <a:lnTo>
                    <a:pt x="1062" y="21831"/>
                  </a:lnTo>
                  <a:lnTo>
                    <a:pt x="6724" y="11102"/>
                  </a:lnTo>
                  <a:lnTo>
                    <a:pt x="16119" y="3389"/>
                  </a:lnTo>
                  <a:lnTo>
                    <a:pt x="27343" y="0"/>
                  </a:lnTo>
                  <a:lnTo>
                    <a:pt x="39014" y="1073"/>
                  </a:lnTo>
                  <a:lnTo>
                    <a:pt x="49752" y="6746"/>
                  </a:lnTo>
                  <a:close/>
                </a:path>
              </a:pathLst>
            </a:custGeom>
            <a:ln w="181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030899" y="3111446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27341" y="0"/>
                  </a:moveTo>
                  <a:lnTo>
                    <a:pt x="16117" y="3383"/>
                  </a:lnTo>
                  <a:lnTo>
                    <a:pt x="6723" y="11082"/>
                  </a:lnTo>
                  <a:lnTo>
                    <a:pt x="1065" y="21809"/>
                  </a:lnTo>
                  <a:lnTo>
                    <a:pt x="0" y="33478"/>
                  </a:lnTo>
                  <a:lnTo>
                    <a:pt x="3385" y="44700"/>
                  </a:lnTo>
                  <a:lnTo>
                    <a:pt x="11079" y="54084"/>
                  </a:lnTo>
                  <a:lnTo>
                    <a:pt x="21816" y="59747"/>
                  </a:lnTo>
                  <a:lnTo>
                    <a:pt x="33485" y="60813"/>
                  </a:lnTo>
                  <a:lnTo>
                    <a:pt x="44701" y="57429"/>
                  </a:lnTo>
                  <a:lnTo>
                    <a:pt x="54081" y="49741"/>
                  </a:lnTo>
                  <a:lnTo>
                    <a:pt x="59750" y="38998"/>
                  </a:lnTo>
                  <a:lnTo>
                    <a:pt x="60826" y="27330"/>
                  </a:lnTo>
                  <a:lnTo>
                    <a:pt x="57447" y="16117"/>
                  </a:lnTo>
                  <a:lnTo>
                    <a:pt x="49750" y="6738"/>
                  </a:lnTo>
                  <a:lnTo>
                    <a:pt x="39012" y="1072"/>
                  </a:lnTo>
                  <a:lnTo>
                    <a:pt x="273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030899" y="3111446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6723" y="11082"/>
                  </a:moveTo>
                  <a:lnTo>
                    <a:pt x="16117" y="3383"/>
                  </a:lnTo>
                  <a:lnTo>
                    <a:pt x="27341" y="0"/>
                  </a:lnTo>
                  <a:lnTo>
                    <a:pt x="39012" y="1072"/>
                  </a:lnTo>
                  <a:lnTo>
                    <a:pt x="49750" y="6738"/>
                  </a:lnTo>
                  <a:lnTo>
                    <a:pt x="57447" y="16117"/>
                  </a:lnTo>
                  <a:lnTo>
                    <a:pt x="60826" y="27330"/>
                  </a:lnTo>
                  <a:lnTo>
                    <a:pt x="59750" y="38998"/>
                  </a:lnTo>
                  <a:lnTo>
                    <a:pt x="54081" y="49741"/>
                  </a:lnTo>
                  <a:lnTo>
                    <a:pt x="44701" y="57429"/>
                  </a:lnTo>
                  <a:lnTo>
                    <a:pt x="33485" y="60813"/>
                  </a:lnTo>
                  <a:lnTo>
                    <a:pt x="21816" y="59747"/>
                  </a:lnTo>
                  <a:lnTo>
                    <a:pt x="11079" y="54084"/>
                  </a:lnTo>
                  <a:lnTo>
                    <a:pt x="3385" y="44700"/>
                  </a:lnTo>
                  <a:lnTo>
                    <a:pt x="0" y="33478"/>
                  </a:lnTo>
                  <a:lnTo>
                    <a:pt x="1065" y="21809"/>
                  </a:lnTo>
                  <a:lnTo>
                    <a:pt x="6723" y="11082"/>
                  </a:lnTo>
                  <a:close/>
                </a:path>
              </a:pathLst>
            </a:custGeom>
            <a:ln w="181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025294" y="3035054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49752" y="6746"/>
                  </a:moveTo>
                  <a:lnTo>
                    <a:pt x="57446" y="16132"/>
                  </a:lnTo>
                  <a:lnTo>
                    <a:pt x="60829" y="27349"/>
                  </a:lnTo>
                  <a:lnTo>
                    <a:pt x="59760" y="39018"/>
                  </a:lnTo>
                  <a:lnTo>
                    <a:pt x="54095" y="49761"/>
                  </a:lnTo>
                  <a:lnTo>
                    <a:pt x="44713" y="57459"/>
                  </a:lnTo>
                  <a:lnTo>
                    <a:pt x="33496" y="60839"/>
                  </a:lnTo>
                  <a:lnTo>
                    <a:pt x="21830" y="59766"/>
                  </a:lnTo>
                  <a:lnTo>
                    <a:pt x="11106" y="54105"/>
                  </a:lnTo>
                  <a:lnTo>
                    <a:pt x="3395" y="44712"/>
                  </a:lnTo>
                  <a:lnTo>
                    <a:pt x="0" y="33494"/>
                  </a:lnTo>
                  <a:lnTo>
                    <a:pt x="1062" y="21831"/>
                  </a:lnTo>
                  <a:lnTo>
                    <a:pt x="6724" y="11102"/>
                  </a:lnTo>
                  <a:lnTo>
                    <a:pt x="16119" y="3389"/>
                  </a:lnTo>
                  <a:lnTo>
                    <a:pt x="27343" y="0"/>
                  </a:lnTo>
                  <a:lnTo>
                    <a:pt x="39014" y="1073"/>
                  </a:lnTo>
                  <a:lnTo>
                    <a:pt x="49752" y="6746"/>
                  </a:lnTo>
                  <a:close/>
                </a:path>
              </a:pathLst>
            </a:custGeom>
            <a:ln w="11480">
              <a:solidFill>
                <a:srgbClr val="60A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163507" y="2953911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27947" y="0"/>
                  </a:moveTo>
                  <a:lnTo>
                    <a:pt x="16667" y="3178"/>
                  </a:lnTo>
                  <a:lnTo>
                    <a:pt x="7150" y="10702"/>
                  </a:lnTo>
                  <a:lnTo>
                    <a:pt x="1281" y="21347"/>
                  </a:lnTo>
                  <a:lnTo>
                    <a:pt x="0" y="33000"/>
                  </a:lnTo>
                  <a:lnTo>
                    <a:pt x="3185" y="44278"/>
                  </a:lnTo>
                  <a:lnTo>
                    <a:pt x="10718" y="53794"/>
                  </a:lnTo>
                  <a:lnTo>
                    <a:pt x="21343" y="59655"/>
                  </a:lnTo>
                  <a:lnTo>
                    <a:pt x="32993" y="60945"/>
                  </a:lnTo>
                  <a:lnTo>
                    <a:pt x="44278" y="57771"/>
                  </a:lnTo>
                  <a:lnTo>
                    <a:pt x="53809" y="50238"/>
                  </a:lnTo>
                  <a:lnTo>
                    <a:pt x="59665" y="39604"/>
                  </a:lnTo>
                  <a:lnTo>
                    <a:pt x="60945" y="27949"/>
                  </a:lnTo>
                  <a:lnTo>
                    <a:pt x="57765" y="16665"/>
                  </a:lnTo>
                  <a:lnTo>
                    <a:pt x="50241" y="7146"/>
                  </a:lnTo>
                  <a:lnTo>
                    <a:pt x="39602" y="1283"/>
                  </a:lnTo>
                  <a:lnTo>
                    <a:pt x="279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163507" y="2953911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50241" y="7146"/>
                  </a:moveTo>
                  <a:lnTo>
                    <a:pt x="57765" y="16665"/>
                  </a:lnTo>
                  <a:lnTo>
                    <a:pt x="60945" y="27949"/>
                  </a:lnTo>
                  <a:lnTo>
                    <a:pt x="59665" y="39604"/>
                  </a:lnTo>
                  <a:lnTo>
                    <a:pt x="53809" y="50238"/>
                  </a:lnTo>
                  <a:lnTo>
                    <a:pt x="44278" y="57771"/>
                  </a:lnTo>
                  <a:lnTo>
                    <a:pt x="32993" y="60945"/>
                  </a:lnTo>
                  <a:lnTo>
                    <a:pt x="21343" y="59655"/>
                  </a:lnTo>
                  <a:lnTo>
                    <a:pt x="10718" y="53794"/>
                  </a:lnTo>
                  <a:lnTo>
                    <a:pt x="3185" y="44278"/>
                  </a:lnTo>
                  <a:lnTo>
                    <a:pt x="0" y="33000"/>
                  </a:lnTo>
                  <a:lnTo>
                    <a:pt x="1281" y="21347"/>
                  </a:lnTo>
                  <a:lnTo>
                    <a:pt x="7150" y="10702"/>
                  </a:lnTo>
                  <a:lnTo>
                    <a:pt x="16667" y="3178"/>
                  </a:lnTo>
                  <a:lnTo>
                    <a:pt x="27947" y="0"/>
                  </a:lnTo>
                  <a:lnTo>
                    <a:pt x="39602" y="1283"/>
                  </a:lnTo>
                  <a:lnTo>
                    <a:pt x="50241" y="7146"/>
                  </a:lnTo>
                  <a:close/>
                </a:path>
              </a:pathLst>
            </a:custGeom>
            <a:ln w="181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163507" y="2953911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27947" y="0"/>
                  </a:moveTo>
                  <a:lnTo>
                    <a:pt x="16667" y="3178"/>
                  </a:lnTo>
                  <a:lnTo>
                    <a:pt x="7150" y="10702"/>
                  </a:lnTo>
                  <a:lnTo>
                    <a:pt x="1281" y="21347"/>
                  </a:lnTo>
                  <a:lnTo>
                    <a:pt x="0" y="33000"/>
                  </a:lnTo>
                  <a:lnTo>
                    <a:pt x="3185" y="44278"/>
                  </a:lnTo>
                  <a:lnTo>
                    <a:pt x="10718" y="53794"/>
                  </a:lnTo>
                  <a:lnTo>
                    <a:pt x="21343" y="59655"/>
                  </a:lnTo>
                  <a:lnTo>
                    <a:pt x="32993" y="60945"/>
                  </a:lnTo>
                  <a:lnTo>
                    <a:pt x="44278" y="57771"/>
                  </a:lnTo>
                  <a:lnTo>
                    <a:pt x="53809" y="50238"/>
                  </a:lnTo>
                  <a:lnTo>
                    <a:pt x="59665" y="39604"/>
                  </a:lnTo>
                  <a:lnTo>
                    <a:pt x="60945" y="27949"/>
                  </a:lnTo>
                  <a:lnTo>
                    <a:pt x="57765" y="16665"/>
                  </a:lnTo>
                  <a:lnTo>
                    <a:pt x="50241" y="7146"/>
                  </a:lnTo>
                  <a:lnTo>
                    <a:pt x="39602" y="1283"/>
                  </a:lnTo>
                  <a:lnTo>
                    <a:pt x="279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163507" y="2953911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50241" y="7146"/>
                  </a:moveTo>
                  <a:lnTo>
                    <a:pt x="57765" y="16665"/>
                  </a:lnTo>
                  <a:lnTo>
                    <a:pt x="60945" y="27949"/>
                  </a:lnTo>
                  <a:lnTo>
                    <a:pt x="59665" y="39604"/>
                  </a:lnTo>
                  <a:lnTo>
                    <a:pt x="53809" y="50238"/>
                  </a:lnTo>
                  <a:lnTo>
                    <a:pt x="44278" y="57771"/>
                  </a:lnTo>
                  <a:lnTo>
                    <a:pt x="32993" y="60945"/>
                  </a:lnTo>
                  <a:lnTo>
                    <a:pt x="21343" y="59655"/>
                  </a:lnTo>
                  <a:lnTo>
                    <a:pt x="10718" y="53794"/>
                  </a:lnTo>
                  <a:lnTo>
                    <a:pt x="3185" y="44278"/>
                  </a:lnTo>
                  <a:lnTo>
                    <a:pt x="0" y="33000"/>
                  </a:lnTo>
                  <a:lnTo>
                    <a:pt x="1281" y="21347"/>
                  </a:lnTo>
                  <a:lnTo>
                    <a:pt x="7150" y="10702"/>
                  </a:lnTo>
                  <a:lnTo>
                    <a:pt x="16667" y="3178"/>
                  </a:lnTo>
                  <a:lnTo>
                    <a:pt x="27947" y="0"/>
                  </a:lnTo>
                  <a:lnTo>
                    <a:pt x="39602" y="1283"/>
                  </a:lnTo>
                  <a:lnTo>
                    <a:pt x="50241" y="7146"/>
                  </a:lnTo>
                  <a:close/>
                </a:path>
              </a:pathLst>
            </a:custGeom>
            <a:ln w="13779">
              <a:solidFill>
                <a:srgbClr val="9C5A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171756" y="2962071"/>
              <a:ext cx="44456" cy="44545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3171758" y="2962157"/>
              <a:ext cx="44450" cy="45085"/>
            </a:xfrm>
            <a:custGeom>
              <a:avLst/>
              <a:gdLst/>
              <a:ahLst/>
              <a:cxnLst/>
              <a:rect l="l" t="t" r="r" b="b"/>
              <a:pathLst>
                <a:path w="44450" h="45085">
                  <a:moveTo>
                    <a:pt x="36645" y="5218"/>
                  </a:moveTo>
                  <a:lnTo>
                    <a:pt x="42135" y="12159"/>
                  </a:lnTo>
                  <a:lnTo>
                    <a:pt x="44453" y="20385"/>
                  </a:lnTo>
                  <a:lnTo>
                    <a:pt x="43518" y="28881"/>
                  </a:lnTo>
                  <a:lnTo>
                    <a:pt x="39249" y="36637"/>
                  </a:lnTo>
                  <a:lnTo>
                    <a:pt x="32298" y="42131"/>
                  </a:lnTo>
                  <a:lnTo>
                    <a:pt x="24066" y="44456"/>
                  </a:lnTo>
                  <a:lnTo>
                    <a:pt x="15567" y="43526"/>
                  </a:lnTo>
                  <a:lnTo>
                    <a:pt x="7816" y="39254"/>
                  </a:lnTo>
                  <a:lnTo>
                    <a:pt x="2320" y="32303"/>
                  </a:lnTo>
                  <a:lnTo>
                    <a:pt x="0" y="24071"/>
                  </a:lnTo>
                  <a:lnTo>
                    <a:pt x="937" y="15572"/>
                  </a:lnTo>
                  <a:lnTo>
                    <a:pt x="5213" y="7821"/>
                  </a:lnTo>
                  <a:lnTo>
                    <a:pt x="12155" y="2323"/>
                  </a:lnTo>
                  <a:lnTo>
                    <a:pt x="20381" y="0"/>
                  </a:lnTo>
                  <a:lnTo>
                    <a:pt x="28882" y="936"/>
                  </a:lnTo>
                  <a:lnTo>
                    <a:pt x="36645" y="5218"/>
                  </a:lnTo>
                  <a:close/>
                </a:path>
              </a:pathLst>
            </a:custGeom>
            <a:ln w="3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088347" y="2959828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27936" y="0"/>
                  </a:moveTo>
                  <a:lnTo>
                    <a:pt x="16662" y="3183"/>
                  </a:lnTo>
                  <a:lnTo>
                    <a:pt x="7146" y="10715"/>
                  </a:lnTo>
                  <a:lnTo>
                    <a:pt x="1287" y="21347"/>
                  </a:lnTo>
                  <a:lnTo>
                    <a:pt x="0" y="32999"/>
                  </a:lnTo>
                  <a:lnTo>
                    <a:pt x="3174" y="44282"/>
                  </a:lnTo>
                  <a:lnTo>
                    <a:pt x="10702" y="53806"/>
                  </a:lnTo>
                  <a:lnTo>
                    <a:pt x="21339" y="59660"/>
                  </a:lnTo>
                  <a:lnTo>
                    <a:pt x="32991" y="60936"/>
                  </a:lnTo>
                  <a:lnTo>
                    <a:pt x="44271" y="57751"/>
                  </a:lnTo>
                  <a:lnTo>
                    <a:pt x="53794" y="50225"/>
                  </a:lnTo>
                  <a:lnTo>
                    <a:pt x="59649" y="39595"/>
                  </a:lnTo>
                  <a:lnTo>
                    <a:pt x="60928" y="27946"/>
                  </a:lnTo>
                  <a:lnTo>
                    <a:pt x="57744" y="16663"/>
                  </a:lnTo>
                  <a:lnTo>
                    <a:pt x="50212" y="7134"/>
                  </a:lnTo>
                  <a:lnTo>
                    <a:pt x="39583" y="1278"/>
                  </a:lnTo>
                  <a:lnTo>
                    <a:pt x="279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088347" y="2959828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53794" y="50225"/>
                  </a:moveTo>
                  <a:lnTo>
                    <a:pt x="44271" y="57751"/>
                  </a:lnTo>
                  <a:lnTo>
                    <a:pt x="32991" y="60936"/>
                  </a:lnTo>
                  <a:lnTo>
                    <a:pt x="21339" y="59660"/>
                  </a:lnTo>
                  <a:lnTo>
                    <a:pt x="10702" y="53806"/>
                  </a:lnTo>
                  <a:lnTo>
                    <a:pt x="3174" y="44282"/>
                  </a:lnTo>
                  <a:lnTo>
                    <a:pt x="0" y="32999"/>
                  </a:lnTo>
                  <a:lnTo>
                    <a:pt x="1287" y="21347"/>
                  </a:lnTo>
                  <a:lnTo>
                    <a:pt x="7146" y="10715"/>
                  </a:lnTo>
                  <a:lnTo>
                    <a:pt x="16662" y="3183"/>
                  </a:lnTo>
                  <a:lnTo>
                    <a:pt x="27936" y="0"/>
                  </a:lnTo>
                  <a:lnTo>
                    <a:pt x="39583" y="1278"/>
                  </a:lnTo>
                  <a:lnTo>
                    <a:pt x="50212" y="7134"/>
                  </a:lnTo>
                  <a:lnTo>
                    <a:pt x="57744" y="16663"/>
                  </a:lnTo>
                  <a:lnTo>
                    <a:pt x="60928" y="27946"/>
                  </a:lnTo>
                  <a:lnTo>
                    <a:pt x="59649" y="39595"/>
                  </a:lnTo>
                  <a:lnTo>
                    <a:pt x="53794" y="50225"/>
                  </a:lnTo>
                  <a:close/>
                </a:path>
              </a:pathLst>
            </a:custGeom>
            <a:ln w="3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088347" y="2959828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27936" y="0"/>
                  </a:moveTo>
                  <a:lnTo>
                    <a:pt x="16662" y="3183"/>
                  </a:lnTo>
                  <a:lnTo>
                    <a:pt x="7146" y="10715"/>
                  </a:lnTo>
                  <a:lnTo>
                    <a:pt x="1287" y="21347"/>
                  </a:lnTo>
                  <a:lnTo>
                    <a:pt x="0" y="32999"/>
                  </a:lnTo>
                  <a:lnTo>
                    <a:pt x="3174" y="44282"/>
                  </a:lnTo>
                  <a:lnTo>
                    <a:pt x="10702" y="53806"/>
                  </a:lnTo>
                  <a:lnTo>
                    <a:pt x="21339" y="59660"/>
                  </a:lnTo>
                  <a:lnTo>
                    <a:pt x="32991" y="60936"/>
                  </a:lnTo>
                  <a:lnTo>
                    <a:pt x="44271" y="57751"/>
                  </a:lnTo>
                  <a:lnTo>
                    <a:pt x="53794" y="50225"/>
                  </a:lnTo>
                  <a:lnTo>
                    <a:pt x="59649" y="39595"/>
                  </a:lnTo>
                  <a:lnTo>
                    <a:pt x="60928" y="27946"/>
                  </a:lnTo>
                  <a:lnTo>
                    <a:pt x="57744" y="16663"/>
                  </a:lnTo>
                  <a:lnTo>
                    <a:pt x="50212" y="7134"/>
                  </a:lnTo>
                  <a:lnTo>
                    <a:pt x="39583" y="1278"/>
                  </a:lnTo>
                  <a:lnTo>
                    <a:pt x="279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088347" y="2959828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53794" y="50225"/>
                  </a:moveTo>
                  <a:lnTo>
                    <a:pt x="44271" y="57751"/>
                  </a:lnTo>
                  <a:lnTo>
                    <a:pt x="32991" y="60936"/>
                  </a:lnTo>
                  <a:lnTo>
                    <a:pt x="21339" y="59660"/>
                  </a:lnTo>
                  <a:lnTo>
                    <a:pt x="10702" y="53806"/>
                  </a:lnTo>
                  <a:lnTo>
                    <a:pt x="3174" y="44282"/>
                  </a:lnTo>
                  <a:lnTo>
                    <a:pt x="0" y="32999"/>
                  </a:lnTo>
                  <a:lnTo>
                    <a:pt x="1287" y="21347"/>
                  </a:lnTo>
                  <a:lnTo>
                    <a:pt x="7146" y="10715"/>
                  </a:lnTo>
                  <a:lnTo>
                    <a:pt x="16662" y="3183"/>
                  </a:lnTo>
                  <a:lnTo>
                    <a:pt x="27936" y="0"/>
                  </a:lnTo>
                  <a:lnTo>
                    <a:pt x="39583" y="1278"/>
                  </a:lnTo>
                  <a:lnTo>
                    <a:pt x="50212" y="7134"/>
                  </a:lnTo>
                  <a:lnTo>
                    <a:pt x="57744" y="16663"/>
                  </a:lnTo>
                  <a:lnTo>
                    <a:pt x="60928" y="27946"/>
                  </a:lnTo>
                  <a:lnTo>
                    <a:pt x="59649" y="39595"/>
                  </a:lnTo>
                  <a:lnTo>
                    <a:pt x="53794" y="50225"/>
                  </a:lnTo>
                  <a:close/>
                </a:path>
              </a:pathLst>
            </a:custGeom>
            <a:ln w="181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088347" y="2959828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27936" y="0"/>
                  </a:moveTo>
                  <a:lnTo>
                    <a:pt x="16662" y="3183"/>
                  </a:lnTo>
                  <a:lnTo>
                    <a:pt x="7146" y="10715"/>
                  </a:lnTo>
                  <a:lnTo>
                    <a:pt x="1287" y="21347"/>
                  </a:lnTo>
                  <a:lnTo>
                    <a:pt x="0" y="32999"/>
                  </a:lnTo>
                  <a:lnTo>
                    <a:pt x="3174" y="44282"/>
                  </a:lnTo>
                  <a:lnTo>
                    <a:pt x="10702" y="53806"/>
                  </a:lnTo>
                  <a:lnTo>
                    <a:pt x="21339" y="59660"/>
                  </a:lnTo>
                  <a:lnTo>
                    <a:pt x="32991" y="60936"/>
                  </a:lnTo>
                  <a:lnTo>
                    <a:pt x="44271" y="57751"/>
                  </a:lnTo>
                  <a:lnTo>
                    <a:pt x="53794" y="50225"/>
                  </a:lnTo>
                  <a:lnTo>
                    <a:pt x="59649" y="39595"/>
                  </a:lnTo>
                  <a:lnTo>
                    <a:pt x="60928" y="27946"/>
                  </a:lnTo>
                  <a:lnTo>
                    <a:pt x="57744" y="16663"/>
                  </a:lnTo>
                  <a:lnTo>
                    <a:pt x="50212" y="7134"/>
                  </a:lnTo>
                  <a:lnTo>
                    <a:pt x="39583" y="1278"/>
                  </a:lnTo>
                  <a:lnTo>
                    <a:pt x="279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3088347" y="2959828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53794" y="50225"/>
                  </a:moveTo>
                  <a:lnTo>
                    <a:pt x="44271" y="57751"/>
                  </a:lnTo>
                  <a:lnTo>
                    <a:pt x="32991" y="60936"/>
                  </a:lnTo>
                  <a:lnTo>
                    <a:pt x="21339" y="59660"/>
                  </a:lnTo>
                  <a:lnTo>
                    <a:pt x="10702" y="53806"/>
                  </a:lnTo>
                  <a:lnTo>
                    <a:pt x="3174" y="44282"/>
                  </a:lnTo>
                  <a:lnTo>
                    <a:pt x="0" y="32999"/>
                  </a:lnTo>
                  <a:lnTo>
                    <a:pt x="1287" y="21347"/>
                  </a:lnTo>
                  <a:lnTo>
                    <a:pt x="7146" y="10715"/>
                  </a:lnTo>
                  <a:lnTo>
                    <a:pt x="16662" y="3183"/>
                  </a:lnTo>
                  <a:lnTo>
                    <a:pt x="27936" y="0"/>
                  </a:lnTo>
                  <a:lnTo>
                    <a:pt x="39583" y="1278"/>
                  </a:lnTo>
                  <a:lnTo>
                    <a:pt x="50212" y="7134"/>
                  </a:lnTo>
                  <a:lnTo>
                    <a:pt x="57744" y="16663"/>
                  </a:lnTo>
                  <a:lnTo>
                    <a:pt x="60928" y="27946"/>
                  </a:lnTo>
                  <a:lnTo>
                    <a:pt x="59649" y="39595"/>
                  </a:lnTo>
                  <a:lnTo>
                    <a:pt x="53794" y="50225"/>
                  </a:lnTo>
                  <a:close/>
                </a:path>
              </a:pathLst>
            </a:custGeom>
            <a:ln w="11480">
              <a:solidFill>
                <a:srgbClr val="C471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096595" y="2968002"/>
              <a:ext cx="44435" cy="44510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3096598" y="296807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39222" y="36628"/>
                  </a:moveTo>
                  <a:lnTo>
                    <a:pt x="32282" y="42117"/>
                  </a:lnTo>
                  <a:lnTo>
                    <a:pt x="24060" y="44435"/>
                  </a:lnTo>
                  <a:lnTo>
                    <a:pt x="15564" y="43500"/>
                  </a:lnTo>
                  <a:lnTo>
                    <a:pt x="7802" y="39231"/>
                  </a:lnTo>
                  <a:lnTo>
                    <a:pt x="2318" y="32284"/>
                  </a:lnTo>
                  <a:lnTo>
                    <a:pt x="0" y="24060"/>
                  </a:lnTo>
                  <a:lnTo>
                    <a:pt x="932" y="15566"/>
                  </a:lnTo>
                  <a:lnTo>
                    <a:pt x="5199" y="7812"/>
                  </a:lnTo>
                  <a:lnTo>
                    <a:pt x="12148" y="2320"/>
                  </a:lnTo>
                  <a:lnTo>
                    <a:pt x="20377" y="0"/>
                  </a:lnTo>
                  <a:lnTo>
                    <a:pt x="28875" y="934"/>
                  </a:lnTo>
                  <a:lnTo>
                    <a:pt x="36631" y="5208"/>
                  </a:lnTo>
                  <a:lnTo>
                    <a:pt x="42119" y="12157"/>
                  </a:lnTo>
                  <a:lnTo>
                    <a:pt x="44432" y="20385"/>
                  </a:lnTo>
                  <a:lnTo>
                    <a:pt x="43493" y="28879"/>
                  </a:lnTo>
                  <a:lnTo>
                    <a:pt x="39222" y="36628"/>
                  </a:lnTo>
                  <a:close/>
                </a:path>
              </a:pathLst>
            </a:custGeom>
            <a:ln w="3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3030899" y="3111446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6723" y="11082"/>
                  </a:moveTo>
                  <a:lnTo>
                    <a:pt x="16117" y="3383"/>
                  </a:lnTo>
                  <a:lnTo>
                    <a:pt x="27341" y="0"/>
                  </a:lnTo>
                  <a:lnTo>
                    <a:pt x="39012" y="1072"/>
                  </a:lnTo>
                  <a:lnTo>
                    <a:pt x="49750" y="6738"/>
                  </a:lnTo>
                  <a:lnTo>
                    <a:pt x="57447" y="16117"/>
                  </a:lnTo>
                  <a:lnTo>
                    <a:pt x="60826" y="27330"/>
                  </a:lnTo>
                  <a:lnTo>
                    <a:pt x="59750" y="38998"/>
                  </a:lnTo>
                  <a:lnTo>
                    <a:pt x="54081" y="49741"/>
                  </a:lnTo>
                  <a:lnTo>
                    <a:pt x="44701" y="57429"/>
                  </a:lnTo>
                  <a:lnTo>
                    <a:pt x="33485" y="60813"/>
                  </a:lnTo>
                  <a:lnTo>
                    <a:pt x="21816" y="59747"/>
                  </a:lnTo>
                  <a:lnTo>
                    <a:pt x="11079" y="54084"/>
                  </a:lnTo>
                  <a:lnTo>
                    <a:pt x="3385" y="44700"/>
                  </a:lnTo>
                  <a:lnTo>
                    <a:pt x="0" y="33478"/>
                  </a:lnTo>
                  <a:lnTo>
                    <a:pt x="1065" y="21809"/>
                  </a:lnTo>
                  <a:lnTo>
                    <a:pt x="6723" y="11082"/>
                  </a:lnTo>
                  <a:close/>
                </a:path>
              </a:pathLst>
            </a:custGeom>
            <a:ln w="10058">
              <a:solidFill>
                <a:srgbClr val="C3C9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3248782" y="3094245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27506" y="0"/>
                  </a:moveTo>
                  <a:lnTo>
                    <a:pt x="16273" y="3332"/>
                  </a:lnTo>
                  <a:lnTo>
                    <a:pt x="6850" y="10993"/>
                  </a:lnTo>
                  <a:lnTo>
                    <a:pt x="1130" y="21702"/>
                  </a:lnTo>
                  <a:lnTo>
                    <a:pt x="0" y="33362"/>
                  </a:lnTo>
                  <a:lnTo>
                    <a:pt x="3329" y="44592"/>
                  </a:lnTo>
                  <a:lnTo>
                    <a:pt x="10990" y="54008"/>
                  </a:lnTo>
                  <a:lnTo>
                    <a:pt x="21710" y="59726"/>
                  </a:lnTo>
                  <a:lnTo>
                    <a:pt x="33381" y="60852"/>
                  </a:lnTo>
                  <a:lnTo>
                    <a:pt x="44617" y="57517"/>
                  </a:lnTo>
                  <a:lnTo>
                    <a:pt x="54030" y="49855"/>
                  </a:lnTo>
                  <a:lnTo>
                    <a:pt x="59750" y="39140"/>
                  </a:lnTo>
                  <a:lnTo>
                    <a:pt x="60879" y="27479"/>
                  </a:lnTo>
                  <a:lnTo>
                    <a:pt x="57545" y="16249"/>
                  </a:lnTo>
                  <a:lnTo>
                    <a:pt x="49877" y="6827"/>
                  </a:lnTo>
                  <a:lnTo>
                    <a:pt x="39168" y="1122"/>
                  </a:lnTo>
                  <a:lnTo>
                    <a:pt x="275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248782" y="3094245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10990" y="54008"/>
                  </a:moveTo>
                  <a:lnTo>
                    <a:pt x="3329" y="44592"/>
                  </a:lnTo>
                  <a:lnTo>
                    <a:pt x="0" y="33362"/>
                  </a:lnTo>
                  <a:lnTo>
                    <a:pt x="1130" y="21702"/>
                  </a:lnTo>
                  <a:lnTo>
                    <a:pt x="6850" y="10993"/>
                  </a:lnTo>
                  <a:lnTo>
                    <a:pt x="16273" y="3332"/>
                  </a:lnTo>
                  <a:lnTo>
                    <a:pt x="27506" y="0"/>
                  </a:lnTo>
                  <a:lnTo>
                    <a:pt x="39168" y="1122"/>
                  </a:lnTo>
                  <a:lnTo>
                    <a:pt x="49877" y="6827"/>
                  </a:lnTo>
                  <a:lnTo>
                    <a:pt x="57545" y="16249"/>
                  </a:lnTo>
                  <a:lnTo>
                    <a:pt x="60879" y="27479"/>
                  </a:lnTo>
                  <a:lnTo>
                    <a:pt x="59750" y="39140"/>
                  </a:lnTo>
                  <a:lnTo>
                    <a:pt x="54030" y="49855"/>
                  </a:lnTo>
                  <a:lnTo>
                    <a:pt x="44617" y="57517"/>
                  </a:lnTo>
                  <a:lnTo>
                    <a:pt x="33381" y="60852"/>
                  </a:lnTo>
                  <a:lnTo>
                    <a:pt x="21710" y="59726"/>
                  </a:lnTo>
                  <a:lnTo>
                    <a:pt x="10990" y="54008"/>
                  </a:lnTo>
                  <a:close/>
                </a:path>
              </a:pathLst>
            </a:custGeom>
            <a:ln w="181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243512" y="3017829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27482" y="0"/>
                  </a:moveTo>
                  <a:lnTo>
                    <a:pt x="16238" y="3331"/>
                  </a:lnTo>
                  <a:lnTo>
                    <a:pt x="6804" y="10980"/>
                  </a:lnTo>
                  <a:lnTo>
                    <a:pt x="1110" y="21704"/>
                  </a:lnTo>
                  <a:lnTo>
                    <a:pt x="0" y="33370"/>
                  </a:lnTo>
                  <a:lnTo>
                    <a:pt x="3342" y="44599"/>
                  </a:lnTo>
                  <a:lnTo>
                    <a:pt x="11007" y="54008"/>
                  </a:lnTo>
                  <a:lnTo>
                    <a:pt x="21704" y="59733"/>
                  </a:lnTo>
                  <a:lnTo>
                    <a:pt x="33362" y="60863"/>
                  </a:lnTo>
                  <a:lnTo>
                    <a:pt x="44597" y="57530"/>
                  </a:lnTo>
                  <a:lnTo>
                    <a:pt x="54022" y="49868"/>
                  </a:lnTo>
                  <a:lnTo>
                    <a:pt x="59729" y="39155"/>
                  </a:lnTo>
                  <a:lnTo>
                    <a:pt x="60845" y="27487"/>
                  </a:lnTo>
                  <a:lnTo>
                    <a:pt x="57508" y="16253"/>
                  </a:lnTo>
                  <a:lnTo>
                    <a:pt x="49857" y="6840"/>
                  </a:lnTo>
                  <a:lnTo>
                    <a:pt x="39150" y="1124"/>
                  </a:lnTo>
                  <a:lnTo>
                    <a:pt x="274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3243512" y="3017829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54022" y="49868"/>
                  </a:moveTo>
                  <a:lnTo>
                    <a:pt x="44597" y="57530"/>
                  </a:lnTo>
                  <a:lnTo>
                    <a:pt x="33362" y="60863"/>
                  </a:lnTo>
                  <a:lnTo>
                    <a:pt x="21704" y="59733"/>
                  </a:lnTo>
                  <a:lnTo>
                    <a:pt x="11007" y="54008"/>
                  </a:lnTo>
                  <a:lnTo>
                    <a:pt x="3342" y="44599"/>
                  </a:lnTo>
                  <a:lnTo>
                    <a:pt x="0" y="33370"/>
                  </a:lnTo>
                  <a:lnTo>
                    <a:pt x="1110" y="21704"/>
                  </a:lnTo>
                  <a:lnTo>
                    <a:pt x="6804" y="10980"/>
                  </a:lnTo>
                  <a:lnTo>
                    <a:pt x="16238" y="3331"/>
                  </a:lnTo>
                  <a:lnTo>
                    <a:pt x="27482" y="0"/>
                  </a:lnTo>
                  <a:lnTo>
                    <a:pt x="39150" y="1124"/>
                  </a:lnTo>
                  <a:lnTo>
                    <a:pt x="49857" y="6840"/>
                  </a:lnTo>
                  <a:lnTo>
                    <a:pt x="57508" y="16253"/>
                  </a:lnTo>
                  <a:lnTo>
                    <a:pt x="60845" y="27487"/>
                  </a:lnTo>
                  <a:lnTo>
                    <a:pt x="59729" y="39155"/>
                  </a:lnTo>
                  <a:lnTo>
                    <a:pt x="54022" y="49868"/>
                  </a:lnTo>
                  <a:close/>
                </a:path>
              </a:pathLst>
            </a:custGeom>
            <a:ln w="181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3248782" y="3094245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10990" y="54008"/>
                  </a:moveTo>
                  <a:lnTo>
                    <a:pt x="3329" y="44592"/>
                  </a:lnTo>
                  <a:lnTo>
                    <a:pt x="0" y="33362"/>
                  </a:lnTo>
                  <a:lnTo>
                    <a:pt x="1130" y="21702"/>
                  </a:lnTo>
                  <a:lnTo>
                    <a:pt x="6850" y="10993"/>
                  </a:lnTo>
                  <a:lnTo>
                    <a:pt x="16273" y="3332"/>
                  </a:lnTo>
                  <a:lnTo>
                    <a:pt x="27506" y="0"/>
                  </a:lnTo>
                  <a:lnTo>
                    <a:pt x="39168" y="1122"/>
                  </a:lnTo>
                  <a:lnTo>
                    <a:pt x="49877" y="6827"/>
                  </a:lnTo>
                  <a:lnTo>
                    <a:pt x="57545" y="16249"/>
                  </a:lnTo>
                  <a:lnTo>
                    <a:pt x="60879" y="27479"/>
                  </a:lnTo>
                  <a:lnTo>
                    <a:pt x="59750" y="39140"/>
                  </a:lnTo>
                  <a:lnTo>
                    <a:pt x="54030" y="49855"/>
                  </a:lnTo>
                  <a:lnTo>
                    <a:pt x="44617" y="57517"/>
                  </a:lnTo>
                  <a:lnTo>
                    <a:pt x="33381" y="60852"/>
                  </a:lnTo>
                  <a:lnTo>
                    <a:pt x="21710" y="59726"/>
                  </a:lnTo>
                  <a:lnTo>
                    <a:pt x="10990" y="54008"/>
                  </a:lnTo>
                  <a:close/>
                </a:path>
              </a:pathLst>
            </a:custGeom>
            <a:ln w="11480">
              <a:solidFill>
                <a:srgbClr val="84A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6" name="object 15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251734" y="3025965"/>
              <a:ext cx="44396" cy="44476"/>
            </a:xfrm>
            <a:prstGeom prst="rect">
              <a:avLst/>
            </a:prstGeom>
          </p:spPr>
        </p:pic>
        <p:sp>
          <p:nvSpPr>
            <p:cNvPr id="157" name="object 157"/>
            <p:cNvSpPr/>
            <p:nvPr/>
          </p:nvSpPr>
          <p:spPr>
            <a:xfrm>
              <a:off x="3251737" y="302607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39417" y="36361"/>
                  </a:moveTo>
                  <a:lnTo>
                    <a:pt x="32537" y="41941"/>
                  </a:lnTo>
                  <a:lnTo>
                    <a:pt x="24341" y="44369"/>
                  </a:lnTo>
                  <a:lnTo>
                    <a:pt x="15837" y="43548"/>
                  </a:lnTo>
                  <a:lnTo>
                    <a:pt x="8035" y="39384"/>
                  </a:lnTo>
                  <a:lnTo>
                    <a:pt x="2435" y="32529"/>
                  </a:lnTo>
                  <a:lnTo>
                    <a:pt x="0" y="24337"/>
                  </a:lnTo>
                  <a:lnTo>
                    <a:pt x="817" y="15827"/>
                  </a:lnTo>
                  <a:lnTo>
                    <a:pt x="4975" y="8015"/>
                  </a:lnTo>
                  <a:lnTo>
                    <a:pt x="11853" y="2433"/>
                  </a:lnTo>
                  <a:lnTo>
                    <a:pt x="20046" y="0"/>
                  </a:lnTo>
                  <a:lnTo>
                    <a:pt x="28549" y="812"/>
                  </a:lnTo>
                  <a:lnTo>
                    <a:pt x="36356" y="4967"/>
                  </a:lnTo>
                  <a:lnTo>
                    <a:pt x="41953" y="11844"/>
                  </a:lnTo>
                  <a:lnTo>
                    <a:pt x="44392" y="20045"/>
                  </a:lnTo>
                  <a:lnTo>
                    <a:pt x="43579" y="28555"/>
                  </a:lnTo>
                  <a:lnTo>
                    <a:pt x="39417" y="36361"/>
                  </a:lnTo>
                  <a:close/>
                </a:path>
              </a:pathLst>
            </a:custGeom>
            <a:ln w="3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8" name="object 15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257024" y="3102368"/>
              <a:ext cx="44375" cy="44499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3257023" y="310247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8023" y="39401"/>
                  </a:moveTo>
                  <a:lnTo>
                    <a:pt x="2434" y="32528"/>
                  </a:lnTo>
                  <a:lnTo>
                    <a:pt x="0" y="24336"/>
                  </a:lnTo>
                  <a:lnTo>
                    <a:pt x="818" y="15834"/>
                  </a:lnTo>
                  <a:lnTo>
                    <a:pt x="4987" y="8032"/>
                  </a:lnTo>
                  <a:lnTo>
                    <a:pt x="11854" y="2436"/>
                  </a:lnTo>
                  <a:lnTo>
                    <a:pt x="20045" y="0"/>
                  </a:lnTo>
                  <a:lnTo>
                    <a:pt x="28553" y="821"/>
                  </a:lnTo>
                  <a:lnTo>
                    <a:pt x="36369" y="4997"/>
                  </a:lnTo>
                  <a:lnTo>
                    <a:pt x="41949" y="11861"/>
                  </a:lnTo>
                  <a:lnTo>
                    <a:pt x="44378" y="20048"/>
                  </a:lnTo>
                  <a:lnTo>
                    <a:pt x="43561" y="28552"/>
                  </a:lnTo>
                  <a:lnTo>
                    <a:pt x="39404" y="36366"/>
                  </a:lnTo>
                  <a:lnTo>
                    <a:pt x="32531" y="41957"/>
                  </a:lnTo>
                  <a:lnTo>
                    <a:pt x="24337" y="44394"/>
                  </a:lnTo>
                  <a:lnTo>
                    <a:pt x="15832" y="43576"/>
                  </a:lnTo>
                  <a:lnTo>
                    <a:pt x="8023" y="39401"/>
                  </a:lnTo>
                  <a:close/>
                </a:path>
              </a:pathLst>
            </a:custGeom>
            <a:ln w="3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3243512" y="3017829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54022" y="49868"/>
                  </a:moveTo>
                  <a:lnTo>
                    <a:pt x="44597" y="57530"/>
                  </a:lnTo>
                  <a:lnTo>
                    <a:pt x="33362" y="60863"/>
                  </a:lnTo>
                  <a:lnTo>
                    <a:pt x="21704" y="59733"/>
                  </a:lnTo>
                  <a:lnTo>
                    <a:pt x="11007" y="54008"/>
                  </a:lnTo>
                  <a:lnTo>
                    <a:pt x="3342" y="44599"/>
                  </a:lnTo>
                  <a:lnTo>
                    <a:pt x="0" y="33370"/>
                  </a:lnTo>
                  <a:lnTo>
                    <a:pt x="1110" y="21704"/>
                  </a:lnTo>
                  <a:lnTo>
                    <a:pt x="6804" y="10980"/>
                  </a:lnTo>
                  <a:lnTo>
                    <a:pt x="16238" y="3331"/>
                  </a:lnTo>
                  <a:lnTo>
                    <a:pt x="27482" y="0"/>
                  </a:lnTo>
                  <a:lnTo>
                    <a:pt x="39150" y="1124"/>
                  </a:lnTo>
                  <a:lnTo>
                    <a:pt x="49857" y="6840"/>
                  </a:lnTo>
                  <a:lnTo>
                    <a:pt x="57508" y="16253"/>
                  </a:lnTo>
                  <a:lnTo>
                    <a:pt x="60845" y="27487"/>
                  </a:lnTo>
                  <a:lnTo>
                    <a:pt x="59729" y="39155"/>
                  </a:lnTo>
                  <a:lnTo>
                    <a:pt x="54022" y="49868"/>
                  </a:lnTo>
                  <a:close/>
                </a:path>
              </a:pathLst>
            </a:custGeom>
            <a:ln w="10058">
              <a:solidFill>
                <a:srgbClr val="3D8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3183823" y="3172770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4" h="61594">
                  <a:moveTo>
                    <a:pt x="29475" y="0"/>
                  </a:moveTo>
                  <a:lnTo>
                    <a:pt x="18049" y="2634"/>
                  </a:lnTo>
                  <a:lnTo>
                    <a:pt x="8177" y="9699"/>
                  </a:lnTo>
                  <a:lnTo>
                    <a:pt x="1830" y="20049"/>
                  </a:lnTo>
                  <a:lnTo>
                    <a:pt x="0" y="31634"/>
                  </a:lnTo>
                  <a:lnTo>
                    <a:pt x="2639" y="43059"/>
                  </a:lnTo>
                  <a:lnTo>
                    <a:pt x="9701" y="52930"/>
                  </a:lnTo>
                  <a:lnTo>
                    <a:pt x="20045" y="59276"/>
                  </a:lnTo>
                  <a:lnTo>
                    <a:pt x="31619" y="61104"/>
                  </a:lnTo>
                  <a:lnTo>
                    <a:pt x="43039" y="58457"/>
                  </a:lnTo>
                  <a:lnTo>
                    <a:pt x="52919" y="51381"/>
                  </a:lnTo>
                  <a:lnTo>
                    <a:pt x="59265" y="41051"/>
                  </a:lnTo>
                  <a:lnTo>
                    <a:pt x="61094" y="29484"/>
                  </a:lnTo>
                  <a:lnTo>
                    <a:pt x="58452" y="18067"/>
                  </a:lnTo>
                  <a:lnTo>
                    <a:pt x="51382" y="8188"/>
                  </a:lnTo>
                  <a:lnTo>
                    <a:pt x="41052" y="1837"/>
                  </a:lnTo>
                  <a:lnTo>
                    <a:pt x="294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3183823" y="3172770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4" h="61594">
                  <a:moveTo>
                    <a:pt x="51382" y="8188"/>
                  </a:moveTo>
                  <a:lnTo>
                    <a:pt x="58452" y="18067"/>
                  </a:lnTo>
                  <a:lnTo>
                    <a:pt x="61094" y="29484"/>
                  </a:lnTo>
                  <a:lnTo>
                    <a:pt x="59265" y="41051"/>
                  </a:lnTo>
                  <a:lnTo>
                    <a:pt x="52919" y="51381"/>
                  </a:lnTo>
                  <a:lnTo>
                    <a:pt x="43039" y="58457"/>
                  </a:lnTo>
                  <a:lnTo>
                    <a:pt x="31619" y="61104"/>
                  </a:lnTo>
                  <a:lnTo>
                    <a:pt x="20045" y="59276"/>
                  </a:lnTo>
                  <a:lnTo>
                    <a:pt x="9701" y="52930"/>
                  </a:lnTo>
                  <a:lnTo>
                    <a:pt x="2639" y="43059"/>
                  </a:lnTo>
                  <a:lnTo>
                    <a:pt x="0" y="31634"/>
                  </a:lnTo>
                  <a:lnTo>
                    <a:pt x="1830" y="20049"/>
                  </a:lnTo>
                  <a:lnTo>
                    <a:pt x="8177" y="9699"/>
                  </a:lnTo>
                  <a:lnTo>
                    <a:pt x="18049" y="2634"/>
                  </a:lnTo>
                  <a:lnTo>
                    <a:pt x="29475" y="0"/>
                  </a:lnTo>
                  <a:lnTo>
                    <a:pt x="41052" y="1837"/>
                  </a:lnTo>
                  <a:lnTo>
                    <a:pt x="51382" y="8188"/>
                  </a:lnTo>
                  <a:close/>
                </a:path>
              </a:pathLst>
            </a:custGeom>
            <a:ln w="181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3105047" y="317661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4" h="61594">
                  <a:moveTo>
                    <a:pt x="29479" y="0"/>
                  </a:moveTo>
                  <a:lnTo>
                    <a:pt x="18065" y="2641"/>
                  </a:lnTo>
                  <a:lnTo>
                    <a:pt x="8208" y="9721"/>
                  </a:lnTo>
                  <a:lnTo>
                    <a:pt x="1840" y="20066"/>
                  </a:lnTo>
                  <a:lnTo>
                    <a:pt x="0" y="31638"/>
                  </a:lnTo>
                  <a:lnTo>
                    <a:pt x="2638" y="43054"/>
                  </a:lnTo>
                  <a:lnTo>
                    <a:pt x="9707" y="52927"/>
                  </a:lnTo>
                  <a:lnTo>
                    <a:pt x="20053" y="59281"/>
                  </a:lnTo>
                  <a:lnTo>
                    <a:pt x="31629" y="61113"/>
                  </a:lnTo>
                  <a:lnTo>
                    <a:pt x="43045" y="58472"/>
                  </a:lnTo>
                  <a:lnTo>
                    <a:pt x="52912" y="51403"/>
                  </a:lnTo>
                  <a:lnTo>
                    <a:pt x="59281" y="41058"/>
                  </a:lnTo>
                  <a:lnTo>
                    <a:pt x="61118" y="29484"/>
                  </a:lnTo>
                  <a:lnTo>
                    <a:pt x="58472" y="18065"/>
                  </a:lnTo>
                  <a:lnTo>
                    <a:pt x="51388" y="8185"/>
                  </a:lnTo>
                  <a:lnTo>
                    <a:pt x="41054" y="1835"/>
                  </a:lnTo>
                  <a:lnTo>
                    <a:pt x="294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3105047" y="317661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4" h="61594">
                  <a:moveTo>
                    <a:pt x="52912" y="51403"/>
                  </a:moveTo>
                  <a:lnTo>
                    <a:pt x="43045" y="58472"/>
                  </a:lnTo>
                  <a:lnTo>
                    <a:pt x="31629" y="61113"/>
                  </a:lnTo>
                  <a:lnTo>
                    <a:pt x="20053" y="59281"/>
                  </a:lnTo>
                  <a:lnTo>
                    <a:pt x="9707" y="52927"/>
                  </a:lnTo>
                  <a:lnTo>
                    <a:pt x="2638" y="43054"/>
                  </a:lnTo>
                  <a:lnTo>
                    <a:pt x="0" y="31638"/>
                  </a:lnTo>
                  <a:lnTo>
                    <a:pt x="1840" y="20066"/>
                  </a:lnTo>
                  <a:lnTo>
                    <a:pt x="8208" y="9721"/>
                  </a:lnTo>
                  <a:lnTo>
                    <a:pt x="18065" y="2641"/>
                  </a:lnTo>
                  <a:lnTo>
                    <a:pt x="29479" y="0"/>
                  </a:lnTo>
                  <a:lnTo>
                    <a:pt x="41054" y="1835"/>
                  </a:lnTo>
                  <a:lnTo>
                    <a:pt x="51388" y="8185"/>
                  </a:lnTo>
                  <a:lnTo>
                    <a:pt x="58472" y="18065"/>
                  </a:lnTo>
                  <a:lnTo>
                    <a:pt x="61118" y="29484"/>
                  </a:lnTo>
                  <a:lnTo>
                    <a:pt x="59281" y="41058"/>
                  </a:lnTo>
                  <a:lnTo>
                    <a:pt x="52912" y="51403"/>
                  </a:lnTo>
                  <a:close/>
                </a:path>
              </a:pathLst>
            </a:custGeom>
            <a:ln w="181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3183823" y="3172770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4" h="61594">
                  <a:moveTo>
                    <a:pt x="51382" y="8188"/>
                  </a:moveTo>
                  <a:lnTo>
                    <a:pt x="58452" y="18067"/>
                  </a:lnTo>
                  <a:lnTo>
                    <a:pt x="61094" y="29484"/>
                  </a:lnTo>
                  <a:lnTo>
                    <a:pt x="59265" y="41051"/>
                  </a:lnTo>
                  <a:lnTo>
                    <a:pt x="52919" y="51381"/>
                  </a:lnTo>
                  <a:lnTo>
                    <a:pt x="43039" y="58457"/>
                  </a:lnTo>
                  <a:lnTo>
                    <a:pt x="31619" y="61104"/>
                  </a:lnTo>
                  <a:lnTo>
                    <a:pt x="20045" y="59276"/>
                  </a:lnTo>
                  <a:lnTo>
                    <a:pt x="9701" y="52930"/>
                  </a:lnTo>
                  <a:lnTo>
                    <a:pt x="2639" y="43059"/>
                  </a:lnTo>
                  <a:lnTo>
                    <a:pt x="0" y="31634"/>
                  </a:lnTo>
                  <a:lnTo>
                    <a:pt x="1830" y="20049"/>
                  </a:lnTo>
                  <a:lnTo>
                    <a:pt x="8177" y="9699"/>
                  </a:lnTo>
                  <a:lnTo>
                    <a:pt x="18049" y="2634"/>
                  </a:lnTo>
                  <a:lnTo>
                    <a:pt x="29475" y="0"/>
                  </a:lnTo>
                  <a:lnTo>
                    <a:pt x="41052" y="1837"/>
                  </a:lnTo>
                  <a:lnTo>
                    <a:pt x="51382" y="8188"/>
                  </a:lnTo>
                  <a:close/>
                </a:path>
              </a:pathLst>
            </a:custGeom>
            <a:ln w="11480">
              <a:solidFill>
                <a:srgbClr val="F29A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3105047" y="317661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4" h="61594">
                  <a:moveTo>
                    <a:pt x="52912" y="51403"/>
                  </a:moveTo>
                  <a:lnTo>
                    <a:pt x="43045" y="58472"/>
                  </a:lnTo>
                  <a:lnTo>
                    <a:pt x="31629" y="61113"/>
                  </a:lnTo>
                  <a:lnTo>
                    <a:pt x="20053" y="59281"/>
                  </a:lnTo>
                  <a:lnTo>
                    <a:pt x="9707" y="52927"/>
                  </a:lnTo>
                  <a:lnTo>
                    <a:pt x="2638" y="43054"/>
                  </a:lnTo>
                  <a:lnTo>
                    <a:pt x="0" y="31638"/>
                  </a:lnTo>
                  <a:lnTo>
                    <a:pt x="1840" y="20066"/>
                  </a:lnTo>
                  <a:lnTo>
                    <a:pt x="8208" y="9721"/>
                  </a:lnTo>
                  <a:lnTo>
                    <a:pt x="18065" y="2641"/>
                  </a:lnTo>
                  <a:lnTo>
                    <a:pt x="29479" y="0"/>
                  </a:lnTo>
                  <a:lnTo>
                    <a:pt x="41054" y="1835"/>
                  </a:lnTo>
                  <a:lnTo>
                    <a:pt x="51388" y="8185"/>
                  </a:lnTo>
                  <a:lnTo>
                    <a:pt x="58472" y="18065"/>
                  </a:lnTo>
                  <a:lnTo>
                    <a:pt x="61118" y="29484"/>
                  </a:lnTo>
                  <a:lnTo>
                    <a:pt x="59281" y="41058"/>
                  </a:lnTo>
                  <a:lnTo>
                    <a:pt x="52912" y="51403"/>
                  </a:lnTo>
                  <a:close/>
                </a:path>
              </a:pathLst>
            </a:custGeom>
            <a:ln w="10058">
              <a:solidFill>
                <a:srgbClr val="FCEF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7" name="object 16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192099" y="3181045"/>
              <a:ext cx="44556" cy="44556"/>
            </a:xfrm>
            <a:prstGeom prst="rect">
              <a:avLst/>
            </a:prstGeom>
          </p:spPr>
        </p:pic>
        <p:sp>
          <p:nvSpPr>
            <p:cNvPr id="168" name="object 168"/>
            <p:cNvSpPr/>
            <p:nvPr/>
          </p:nvSpPr>
          <p:spPr>
            <a:xfrm>
              <a:off x="3192092" y="3181049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37464" y="5980"/>
                  </a:moveTo>
                  <a:lnTo>
                    <a:pt x="42629" y="13171"/>
                  </a:lnTo>
                  <a:lnTo>
                    <a:pt x="44561" y="21494"/>
                  </a:lnTo>
                  <a:lnTo>
                    <a:pt x="43230" y="29934"/>
                  </a:lnTo>
                  <a:lnTo>
                    <a:pt x="38607" y="37476"/>
                  </a:lnTo>
                  <a:lnTo>
                    <a:pt x="31405" y="42622"/>
                  </a:lnTo>
                  <a:lnTo>
                    <a:pt x="23067" y="44550"/>
                  </a:lnTo>
                  <a:lnTo>
                    <a:pt x="14613" y="43219"/>
                  </a:lnTo>
                  <a:lnTo>
                    <a:pt x="7061" y="38593"/>
                  </a:lnTo>
                  <a:lnTo>
                    <a:pt x="1922" y="31394"/>
                  </a:lnTo>
                  <a:lnTo>
                    <a:pt x="0" y="23064"/>
                  </a:lnTo>
                  <a:lnTo>
                    <a:pt x="1335" y="14615"/>
                  </a:lnTo>
                  <a:lnTo>
                    <a:pt x="5968" y="7059"/>
                  </a:lnTo>
                  <a:lnTo>
                    <a:pt x="13169" y="1920"/>
                  </a:lnTo>
                  <a:lnTo>
                    <a:pt x="21497" y="0"/>
                  </a:lnTo>
                  <a:lnTo>
                    <a:pt x="29936" y="1339"/>
                  </a:lnTo>
                  <a:lnTo>
                    <a:pt x="37464" y="5980"/>
                  </a:lnTo>
                  <a:close/>
                </a:path>
              </a:pathLst>
            </a:custGeom>
            <a:ln w="3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113322" y="3184867"/>
              <a:ext cx="44564" cy="44586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3113323" y="3184884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38611" y="37501"/>
                  </a:moveTo>
                  <a:lnTo>
                    <a:pt x="31396" y="42647"/>
                  </a:lnTo>
                  <a:lnTo>
                    <a:pt x="23060" y="44572"/>
                  </a:lnTo>
                  <a:lnTo>
                    <a:pt x="14618" y="43234"/>
                  </a:lnTo>
                  <a:lnTo>
                    <a:pt x="7089" y="38593"/>
                  </a:lnTo>
                  <a:lnTo>
                    <a:pt x="1930" y="31402"/>
                  </a:lnTo>
                  <a:lnTo>
                    <a:pt x="0" y="23077"/>
                  </a:lnTo>
                  <a:lnTo>
                    <a:pt x="1331" y="14633"/>
                  </a:lnTo>
                  <a:lnTo>
                    <a:pt x="5959" y="7085"/>
                  </a:lnTo>
                  <a:lnTo>
                    <a:pt x="13168" y="1926"/>
                  </a:lnTo>
                  <a:lnTo>
                    <a:pt x="21505" y="0"/>
                  </a:lnTo>
                  <a:lnTo>
                    <a:pt x="29949" y="1343"/>
                  </a:lnTo>
                  <a:lnTo>
                    <a:pt x="37480" y="5992"/>
                  </a:lnTo>
                  <a:lnTo>
                    <a:pt x="42633" y="13177"/>
                  </a:lnTo>
                  <a:lnTo>
                    <a:pt x="44561" y="21499"/>
                  </a:lnTo>
                  <a:lnTo>
                    <a:pt x="43231" y="29945"/>
                  </a:lnTo>
                  <a:lnTo>
                    <a:pt x="38611" y="37501"/>
                  </a:lnTo>
                  <a:close/>
                </a:path>
              </a:pathLst>
            </a:custGeom>
            <a:ln w="3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1" name="object 17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039127" y="3119552"/>
              <a:ext cx="44364" cy="44483"/>
            </a:xfrm>
            <a:prstGeom prst="rect">
              <a:avLst/>
            </a:prstGeom>
          </p:spPr>
        </p:pic>
        <p:sp>
          <p:nvSpPr>
            <p:cNvPr id="172" name="object 172"/>
            <p:cNvSpPr/>
            <p:nvPr/>
          </p:nvSpPr>
          <p:spPr>
            <a:xfrm>
              <a:off x="3039127" y="311966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4914" y="8091"/>
                  </a:moveTo>
                  <a:lnTo>
                    <a:pt x="11759" y="2469"/>
                  </a:lnTo>
                  <a:lnTo>
                    <a:pt x="19943" y="0"/>
                  </a:lnTo>
                  <a:lnTo>
                    <a:pt x="28458" y="785"/>
                  </a:lnTo>
                  <a:lnTo>
                    <a:pt x="36296" y="4929"/>
                  </a:lnTo>
                  <a:lnTo>
                    <a:pt x="41903" y="11768"/>
                  </a:lnTo>
                  <a:lnTo>
                    <a:pt x="44367" y="19951"/>
                  </a:lnTo>
                  <a:lnTo>
                    <a:pt x="43583" y="28466"/>
                  </a:lnTo>
                  <a:lnTo>
                    <a:pt x="39446" y="36298"/>
                  </a:lnTo>
                  <a:lnTo>
                    <a:pt x="32607" y="41902"/>
                  </a:lnTo>
                  <a:lnTo>
                    <a:pt x="24423" y="44372"/>
                  </a:lnTo>
                  <a:lnTo>
                    <a:pt x="15909" y="43599"/>
                  </a:lnTo>
                  <a:lnTo>
                    <a:pt x="8077" y="39473"/>
                  </a:lnTo>
                  <a:lnTo>
                    <a:pt x="2464" y="32617"/>
                  </a:lnTo>
                  <a:lnTo>
                    <a:pt x="0" y="24425"/>
                  </a:lnTo>
                  <a:lnTo>
                    <a:pt x="783" y="15911"/>
                  </a:lnTo>
                  <a:lnTo>
                    <a:pt x="4914" y="8091"/>
                  </a:lnTo>
                  <a:close/>
                </a:path>
              </a:pathLst>
            </a:custGeom>
            <a:ln w="3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3" name="object 17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033539" y="3043174"/>
              <a:ext cx="44365" cy="44483"/>
            </a:xfrm>
            <a:prstGeom prst="rect">
              <a:avLst/>
            </a:prstGeom>
          </p:spPr>
        </p:pic>
        <p:sp>
          <p:nvSpPr>
            <p:cNvPr id="174" name="object 174"/>
            <p:cNvSpPr/>
            <p:nvPr/>
          </p:nvSpPr>
          <p:spPr>
            <a:xfrm>
              <a:off x="3033540" y="304328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36287" y="4913"/>
                  </a:moveTo>
                  <a:lnTo>
                    <a:pt x="41899" y="11765"/>
                  </a:lnTo>
                  <a:lnTo>
                    <a:pt x="44362" y="19951"/>
                  </a:lnTo>
                  <a:lnTo>
                    <a:pt x="43575" y="28464"/>
                  </a:lnTo>
                  <a:lnTo>
                    <a:pt x="39436" y="36295"/>
                  </a:lnTo>
                  <a:lnTo>
                    <a:pt x="32599" y="41902"/>
                  </a:lnTo>
                  <a:lnTo>
                    <a:pt x="24420" y="44367"/>
                  </a:lnTo>
                  <a:lnTo>
                    <a:pt x="15910" y="43586"/>
                  </a:lnTo>
                  <a:lnTo>
                    <a:pt x="8080" y="39457"/>
                  </a:lnTo>
                  <a:lnTo>
                    <a:pt x="2470" y="32605"/>
                  </a:lnTo>
                  <a:lnTo>
                    <a:pt x="0" y="24420"/>
                  </a:lnTo>
                  <a:lnTo>
                    <a:pt x="772" y="15911"/>
                  </a:lnTo>
                  <a:lnTo>
                    <a:pt x="4892" y="8088"/>
                  </a:lnTo>
                  <a:lnTo>
                    <a:pt x="11734" y="2468"/>
                  </a:lnTo>
                  <a:lnTo>
                    <a:pt x="19923" y="0"/>
                  </a:lnTo>
                  <a:lnTo>
                    <a:pt x="28445" y="782"/>
                  </a:lnTo>
                  <a:lnTo>
                    <a:pt x="36287" y="4913"/>
                  </a:lnTo>
                  <a:close/>
                </a:path>
              </a:pathLst>
            </a:custGeom>
            <a:ln w="3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5" name="object 17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212668" y="2921927"/>
              <a:ext cx="18542" cy="18542"/>
            </a:xfrm>
            <a:prstGeom prst="rect">
              <a:avLst/>
            </a:prstGeom>
          </p:spPr>
        </p:pic>
        <p:sp>
          <p:nvSpPr>
            <p:cNvPr id="176" name="object 176"/>
            <p:cNvSpPr/>
            <p:nvPr/>
          </p:nvSpPr>
          <p:spPr>
            <a:xfrm>
              <a:off x="3212663" y="292191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9283"/>
                  </a:moveTo>
                  <a:lnTo>
                    <a:pt x="0" y="14414"/>
                  </a:lnTo>
                  <a:lnTo>
                    <a:pt x="4152" y="18567"/>
                  </a:lnTo>
                  <a:lnTo>
                    <a:pt x="9271" y="18567"/>
                  </a:lnTo>
                  <a:lnTo>
                    <a:pt x="14401" y="18567"/>
                  </a:lnTo>
                  <a:lnTo>
                    <a:pt x="18554" y="14414"/>
                  </a:lnTo>
                  <a:lnTo>
                    <a:pt x="18554" y="9283"/>
                  </a:lnTo>
                  <a:lnTo>
                    <a:pt x="18554" y="4152"/>
                  </a:lnTo>
                  <a:lnTo>
                    <a:pt x="14401" y="0"/>
                  </a:lnTo>
                  <a:lnTo>
                    <a:pt x="9271" y="0"/>
                  </a:lnTo>
                  <a:lnTo>
                    <a:pt x="4152" y="0"/>
                  </a:lnTo>
                  <a:lnTo>
                    <a:pt x="0" y="4152"/>
                  </a:lnTo>
                  <a:lnTo>
                    <a:pt x="0" y="928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046862" y="2974823"/>
              <a:ext cx="241300" cy="241300"/>
            </a:xfrm>
            <a:custGeom>
              <a:avLst/>
              <a:gdLst/>
              <a:ahLst/>
              <a:cxnLst/>
              <a:rect l="l" t="t" r="r" b="b"/>
              <a:pathLst>
                <a:path w="241300" h="241300">
                  <a:moveTo>
                    <a:pt x="209486" y="0"/>
                  </a:moveTo>
                  <a:lnTo>
                    <a:pt x="118033" y="99580"/>
                  </a:lnTo>
                  <a:lnTo>
                    <a:pt x="11112" y="16078"/>
                  </a:lnTo>
                  <a:lnTo>
                    <a:pt x="0" y="30162"/>
                  </a:lnTo>
                  <a:lnTo>
                    <a:pt x="99415" y="123952"/>
                  </a:lnTo>
                  <a:lnTo>
                    <a:pt x="14566" y="229895"/>
                  </a:lnTo>
                  <a:lnTo>
                    <a:pt x="27508" y="240792"/>
                  </a:lnTo>
                  <a:lnTo>
                    <a:pt x="120345" y="142900"/>
                  </a:lnTo>
                  <a:lnTo>
                    <a:pt x="229234" y="225602"/>
                  </a:lnTo>
                  <a:lnTo>
                    <a:pt x="240982" y="211836"/>
                  </a:lnTo>
                  <a:lnTo>
                    <a:pt x="140842" y="120091"/>
                  </a:lnTo>
                  <a:lnTo>
                    <a:pt x="221589" y="11722"/>
                  </a:lnTo>
                  <a:lnTo>
                    <a:pt x="2094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3046862" y="2974823"/>
              <a:ext cx="241300" cy="241300"/>
            </a:xfrm>
            <a:custGeom>
              <a:avLst/>
              <a:gdLst/>
              <a:ahLst/>
              <a:cxnLst/>
              <a:rect l="l" t="t" r="r" b="b"/>
              <a:pathLst>
                <a:path w="241300" h="241300">
                  <a:moveTo>
                    <a:pt x="14566" y="229895"/>
                  </a:moveTo>
                  <a:lnTo>
                    <a:pt x="99415" y="123952"/>
                  </a:lnTo>
                  <a:lnTo>
                    <a:pt x="0" y="30162"/>
                  </a:lnTo>
                  <a:lnTo>
                    <a:pt x="11112" y="16078"/>
                  </a:lnTo>
                  <a:lnTo>
                    <a:pt x="118033" y="99580"/>
                  </a:lnTo>
                  <a:lnTo>
                    <a:pt x="209486" y="0"/>
                  </a:lnTo>
                  <a:lnTo>
                    <a:pt x="221589" y="11722"/>
                  </a:lnTo>
                  <a:lnTo>
                    <a:pt x="140842" y="120091"/>
                  </a:lnTo>
                  <a:lnTo>
                    <a:pt x="240982" y="211836"/>
                  </a:lnTo>
                  <a:lnTo>
                    <a:pt x="229234" y="225602"/>
                  </a:lnTo>
                  <a:lnTo>
                    <a:pt x="120345" y="142900"/>
                  </a:lnTo>
                  <a:lnTo>
                    <a:pt x="27508" y="240792"/>
                  </a:lnTo>
                  <a:lnTo>
                    <a:pt x="14566" y="2298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3372646" y="2889631"/>
              <a:ext cx="412750" cy="412750"/>
            </a:xfrm>
            <a:custGeom>
              <a:avLst/>
              <a:gdLst/>
              <a:ahLst/>
              <a:cxnLst/>
              <a:rect l="l" t="t" r="r" b="b"/>
              <a:pathLst>
                <a:path w="412750" h="412750">
                  <a:moveTo>
                    <a:pt x="206273" y="0"/>
                  </a:moveTo>
                  <a:lnTo>
                    <a:pt x="158977" y="5447"/>
                  </a:lnTo>
                  <a:lnTo>
                    <a:pt x="115560" y="20964"/>
                  </a:lnTo>
                  <a:lnTo>
                    <a:pt x="77261" y="45312"/>
                  </a:lnTo>
                  <a:lnTo>
                    <a:pt x="45316" y="77255"/>
                  </a:lnTo>
                  <a:lnTo>
                    <a:pt x="20966" y="115555"/>
                  </a:lnTo>
                  <a:lnTo>
                    <a:pt x="5447" y="158973"/>
                  </a:lnTo>
                  <a:lnTo>
                    <a:pt x="0" y="206273"/>
                  </a:lnTo>
                  <a:lnTo>
                    <a:pt x="5447" y="253568"/>
                  </a:lnTo>
                  <a:lnTo>
                    <a:pt x="20966" y="296983"/>
                  </a:lnTo>
                  <a:lnTo>
                    <a:pt x="45316" y="335280"/>
                  </a:lnTo>
                  <a:lnTo>
                    <a:pt x="77261" y="367222"/>
                  </a:lnTo>
                  <a:lnTo>
                    <a:pt x="115560" y="391570"/>
                  </a:lnTo>
                  <a:lnTo>
                    <a:pt x="158977" y="407086"/>
                  </a:lnTo>
                  <a:lnTo>
                    <a:pt x="206273" y="412534"/>
                  </a:lnTo>
                  <a:lnTo>
                    <a:pt x="253569" y="407086"/>
                  </a:lnTo>
                  <a:lnTo>
                    <a:pt x="296986" y="391570"/>
                  </a:lnTo>
                  <a:lnTo>
                    <a:pt x="335285" y="367222"/>
                  </a:lnTo>
                  <a:lnTo>
                    <a:pt x="367230" y="335280"/>
                  </a:lnTo>
                  <a:lnTo>
                    <a:pt x="391580" y="296983"/>
                  </a:lnTo>
                  <a:lnTo>
                    <a:pt x="407098" y="253568"/>
                  </a:lnTo>
                  <a:lnTo>
                    <a:pt x="412546" y="206273"/>
                  </a:lnTo>
                  <a:lnTo>
                    <a:pt x="407098" y="158973"/>
                  </a:lnTo>
                  <a:lnTo>
                    <a:pt x="391580" y="115555"/>
                  </a:lnTo>
                  <a:lnTo>
                    <a:pt x="367230" y="77255"/>
                  </a:lnTo>
                  <a:lnTo>
                    <a:pt x="335285" y="45312"/>
                  </a:lnTo>
                  <a:lnTo>
                    <a:pt x="296986" y="20964"/>
                  </a:lnTo>
                  <a:lnTo>
                    <a:pt x="253569" y="5447"/>
                  </a:lnTo>
                  <a:lnTo>
                    <a:pt x="206273" y="0"/>
                  </a:lnTo>
                  <a:close/>
                </a:path>
              </a:pathLst>
            </a:custGeom>
            <a:solidFill>
              <a:srgbClr val="A7CC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3372646" y="2889631"/>
              <a:ext cx="412750" cy="412750"/>
            </a:xfrm>
            <a:custGeom>
              <a:avLst/>
              <a:gdLst/>
              <a:ahLst/>
              <a:cxnLst/>
              <a:rect l="l" t="t" r="r" b="b"/>
              <a:pathLst>
                <a:path w="412750" h="412750">
                  <a:moveTo>
                    <a:pt x="0" y="206273"/>
                  </a:moveTo>
                  <a:lnTo>
                    <a:pt x="5447" y="253568"/>
                  </a:lnTo>
                  <a:lnTo>
                    <a:pt x="20966" y="296983"/>
                  </a:lnTo>
                  <a:lnTo>
                    <a:pt x="45316" y="335280"/>
                  </a:lnTo>
                  <a:lnTo>
                    <a:pt x="77261" y="367222"/>
                  </a:lnTo>
                  <a:lnTo>
                    <a:pt x="115560" y="391570"/>
                  </a:lnTo>
                  <a:lnTo>
                    <a:pt x="158977" y="407086"/>
                  </a:lnTo>
                  <a:lnTo>
                    <a:pt x="206273" y="412534"/>
                  </a:lnTo>
                  <a:lnTo>
                    <a:pt x="253569" y="407086"/>
                  </a:lnTo>
                  <a:lnTo>
                    <a:pt x="296986" y="391570"/>
                  </a:lnTo>
                  <a:lnTo>
                    <a:pt x="335285" y="367222"/>
                  </a:lnTo>
                  <a:lnTo>
                    <a:pt x="367230" y="335280"/>
                  </a:lnTo>
                  <a:lnTo>
                    <a:pt x="391580" y="296983"/>
                  </a:lnTo>
                  <a:lnTo>
                    <a:pt x="407098" y="253568"/>
                  </a:lnTo>
                  <a:lnTo>
                    <a:pt x="412546" y="206273"/>
                  </a:lnTo>
                  <a:lnTo>
                    <a:pt x="407098" y="158973"/>
                  </a:lnTo>
                  <a:lnTo>
                    <a:pt x="391580" y="115555"/>
                  </a:lnTo>
                  <a:lnTo>
                    <a:pt x="367230" y="77255"/>
                  </a:lnTo>
                  <a:lnTo>
                    <a:pt x="335285" y="45312"/>
                  </a:lnTo>
                  <a:lnTo>
                    <a:pt x="296986" y="20964"/>
                  </a:lnTo>
                  <a:lnTo>
                    <a:pt x="253569" y="5447"/>
                  </a:lnTo>
                  <a:lnTo>
                    <a:pt x="206273" y="0"/>
                  </a:lnTo>
                  <a:lnTo>
                    <a:pt x="158977" y="5447"/>
                  </a:lnTo>
                  <a:lnTo>
                    <a:pt x="115560" y="20964"/>
                  </a:lnTo>
                  <a:lnTo>
                    <a:pt x="77261" y="45312"/>
                  </a:lnTo>
                  <a:lnTo>
                    <a:pt x="45316" y="77255"/>
                  </a:lnTo>
                  <a:lnTo>
                    <a:pt x="20966" y="115555"/>
                  </a:lnTo>
                  <a:lnTo>
                    <a:pt x="5447" y="158973"/>
                  </a:lnTo>
                  <a:lnTo>
                    <a:pt x="0" y="206273"/>
                  </a:lnTo>
                  <a:close/>
                </a:path>
              </a:pathLst>
            </a:custGeom>
            <a:ln w="35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3406853" y="2923832"/>
              <a:ext cx="344170" cy="344170"/>
            </a:xfrm>
            <a:custGeom>
              <a:avLst/>
              <a:gdLst/>
              <a:ahLst/>
              <a:cxnLst/>
              <a:rect l="l" t="t" r="r" b="b"/>
              <a:pathLst>
                <a:path w="344170" h="344170">
                  <a:moveTo>
                    <a:pt x="172059" y="0"/>
                  </a:moveTo>
                  <a:lnTo>
                    <a:pt x="126316" y="6146"/>
                  </a:lnTo>
                  <a:lnTo>
                    <a:pt x="85214" y="23492"/>
                  </a:lnTo>
                  <a:lnTo>
                    <a:pt x="50392" y="50398"/>
                  </a:lnTo>
                  <a:lnTo>
                    <a:pt x="23489" y="85223"/>
                  </a:lnTo>
                  <a:lnTo>
                    <a:pt x="6145" y="126328"/>
                  </a:lnTo>
                  <a:lnTo>
                    <a:pt x="0" y="172072"/>
                  </a:lnTo>
                  <a:lnTo>
                    <a:pt x="6145" y="217810"/>
                  </a:lnTo>
                  <a:lnTo>
                    <a:pt x="23489" y="258912"/>
                  </a:lnTo>
                  <a:lnTo>
                    <a:pt x="50392" y="293735"/>
                  </a:lnTo>
                  <a:lnTo>
                    <a:pt x="85214" y="320639"/>
                  </a:lnTo>
                  <a:lnTo>
                    <a:pt x="126316" y="337985"/>
                  </a:lnTo>
                  <a:lnTo>
                    <a:pt x="172059" y="344131"/>
                  </a:lnTo>
                  <a:lnTo>
                    <a:pt x="217802" y="337985"/>
                  </a:lnTo>
                  <a:lnTo>
                    <a:pt x="258905" y="320639"/>
                  </a:lnTo>
                  <a:lnTo>
                    <a:pt x="293727" y="293735"/>
                  </a:lnTo>
                  <a:lnTo>
                    <a:pt x="320629" y="258912"/>
                  </a:lnTo>
                  <a:lnTo>
                    <a:pt x="337973" y="217810"/>
                  </a:lnTo>
                  <a:lnTo>
                    <a:pt x="344119" y="172072"/>
                  </a:lnTo>
                  <a:lnTo>
                    <a:pt x="337973" y="126328"/>
                  </a:lnTo>
                  <a:lnTo>
                    <a:pt x="320629" y="85223"/>
                  </a:lnTo>
                  <a:lnTo>
                    <a:pt x="293727" y="50398"/>
                  </a:lnTo>
                  <a:lnTo>
                    <a:pt x="258905" y="23492"/>
                  </a:lnTo>
                  <a:lnTo>
                    <a:pt x="217802" y="6146"/>
                  </a:lnTo>
                  <a:lnTo>
                    <a:pt x="172059" y="0"/>
                  </a:lnTo>
                  <a:close/>
                </a:path>
              </a:pathLst>
            </a:custGeom>
            <a:solidFill>
              <a:srgbClr val="4343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3406853" y="2923832"/>
              <a:ext cx="344170" cy="344170"/>
            </a:xfrm>
            <a:custGeom>
              <a:avLst/>
              <a:gdLst/>
              <a:ahLst/>
              <a:cxnLst/>
              <a:rect l="l" t="t" r="r" b="b"/>
              <a:pathLst>
                <a:path w="344170" h="344170">
                  <a:moveTo>
                    <a:pt x="0" y="172072"/>
                  </a:moveTo>
                  <a:lnTo>
                    <a:pt x="6145" y="217810"/>
                  </a:lnTo>
                  <a:lnTo>
                    <a:pt x="23489" y="258912"/>
                  </a:lnTo>
                  <a:lnTo>
                    <a:pt x="50392" y="293735"/>
                  </a:lnTo>
                  <a:lnTo>
                    <a:pt x="85214" y="320639"/>
                  </a:lnTo>
                  <a:lnTo>
                    <a:pt x="126316" y="337985"/>
                  </a:lnTo>
                  <a:lnTo>
                    <a:pt x="172059" y="344131"/>
                  </a:lnTo>
                  <a:lnTo>
                    <a:pt x="217802" y="337985"/>
                  </a:lnTo>
                  <a:lnTo>
                    <a:pt x="258905" y="320639"/>
                  </a:lnTo>
                  <a:lnTo>
                    <a:pt x="293727" y="293735"/>
                  </a:lnTo>
                  <a:lnTo>
                    <a:pt x="320629" y="258912"/>
                  </a:lnTo>
                  <a:lnTo>
                    <a:pt x="337973" y="217810"/>
                  </a:lnTo>
                  <a:lnTo>
                    <a:pt x="344119" y="172072"/>
                  </a:lnTo>
                  <a:lnTo>
                    <a:pt x="337973" y="126328"/>
                  </a:lnTo>
                  <a:lnTo>
                    <a:pt x="320629" y="85223"/>
                  </a:lnTo>
                  <a:lnTo>
                    <a:pt x="293727" y="50398"/>
                  </a:lnTo>
                  <a:lnTo>
                    <a:pt x="258905" y="23492"/>
                  </a:lnTo>
                  <a:lnTo>
                    <a:pt x="217802" y="6146"/>
                  </a:lnTo>
                  <a:lnTo>
                    <a:pt x="172059" y="0"/>
                  </a:lnTo>
                  <a:lnTo>
                    <a:pt x="126316" y="6146"/>
                  </a:lnTo>
                  <a:lnTo>
                    <a:pt x="85214" y="23492"/>
                  </a:lnTo>
                  <a:lnTo>
                    <a:pt x="50392" y="50398"/>
                  </a:lnTo>
                  <a:lnTo>
                    <a:pt x="23489" y="85223"/>
                  </a:lnTo>
                  <a:lnTo>
                    <a:pt x="6145" y="126328"/>
                  </a:lnTo>
                  <a:lnTo>
                    <a:pt x="0" y="172072"/>
                  </a:lnTo>
                  <a:close/>
                </a:path>
              </a:pathLst>
            </a:custGeom>
            <a:ln w="42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3" name="object 18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409721" y="2926689"/>
              <a:ext cx="338391" cy="338416"/>
            </a:xfrm>
            <a:prstGeom prst="rect">
              <a:avLst/>
            </a:prstGeom>
          </p:spPr>
        </p:pic>
        <p:sp>
          <p:nvSpPr>
            <p:cNvPr id="184" name="object 184"/>
            <p:cNvSpPr/>
            <p:nvPr/>
          </p:nvSpPr>
          <p:spPr>
            <a:xfrm>
              <a:off x="3409709" y="2926694"/>
              <a:ext cx="338455" cy="338455"/>
            </a:xfrm>
            <a:custGeom>
              <a:avLst/>
              <a:gdLst/>
              <a:ahLst/>
              <a:cxnLst/>
              <a:rect l="l" t="t" r="r" b="b"/>
              <a:pathLst>
                <a:path w="338454" h="338454">
                  <a:moveTo>
                    <a:pt x="169202" y="325335"/>
                  </a:moveTo>
                  <a:lnTo>
                    <a:pt x="119910" y="317363"/>
                  </a:lnTo>
                  <a:lnTo>
                    <a:pt x="77060" y="295172"/>
                  </a:lnTo>
                  <a:lnTo>
                    <a:pt x="43244" y="261356"/>
                  </a:lnTo>
                  <a:lnTo>
                    <a:pt x="21053" y="218506"/>
                  </a:lnTo>
                  <a:lnTo>
                    <a:pt x="13080" y="169214"/>
                  </a:lnTo>
                  <a:lnTo>
                    <a:pt x="21053" y="119915"/>
                  </a:lnTo>
                  <a:lnTo>
                    <a:pt x="43244" y="77058"/>
                  </a:lnTo>
                  <a:lnTo>
                    <a:pt x="77060" y="43236"/>
                  </a:lnTo>
                  <a:lnTo>
                    <a:pt x="119910" y="21042"/>
                  </a:lnTo>
                  <a:lnTo>
                    <a:pt x="169202" y="13068"/>
                  </a:lnTo>
                  <a:lnTo>
                    <a:pt x="218499" y="21042"/>
                  </a:lnTo>
                  <a:lnTo>
                    <a:pt x="261353" y="43236"/>
                  </a:lnTo>
                  <a:lnTo>
                    <a:pt x="295171" y="77058"/>
                  </a:lnTo>
                  <a:lnTo>
                    <a:pt x="317362" y="119915"/>
                  </a:lnTo>
                  <a:lnTo>
                    <a:pt x="325335" y="169214"/>
                  </a:lnTo>
                  <a:lnTo>
                    <a:pt x="317362" y="218506"/>
                  </a:lnTo>
                  <a:lnTo>
                    <a:pt x="295171" y="261356"/>
                  </a:lnTo>
                  <a:lnTo>
                    <a:pt x="261353" y="295172"/>
                  </a:lnTo>
                  <a:lnTo>
                    <a:pt x="218499" y="317363"/>
                  </a:lnTo>
                  <a:lnTo>
                    <a:pt x="169202" y="325335"/>
                  </a:lnTo>
                  <a:close/>
                </a:path>
                <a:path w="338454" h="338454">
                  <a:moveTo>
                    <a:pt x="169202" y="0"/>
                  </a:moveTo>
                  <a:lnTo>
                    <a:pt x="124274" y="6054"/>
                  </a:lnTo>
                  <a:lnTo>
                    <a:pt x="83870" y="23135"/>
                  </a:lnTo>
                  <a:lnTo>
                    <a:pt x="49615" y="49617"/>
                  </a:lnTo>
                  <a:lnTo>
                    <a:pt x="23135" y="83874"/>
                  </a:lnTo>
                  <a:lnTo>
                    <a:pt x="6054" y="124282"/>
                  </a:lnTo>
                  <a:lnTo>
                    <a:pt x="0" y="169214"/>
                  </a:lnTo>
                  <a:lnTo>
                    <a:pt x="6054" y="214141"/>
                  </a:lnTo>
                  <a:lnTo>
                    <a:pt x="23135" y="254542"/>
                  </a:lnTo>
                  <a:lnTo>
                    <a:pt x="49615" y="288794"/>
                  </a:lnTo>
                  <a:lnTo>
                    <a:pt x="83870" y="315272"/>
                  </a:lnTo>
                  <a:lnTo>
                    <a:pt x="124274" y="332350"/>
                  </a:lnTo>
                  <a:lnTo>
                    <a:pt x="169202" y="338404"/>
                  </a:lnTo>
                  <a:lnTo>
                    <a:pt x="214133" y="332350"/>
                  </a:lnTo>
                  <a:lnTo>
                    <a:pt x="254539" y="315272"/>
                  </a:lnTo>
                  <a:lnTo>
                    <a:pt x="288793" y="288794"/>
                  </a:lnTo>
                  <a:lnTo>
                    <a:pt x="315271" y="254542"/>
                  </a:lnTo>
                  <a:lnTo>
                    <a:pt x="332350" y="214141"/>
                  </a:lnTo>
                  <a:lnTo>
                    <a:pt x="338404" y="169214"/>
                  </a:lnTo>
                  <a:lnTo>
                    <a:pt x="332350" y="124282"/>
                  </a:lnTo>
                  <a:lnTo>
                    <a:pt x="315271" y="83874"/>
                  </a:lnTo>
                  <a:lnTo>
                    <a:pt x="288793" y="49617"/>
                  </a:lnTo>
                  <a:lnTo>
                    <a:pt x="254539" y="23135"/>
                  </a:lnTo>
                  <a:lnTo>
                    <a:pt x="214133" y="6054"/>
                  </a:lnTo>
                  <a:lnTo>
                    <a:pt x="16920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3437693" y="3035054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27343" y="0"/>
                  </a:moveTo>
                  <a:lnTo>
                    <a:pt x="16119" y="3389"/>
                  </a:lnTo>
                  <a:lnTo>
                    <a:pt x="6724" y="11102"/>
                  </a:lnTo>
                  <a:lnTo>
                    <a:pt x="1062" y="21831"/>
                  </a:lnTo>
                  <a:lnTo>
                    <a:pt x="0" y="33494"/>
                  </a:lnTo>
                  <a:lnTo>
                    <a:pt x="3395" y="44712"/>
                  </a:lnTo>
                  <a:lnTo>
                    <a:pt x="11106" y="54105"/>
                  </a:lnTo>
                  <a:lnTo>
                    <a:pt x="21830" y="59766"/>
                  </a:lnTo>
                  <a:lnTo>
                    <a:pt x="33496" y="60839"/>
                  </a:lnTo>
                  <a:lnTo>
                    <a:pt x="44713" y="57459"/>
                  </a:lnTo>
                  <a:lnTo>
                    <a:pt x="54095" y="49761"/>
                  </a:lnTo>
                  <a:lnTo>
                    <a:pt x="59758" y="39018"/>
                  </a:lnTo>
                  <a:lnTo>
                    <a:pt x="60825" y="27349"/>
                  </a:lnTo>
                  <a:lnTo>
                    <a:pt x="57440" y="16132"/>
                  </a:lnTo>
                  <a:lnTo>
                    <a:pt x="49752" y="6746"/>
                  </a:lnTo>
                  <a:lnTo>
                    <a:pt x="39014" y="1073"/>
                  </a:lnTo>
                  <a:lnTo>
                    <a:pt x="273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3437693" y="3035054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49752" y="6746"/>
                  </a:moveTo>
                  <a:lnTo>
                    <a:pt x="57440" y="16132"/>
                  </a:lnTo>
                  <a:lnTo>
                    <a:pt x="60825" y="27349"/>
                  </a:lnTo>
                  <a:lnTo>
                    <a:pt x="59758" y="39018"/>
                  </a:lnTo>
                  <a:lnTo>
                    <a:pt x="54095" y="49761"/>
                  </a:lnTo>
                  <a:lnTo>
                    <a:pt x="44713" y="57459"/>
                  </a:lnTo>
                  <a:lnTo>
                    <a:pt x="33496" y="60839"/>
                  </a:lnTo>
                  <a:lnTo>
                    <a:pt x="21830" y="59766"/>
                  </a:lnTo>
                  <a:lnTo>
                    <a:pt x="11106" y="54105"/>
                  </a:lnTo>
                  <a:lnTo>
                    <a:pt x="3395" y="44712"/>
                  </a:lnTo>
                  <a:lnTo>
                    <a:pt x="0" y="33494"/>
                  </a:lnTo>
                  <a:lnTo>
                    <a:pt x="1062" y="21831"/>
                  </a:lnTo>
                  <a:lnTo>
                    <a:pt x="6724" y="11102"/>
                  </a:lnTo>
                  <a:lnTo>
                    <a:pt x="16119" y="3389"/>
                  </a:lnTo>
                  <a:lnTo>
                    <a:pt x="27343" y="0"/>
                  </a:lnTo>
                  <a:lnTo>
                    <a:pt x="39014" y="1073"/>
                  </a:lnTo>
                  <a:lnTo>
                    <a:pt x="49752" y="6746"/>
                  </a:lnTo>
                  <a:close/>
                </a:path>
              </a:pathLst>
            </a:custGeom>
            <a:ln w="181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3443298" y="3111446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27341" y="0"/>
                  </a:moveTo>
                  <a:lnTo>
                    <a:pt x="16117" y="3383"/>
                  </a:lnTo>
                  <a:lnTo>
                    <a:pt x="6723" y="11082"/>
                  </a:lnTo>
                  <a:lnTo>
                    <a:pt x="1065" y="21809"/>
                  </a:lnTo>
                  <a:lnTo>
                    <a:pt x="0" y="33478"/>
                  </a:lnTo>
                  <a:lnTo>
                    <a:pt x="3385" y="44700"/>
                  </a:lnTo>
                  <a:lnTo>
                    <a:pt x="11079" y="54084"/>
                  </a:lnTo>
                  <a:lnTo>
                    <a:pt x="21816" y="59747"/>
                  </a:lnTo>
                  <a:lnTo>
                    <a:pt x="33485" y="60813"/>
                  </a:lnTo>
                  <a:lnTo>
                    <a:pt x="44701" y="57429"/>
                  </a:lnTo>
                  <a:lnTo>
                    <a:pt x="54081" y="49741"/>
                  </a:lnTo>
                  <a:lnTo>
                    <a:pt x="59750" y="38998"/>
                  </a:lnTo>
                  <a:lnTo>
                    <a:pt x="60826" y="27330"/>
                  </a:lnTo>
                  <a:lnTo>
                    <a:pt x="57447" y="16117"/>
                  </a:lnTo>
                  <a:lnTo>
                    <a:pt x="49750" y="6738"/>
                  </a:lnTo>
                  <a:lnTo>
                    <a:pt x="39012" y="1072"/>
                  </a:lnTo>
                  <a:lnTo>
                    <a:pt x="273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3443298" y="3111446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6723" y="11082"/>
                  </a:moveTo>
                  <a:lnTo>
                    <a:pt x="16117" y="3383"/>
                  </a:lnTo>
                  <a:lnTo>
                    <a:pt x="27341" y="0"/>
                  </a:lnTo>
                  <a:lnTo>
                    <a:pt x="39012" y="1072"/>
                  </a:lnTo>
                  <a:lnTo>
                    <a:pt x="49750" y="6738"/>
                  </a:lnTo>
                  <a:lnTo>
                    <a:pt x="57447" y="16117"/>
                  </a:lnTo>
                  <a:lnTo>
                    <a:pt x="60826" y="27330"/>
                  </a:lnTo>
                  <a:lnTo>
                    <a:pt x="59750" y="38998"/>
                  </a:lnTo>
                  <a:lnTo>
                    <a:pt x="54081" y="49741"/>
                  </a:lnTo>
                  <a:lnTo>
                    <a:pt x="44701" y="57429"/>
                  </a:lnTo>
                  <a:lnTo>
                    <a:pt x="33485" y="60813"/>
                  </a:lnTo>
                  <a:lnTo>
                    <a:pt x="21816" y="59747"/>
                  </a:lnTo>
                  <a:lnTo>
                    <a:pt x="11079" y="54084"/>
                  </a:lnTo>
                  <a:lnTo>
                    <a:pt x="3385" y="44700"/>
                  </a:lnTo>
                  <a:lnTo>
                    <a:pt x="0" y="33478"/>
                  </a:lnTo>
                  <a:lnTo>
                    <a:pt x="1065" y="21809"/>
                  </a:lnTo>
                  <a:lnTo>
                    <a:pt x="6723" y="11082"/>
                  </a:lnTo>
                  <a:close/>
                </a:path>
              </a:pathLst>
            </a:custGeom>
            <a:ln w="181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3437693" y="3035054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49752" y="6746"/>
                  </a:moveTo>
                  <a:lnTo>
                    <a:pt x="57440" y="16132"/>
                  </a:lnTo>
                  <a:lnTo>
                    <a:pt x="60825" y="27349"/>
                  </a:lnTo>
                  <a:lnTo>
                    <a:pt x="59758" y="39018"/>
                  </a:lnTo>
                  <a:lnTo>
                    <a:pt x="54095" y="49761"/>
                  </a:lnTo>
                  <a:lnTo>
                    <a:pt x="44713" y="57459"/>
                  </a:lnTo>
                  <a:lnTo>
                    <a:pt x="33496" y="60839"/>
                  </a:lnTo>
                  <a:lnTo>
                    <a:pt x="21830" y="59766"/>
                  </a:lnTo>
                  <a:lnTo>
                    <a:pt x="11106" y="54105"/>
                  </a:lnTo>
                  <a:lnTo>
                    <a:pt x="3395" y="44712"/>
                  </a:lnTo>
                  <a:lnTo>
                    <a:pt x="0" y="33494"/>
                  </a:lnTo>
                  <a:lnTo>
                    <a:pt x="1062" y="21831"/>
                  </a:lnTo>
                  <a:lnTo>
                    <a:pt x="6724" y="11102"/>
                  </a:lnTo>
                  <a:lnTo>
                    <a:pt x="16119" y="3389"/>
                  </a:lnTo>
                  <a:lnTo>
                    <a:pt x="27343" y="0"/>
                  </a:lnTo>
                  <a:lnTo>
                    <a:pt x="39014" y="1073"/>
                  </a:lnTo>
                  <a:lnTo>
                    <a:pt x="49752" y="6746"/>
                  </a:lnTo>
                  <a:close/>
                </a:path>
              </a:pathLst>
            </a:custGeom>
            <a:ln w="11480">
              <a:solidFill>
                <a:srgbClr val="60A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3575899" y="2953911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27952" y="0"/>
                  </a:moveTo>
                  <a:lnTo>
                    <a:pt x="16672" y="3178"/>
                  </a:lnTo>
                  <a:lnTo>
                    <a:pt x="7154" y="10702"/>
                  </a:lnTo>
                  <a:lnTo>
                    <a:pt x="1284" y="21347"/>
                  </a:lnTo>
                  <a:lnTo>
                    <a:pt x="0" y="33000"/>
                  </a:lnTo>
                  <a:lnTo>
                    <a:pt x="3184" y="44278"/>
                  </a:lnTo>
                  <a:lnTo>
                    <a:pt x="10723" y="53794"/>
                  </a:lnTo>
                  <a:lnTo>
                    <a:pt x="21348" y="59655"/>
                  </a:lnTo>
                  <a:lnTo>
                    <a:pt x="32997" y="60945"/>
                  </a:lnTo>
                  <a:lnTo>
                    <a:pt x="44283" y="57771"/>
                  </a:lnTo>
                  <a:lnTo>
                    <a:pt x="53814" y="50238"/>
                  </a:lnTo>
                  <a:lnTo>
                    <a:pt x="59668" y="39604"/>
                  </a:lnTo>
                  <a:lnTo>
                    <a:pt x="60945" y="27949"/>
                  </a:lnTo>
                  <a:lnTo>
                    <a:pt x="57765" y="16665"/>
                  </a:lnTo>
                  <a:lnTo>
                    <a:pt x="50245" y="7146"/>
                  </a:lnTo>
                  <a:lnTo>
                    <a:pt x="39607" y="1283"/>
                  </a:lnTo>
                  <a:lnTo>
                    <a:pt x="279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3575899" y="2953911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50245" y="7146"/>
                  </a:moveTo>
                  <a:lnTo>
                    <a:pt x="57765" y="16665"/>
                  </a:lnTo>
                  <a:lnTo>
                    <a:pt x="60945" y="27949"/>
                  </a:lnTo>
                  <a:lnTo>
                    <a:pt x="59668" y="39604"/>
                  </a:lnTo>
                  <a:lnTo>
                    <a:pt x="53814" y="50238"/>
                  </a:lnTo>
                  <a:lnTo>
                    <a:pt x="44283" y="57771"/>
                  </a:lnTo>
                  <a:lnTo>
                    <a:pt x="32997" y="60945"/>
                  </a:lnTo>
                  <a:lnTo>
                    <a:pt x="21348" y="59655"/>
                  </a:lnTo>
                  <a:lnTo>
                    <a:pt x="10723" y="53794"/>
                  </a:lnTo>
                  <a:lnTo>
                    <a:pt x="3184" y="44278"/>
                  </a:lnTo>
                  <a:lnTo>
                    <a:pt x="0" y="33000"/>
                  </a:lnTo>
                  <a:lnTo>
                    <a:pt x="1284" y="21347"/>
                  </a:lnTo>
                  <a:lnTo>
                    <a:pt x="7154" y="10702"/>
                  </a:lnTo>
                  <a:lnTo>
                    <a:pt x="16672" y="3178"/>
                  </a:lnTo>
                  <a:lnTo>
                    <a:pt x="27952" y="0"/>
                  </a:lnTo>
                  <a:lnTo>
                    <a:pt x="39607" y="1283"/>
                  </a:lnTo>
                  <a:lnTo>
                    <a:pt x="50245" y="7146"/>
                  </a:lnTo>
                  <a:close/>
                </a:path>
              </a:pathLst>
            </a:custGeom>
            <a:ln w="181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3575899" y="2953911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27952" y="0"/>
                  </a:moveTo>
                  <a:lnTo>
                    <a:pt x="16672" y="3178"/>
                  </a:lnTo>
                  <a:lnTo>
                    <a:pt x="7154" y="10702"/>
                  </a:lnTo>
                  <a:lnTo>
                    <a:pt x="1284" y="21347"/>
                  </a:lnTo>
                  <a:lnTo>
                    <a:pt x="0" y="33000"/>
                  </a:lnTo>
                  <a:lnTo>
                    <a:pt x="3184" y="44278"/>
                  </a:lnTo>
                  <a:lnTo>
                    <a:pt x="10723" y="53794"/>
                  </a:lnTo>
                  <a:lnTo>
                    <a:pt x="21348" y="59655"/>
                  </a:lnTo>
                  <a:lnTo>
                    <a:pt x="32997" y="60945"/>
                  </a:lnTo>
                  <a:lnTo>
                    <a:pt x="44283" y="57771"/>
                  </a:lnTo>
                  <a:lnTo>
                    <a:pt x="53814" y="50238"/>
                  </a:lnTo>
                  <a:lnTo>
                    <a:pt x="59668" y="39604"/>
                  </a:lnTo>
                  <a:lnTo>
                    <a:pt x="60945" y="27949"/>
                  </a:lnTo>
                  <a:lnTo>
                    <a:pt x="57765" y="16665"/>
                  </a:lnTo>
                  <a:lnTo>
                    <a:pt x="50245" y="7146"/>
                  </a:lnTo>
                  <a:lnTo>
                    <a:pt x="39607" y="1283"/>
                  </a:lnTo>
                  <a:lnTo>
                    <a:pt x="279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3575899" y="2953911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50245" y="7146"/>
                  </a:moveTo>
                  <a:lnTo>
                    <a:pt x="57765" y="16665"/>
                  </a:lnTo>
                  <a:lnTo>
                    <a:pt x="60945" y="27949"/>
                  </a:lnTo>
                  <a:lnTo>
                    <a:pt x="59668" y="39604"/>
                  </a:lnTo>
                  <a:lnTo>
                    <a:pt x="53814" y="50238"/>
                  </a:lnTo>
                  <a:lnTo>
                    <a:pt x="44283" y="57771"/>
                  </a:lnTo>
                  <a:lnTo>
                    <a:pt x="32997" y="60945"/>
                  </a:lnTo>
                  <a:lnTo>
                    <a:pt x="21348" y="59655"/>
                  </a:lnTo>
                  <a:lnTo>
                    <a:pt x="10723" y="53794"/>
                  </a:lnTo>
                  <a:lnTo>
                    <a:pt x="3184" y="44278"/>
                  </a:lnTo>
                  <a:lnTo>
                    <a:pt x="0" y="33000"/>
                  </a:lnTo>
                  <a:lnTo>
                    <a:pt x="1284" y="21347"/>
                  </a:lnTo>
                  <a:lnTo>
                    <a:pt x="7154" y="10702"/>
                  </a:lnTo>
                  <a:lnTo>
                    <a:pt x="16672" y="3178"/>
                  </a:lnTo>
                  <a:lnTo>
                    <a:pt x="27952" y="0"/>
                  </a:lnTo>
                  <a:lnTo>
                    <a:pt x="39607" y="1283"/>
                  </a:lnTo>
                  <a:lnTo>
                    <a:pt x="50245" y="7146"/>
                  </a:lnTo>
                  <a:close/>
                </a:path>
              </a:pathLst>
            </a:custGeom>
            <a:ln w="13779">
              <a:solidFill>
                <a:srgbClr val="9C5A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4" name="object 19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584151" y="2962071"/>
              <a:ext cx="44461" cy="44545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3584153" y="2962157"/>
              <a:ext cx="44450" cy="45085"/>
            </a:xfrm>
            <a:custGeom>
              <a:avLst/>
              <a:gdLst/>
              <a:ahLst/>
              <a:cxnLst/>
              <a:rect l="l" t="t" r="r" b="b"/>
              <a:pathLst>
                <a:path w="44450" h="45085">
                  <a:moveTo>
                    <a:pt x="36645" y="5218"/>
                  </a:moveTo>
                  <a:lnTo>
                    <a:pt x="42135" y="12159"/>
                  </a:lnTo>
                  <a:lnTo>
                    <a:pt x="44453" y="20385"/>
                  </a:lnTo>
                  <a:lnTo>
                    <a:pt x="43518" y="28881"/>
                  </a:lnTo>
                  <a:lnTo>
                    <a:pt x="39249" y="36637"/>
                  </a:lnTo>
                  <a:lnTo>
                    <a:pt x="32298" y="42131"/>
                  </a:lnTo>
                  <a:lnTo>
                    <a:pt x="24066" y="44456"/>
                  </a:lnTo>
                  <a:lnTo>
                    <a:pt x="15567" y="43526"/>
                  </a:lnTo>
                  <a:lnTo>
                    <a:pt x="7816" y="39254"/>
                  </a:lnTo>
                  <a:lnTo>
                    <a:pt x="2320" y="32303"/>
                  </a:lnTo>
                  <a:lnTo>
                    <a:pt x="0" y="24071"/>
                  </a:lnTo>
                  <a:lnTo>
                    <a:pt x="937" y="15572"/>
                  </a:lnTo>
                  <a:lnTo>
                    <a:pt x="5213" y="7821"/>
                  </a:lnTo>
                  <a:lnTo>
                    <a:pt x="12155" y="2323"/>
                  </a:lnTo>
                  <a:lnTo>
                    <a:pt x="20381" y="0"/>
                  </a:lnTo>
                  <a:lnTo>
                    <a:pt x="28882" y="936"/>
                  </a:lnTo>
                  <a:lnTo>
                    <a:pt x="36645" y="5218"/>
                  </a:lnTo>
                  <a:close/>
                </a:path>
              </a:pathLst>
            </a:custGeom>
            <a:ln w="3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3500742" y="2959828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27938" y="0"/>
                  </a:moveTo>
                  <a:lnTo>
                    <a:pt x="16659" y="3183"/>
                  </a:lnTo>
                  <a:lnTo>
                    <a:pt x="7137" y="10715"/>
                  </a:lnTo>
                  <a:lnTo>
                    <a:pt x="1285" y="21347"/>
                  </a:lnTo>
                  <a:lnTo>
                    <a:pt x="0" y="32999"/>
                  </a:lnTo>
                  <a:lnTo>
                    <a:pt x="3172" y="44282"/>
                  </a:lnTo>
                  <a:lnTo>
                    <a:pt x="10693" y="53806"/>
                  </a:lnTo>
                  <a:lnTo>
                    <a:pt x="21337" y="59660"/>
                  </a:lnTo>
                  <a:lnTo>
                    <a:pt x="32993" y="60936"/>
                  </a:lnTo>
                  <a:lnTo>
                    <a:pt x="44274" y="57751"/>
                  </a:lnTo>
                  <a:lnTo>
                    <a:pt x="53797" y="50225"/>
                  </a:lnTo>
                  <a:lnTo>
                    <a:pt x="59652" y="39595"/>
                  </a:lnTo>
                  <a:lnTo>
                    <a:pt x="60931" y="27946"/>
                  </a:lnTo>
                  <a:lnTo>
                    <a:pt x="57747" y="16663"/>
                  </a:lnTo>
                  <a:lnTo>
                    <a:pt x="50215" y="7134"/>
                  </a:lnTo>
                  <a:lnTo>
                    <a:pt x="39586" y="1278"/>
                  </a:lnTo>
                  <a:lnTo>
                    <a:pt x="279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3500742" y="2959828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53797" y="50225"/>
                  </a:moveTo>
                  <a:lnTo>
                    <a:pt x="44274" y="57751"/>
                  </a:lnTo>
                  <a:lnTo>
                    <a:pt x="32993" y="60936"/>
                  </a:lnTo>
                  <a:lnTo>
                    <a:pt x="21337" y="59660"/>
                  </a:lnTo>
                  <a:lnTo>
                    <a:pt x="10693" y="53806"/>
                  </a:lnTo>
                  <a:lnTo>
                    <a:pt x="3172" y="44282"/>
                  </a:lnTo>
                  <a:lnTo>
                    <a:pt x="0" y="32999"/>
                  </a:lnTo>
                  <a:lnTo>
                    <a:pt x="1285" y="21347"/>
                  </a:lnTo>
                  <a:lnTo>
                    <a:pt x="7137" y="10715"/>
                  </a:lnTo>
                  <a:lnTo>
                    <a:pt x="16659" y="3183"/>
                  </a:lnTo>
                  <a:lnTo>
                    <a:pt x="27938" y="0"/>
                  </a:lnTo>
                  <a:lnTo>
                    <a:pt x="39586" y="1278"/>
                  </a:lnTo>
                  <a:lnTo>
                    <a:pt x="50215" y="7134"/>
                  </a:lnTo>
                  <a:lnTo>
                    <a:pt x="57747" y="16663"/>
                  </a:lnTo>
                  <a:lnTo>
                    <a:pt x="60931" y="27946"/>
                  </a:lnTo>
                  <a:lnTo>
                    <a:pt x="59652" y="39595"/>
                  </a:lnTo>
                  <a:lnTo>
                    <a:pt x="53797" y="50225"/>
                  </a:lnTo>
                  <a:close/>
                </a:path>
              </a:pathLst>
            </a:custGeom>
            <a:ln w="3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3500742" y="2959828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27938" y="0"/>
                  </a:moveTo>
                  <a:lnTo>
                    <a:pt x="16659" y="3183"/>
                  </a:lnTo>
                  <a:lnTo>
                    <a:pt x="7137" y="10715"/>
                  </a:lnTo>
                  <a:lnTo>
                    <a:pt x="1285" y="21347"/>
                  </a:lnTo>
                  <a:lnTo>
                    <a:pt x="0" y="32999"/>
                  </a:lnTo>
                  <a:lnTo>
                    <a:pt x="3172" y="44282"/>
                  </a:lnTo>
                  <a:lnTo>
                    <a:pt x="10693" y="53806"/>
                  </a:lnTo>
                  <a:lnTo>
                    <a:pt x="21337" y="59660"/>
                  </a:lnTo>
                  <a:lnTo>
                    <a:pt x="32993" y="60936"/>
                  </a:lnTo>
                  <a:lnTo>
                    <a:pt x="44274" y="57751"/>
                  </a:lnTo>
                  <a:lnTo>
                    <a:pt x="53797" y="50225"/>
                  </a:lnTo>
                  <a:lnTo>
                    <a:pt x="59652" y="39595"/>
                  </a:lnTo>
                  <a:lnTo>
                    <a:pt x="60931" y="27946"/>
                  </a:lnTo>
                  <a:lnTo>
                    <a:pt x="57747" y="16663"/>
                  </a:lnTo>
                  <a:lnTo>
                    <a:pt x="50215" y="7134"/>
                  </a:lnTo>
                  <a:lnTo>
                    <a:pt x="39586" y="1278"/>
                  </a:lnTo>
                  <a:lnTo>
                    <a:pt x="279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3500742" y="2959828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53797" y="50225"/>
                  </a:moveTo>
                  <a:lnTo>
                    <a:pt x="44274" y="57751"/>
                  </a:lnTo>
                  <a:lnTo>
                    <a:pt x="32993" y="60936"/>
                  </a:lnTo>
                  <a:lnTo>
                    <a:pt x="21337" y="59660"/>
                  </a:lnTo>
                  <a:lnTo>
                    <a:pt x="10693" y="53806"/>
                  </a:lnTo>
                  <a:lnTo>
                    <a:pt x="3172" y="44282"/>
                  </a:lnTo>
                  <a:lnTo>
                    <a:pt x="0" y="32999"/>
                  </a:lnTo>
                  <a:lnTo>
                    <a:pt x="1285" y="21347"/>
                  </a:lnTo>
                  <a:lnTo>
                    <a:pt x="7137" y="10715"/>
                  </a:lnTo>
                  <a:lnTo>
                    <a:pt x="16659" y="3183"/>
                  </a:lnTo>
                  <a:lnTo>
                    <a:pt x="27938" y="0"/>
                  </a:lnTo>
                  <a:lnTo>
                    <a:pt x="39586" y="1278"/>
                  </a:lnTo>
                  <a:lnTo>
                    <a:pt x="50215" y="7134"/>
                  </a:lnTo>
                  <a:lnTo>
                    <a:pt x="57747" y="16663"/>
                  </a:lnTo>
                  <a:lnTo>
                    <a:pt x="60931" y="27946"/>
                  </a:lnTo>
                  <a:lnTo>
                    <a:pt x="59652" y="39595"/>
                  </a:lnTo>
                  <a:lnTo>
                    <a:pt x="53797" y="50225"/>
                  </a:lnTo>
                  <a:close/>
                </a:path>
              </a:pathLst>
            </a:custGeom>
            <a:ln w="181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3500742" y="2959828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27938" y="0"/>
                  </a:moveTo>
                  <a:lnTo>
                    <a:pt x="16659" y="3183"/>
                  </a:lnTo>
                  <a:lnTo>
                    <a:pt x="7137" y="10715"/>
                  </a:lnTo>
                  <a:lnTo>
                    <a:pt x="1285" y="21347"/>
                  </a:lnTo>
                  <a:lnTo>
                    <a:pt x="0" y="32999"/>
                  </a:lnTo>
                  <a:lnTo>
                    <a:pt x="3172" y="44282"/>
                  </a:lnTo>
                  <a:lnTo>
                    <a:pt x="10693" y="53806"/>
                  </a:lnTo>
                  <a:lnTo>
                    <a:pt x="21337" y="59660"/>
                  </a:lnTo>
                  <a:lnTo>
                    <a:pt x="32993" y="60936"/>
                  </a:lnTo>
                  <a:lnTo>
                    <a:pt x="44274" y="57751"/>
                  </a:lnTo>
                  <a:lnTo>
                    <a:pt x="53797" y="50225"/>
                  </a:lnTo>
                  <a:lnTo>
                    <a:pt x="59652" y="39595"/>
                  </a:lnTo>
                  <a:lnTo>
                    <a:pt x="60931" y="27946"/>
                  </a:lnTo>
                  <a:lnTo>
                    <a:pt x="57747" y="16663"/>
                  </a:lnTo>
                  <a:lnTo>
                    <a:pt x="50215" y="7134"/>
                  </a:lnTo>
                  <a:lnTo>
                    <a:pt x="39586" y="1278"/>
                  </a:lnTo>
                  <a:lnTo>
                    <a:pt x="279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3500742" y="2959828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53797" y="50225"/>
                  </a:moveTo>
                  <a:lnTo>
                    <a:pt x="44274" y="57751"/>
                  </a:lnTo>
                  <a:lnTo>
                    <a:pt x="32993" y="60936"/>
                  </a:lnTo>
                  <a:lnTo>
                    <a:pt x="21337" y="59660"/>
                  </a:lnTo>
                  <a:lnTo>
                    <a:pt x="10693" y="53806"/>
                  </a:lnTo>
                  <a:lnTo>
                    <a:pt x="3172" y="44282"/>
                  </a:lnTo>
                  <a:lnTo>
                    <a:pt x="0" y="32999"/>
                  </a:lnTo>
                  <a:lnTo>
                    <a:pt x="1285" y="21347"/>
                  </a:lnTo>
                  <a:lnTo>
                    <a:pt x="7137" y="10715"/>
                  </a:lnTo>
                  <a:lnTo>
                    <a:pt x="16659" y="3183"/>
                  </a:lnTo>
                  <a:lnTo>
                    <a:pt x="27938" y="0"/>
                  </a:lnTo>
                  <a:lnTo>
                    <a:pt x="39586" y="1278"/>
                  </a:lnTo>
                  <a:lnTo>
                    <a:pt x="50215" y="7134"/>
                  </a:lnTo>
                  <a:lnTo>
                    <a:pt x="57747" y="16663"/>
                  </a:lnTo>
                  <a:lnTo>
                    <a:pt x="60931" y="27946"/>
                  </a:lnTo>
                  <a:lnTo>
                    <a:pt x="59652" y="39595"/>
                  </a:lnTo>
                  <a:lnTo>
                    <a:pt x="53797" y="50225"/>
                  </a:lnTo>
                  <a:close/>
                </a:path>
              </a:pathLst>
            </a:custGeom>
            <a:ln w="11480">
              <a:solidFill>
                <a:srgbClr val="C471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20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508995" y="2968002"/>
              <a:ext cx="44424" cy="44510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3508996" y="296807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39222" y="36628"/>
                  </a:moveTo>
                  <a:lnTo>
                    <a:pt x="32282" y="42117"/>
                  </a:lnTo>
                  <a:lnTo>
                    <a:pt x="24060" y="44435"/>
                  </a:lnTo>
                  <a:lnTo>
                    <a:pt x="15564" y="43500"/>
                  </a:lnTo>
                  <a:lnTo>
                    <a:pt x="7802" y="39231"/>
                  </a:lnTo>
                  <a:lnTo>
                    <a:pt x="2318" y="32284"/>
                  </a:lnTo>
                  <a:lnTo>
                    <a:pt x="0" y="24060"/>
                  </a:lnTo>
                  <a:lnTo>
                    <a:pt x="932" y="15566"/>
                  </a:lnTo>
                  <a:lnTo>
                    <a:pt x="5199" y="7812"/>
                  </a:lnTo>
                  <a:lnTo>
                    <a:pt x="12148" y="2320"/>
                  </a:lnTo>
                  <a:lnTo>
                    <a:pt x="20377" y="0"/>
                  </a:lnTo>
                  <a:lnTo>
                    <a:pt x="28875" y="934"/>
                  </a:lnTo>
                  <a:lnTo>
                    <a:pt x="36631" y="5208"/>
                  </a:lnTo>
                  <a:lnTo>
                    <a:pt x="42113" y="12157"/>
                  </a:lnTo>
                  <a:lnTo>
                    <a:pt x="44427" y="20385"/>
                  </a:lnTo>
                  <a:lnTo>
                    <a:pt x="43491" y="28879"/>
                  </a:lnTo>
                  <a:lnTo>
                    <a:pt x="39222" y="36628"/>
                  </a:lnTo>
                  <a:close/>
                </a:path>
              </a:pathLst>
            </a:custGeom>
            <a:ln w="3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3443298" y="3111446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6723" y="11082"/>
                  </a:moveTo>
                  <a:lnTo>
                    <a:pt x="16117" y="3383"/>
                  </a:lnTo>
                  <a:lnTo>
                    <a:pt x="27341" y="0"/>
                  </a:lnTo>
                  <a:lnTo>
                    <a:pt x="39012" y="1072"/>
                  </a:lnTo>
                  <a:lnTo>
                    <a:pt x="49750" y="6738"/>
                  </a:lnTo>
                  <a:lnTo>
                    <a:pt x="57447" y="16117"/>
                  </a:lnTo>
                  <a:lnTo>
                    <a:pt x="60826" y="27330"/>
                  </a:lnTo>
                  <a:lnTo>
                    <a:pt x="59750" y="38998"/>
                  </a:lnTo>
                  <a:lnTo>
                    <a:pt x="54081" y="49741"/>
                  </a:lnTo>
                  <a:lnTo>
                    <a:pt x="44701" y="57429"/>
                  </a:lnTo>
                  <a:lnTo>
                    <a:pt x="33485" y="60813"/>
                  </a:lnTo>
                  <a:lnTo>
                    <a:pt x="21816" y="59747"/>
                  </a:lnTo>
                  <a:lnTo>
                    <a:pt x="11079" y="54084"/>
                  </a:lnTo>
                  <a:lnTo>
                    <a:pt x="3385" y="44700"/>
                  </a:lnTo>
                  <a:lnTo>
                    <a:pt x="0" y="33478"/>
                  </a:lnTo>
                  <a:lnTo>
                    <a:pt x="1065" y="21809"/>
                  </a:lnTo>
                  <a:lnTo>
                    <a:pt x="6723" y="11082"/>
                  </a:lnTo>
                  <a:close/>
                </a:path>
              </a:pathLst>
            </a:custGeom>
            <a:ln w="10058">
              <a:solidFill>
                <a:srgbClr val="C3C9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3661177" y="3094245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27506" y="0"/>
                  </a:moveTo>
                  <a:lnTo>
                    <a:pt x="16273" y="3332"/>
                  </a:lnTo>
                  <a:lnTo>
                    <a:pt x="6850" y="10993"/>
                  </a:lnTo>
                  <a:lnTo>
                    <a:pt x="1130" y="21702"/>
                  </a:lnTo>
                  <a:lnTo>
                    <a:pt x="0" y="33362"/>
                  </a:lnTo>
                  <a:lnTo>
                    <a:pt x="3329" y="44592"/>
                  </a:lnTo>
                  <a:lnTo>
                    <a:pt x="10990" y="54008"/>
                  </a:lnTo>
                  <a:lnTo>
                    <a:pt x="21710" y="59726"/>
                  </a:lnTo>
                  <a:lnTo>
                    <a:pt x="33381" y="60852"/>
                  </a:lnTo>
                  <a:lnTo>
                    <a:pt x="44617" y="57517"/>
                  </a:lnTo>
                  <a:lnTo>
                    <a:pt x="54030" y="49855"/>
                  </a:lnTo>
                  <a:lnTo>
                    <a:pt x="59750" y="39140"/>
                  </a:lnTo>
                  <a:lnTo>
                    <a:pt x="60879" y="27479"/>
                  </a:lnTo>
                  <a:lnTo>
                    <a:pt x="57545" y="16249"/>
                  </a:lnTo>
                  <a:lnTo>
                    <a:pt x="49877" y="6827"/>
                  </a:lnTo>
                  <a:lnTo>
                    <a:pt x="39168" y="1122"/>
                  </a:lnTo>
                  <a:lnTo>
                    <a:pt x="275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3661177" y="3094245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10990" y="54008"/>
                  </a:moveTo>
                  <a:lnTo>
                    <a:pt x="3329" y="44592"/>
                  </a:lnTo>
                  <a:lnTo>
                    <a:pt x="0" y="33362"/>
                  </a:lnTo>
                  <a:lnTo>
                    <a:pt x="1130" y="21702"/>
                  </a:lnTo>
                  <a:lnTo>
                    <a:pt x="6850" y="10993"/>
                  </a:lnTo>
                  <a:lnTo>
                    <a:pt x="16273" y="3332"/>
                  </a:lnTo>
                  <a:lnTo>
                    <a:pt x="27506" y="0"/>
                  </a:lnTo>
                  <a:lnTo>
                    <a:pt x="39168" y="1122"/>
                  </a:lnTo>
                  <a:lnTo>
                    <a:pt x="49877" y="6827"/>
                  </a:lnTo>
                  <a:lnTo>
                    <a:pt x="57545" y="16249"/>
                  </a:lnTo>
                  <a:lnTo>
                    <a:pt x="60879" y="27479"/>
                  </a:lnTo>
                  <a:lnTo>
                    <a:pt x="59750" y="39140"/>
                  </a:lnTo>
                  <a:lnTo>
                    <a:pt x="54030" y="49855"/>
                  </a:lnTo>
                  <a:lnTo>
                    <a:pt x="44617" y="57517"/>
                  </a:lnTo>
                  <a:lnTo>
                    <a:pt x="33381" y="60852"/>
                  </a:lnTo>
                  <a:lnTo>
                    <a:pt x="21710" y="59726"/>
                  </a:lnTo>
                  <a:lnTo>
                    <a:pt x="10990" y="54008"/>
                  </a:lnTo>
                  <a:close/>
                </a:path>
              </a:pathLst>
            </a:custGeom>
            <a:ln w="181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3655909" y="3017829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27479" y="0"/>
                  </a:moveTo>
                  <a:lnTo>
                    <a:pt x="16236" y="3331"/>
                  </a:lnTo>
                  <a:lnTo>
                    <a:pt x="6804" y="10980"/>
                  </a:lnTo>
                  <a:lnTo>
                    <a:pt x="1110" y="21704"/>
                  </a:lnTo>
                  <a:lnTo>
                    <a:pt x="0" y="33370"/>
                  </a:lnTo>
                  <a:lnTo>
                    <a:pt x="3342" y="44599"/>
                  </a:lnTo>
                  <a:lnTo>
                    <a:pt x="11007" y="54008"/>
                  </a:lnTo>
                  <a:lnTo>
                    <a:pt x="21704" y="59733"/>
                  </a:lnTo>
                  <a:lnTo>
                    <a:pt x="33362" y="60863"/>
                  </a:lnTo>
                  <a:lnTo>
                    <a:pt x="44597" y="57530"/>
                  </a:lnTo>
                  <a:lnTo>
                    <a:pt x="54022" y="49868"/>
                  </a:lnTo>
                  <a:lnTo>
                    <a:pt x="59729" y="39155"/>
                  </a:lnTo>
                  <a:lnTo>
                    <a:pt x="60847" y="27487"/>
                  </a:lnTo>
                  <a:lnTo>
                    <a:pt x="57514" y="16253"/>
                  </a:lnTo>
                  <a:lnTo>
                    <a:pt x="49869" y="6840"/>
                  </a:lnTo>
                  <a:lnTo>
                    <a:pt x="39150" y="1124"/>
                  </a:lnTo>
                  <a:lnTo>
                    <a:pt x="274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3655909" y="3017829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54022" y="49868"/>
                  </a:moveTo>
                  <a:lnTo>
                    <a:pt x="44597" y="57530"/>
                  </a:lnTo>
                  <a:lnTo>
                    <a:pt x="33362" y="60863"/>
                  </a:lnTo>
                  <a:lnTo>
                    <a:pt x="21704" y="59733"/>
                  </a:lnTo>
                  <a:lnTo>
                    <a:pt x="11007" y="54008"/>
                  </a:lnTo>
                  <a:lnTo>
                    <a:pt x="3342" y="44599"/>
                  </a:lnTo>
                  <a:lnTo>
                    <a:pt x="0" y="33370"/>
                  </a:lnTo>
                  <a:lnTo>
                    <a:pt x="1110" y="21704"/>
                  </a:lnTo>
                  <a:lnTo>
                    <a:pt x="6804" y="10980"/>
                  </a:lnTo>
                  <a:lnTo>
                    <a:pt x="16236" y="3331"/>
                  </a:lnTo>
                  <a:lnTo>
                    <a:pt x="27479" y="0"/>
                  </a:lnTo>
                  <a:lnTo>
                    <a:pt x="39150" y="1124"/>
                  </a:lnTo>
                  <a:lnTo>
                    <a:pt x="49869" y="6840"/>
                  </a:lnTo>
                  <a:lnTo>
                    <a:pt x="57514" y="16253"/>
                  </a:lnTo>
                  <a:lnTo>
                    <a:pt x="60847" y="27487"/>
                  </a:lnTo>
                  <a:lnTo>
                    <a:pt x="59729" y="39155"/>
                  </a:lnTo>
                  <a:lnTo>
                    <a:pt x="54022" y="49868"/>
                  </a:lnTo>
                  <a:close/>
                </a:path>
              </a:pathLst>
            </a:custGeom>
            <a:ln w="181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3661177" y="3094245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10990" y="54008"/>
                  </a:moveTo>
                  <a:lnTo>
                    <a:pt x="3329" y="44592"/>
                  </a:lnTo>
                  <a:lnTo>
                    <a:pt x="0" y="33362"/>
                  </a:lnTo>
                  <a:lnTo>
                    <a:pt x="1130" y="21702"/>
                  </a:lnTo>
                  <a:lnTo>
                    <a:pt x="6850" y="10993"/>
                  </a:lnTo>
                  <a:lnTo>
                    <a:pt x="16273" y="3332"/>
                  </a:lnTo>
                  <a:lnTo>
                    <a:pt x="27506" y="0"/>
                  </a:lnTo>
                  <a:lnTo>
                    <a:pt x="39168" y="1122"/>
                  </a:lnTo>
                  <a:lnTo>
                    <a:pt x="49877" y="6827"/>
                  </a:lnTo>
                  <a:lnTo>
                    <a:pt x="57545" y="16249"/>
                  </a:lnTo>
                  <a:lnTo>
                    <a:pt x="60879" y="27479"/>
                  </a:lnTo>
                  <a:lnTo>
                    <a:pt x="59750" y="39140"/>
                  </a:lnTo>
                  <a:lnTo>
                    <a:pt x="54030" y="49855"/>
                  </a:lnTo>
                  <a:lnTo>
                    <a:pt x="44617" y="57517"/>
                  </a:lnTo>
                  <a:lnTo>
                    <a:pt x="33381" y="60852"/>
                  </a:lnTo>
                  <a:lnTo>
                    <a:pt x="21710" y="59726"/>
                  </a:lnTo>
                  <a:lnTo>
                    <a:pt x="10990" y="54008"/>
                  </a:lnTo>
                  <a:close/>
                </a:path>
              </a:pathLst>
            </a:custGeom>
            <a:ln w="11480">
              <a:solidFill>
                <a:srgbClr val="84A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0" name="object 21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664135" y="3025965"/>
              <a:ext cx="44389" cy="44476"/>
            </a:xfrm>
            <a:prstGeom prst="rect">
              <a:avLst/>
            </a:prstGeom>
          </p:spPr>
        </p:pic>
        <p:sp>
          <p:nvSpPr>
            <p:cNvPr id="211" name="object 211"/>
            <p:cNvSpPr/>
            <p:nvPr/>
          </p:nvSpPr>
          <p:spPr>
            <a:xfrm>
              <a:off x="3664137" y="302607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39412" y="36361"/>
                  </a:moveTo>
                  <a:lnTo>
                    <a:pt x="32532" y="41941"/>
                  </a:lnTo>
                  <a:lnTo>
                    <a:pt x="24336" y="44369"/>
                  </a:lnTo>
                  <a:lnTo>
                    <a:pt x="15833" y="43548"/>
                  </a:lnTo>
                  <a:lnTo>
                    <a:pt x="8031" y="39384"/>
                  </a:lnTo>
                  <a:lnTo>
                    <a:pt x="2436" y="32529"/>
                  </a:lnTo>
                  <a:lnTo>
                    <a:pt x="0" y="24337"/>
                  </a:lnTo>
                  <a:lnTo>
                    <a:pt x="814" y="15827"/>
                  </a:lnTo>
                  <a:lnTo>
                    <a:pt x="4970" y="8015"/>
                  </a:lnTo>
                  <a:lnTo>
                    <a:pt x="11849" y="2433"/>
                  </a:lnTo>
                  <a:lnTo>
                    <a:pt x="20043" y="0"/>
                  </a:lnTo>
                  <a:lnTo>
                    <a:pt x="28550" y="812"/>
                  </a:lnTo>
                  <a:lnTo>
                    <a:pt x="36364" y="4967"/>
                  </a:lnTo>
                  <a:lnTo>
                    <a:pt x="41954" y="11844"/>
                  </a:lnTo>
                  <a:lnTo>
                    <a:pt x="44389" y="20045"/>
                  </a:lnTo>
                  <a:lnTo>
                    <a:pt x="43574" y="28555"/>
                  </a:lnTo>
                  <a:lnTo>
                    <a:pt x="39412" y="36361"/>
                  </a:lnTo>
                  <a:close/>
                </a:path>
              </a:pathLst>
            </a:custGeom>
            <a:ln w="3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2" name="object 21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669420" y="3102368"/>
              <a:ext cx="44378" cy="44499"/>
            </a:xfrm>
            <a:prstGeom prst="rect">
              <a:avLst/>
            </a:prstGeom>
          </p:spPr>
        </p:pic>
        <p:sp>
          <p:nvSpPr>
            <p:cNvPr id="213" name="object 213"/>
            <p:cNvSpPr/>
            <p:nvPr/>
          </p:nvSpPr>
          <p:spPr>
            <a:xfrm>
              <a:off x="3669420" y="310247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8023" y="39401"/>
                  </a:moveTo>
                  <a:lnTo>
                    <a:pt x="2434" y="32528"/>
                  </a:lnTo>
                  <a:lnTo>
                    <a:pt x="0" y="24336"/>
                  </a:lnTo>
                  <a:lnTo>
                    <a:pt x="818" y="15834"/>
                  </a:lnTo>
                  <a:lnTo>
                    <a:pt x="4987" y="8032"/>
                  </a:lnTo>
                  <a:lnTo>
                    <a:pt x="11854" y="2436"/>
                  </a:lnTo>
                  <a:lnTo>
                    <a:pt x="20045" y="0"/>
                  </a:lnTo>
                  <a:lnTo>
                    <a:pt x="28553" y="821"/>
                  </a:lnTo>
                  <a:lnTo>
                    <a:pt x="36369" y="4997"/>
                  </a:lnTo>
                  <a:lnTo>
                    <a:pt x="41949" y="11861"/>
                  </a:lnTo>
                  <a:lnTo>
                    <a:pt x="44378" y="20048"/>
                  </a:lnTo>
                  <a:lnTo>
                    <a:pt x="43561" y="28552"/>
                  </a:lnTo>
                  <a:lnTo>
                    <a:pt x="39404" y="36366"/>
                  </a:lnTo>
                  <a:lnTo>
                    <a:pt x="32531" y="41957"/>
                  </a:lnTo>
                  <a:lnTo>
                    <a:pt x="24337" y="44394"/>
                  </a:lnTo>
                  <a:lnTo>
                    <a:pt x="15832" y="43576"/>
                  </a:lnTo>
                  <a:lnTo>
                    <a:pt x="8023" y="39401"/>
                  </a:lnTo>
                  <a:close/>
                </a:path>
              </a:pathLst>
            </a:custGeom>
            <a:ln w="3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3655909" y="3017829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54022" y="49868"/>
                  </a:moveTo>
                  <a:lnTo>
                    <a:pt x="44597" y="57530"/>
                  </a:lnTo>
                  <a:lnTo>
                    <a:pt x="33362" y="60863"/>
                  </a:lnTo>
                  <a:lnTo>
                    <a:pt x="21704" y="59733"/>
                  </a:lnTo>
                  <a:lnTo>
                    <a:pt x="11007" y="54008"/>
                  </a:lnTo>
                  <a:lnTo>
                    <a:pt x="3342" y="44599"/>
                  </a:lnTo>
                  <a:lnTo>
                    <a:pt x="0" y="33370"/>
                  </a:lnTo>
                  <a:lnTo>
                    <a:pt x="1110" y="21704"/>
                  </a:lnTo>
                  <a:lnTo>
                    <a:pt x="6804" y="10980"/>
                  </a:lnTo>
                  <a:lnTo>
                    <a:pt x="16236" y="3331"/>
                  </a:lnTo>
                  <a:lnTo>
                    <a:pt x="27479" y="0"/>
                  </a:lnTo>
                  <a:lnTo>
                    <a:pt x="39150" y="1124"/>
                  </a:lnTo>
                  <a:lnTo>
                    <a:pt x="49869" y="6840"/>
                  </a:lnTo>
                  <a:lnTo>
                    <a:pt x="57514" y="16253"/>
                  </a:lnTo>
                  <a:lnTo>
                    <a:pt x="60847" y="27487"/>
                  </a:lnTo>
                  <a:lnTo>
                    <a:pt x="59729" y="39155"/>
                  </a:lnTo>
                  <a:lnTo>
                    <a:pt x="54022" y="49868"/>
                  </a:lnTo>
                  <a:close/>
                </a:path>
              </a:pathLst>
            </a:custGeom>
            <a:ln w="10058">
              <a:solidFill>
                <a:srgbClr val="3D8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3596223" y="3172770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4">
                  <a:moveTo>
                    <a:pt x="29475" y="0"/>
                  </a:moveTo>
                  <a:lnTo>
                    <a:pt x="18054" y="2634"/>
                  </a:lnTo>
                  <a:lnTo>
                    <a:pt x="8183" y="9699"/>
                  </a:lnTo>
                  <a:lnTo>
                    <a:pt x="1834" y="20049"/>
                  </a:lnTo>
                  <a:lnTo>
                    <a:pt x="0" y="31634"/>
                  </a:lnTo>
                  <a:lnTo>
                    <a:pt x="2634" y="43059"/>
                  </a:lnTo>
                  <a:lnTo>
                    <a:pt x="9694" y="52930"/>
                  </a:lnTo>
                  <a:lnTo>
                    <a:pt x="20039" y="59276"/>
                  </a:lnTo>
                  <a:lnTo>
                    <a:pt x="31613" y="61104"/>
                  </a:lnTo>
                  <a:lnTo>
                    <a:pt x="43032" y="58457"/>
                  </a:lnTo>
                  <a:lnTo>
                    <a:pt x="52912" y="51381"/>
                  </a:lnTo>
                  <a:lnTo>
                    <a:pt x="59259" y="41051"/>
                  </a:lnTo>
                  <a:lnTo>
                    <a:pt x="61088" y="29484"/>
                  </a:lnTo>
                  <a:lnTo>
                    <a:pt x="58445" y="18067"/>
                  </a:lnTo>
                  <a:lnTo>
                    <a:pt x="51376" y="8188"/>
                  </a:lnTo>
                  <a:lnTo>
                    <a:pt x="41048" y="1837"/>
                  </a:lnTo>
                  <a:lnTo>
                    <a:pt x="294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3596223" y="3172770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4">
                  <a:moveTo>
                    <a:pt x="51376" y="8188"/>
                  </a:moveTo>
                  <a:lnTo>
                    <a:pt x="58445" y="18067"/>
                  </a:lnTo>
                  <a:lnTo>
                    <a:pt x="61088" y="29484"/>
                  </a:lnTo>
                  <a:lnTo>
                    <a:pt x="59259" y="41051"/>
                  </a:lnTo>
                  <a:lnTo>
                    <a:pt x="52912" y="51381"/>
                  </a:lnTo>
                  <a:lnTo>
                    <a:pt x="43032" y="58457"/>
                  </a:lnTo>
                  <a:lnTo>
                    <a:pt x="31613" y="61104"/>
                  </a:lnTo>
                  <a:lnTo>
                    <a:pt x="20039" y="59276"/>
                  </a:lnTo>
                  <a:lnTo>
                    <a:pt x="9694" y="52930"/>
                  </a:lnTo>
                  <a:lnTo>
                    <a:pt x="2634" y="43059"/>
                  </a:lnTo>
                  <a:lnTo>
                    <a:pt x="0" y="31634"/>
                  </a:lnTo>
                  <a:lnTo>
                    <a:pt x="1834" y="20049"/>
                  </a:lnTo>
                  <a:lnTo>
                    <a:pt x="8183" y="9699"/>
                  </a:lnTo>
                  <a:lnTo>
                    <a:pt x="18054" y="2634"/>
                  </a:lnTo>
                  <a:lnTo>
                    <a:pt x="29475" y="0"/>
                  </a:lnTo>
                  <a:lnTo>
                    <a:pt x="41048" y="1837"/>
                  </a:lnTo>
                  <a:lnTo>
                    <a:pt x="51376" y="8188"/>
                  </a:lnTo>
                  <a:close/>
                </a:path>
              </a:pathLst>
            </a:custGeom>
            <a:ln w="181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3517444" y="317661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4">
                  <a:moveTo>
                    <a:pt x="29479" y="0"/>
                  </a:moveTo>
                  <a:lnTo>
                    <a:pt x="18065" y="2641"/>
                  </a:lnTo>
                  <a:lnTo>
                    <a:pt x="8208" y="9721"/>
                  </a:lnTo>
                  <a:lnTo>
                    <a:pt x="1840" y="20066"/>
                  </a:lnTo>
                  <a:lnTo>
                    <a:pt x="0" y="31638"/>
                  </a:lnTo>
                  <a:lnTo>
                    <a:pt x="2638" y="43054"/>
                  </a:lnTo>
                  <a:lnTo>
                    <a:pt x="9707" y="52927"/>
                  </a:lnTo>
                  <a:lnTo>
                    <a:pt x="20053" y="59281"/>
                  </a:lnTo>
                  <a:lnTo>
                    <a:pt x="31629" y="61113"/>
                  </a:lnTo>
                  <a:lnTo>
                    <a:pt x="43045" y="58472"/>
                  </a:lnTo>
                  <a:lnTo>
                    <a:pt x="52912" y="51403"/>
                  </a:lnTo>
                  <a:lnTo>
                    <a:pt x="59281" y="41058"/>
                  </a:lnTo>
                  <a:lnTo>
                    <a:pt x="61118" y="29484"/>
                  </a:lnTo>
                  <a:lnTo>
                    <a:pt x="58472" y="18065"/>
                  </a:lnTo>
                  <a:lnTo>
                    <a:pt x="51388" y="8185"/>
                  </a:lnTo>
                  <a:lnTo>
                    <a:pt x="41054" y="1835"/>
                  </a:lnTo>
                  <a:lnTo>
                    <a:pt x="294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3517444" y="317661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4">
                  <a:moveTo>
                    <a:pt x="52912" y="51403"/>
                  </a:moveTo>
                  <a:lnTo>
                    <a:pt x="43045" y="58472"/>
                  </a:lnTo>
                  <a:lnTo>
                    <a:pt x="31629" y="61113"/>
                  </a:lnTo>
                  <a:lnTo>
                    <a:pt x="20053" y="59281"/>
                  </a:lnTo>
                  <a:lnTo>
                    <a:pt x="9707" y="52927"/>
                  </a:lnTo>
                  <a:lnTo>
                    <a:pt x="2638" y="43054"/>
                  </a:lnTo>
                  <a:lnTo>
                    <a:pt x="0" y="31638"/>
                  </a:lnTo>
                  <a:lnTo>
                    <a:pt x="1840" y="20066"/>
                  </a:lnTo>
                  <a:lnTo>
                    <a:pt x="8208" y="9721"/>
                  </a:lnTo>
                  <a:lnTo>
                    <a:pt x="18065" y="2641"/>
                  </a:lnTo>
                  <a:lnTo>
                    <a:pt x="29479" y="0"/>
                  </a:lnTo>
                  <a:lnTo>
                    <a:pt x="41054" y="1835"/>
                  </a:lnTo>
                  <a:lnTo>
                    <a:pt x="51388" y="8185"/>
                  </a:lnTo>
                  <a:lnTo>
                    <a:pt x="58472" y="18065"/>
                  </a:lnTo>
                  <a:lnTo>
                    <a:pt x="61118" y="29484"/>
                  </a:lnTo>
                  <a:lnTo>
                    <a:pt x="59281" y="41058"/>
                  </a:lnTo>
                  <a:lnTo>
                    <a:pt x="52912" y="51403"/>
                  </a:lnTo>
                  <a:close/>
                </a:path>
              </a:pathLst>
            </a:custGeom>
            <a:ln w="181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3596223" y="3172770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4">
                  <a:moveTo>
                    <a:pt x="51376" y="8188"/>
                  </a:moveTo>
                  <a:lnTo>
                    <a:pt x="58445" y="18067"/>
                  </a:lnTo>
                  <a:lnTo>
                    <a:pt x="61088" y="29484"/>
                  </a:lnTo>
                  <a:lnTo>
                    <a:pt x="59259" y="41051"/>
                  </a:lnTo>
                  <a:lnTo>
                    <a:pt x="52912" y="51381"/>
                  </a:lnTo>
                  <a:lnTo>
                    <a:pt x="43032" y="58457"/>
                  </a:lnTo>
                  <a:lnTo>
                    <a:pt x="31613" y="61104"/>
                  </a:lnTo>
                  <a:lnTo>
                    <a:pt x="20039" y="59276"/>
                  </a:lnTo>
                  <a:lnTo>
                    <a:pt x="9694" y="52930"/>
                  </a:lnTo>
                  <a:lnTo>
                    <a:pt x="2634" y="43059"/>
                  </a:lnTo>
                  <a:lnTo>
                    <a:pt x="0" y="31634"/>
                  </a:lnTo>
                  <a:lnTo>
                    <a:pt x="1834" y="20049"/>
                  </a:lnTo>
                  <a:lnTo>
                    <a:pt x="8183" y="9699"/>
                  </a:lnTo>
                  <a:lnTo>
                    <a:pt x="18054" y="2634"/>
                  </a:lnTo>
                  <a:lnTo>
                    <a:pt x="29475" y="0"/>
                  </a:lnTo>
                  <a:lnTo>
                    <a:pt x="41048" y="1837"/>
                  </a:lnTo>
                  <a:lnTo>
                    <a:pt x="51376" y="8188"/>
                  </a:lnTo>
                  <a:close/>
                </a:path>
              </a:pathLst>
            </a:custGeom>
            <a:ln w="11480">
              <a:solidFill>
                <a:srgbClr val="F29A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3517444" y="317661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4">
                  <a:moveTo>
                    <a:pt x="52912" y="51403"/>
                  </a:moveTo>
                  <a:lnTo>
                    <a:pt x="43045" y="58472"/>
                  </a:lnTo>
                  <a:lnTo>
                    <a:pt x="31629" y="61113"/>
                  </a:lnTo>
                  <a:lnTo>
                    <a:pt x="20053" y="59281"/>
                  </a:lnTo>
                  <a:lnTo>
                    <a:pt x="9707" y="52927"/>
                  </a:lnTo>
                  <a:lnTo>
                    <a:pt x="2638" y="43054"/>
                  </a:lnTo>
                  <a:lnTo>
                    <a:pt x="0" y="31638"/>
                  </a:lnTo>
                  <a:lnTo>
                    <a:pt x="1840" y="20066"/>
                  </a:lnTo>
                  <a:lnTo>
                    <a:pt x="8208" y="9721"/>
                  </a:lnTo>
                  <a:lnTo>
                    <a:pt x="18065" y="2641"/>
                  </a:lnTo>
                  <a:lnTo>
                    <a:pt x="29479" y="0"/>
                  </a:lnTo>
                  <a:lnTo>
                    <a:pt x="41054" y="1835"/>
                  </a:lnTo>
                  <a:lnTo>
                    <a:pt x="51388" y="8185"/>
                  </a:lnTo>
                  <a:lnTo>
                    <a:pt x="58472" y="18065"/>
                  </a:lnTo>
                  <a:lnTo>
                    <a:pt x="61118" y="29484"/>
                  </a:lnTo>
                  <a:lnTo>
                    <a:pt x="59281" y="41058"/>
                  </a:lnTo>
                  <a:lnTo>
                    <a:pt x="52912" y="51403"/>
                  </a:lnTo>
                  <a:close/>
                </a:path>
              </a:pathLst>
            </a:custGeom>
            <a:ln w="10058">
              <a:solidFill>
                <a:srgbClr val="FCEF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1" name="object 22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604493" y="3181045"/>
              <a:ext cx="44556" cy="44556"/>
            </a:xfrm>
            <a:prstGeom prst="rect">
              <a:avLst/>
            </a:prstGeom>
          </p:spPr>
        </p:pic>
        <p:sp>
          <p:nvSpPr>
            <p:cNvPr id="222" name="object 222"/>
            <p:cNvSpPr/>
            <p:nvPr/>
          </p:nvSpPr>
          <p:spPr>
            <a:xfrm>
              <a:off x="3604492" y="3181049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37460" y="5980"/>
                  </a:moveTo>
                  <a:lnTo>
                    <a:pt x="42625" y="13171"/>
                  </a:lnTo>
                  <a:lnTo>
                    <a:pt x="44556" y="21494"/>
                  </a:lnTo>
                  <a:lnTo>
                    <a:pt x="43225" y="29934"/>
                  </a:lnTo>
                  <a:lnTo>
                    <a:pt x="38603" y="37476"/>
                  </a:lnTo>
                  <a:lnTo>
                    <a:pt x="31400" y="42622"/>
                  </a:lnTo>
                  <a:lnTo>
                    <a:pt x="23063" y="44550"/>
                  </a:lnTo>
                  <a:lnTo>
                    <a:pt x="14609" y="43219"/>
                  </a:lnTo>
                  <a:lnTo>
                    <a:pt x="7056" y="38593"/>
                  </a:lnTo>
                  <a:lnTo>
                    <a:pt x="1919" y="31394"/>
                  </a:lnTo>
                  <a:lnTo>
                    <a:pt x="0" y="23064"/>
                  </a:lnTo>
                  <a:lnTo>
                    <a:pt x="1336" y="14615"/>
                  </a:lnTo>
                  <a:lnTo>
                    <a:pt x="5964" y="7059"/>
                  </a:lnTo>
                  <a:lnTo>
                    <a:pt x="13164" y="1920"/>
                  </a:lnTo>
                  <a:lnTo>
                    <a:pt x="21493" y="0"/>
                  </a:lnTo>
                  <a:lnTo>
                    <a:pt x="29931" y="1339"/>
                  </a:lnTo>
                  <a:lnTo>
                    <a:pt x="37460" y="5980"/>
                  </a:lnTo>
                  <a:close/>
                </a:path>
              </a:pathLst>
            </a:custGeom>
            <a:ln w="3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3" name="object 22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525721" y="3184867"/>
              <a:ext cx="44559" cy="44586"/>
            </a:xfrm>
            <a:prstGeom prst="rect">
              <a:avLst/>
            </a:prstGeom>
          </p:spPr>
        </p:pic>
        <p:sp>
          <p:nvSpPr>
            <p:cNvPr id="224" name="object 224"/>
            <p:cNvSpPr/>
            <p:nvPr/>
          </p:nvSpPr>
          <p:spPr>
            <a:xfrm>
              <a:off x="3525716" y="3184884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38615" y="37501"/>
                  </a:moveTo>
                  <a:lnTo>
                    <a:pt x="31400" y="42647"/>
                  </a:lnTo>
                  <a:lnTo>
                    <a:pt x="23063" y="44572"/>
                  </a:lnTo>
                  <a:lnTo>
                    <a:pt x="14618" y="43234"/>
                  </a:lnTo>
                  <a:lnTo>
                    <a:pt x="7081" y="38593"/>
                  </a:lnTo>
                  <a:lnTo>
                    <a:pt x="1924" y="31402"/>
                  </a:lnTo>
                  <a:lnTo>
                    <a:pt x="0" y="23077"/>
                  </a:lnTo>
                  <a:lnTo>
                    <a:pt x="1340" y="14633"/>
                  </a:lnTo>
                  <a:lnTo>
                    <a:pt x="5976" y="7085"/>
                  </a:lnTo>
                  <a:lnTo>
                    <a:pt x="13179" y="1926"/>
                  </a:lnTo>
                  <a:lnTo>
                    <a:pt x="21512" y="0"/>
                  </a:lnTo>
                  <a:lnTo>
                    <a:pt x="29954" y="1343"/>
                  </a:lnTo>
                  <a:lnTo>
                    <a:pt x="37485" y="5992"/>
                  </a:lnTo>
                  <a:lnTo>
                    <a:pt x="42637" y="13177"/>
                  </a:lnTo>
                  <a:lnTo>
                    <a:pt x="44565" y="21499"/>
                  </a:lnTo>
                  <a:lnTo>
                    <a:pt x="43236" y="29945"/>
                  </a:lnTo>
                  <a:lnTo>
                    <a:pt x="38615" y="37501"/>
                  </a:lnTo>
                  <a:close/>
                </a:path>
              </a:pathLst>
            </a:custGeom>
            <a:ln w="3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5" name="object 22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451527" y="3119552"/>
              <a:ext cx="44367" cy="44483"/>
            </a:xfrm>
            <a:prstGeom prst="rect">
              <a:avLst/>
            </a:prstGeom>
          </p:spPr>
        </p:pic>
        <p:sp>
          <p:nvSpPr>
            <p:cNvPr id="226" name="object 226"/>
            <p:cNvSpPr/>
            <p:nvPr/>
          </p:nvSpPr>
          <p:spPr>
            <a:xfrm>
              <a:off x="3451524" y="311966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4914" y="8091"/>
                  </a:moveTo>
                  <a:lnTo>
                    <a:pt x="11759" y="2469"/>
                  </a:lnTo>
                  <a:lnTo>
                    <a:pt x="19943" y="0"/>
                  </a:lnTo>
                  <a:lnTo>
                    <a:pt x="28458" y="785"/>
                  </a:lnTo>
                  <a:lnTo>
                    <a:pt x="36296" y="4929"/>
                  </a:lnTo>
                  <a:lnTo>
                    <a:pt x="41903" y="11768"/>
                  </a:lnTo>
                  <a:lnTo>
                    <a:pt x="44367" y="19951"/>
                  </a:lnTo>
                  <a:lnTo>
                    <a:pt x="43583" y="28466"/>
                  </a:lnTo>
                  <a:lnTo>
                    <a:pt x="39446" y="36298"/>
                  </a:lnTo>
                  <a:lnTo>
                    <a:pt x="32607" y="41902"/>
                  </a:lnTo>
                  <a:lnTo>
                    <a:pt x="24423" y="44372"/>
                  </a:lnTo>
                  <a:lnTo>
                    <a:pt x="15909" y="43599"/>
                  </a:lnTo>
                  <a:lnTo>
                    <a:pt x="8077" y="39473"/>
                  </a:lnTo>
                  <a:lnTo>
                    <a:pt x="2464" y="32617"/>
                  </a:lnTo>
                  <a:lnTo>
                    <a:pt x="0" y="24425"/>
                  </a:lnTo>
                  <a:lnTo>
                    <a:pt x="783" y="15911"/>
                  </a:lnTo>
                  <a:lnTo>
                    <a:pt x="4914" y="8091"/>
                  </a:lnTo>
                  <a:close/>
                </a:path>
              </a:pathLst>
            </a:custGeom>
            <a:ln w="3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7" name="object 22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445933" y="3043174"/>
              <a:ext cx="44367" cy="44483"/>
            </a:xfrm>
            <a:prstGeom prst="rect">
              <a:avLst/>
            </a:prstGeom>
          </p:spPr>
        </p:pic>
        <p:sp>
          <p:nvSpPr>
            <p:cNvPr id="228" name="object 228"/>
            <p:cNvSpPr/>
            <p:nvPr/>
          </p:nvSpPr>
          <p:spPr>
            <a:xfrm>
              <a:off x="3445937" y="304328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36287" y="4913"/>
                  </a:moveTo>
                  <a:lnTo>
                    <a:pt x="41897" y="11765"/>
                  </a:lnTo>
                  <a:lnTo>
                    <a:pt x="44357" y="19951"/>
                  </a:lnTo>
                  <a:lnTo>
                    <a:pt x="43570" y="28464"/>
                  </a:lnTo>
                  <a:lnTo>
                    <a:pt x="39436" y="36295"/>
                  </a:lnTo>
                  <a:lnTo>
                    <a:pt x="32599" y="41902"/>
                  </a:lnTo>
                  <a:lnTo>
                    <a:pt x="24420" y="44367"/>
                  </a:lnTo>
                  <a:lnTo>
                    <a:pt x="15910" y="43586"/>
                  </a:lnTo>
                  <a:lnTo>
                    <a:pt x="8080" y="39457"/>
                  </a:lnTo>
                  <a:lnTo>
                    <a:pt x="2470" y="32605"/>
                  </a:lnTo>
                  <a:lnTo>
                    <a:pt x="0" y="24420"/>
                  </a:lnTo>
                  <a:lnTo>
                    <a:pt x="772" y="15911"/>
                  </a:lnTo>
                  <a:lnTo>
                    <a:pt x="4892" y="8088"/>
                  </a:lnTo>
                  <a:lnTo>
                    <a:pt x="11734" y="2468"/>
                  </a:lnTo>
                  <a:lnTo>
                    <a:pt x="19923" y="0"/>
                  </a:lnTo>
                  <a:lnTo>
                    <a:pt x="28445" y="782"/>
                  </a:lnTo>
                  <a:lnTo>
                    <a:pt x="36287" y="4913"/>
                  </a:lnTo>
                  <a:close/>
                </a:path>
              </a:pathLst>
            </a:custGeom>
            <a:ln w="38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9" name="object 2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25062" y="2921926"/>
              <a:ext cx="18542" cy="18542"/>
            </a:xfrm>
            <a:prstGeom prst="rect">
              <a:avLst/>
            </a:prstGeom>
          </p:spPr>
        </p:pic>
        <p:sp>
          <p:nvSpPr>
            <p:cNvPr id="230" name="object 230"/>
            <p:cNvSpPr/>
            <p:nvPr/>
          </p:nvSpPr>
          <p:spPr>
            <a:xfrm>
              <a:off x="3625058" y="292191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9283"/>
                  </a:moveTo>
                  <a:lnTo>
                    <a:pt x="0" y="14414"/>
                  </a:lnTo>
                  <a:lnTo>
                    <a:pt x="4152" y="18567"/>
                  </a:lnTo>
                  <a:lnTo>
                    <a:pt x="9283" y="18567"/>
                  </a:lnTo>
                  <a:lnTo>
                    <a:pt x="14401" y="18567"/>
                  </a:lnTo>
                  <a:lnTo>
                    <a:pt x="18554" y="14414"/>
                  </a:lnTo>
                  <a:lnTo>
                    <a:pt x="18554" y="9283"/>
                  </a:lnTo>
                  <a:lnTo>
                    <a:pt x="18554" y="4152"/>
                  </a:lnTo>
                  <a:lnTo>
                    <a:pt x="14401" y="0"/>
                  </a:lnTo>
                  <a:lnTo>
                    <a:pt x="9283" y="0"/>
                  </a:lnTo>
                  <a:lnTo>
                    <a:pt x="4152" y="0"/>
                  </a:lnTo>
                  <a:lnTo>
                    <a:pt x="0" y="4152"/>
                  </a:lnTo>
                  <a:lnTo>
                    <a:pt x="0" y="928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3459259" y="2974823"/>
              <a:ext cx="241300" cy="241300"/>
            </a:xfrm>
            <a:custGeom>
              <a:avLst/>
              <a:gdLst/>
              <a:ahLst/>
              <a:cxnLst/>
              <a:rect l="l" t="t" r="r" b="b"/>
              <a:pathLst>
                <a:path w="241300" h="241300">
                  <a:moveTo>
                    <a:pt x="209499" y="0"/>
                  </a:moveTo>
                  <a:lnTo>
                    <a:pt x="118033" y="99580"/>
                  </a:lnTo>
                  <a:lnTo>
                    <a:pt x="11112" y="16078"/>
                  </a:lnTo>
                  <a:lnTo>
                    <a:pt x="0" y="30162"/>
                  </a:lnTo>
                  <a:lnTo>
                    <a:pt x="99415" y="123952"/>
                  </a:lnTo>
                  <a:lnTo>
                    <a:pt x="14566" y="229895"/>
                  </a:lnTo>
                  <a:lnTo>
                    <a:pt x="27508" y="240792"/>
                  </a:lnTo>
                  <a:lnTo>
                    <a:pt x="120345" y="142900"/>
                  </a:lnTo>
                  <a:lnTo>
                    <a:pt x="229234" y="225602"/>
                  </a:lnTo>
                  <a:lnTo>
                    <a:pt x="240982" y="211836"/>
                  </a:lnTo>
                  <a:lnTo>
                    <a:pt x="140842" y="120091"/>
                  </a:lnTo>
                  <a:lnTo>
                    <a:pt x="221589" y="11722"/>
                  </a:lnTo>
                  <a:lnTo>
                    <a:pt x="2094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3459259" y="2974823"/>
              <a:ext cx="241300" cy="241300"/>
            </a:xfrm>
            <a:custGeom>
              <a:avLst/>
              <a:gdLst/>
              <a:ahLst/>
              <a:cxnLst/>
              <a:rect l="l" t="t" r="r" b="b"/>
              <a:pathLst>
                <a:path w="241300" h="241300">
                  <a:moveTo>
                    <a:pt x="14566" y="229895"/>
                  </a:moveTo>
                  <a:lnTo>
                    <a:pt x="99415" y="123952"/>
                  </a:lnTo>
                  <a:lnTo>
                    <a:pt x="0" y="30162"/>
                  </a:lnTo>
                  <a:lnTo>
                    <a:pt x="11112" y="16078"/>
                  </a:lnTo>
                  <a:lnTo>
                    <a:pt x="118033" y="99580"/>
                  </a:lnTo>
                  <a:lnTo>
                    <a:pt x="209499" y="0"/>
                  </a:lnTo>
                  <a:lnTo>
                    <a:pt x="221589" y="11722"/>
                  </a:lnTo>
                  <a:lnTo>
                    <a:pt x="140842" y="120091"/>
                  </a:lnTo>
                  <a:lnTo>
                    <a:pt x="240982" y="211836"/>
                  </a:lnTo>
                  <a:lnTo>
                    <a:pt x="229234" y="225602"/>
                  </a:lnTo>
                  <a:lnTo>
                    <a:pt x="120345" y="142900"/>
                  </a:lnTo>
                  <a:lnTo>
                    <a:pt x="27508" y="240792"/>
                  </a:lnTo>
                  <a:lnTo>
                    <a:pt x="14566" y="2298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3" name="object 233"/>
          <p:cNvGrpSpPr/>
          <p:nvPr/>
        </p:nvGrpSpPr>
        <p:grpSpPr>
          <a:xfrm>
            <a:off x="2958489" y="4025322"/>
            <a:ext cx="828675" cy="414655"/>
            <a:chOff x="2958489" y="4025322"/>
            <a:chExt cx="828675" cy="414655"/>
          </a:xfrm>
        </p:grpSpPr>
        <p:sp>
          <p:nvSpPr>
            <p:cNvPr id="234" name="object 234"/>
            <p:cNvSpPr/>
            <p:nvPr/>
          </p:nvSpPr>
          <p:spPr>
            <a:xfrm>
              <a:off x="2958489" y="4025322"/>
              <a:ext cx="414655" cy="414655"/>
            </a:xfrm>
            <a:custGeom>
              <a:avLst/>
              <a:gdLst/>
              <a:ahLst/>
              <a:cxnLst/>
              <a:rect l="l" t="t" r="r" b="b"/>
              <a:pathLst>
                <a:path w="414654" h="414654">
                  <a:moveTo>
                    <a:pt x="207111" y="0"/>
                  </a:moveTo>
                  <a:lnTo>
                    <a:pt x="159621" y="5469"/>
                  </a:lnTo>
                  <a:lnTo>
                    <a:pt x="116027" y="21050"/>
                  </a:lnTo>
                  <a:lnTo>
                    <a:pt x="77572" y="45498"/>
                  </a:lnTo>
                  <a:lnTo>
                    <a:pt x="45498" y="77572"/>
                  </a:lnTo>
                  <a:lnTo>
                    <a:pt x="21050" y="116027"/>
                  </a:lnTo>
                  <a:lnTo>
                    <a:pt x="5469" y="159621"/>
                  </a:lnTo>
                  <a:lnTo>
                    <a:pt x="0" y="207111"/>
                  </a:lnTo>
                  <a:lnTo>
                    <a:pt x="5469" y="254601"/>
                  </a:lnTo>
                  <a:lnTo>
                    <a:pt x="21050" y="298195"/>
                  </a:lnTo>
                  <a:lnTo>
                    <a:pt x="45498" y="336651"/>
                  </a:lnTo>
                  <a:lnTo>
                    <a:pt x="77572" y="368724"/>
                  </a:lnTo>
                  <a:lnTo>
                    <a:pt x="116027" y="393172"/>
                  </a:lnTo>
                  <a:lnTo>
                    <a:pt x="159621" y="408753"/>
                  </a:lnTo>
                  <a:lnTo>
                    <a:pt x="207111" y="414223"/>
                  </a:lnTo>
                  <a:lnTo>
                    <a:pt x="254601" y="408753"/>
                  </a:lnTo>
                  <a:lnTo>
                    <a:pt x="298195" y="393172"/>
                  </a:lnTo>
                  <a:lnTo>
                    <a:pt x="336651" y="368724"/>
                  </a:lnTo>
                  <a:lnTo>
                    <a:pt x="368724" y="336651"/>
                  </a:lnTo>
                  <a:lnTo>
                    <a:pt x="393172" y="298195"/>
                  </a:lnTo>
                  <a:lnTo>
                    <a:pt x="408753" y="254601"/>
                  </a:lnTo>
                  <a:lnTo>
                    <a:pt x="414223" y="207111"/>
                  </a:lnTo>
                  <a:lnTo>
                    <a:pt x="408753" y="159621"/>
                  </a:lnTo>
                  <a:lnTo>
                    <a:pt x="393172" y="116027"/>
                  </a:lnTo>
                  <a:lnTo>
                    <a:pt x="368724" y="77572"/>
                  </a:lnTo>
                  <a:lnTo>
                    <a:pt x="336651" y="45498"/>
                  </a:lnTo>
                  <a:lnTo>
                    <a:pt x="298195" y="21050"/>
                  </a:lnTo>
                  <a:lnTo>
                    <a:pt x="254601" y="5469"/>
                  </a:lnTo>
                  <a:lnTo>
                    <a:pt x="207111" y="0"/>
                  </a:lnTo>
                  <a:close/>
                </a:path>
              </a:pathLst>
            </a:custGeom>
            <a:solidFill>
              <a:srgbClr val="3D8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2992836" y="4059663"/>
              <a:ext cx="346075" cy="346075"/>
            </a:xfrm>
            <a:custGeom>
              <a:avLst/>
              <a:gdLst/>
              <a:ahLst/>
              <a:cxnLst/>
              <a:rect l="l" t="t" r="r" b="b"/>
              <a:pathLst>
                <a:path w="346075" h="346075">
                  <a:moveTo>
                    <a:pt x="172770" y="0"/>
                  </a:moveTo>
                  <a:lnTo>
                    <a:pt x="126838" y="6170"/>
                  </a:lnTo>
                  <a:lnTo>
                    <a:pt x="85566" y="23586"/>
                  </a:lnTo>
                  <a:lnTo>
                    <a:pt x="50599" y="50599"/>
                  </a:lnTo>
                  <a:lnTo>
                    <a:pt x="23586" y="85566"/>
                  </a:lnTo>
                  <a:lnTo>
                    <a:pt x="6170" y="126838"/>
                  </a:lnTo>
                  <a:lnTo>
                    <a:pt x="0" y="172770"/>
                  </a:lnTo>
                  <a:lnTo>
                    <a:pt x="6170" y="218697"/>
                  </a:lnTo>
                  <a:lnTo>
                    <a:pt x="23586" y="259966"/>
                  </a:lnTo>
                  <a:lnTo>
                    <a:pt x="50599" y="294930"/>
                  </a:lnTo>
                  <a:lnTo>
                    <a:pt x="85566" y="321943"/>
                  </a:lnTo>
                  <a:lnTo>
                    <a:pt x="126838" y="339358"/>
                  </a:lnTo>
                  <a:lnTo>
                    <a:pt x="172770" y="345528"/>
                  </a:lnTo>
                  <a:lnTo>
                    <a:pt x="218697" y="339358"/>
                  </a:lnTo>
                  <a:lnTo>
                    <a:pt x="259966" y="321943"/>
                  </a:lnTo>
                  <a:lnTo>
                    <a:pt x="294930" y="294930"/>
                  </a:lnTo>
                  <a:lnTo>
                    <a:pt x="321943" y="259966"/>
                  </a:lnTo>
                  <a:lnTo>
                    <a:pt x="339358" y="218697"/>
                  </a:lnTo>
                  <a:lnTo>
                    <a:pt x="345528" y="172770"/>
                  </a:lnTo>
                  <a:lnTo>
                    <a:pt x="339358" y="126838"/>
                  </a:lnTo>
                  <a:lnTo>
                    <a:pt x="321943" y="85566"/>
                  </a:lnTo>
                  <a:lnTo>
                    <a:pt x="294930" y="50599"/>
                  </a:lnTo>
                  <a:lnTo>
                    <a:pt x="259966" y="23586"/>
                  </a:lnTo>
                  <a:lnTo>
                    <a:pt x="218697" y="6170"/>
                  </a:lnTo>
                  <a:lnTo>
                    <a:pt x="172770" y="0"/>
                  </a:lnTo>
                  <a:close/>
                </a:path>
              </a:pathLst>
            </a:custGeom>
            <a:solidFill>
              <a:srgbClr val="4343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2992836" y="4059663"/>
              <a:ext cx="346075" cy="346075"/>
            </a:xfrm>
            <a:custGeom>
              <a:avLst/>
              <a:gdLst/>
              <a:ahLst/>
              <a:cxnLst/>
              <a:rect l="l" t="t" r="r" b="b"/>
              <a:pathLst>
                <a:path w="346075" h="346075">
                  <a:moveTo>
                    <a:pt x="0" y="172770"/>
                  </a:moveTo>
                  <a:lnTo>
                    <a:pt x="6170" y="218697"/>
                  </a:lnTo>
                  <a:lnTo>
                    <a:pt x="23586" y="259966"/>
                  </a:lnTo>
                  <a:lnTo>
                    <a:pt x="50599" y="294930"/>
                  </a:lnTo>
                  <a:lnTo>
                    <a:pt x="85566" y="321943"/>
                  </a:lnTo>
                  <a:lnTo>
                    <a:pt x="126838" y="339358"/>
                  </a:lnTo>
                  <a:lnTo>
                    <a:pt x="172770" y="345528"/>
                  </a:lnTo>
                  <a:lnTo>
                    <a:pt x="218697" y="339358"/>
                  </a:lnTo>
                  <a:lnTo>
                    <a:pt x="259966" y="321943"/>
                  </a:lnTo>
                  <a:lnTo>
                    <a:pt x="294930" y="294930"/>
                  </a:lnTo>
                  <a:lnTo>
                    <a:pt x="321943" y="259966"/>
                  </a:lnTo>
                  <a:lnTo>
                    <a:pt x="339358" y="218697"/>
                  </a:lnTo>
                  <a:lnTo>
                    <a:pt x="345528" y="172770"/>
                  </a:lnTo>
                  <a:lnTo>
                    <a:pt x="339358" y="126838"/>
                  </a:lnTo>
                  <a:lnTo>
                    <a:pt x="321943" y="85566"/>
                  </a:lnTo>
                  <a:lnTo>
                    <a:pt x="294930" y="50599"/>
                  </a:lnTo>
                  <a:lnTo>
                    <a:pt x="259966" y="23586"/>
                  </a:lnTo>
                  <a:lnTo>
                    <a:pt x="218697" y="6170"/>
                  </a:lnTo>
                  <a:lnTo>
                    <a:pt x="172770" y="0"/>
                  </a:lnTo>
                  <a:lnTo>
                    <a:pt x="126838" y="6170"/>
                  </a:lnTo>
                  <a:lnTo>
                    <a:pt x="85566" y="23586"/>
                  </a:lnTo>
                  <a:lnTo>
                    <a:pt x="50599" y="50599"/>
                  </a:lnTo>
                  <a:lnTo>
                    <a:pt x="23586" y="85566"/>
                  </a:lnTo>
                  <a:lnTo>
                    <a:pt x="6170" y="126838"/>
                  </a:lnTo>
                  <a:lnTo>
                    <a:pt x="0" y="172770"/>
                  </a:lnTo>
                  <a:close/>
                </a:path>
              </a:pathLst>
            </a:custGeom>
            <a:ln w="4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3004439" y="4055661"/>
              <a:ext cx="335915" cy="340360"/>
            </a:xfrm>
            <a:custGeom>
              <a:avLst/>
              <a:gdLst/>
              <a:ahLst/>
              <a:cxnLst/>
              <a:rect l="l" t="t" r="r" b="b"/>
              <a:pathLst>
                <a:path w="335914" h="340360">
                  <a:moveTo>
                    <a:pt x="3898" y="139421"/>
                  </a:moveTo>
                  <a:lnTo>
                    <a:pt x="10152" y="245866"/>
                  </a:lnTo>
                  <a:lnTo>
                    <a:pt x="55759" y="305353"/>
                  </a:lnTo>
                  <a:lnTo>
                    <a:pt x="107490" y="331245"/>
                  </a:lnTo>
                  <a:lnTo>
                    <a:pt x="191282" y="340359"/>
                  </a:lnTo>
                  <a:lnTo>
                    <a:pt x="229827" y="323759"/>
                  </a:lnTo>
                  <a:lnTo>
                    <a:pt x="250752" y="302506"/>
                  </a:lnTo>
                  <a:lnTo>
                    <a:pt x="257060" y="291999"/>
                  </a:lnTo>
                  <a:lnTo>
                    <a:pt x="261470" y="256098"/>
                  </a:lnTo>
                  <a:lnTo>
                    <a:pt x="249886" y="230323"/>
                  </a:lnTo>
                  <a:lnTo>
                    <a:pt x="234209" y="214781"/>
                  </a:lnTo>
                  <a:lnTo>
                    <a:pt x="226339" y="209576"/>
                  </a:lnTo>
                  <a:lnTo>
                    <a:pt x="104609" y="158039"/>
                  </a:lnTo>
                  <a:lnTo>
                    <a:pt x="78749" y="140512"/>
                  </a:lnTo>
                  <a:lnTo>
                    <a:pt x="67263" y="120116"/>
                  </a:lnTo>
                  <a:lnTo>
                    <a:pt x="64510" y="103213"/>
                  </a:lnTo>
                  <a:lnTo>
                    <a:pt x="64846" y="96165"/>
                  </a:lnTo>
                  <a:lnTo>
                    <a:pt x="93704" y="38960"/>
                  </a:lnTo>
                  <a:lnTo>
                    <a:pt x="139968" y="17084"/>
                  </a:lnTo>
                  <a:lnTo>
                    <a:pt x="182919" y="15203"/>
                  </a:lnTo>
                  <a:lnTo>
                    <a:pt x="201841" y="17984"/>
                  </a:lnTo>
                  <a:lnTo>
                    <a:pt x="285996" y="39936"/>
                  </a:lnTo>
                  <a:lnTo>
                    <a:pt x="326726" y="68298"/>
                  </a:lnTo>
                  <a:lnTo>
                    <a:pt x="335443" y="122011"/>
                  </a:lnTo>
                  <a:lnTo>
                    <a:pt x="323557" y="220015"/>
                  </a:lnTo>
                </a:path>
                <a:path w="335914" h="340360">
                  <a:moveTo>
                    <a:pt x="103568" y="330988"/>
                  </a:moveTo>
                  <a:lnTo>
                    <a:pt x="209921" y="338648"/>
                  </a:lnTo>
                  <a:lnTo>
                    <a:pt x="274839" y="301176"/>
                  </a:lnTo>
                  <a:lnTo>
                    <a:pt x="307245" y="253259"/>
                  </a:lnTo>
                  <a:lnTo>
                    <a:pt x="327202" y="171372"/>
                  </a:lnTo>
                  <a:lnTo>
                    <a:pt x="315769" y="130996"/>
                  </a:lnTo>
                  <a:lnTo>
                    <a:pt x="297426" y="107483"/>
                  </a:lnTo>
                  <a:lnTo>
                    <a:pt x="287832" y="99861"/>
                  </a:lnTo>
                  <a:lnTo>
                    <a:pt x="252814" y="90810"/>
                  </a:lnTo>
                  <a:lnTo>
                    <a:pt x="225748" y="98934"/>
                  </a:lnTo>
                  <a:lnTo>
                    <a:pt x="208294" y="112448"/>
                  </a:lnTo>
                  <a:lnTo>
                    <a:pt x="202107" y="119571"/>
                  </a:lnTo>
                  <a:lnTo>
                    <a:pt x="135140" y="233554"/>
                  </a:lnTo>
                  <a:lnTo>
                    <a:pt x="114395" y="256913"/>
                  </a:lnTo>
                  <a:lnTo>
                    <a:pt x="92678" y="265645"/>
                  </a:lnTo>
                  <a:lnTo>
                    <a:pt x="75561" y="266174"/>
                  </a:lnTo>
                  <a:lnTo>
                    <a:pt x="68618" y="264923"/>
                  </a:lnTo>
                  <a:lnTo>
                    <a:pt x="15661" y="228858"/>
                  </a:lnTo>
                  <a:lnTo>
                    <a:pt x="0" y="180139"/>
                  </a:lnTo>
                  <a:lnTo>
                    <a:pt x="3731" y="137309"/>
                  </a:lnTo>
                  <a:lnTo>
                    <a:pt x="8953" y="118911"/>
                  </a:lnTo>
                  <a:lnTo>
                    <a:pt x="41684" y="38334"/>
                  </a:lnTo>
                  <a:lnTo>
                    <a:pt x="75112" y="1645"/>
                  </a:lnTo>
                  <a:lnTo>
                    <a:pt x="129502" y="0"/>
                  </a:lnTo>
                  <a:lnTo>
                    <a:pt x="225120" y="24550"/>
                  </a:lnTo>
                </a:path>
              </a:pathLst>
            </a:custGeom>
            <a:ln w="4940">
              <a:solidFill>
                <a:srgbClr val="6F6E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3013362" y="4177077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34861" y="0"/>
                  </a:moveTo>
                  <a:lnTo>
                    <a:pt x="22679" y="633"/>
                  </a:lnTo>
                  <a:lnTo>
                    <a:pt x="12063" y="5713"/>
                  </a:lnTo>
                  <a:lnTo>
                    <a:pt x="4130" y="14410"/>
                  </a:lnTo>
                  <a:lnTo>
                    <a:pt x="0" y="25895"/>
                  </a:lnTo>
                  <a:lnTo>
                    <a:pt x="642" y="38058"/>
                  </a:lnTo>
                  <a:lnTo>
                    <a:pt x="5729" y="48660"/>
                  </a:lnTo>
                  <a:lnTo>
                    <a:pt x="14428" y="56584"/>
                  </a:lnTo>
                  <a:lnTo>
                    <a:pt x="25908" y="60718"/>
                  </a:lnTo>
                  <a:lnTo>
                    <a:pt x="38069" y="60085"/>
                  </a:lnTo>
                  <a:lnTo>
                    <a:pt x="48677" y="55008"/>
                  </a:lnTo>
                  <a:lnTo>
                    <a:pt x="56606" y="46318"/>
                  </a:lnTo>
                  <a:lnTo>
                    <a:pt x="60731" y="34848"/>
                  </a:lnTo>
                  <a:lnTo>
                    <a:pt x="60096" y="22676"/>
                  </a:lnTo>
                  <a:lnTo>
                    <a:pt x="55016" y="12066"/>
                  </a:lnTo>
                  <a:lnTo>
                    <a:pt x="46326" y="4136"/>
                  </a:lnTo>
                  <a:lnTo>
                    <a:pt x="348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3013362" y="4177077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34861" y="0"/>
                  </a:moveTo>
                  <a:lnTo>
                    <a:pt x="46326" y="4136"/>
                  </a:lnTo>
                  <a:lnTo>
                    <a:pt x="55016" y="12066"/>
                  </a:lnTo>
                  <a:lnTo>
                    <a:pt x="60096" y="22676"/>
                  </a:lnTo>
                  <a:lnTo>
                    <a:pt x="60731" y="34848"/>
                  </a:lnTo>
                  <a:lnTo>
                    <a:pt x="56606" y="46318"/>
                  </a:lnTo>
                  <a:lnTo>
                    <a:pt x="48677" y="55008"/>
                  </a:lnTo>
                  <a:lnTo>
                    <a:pt x="38069" y="60085"/>
                  </a:lnTo>
                  <a:lnTo>
                    <a:pt x="25908" y="60718"/>
                  </a:lnTo>
                  <a:lnTo>
                    <a:pt x="14428" y="56584"/>
                  </a:lnTo>
                  <a:lnTo>
                    <a:pt x="5729" y="48660"/>
                  </a:lnTo>
                  <a:lnTo>
                    <a:pt x="642" y="38058"/>
                  </a:lnTo>
                  <a:lnTo>
                    <a:pt x="0" y="25895"/>
                  </a:lnTo>
                  <a:lnTo>
                    <a:pt x="4130" y="14410"/>
                  </a:lnTo>
                  <a:lnTo>
                    <a:pt x="12063" y="5713"/>
                  </a:lnTo>
                  <a:lnTo>
                    <a:pt x="22679" y="633"/>
                  </a:lnTo>
                  <a:lnTo>
                    <a:pt x="34861" y="0"/>
                  </a:lnTo>
                  <a:close/>
                </a:path>
              </a:pathLst>
            </a:custGeom>
            <a:ln w="181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3057493" y="4240056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34861" y="0"/>
                  </a:moveTo>
                  <a:lnTo>
                    <a:pt x="22686" y="634"/>
                  </a:lnTo>
                  <a:lnTo>
                    <a:pt x="12072" y="5716"/>
                  </a:lnTo>
                  <a:lnTo>
                    <a:pt x="4138" y="14410"/>
                  </a:lnTo>
                  <a:lnTo>
                    <a:pt x="0" y="25882"/>
                  </a:lnTo>
                  <a:lnTo>
                    <a:pt x="638" y="38039"/>
                  </a:lnTo>
                  <a:lnTo>
                    <a:pt x="5726" y="48648"/>
                  </a:lnTo>
                  <a:lnTo>
                    <a:pt x="14421" y="56584"/>
                  </a:lnTo>
                  <a:lnTo>
                    <a:pt x="25882" y="60718"/>
                  </a:lnTo>
                  <a:lnTo>
                    <a:pt x="38055" y="60075"/>
                  </a:lnTo>
                  <a:lnTo>
                    <a:pt x="48663" y="54989"/>
                  </a:lnTo>
                  <a:lnTo>
                    <a:pt x="56590" y="46300"/>
                  </a:lnTo>
                  <a:lnTo>
                    <a:pt x="60718" y="34848"/>
                  </a:lnTo>
                  <a:lnTo>
                    <a:pt x="60087" y="22668"/>
                  </a:lnTo>
                  <a:lnTo>
                    <a:pt x="55014" y="12057"/>
                  </a:lnTo>
                  <a:lnTo>
                    <a:pt x="46329" y="4128"/>
                  </a:lnTo>
                  <a:lnTo>
                    <a:pt x="348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3057493" y="4240056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0" y="25882"/>
                  </a:moveTo>
                  <a:lnTo>
                    <a:pt x="4138" y="14410"/>
                  </a:lnTo>
                  <a:lnTo>
                    <a:pt x="12072" y="5716"/>
                  </a:lnTo>
                  <a:lnTo>
                    <a:pt x="22686" y="634"/>
                  </a:lnTo>
                  <a:lnTo>
                    <a:pt x="34861" y="0"/>
                  </a:lnTo>
                  <a:lnTo>
                    <a:pt x="46329" y="4128"/>
                  </a:lnTo>
                  <a:lnTo>
                    <a:pt x="55014" y="12057"/>
                  </a:lnTo>
                  <a:lnTo>
                    <a:pt x="60087" y="22668"/>
                  </a:lnTo>
                  <a:lnTo>
                    <a:pt x="60718" y="34848"/>
                  </a:lnTo>
                  <a:lnTo>
                    <a:pt x="56590" y="46300"/>
                  </a:lnTo>
                  <a:lnTo>
                    <a:pt x="48663" y="54989"/>
                  </a:lnTo>
                  <a:lnTo>
                    <a:pt x="38055" y="60075"/>
                  </a:lnTo>
                  <a:lnTo>
                    <a:pt x="25882" y="60718"/>
                  </a:lnTo>
                  <a:lnTo>
                    <a:pt x="14421" y="56584"/>
                  </a:lnTo>
                  <a:lnTo>
                    <a:pt x="5726" y="48648"/>
                  </a:lnTo>
                  <a:lnTo>
                    <a:pt x="638" y="38039"/>
                  </a:lnTo>
                  <a:lnTo>
                    <a:pt x="0" y="25882"/>
                  </a:lnTo>
                  <a:close/>
                </a:path>
              </a:pathLst>
            </a:custGeom>
            <a:ln w="181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3013362" y="4177077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34861" y="0"/>
                  </a:moveTo>
                  <a:lnTo>
                    <a:pt x="46326" y="4136"/>
                  </a:lnTo>
                  <a:lnTo>
                    <a:pt x="55016" y="12066"/>
                  </a:lnTo>
                  <a:lnTo>
                    <a:pt x="60096" y="22676"/>
                  </a:lnTo>
                  <a:lnTo>
                    <a:pt x="60731" y="34848"/>
                  </a:lnTo>
                  <a:lnTo>
                    <a:pt x="56606" y="46318"/>
                  </a:lnTo>
                  <a:lnTo>
                    <a:pt x="48677" y="55008"/>
                  </a:lnTo>
                  <a:lnTo>
                    <a:pt x="38069" y="60085"/>
                  </a:lnTo>
                  <a:lnTo>
                    <a:pt x="25908" y="60718"/>
                  </a:lnTo>
                  <a:lnTo>
                    <a:pt x="14428" y="56584"/>
                  </a:lnTo>
                  <a:lnTo>
                    <a:pt x="5729" y="48660"/>
                  </a:lnTo>
                  <a:lnTo>
                    <a:pt x="642" y="38058"/>
                  </a:lnTo>
                  <a:lnTo>
                    <a:pt x="0" y="25895"/>
                  </a:lnTo>
                  <a:lnTo>
                    <a:pt x="4130" y="14410"/>
                  </a:lnTo>
                  <a:lnTo>
                    <a:pt x="12063" y="5713"/>
                  </a:lnTo>
                  <a:lnTo>
                    <a:pt x="22679" y="633"/>
                  </a:lnTo>
                  <a:lnTo>
                    <a:pt x="34861" y="0"/>
                  </a:lnTo>
                  <a:close/>
                </a:path>
              </a:pathLst>
            </a:custGeom>
            <a:ln w="11531">
              <a:solidFill>
                <a:srgbClr val="60A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3161967" y="4088576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4" h="61595">
                  <a:moveTo>
                    <a:pt x="30133" y="0"/>
                  </a:moveTo>
                  <a:lnTo>
                    <a:pt x="18622" y="2477"/>
                  </a:lnTo>
                  <a:lnTo>
                    <a:pt x="8882" y="9084"/>
                  </a:lnTo>
                  <a:lnTo>
                    <a:pt x="2201" y="19270"/>
                  </a:lnTo>
                  <a:lnTo>
                    <a:pt x="0" y="31272"/>
                  </a:lnTo>
                  <a:lnTo>
                    <a:pt x="2480" y="42782"/>
                  </a:lnTo>
                  <a:lnTo>
                    <a:pt x="9094" y="52519"/>
                  </a:lnTo>
                  <a:lnTo>
                    <a:pt x="19295" y="59199"/>
                  </a:lnTo>
                  <a:lnTo>
                    <a:pt x="31279" y="61402"/>
                  </a:lnTo>
                  <a:lnTo>
                    <a:pt x="42787" y="58926"/>
                  </a:lnTo>
                  <a:lnTo>
                    <a:pt x="52527" y="52316"/>
                  </a:lnTo>
                  <a:lnTo>
                    <a:pt x="59211" y="42117"/>
                  </a:lnTo>
                  <a:lnTo>
                    <a:pt x="61416" y="30126"/>
                  </a:lnTo>
                  <a:lnTo>
                    <a:pt x="58933" y="18616"/>
                  </a:lnTo>
                  <a:lnTo>
                    <a:pt x="52319" y="8877"/>
                  </a:lnTo>
                  <a:lnTo>
                    <a:pt x="42129" y="2201"/>
                  </a:lnTo>
                  <a:lnTo>
                    <a:pt x="301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3161967" y="4088576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4" h="61595">
                  <a:moveTo>
                    <a:pt x="42129" y="2201"/>
                  </a:moveTo>
                  <a:lnTo>
                    <a:pt x="52319" y="8877"/>
                  </a:lnTo>
                  <a:lnTo>
                    <a:pt x="58933" y="18616"/>
                  </a:lnTo>
                  <a:lnTo>
                    <a:pt x="61416" y="30126"/>
                  </a:lnTo>
                  <a:lnTo>
                    <a:pt x="59211" y="42117"/>
                  </a:lnTo>
                  <a:lnTo>
                    <a:pt x="52527" y="52316"/>
                  </a:lnTo>
                  <a:lnTo>
                    <a:pt x="42787" y="58926"/>
                  </a:lnTo>
                  <a:lnTo>
                    <a:pt x="31279" y="61402"/>
                  </a:lnTo>
                  <a:lnTo>
                    <a:pt x="19295" y="59199"/>
                  </a:lnTo>
                  <a:lnTo>
                    <a:pt x="9094" y="52519"/>
                  </a:lnTo>
                  <a:lnTo>
                    <a:pt x="2480" y="42782"/>
                  </a:lnTo>
                  <a:lnTo>
                    <a:pt x="0" y="31272"/>
                  </a:lnTo>
                  <a:lnTo>
                    <a:pt x="2201" y="19270"/>
                  </a:lnTo>
                  <a:lnTo>
                    <a:pt x="8882" y="9084"/>
                  </a:lnTo>
                  <a:lnTo>
                    <a:pt x="18622" y="2477"/>
                  </a:lnTo>
                  <a:lnTo>
                    <a:pt x="30133" y="0"/>
                  </a:lnTo>
                  <a:lnTo>
                    <a:pt x="42129" y="2201"/>
                  </a:lnTo>
                  <a:close/>
                </a:path>
              </a:pathLst>
            </a:custGeom>
            <a:ln w="181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3161967" y="4088576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4" h="61595">
                  <a:moveTo>
                    <a:pt x="30133" y="0"/>
                  </a:moveTo>
                  <a:lnTo>
                    <a:pt x="18622" y="2477"/>
                  </a:lnTo>
                  <a:lnTo>
                    <a:pt x="8882" y="9084"/>
                  </a:lnTo>
                  <a:lnTo>
                    <a:pt x="2201" y="19270"/>
                  </a:lnTo>
                  <a:lnTo>
                    <a:pt x="0" y="31272"/>
                  </a:lnTo>
                  <a:lnTo>
                    <a:pt x="2480" y="42782"/>
                  </a:lnTo>
                  <a:lnTo>
                    <a:pt x="9094" y="52519"/>
                  </a:lnTo>
                  <a:lnTo>
                    <a:pt x="19295" y="59199"/>
                  </a:lnTo>
                  <a:lnTo>
                    <a:pt x="31279" y="61402"/>
                  </a:lnTo>
                  <a:lnTo>
                    <a:pt x="42787" y="58926"/>
                  </a:lnTo>
                  <a:lnTo>
                    <a:pt x="52527" y="52316"/>
                  </a:lnTo>
                  <a:lnTo>
                    <a:pt x="59211" y="42117"/>
                  </a:lnTo>
                  <a:lnTo>
                    <a:pt x="61416" y="30126"/>
                  </a:lnTo>
                  <a:lnTo>
                    <a:pt x="58933" y="18616"/>
                  </a:lnTo>
                  <a:lnTo>
                    <a:pt x="52319" y="8877"/>
                  </a:lnTo>
                  <a:lnTo>
                    <a:pt x="42129" y="2201"/>
                  </a:lnTo>
                  <a:lnTo>
                    <a:pt x="301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3161967" y="4088576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4" h="61595">
                  <a:moveTo>
                    <a:pt x="42129" y="2201"/>
                  </a:moveTo>
                  <a:lnTo>
                    <a:pt x="52319" y="8877"/>
                  </a:lnTo>
                  <a:lnTo>
                    <a:pt x="58933" y="18616"/>
                  </a:lnTo>
                  <a:lnTo>
                    <a:pt x="61416" y="30126"/>
                  </a:lnTo>
                  <a:lnTo>
                    <a:pt x="59211" y="42117"/>
                  </a:lnTo>
                  <a:lnTo>
                    <a:pt x="52527" y="52316"/>
                  </a:lnTo>
                  <a:lnTo>
                    <a:pt x="42787" y="58926"/>
                  </a:lnTo>
                  <a:lnTo>
                    <a:pt x="31279" y="61402"/>
                  </a:lnTo>
                  <a:lnTo>
                    <a:pt x="19295" y="59199"/>
                  </a:lnTo>
                  <a:lnTo>
                    <a:pt x="9094" y="52519"/>
                  </a:lnTo>
                  <a:lnTo>
                    <a:pt x="2480" y="42782"/>
                  </a:lnTo>
                  <a:lnTo>
                    <a:pt x="0" y="31272"/>
                  </a:lnTo>
                  <a:lnTo>
                    <a:pt x="2201" y="19270"/>
                  </a:lnTo>
                  <a:lnTo>
                    <a:pt x="8882" y="9084"/>
                  </a:lnTo>
                  <a:lnTo>
                    <a:pt x="18622" y="2477"/>
                  </a:lnTo>
                  <a:lnTo>
                    <a:pt x="30133" y="0"/>
                  </a:lnTo>
                  <a:lnTo>
                    <a:pt x="42129" y="2201"/>
                  </a:lnTo>
                  <a:close/>
                </a:path>
              </a:pathLst>
            </a:custGeom>
            <a:ln w="13830">
              <a:solidFill>
                <a:srgbClr val="9C5A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24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170286" y="4096880"/>
              <a:ext cx="44789" cy="44792"/>
            </a:xfrm>
            <a:prstGeom prst="rect">
              <a:avLst/>
            </a:prstGeom>
          </p:spPr>
        </p:pic>
        <p:sp>
          <p:nvSpPr>
            <p:cNvPr id="248" name="object 248"/>
            <p:cNvSpPr/>
            <p:nvPr/>
          </p:nvSpPr>
          <p:spPr>
            <a:xfrm>
              <a:off x="3170287" y="4096879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30723" y="1612"/>
                  </a:moveTo>
                  <a:lnTo>
                    <a:pt x="38157" y="6484"/>
                  </a:lnTo>
                  <a:lnTo>
                    <a:pt x="42976" y="13580"/>
                  </a:lnTo>
                  <a:lnTo>
                    <a:pt x="44783" y="21970"/>
                  </a:lnTo>
                  <a:lnTo>
                    <a:pt x="43181" y="30721"/>
                  </a:lnTo>
                  <a:lnTo>
                    <a:pt x="38306" y="38159"/>
                  </a:lnTo>
                  <a:lnTo>
                    <a:pt x="31202" y="42986"/>
                  </a:lnTo>
                  <a:lnTo>
                    <a:pt x="22807" y="44797"/>
                  </a:lnTo>
                  <a:lnTo>
                    <a:pt x="14060" y="43192"/>
                  </a:lnTo>
                  <a:lnTo>
                    <a:pt x="6624" y="38317"/>
                  </a:lnTo>
                  <a:lnTo>
                    <a:pt x="1803" y="31213"/>
                  </a:lnTo>
                  <a:lnTo>
                    <a:pt x="0" y="22818"/>
                  </a:lnTo>
                  <a:lnTo>
                    <a:pt x="1614" y="14071"/>
                  </a:lnTo>
                  <a:lnTo>
                    <a:pt x="6480" y="6632"/>
                  </a:lnTo>
                  <a:lnTo>
                    <a:pt x="13578" y="1807"/>
                  </a:lnTo>
                  <a:lnTo>
                    <a:pt x="21970" y="0"/>
                  </a:lnTo>
                  <a:lnTo>
                    <a:pt x="30723" y="1612"/>
                  </a:lnTo>
                  <a:close/>
                </a:path>
              </a:pathLst>
            </a:custGeom>
            <a:ln w="38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3092258" y="411808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4" h="61595">
                  <a:moveTo>
                    <a:pt x="30108" y="0"/>
                  </a:moveTo>
                  <a:lnTo>
                    <a:pt x="18610" y="2479"/>
                  </a:lnTo>
                  <a:lnTo>
                    <a:pt x="8880" y="9089"/>
                  </a:lnTo>
                  <a:lnTo>
                    <a:pt x="2203" y="19282"/>
                  </a:lnTo>
                  <a:lnTo>
                    <a:pt x="0" y="31272"/>
                  </a:lnTo>
                  <a:lnTo>
                    <a:pt x="2474" y="42779"/>
                  </a:lnTo>
                  <a:lnTo>
                    <a:pt x="9080" y="52517"/>
                  </a:lnTo>
                  <a:lnTo>
                    <a:pt x="19272" y="59198"/>
                  </a:lnTo>
                  <a:lnTo>
                    <a:pt x="31266" y="61396"/>
                  </a:lnTo>
                  <a:lnTo>
                    <a:pt x="42773" y="58909"/>
                  </a:lnTo>
                  <a:lnTo>
                    <a:pt x="52508" y="52294"/>
                  </a:lnTo>
                  <a:lnTo>
                    <a:pt x="59188" y="42104"/>
                  </a:lnTo>
                  <a:lnTo>
                    <a:pt x="61389" y="30119"/>
                  </a:lnTo>
                  <a:lnTo>
                    <a:pt x="58908" y="18619"/>
                  </a:lnTo>
                  <a:lnTo>
                    <a:pt x="52294" y="8886"/>
                  </a:lnTo>
                  <a:lnTo>
                    <a:pt x="42093" y="2201"/>
                  </a:lnTo>
                  <a:lnTo>
                    <a:pt x="301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3092258" y="411808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4" h="61595">
                  <a:moveTo>
                    <a:pt x="59188" y="42104"/>
                  </a:moveTo>
                  <a:lnTo>
                    <a:pt x="52508" y="52294"/>
                  </a:lnTo>
                  <a:lnTo>
                    <a:pt x="42773" y="58909"/>
                  </a:lnTo>
                  <a:lnTo>
                    <a:pt x="31266" y="61396"/>
                  </a:lnTo>
                  <a:lnTo>
                    <a:pt x="19272" y="59198"/>
                  </a:lnTo>
                  <a:lnTo>
                    <a:pt x="9080" y="52517"/>
                  </a:lnTo>
                  <a:lnTo>
                    <a:pt x="2474" y="42779"/>
                  </a:lnTo>
                  <a:lnTo>
                    <a:pt x="0" y="31272"/>
                  </a:lnTo>
                  <a:lnTo>
                    <a:pt x="2203" y="19282"/>
                  </a:lnTo>
                  <a:lnTo>
                    <a:pt x="8880" y="9089"/>
                  </a:lnTo>
                  <a:lnTo>
                    <a:pt x="18610" y="2479"/>
                  </a:lnTo>
                  <a:lnTo>
                    <a:pt x="30108" y="0"/>
                  </a:lnTo>
                  <a:lnTo>
                    <a:pt x="42093" y="2201"/>
                  </a:lnTo>
                  <a:lnTo>
                    <a:pt x="52294" y="8886"/>
                  </a:lnTo>
                  <a:lnTo>
                    <a:pt x="58908" y="18619"/>
                  </a:lnTo>
                  <a:lnTo>
                    <a:pt x="61389" y="30119"/>
                  </a:lnTo>
                  <a:lnTo>
                    <a:pt x="59188" y="42104"/>
                  </a:lnTo>
                  <a:close/>
                </a:path>
              </a:pathLst>
            </a:custGeom>
            <a:ln w="38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3092258" y="411808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4" h="61595">
                  <a:moveTo>
                    <a:pt x="30108" y="0"/>
                  </a:moveTo>
                  <a:lnTo>
                    <a:pt x="18610" y="2479"/>
                  </a:lnTo>
                  <a:lnTo>
                    <a:pt x="8880" y="9089"/>
                  </a:lnTo>
                  <a:lnTo>
                    <a:pt x="2203" y="19282"/>
                  </a:lnTo>
                  <a:lnTo>
                    <a:pt x="0" y="31272"/>
                  </a:lnTo>
                  <a:lnTo>
                    <a:pt x="2474" y="42779"/>
                  </a:lnTo>
                  <a:lnTo>
                    <a:pt x="9080" y="52517"/>
                  </a:lnTo>
                  <a:lnTo>
                    <a:pt x="19272" y="59198"/>
                  </a:lnTo>
                  <a:lnTo>
                    <a:pt x="31266" y="61396"/>
                  </a:lnTo>
                  <a:lnTo>
                    <a:pt x="42773" y="58909"/>
                  </a:lnTo>
                  <a:lnTo>
                    <a:pt x="52508" y="52294"/>
                  </a:lnTo>
                  <a:lnTo>
                    <a:pt x="59188" y="42104"/>
                  </a:lnTo>
                  <a:lnTo>
                    <a:pt x="61389" y="30119"/>
                  </a:lnTo>
                  <a:lnTo>
                    <a:pt x="58908" y="18619"/>
                  </a:lnTo>
                  <a:lnTo>
                    <a:pt x="52294" y="8886"/>
                  </a:lnTo>
                  <a:lnTo>
                    <a:pt x="42093" y="2201"/>
                  </a:lnTo>
                  <a:lnTo>
                    <a:pt x="301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3092258" y="411808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4" h="61595">
                  <a:moveTo>
                    <a:pt x="59188" y="42104"/>
                  </a:moveTo>
                  <a:lnTo>
                    <a:pt x="52508" y="52294"/>
                  </a:lnTo>
                  <a:lnTo>
                    <a:pt x="42773" y="58909"/>
                  </a:lnTo>
                  <a:lnTo>
                    <a:pt x="31266" y="61396"/>
                  </a:lnTo>
                  <a:lnTo>
                    <a:pt x="19272" y="59198"/>
                  </a:lnTo>
                  <a:lnTo>
                    <a:pt x="9080" y="52517"/>
                  </a:lnTo>
                  <a:lnTo>
                    <a:pt x="2474" y="42779"/>
                  </a:lnTo>
                  <a:lnTo>
                    <a:pt x="0" y="31272"/>
                  </a:lnTo>
                  <a:lnTo>
                    <a:pt x="2203" y="19282"/>
                  </a:lnTo>
                  <a:lnTo>
                    <a:pt x="8880" y="9089"/>
                  </a:lnTo>
                  <a:lnTo>
                    <a:pt x="18610" y="2479"/>
                  </a:lnTo>
                  <a:lnTo>
                    <a:pt x="30108" y="0"/>
                  </a:lnTo>
                  <a:lnTo>
                    <a:pt x="42093" y="2201"/>
                  </a:lnTo>
                  <a:lnTo>
                    <a:pt x="52294" y="8886"/>
                  </a:lnTo>
                  <a:lnTo>
                    <a:pt x="58908" y="18619"/>
                  </a:lnTo>
                  <a:lnTo>
                    <a:pt x="61389" y="30119"/>
                  </a:lnTo>
                  <a:lnTo>
                    <a:pt x="59188" y="42104"/>
                  </a:lnTo>
                  <a:close/>
                </a:path>
              </a:pathLst>
            </a:custGeom>
            <a:ln w="181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3092258" y="411808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4" h="61595">
                  <a:moveTo>
                    <a:pt x="30108" y="0"/>
                  </a:moveTo>
                  <a:lnTo>
                    <a:pt x="18610" y="2479"/>
                  </a:lnTo>
                  <a:lnTo>
                    <a:pt x="8880" y="9089"/>
                  </a:lnTo>
                  <a:lnTo>
                    <a:pt x="2203" y="19282"/>
                  </a:lnTo>
                  <a:lnTo>
                    <a:pt x="0" y="31272"/>
                  </a:lnTo>
                  <a:lnTo>
                    <a:pt x="2474" y="42779"/>
                  </a:lnTo>
                  <a:lnTo>
                    <a:pt x="9080" y="52517"/>
                  </a:lnTo>
                  <a:lnTo>
                    <a:pt x="19272" y="59198"/>
                  </a:lnTo>
                  <a:lnTo>
                    <a:pt x="31266" y="61396"/>
                  </a:lnTo>
                  <a:lnTo>
                    <a:pt x="42773" y="58909"/>
                  </a:lnTo>
                  <a:lnTo>
                    <a:pt x="52508" y="52294"/>
                  </a:lnTo>
                  <a:lnTo>
                    <a:pt x="59188" y="42104"/>
                  </a:lnTo>
                  <a:lnTo>
                    <a:pt x="61389" y="30119"/>
                  </a:lnTo>
                  <a:lnTo>
                    <a:pt x="58908" y="18619"/>
                  </a:lnTo>
                  <a:lnTo>
                    <a:pt x="52294" y="8886"/>
                  </a:lnTo>
                  <a:lnTo>
                    <a:pt x="42093" y="2201"/>
                  </a:lnTo>
                  <a:lnTo>
                    <a:pt x="301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3092258" y="411808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4" h="61595">
                  <a:moveTo>
                    <a:pt x="59188" y="42104"/>
                  </a:moveTo>
                  <a:lnTo>
                    <a:pt x="52508" y="52294"/>
                  </a:lnTo>
                  <a:lnTo>
                    <a:pt x="42773" y="58909"/>
                  </a:lnTo>
                  <a:lnTo>
                    <a:pt x="31266" y="61396"/>
                  </a:lnTo>
                  <a:lnTo>
                    <a:pt x="19272" y="59198"/>
                  </a:lnTo>
                  <a:lnTo>
                    <a:pt x="9080" y="52517"/>
                  </a:lnTo>
                  <a:lnTo>
                    <a:pt x="2474" y="42779"/>
                  </a:lnTo>
                  <a:lnTo>
                    <a:pt x="0" y="31272"/>
                  </a:lnTo>
                  <a:lnTo>
                    <a:pt x="2203" y="19282"/>
                  </a:lnTo>
                  <a:lnTo>
                    <a:pt x="8880" y="9089"/>
                  </a:lnTo>
                  <a:lnTo>
                    <a:pt x="18610" y="2479"/>
                  </a:lnTo>
                  <a:lnTo>
                    <a:pt x="30108" y="0"/>
                  </a:lnTo>
                  <a:lnTo>
                    <a:pt x="42093" y="2201"/>
                  </a:lnTo>
                  <a:lnTo>
                    <a:pt x="52294" y="8886"/>
                  </a:lnTo>
                  <a:lnTo>
                    <a:pt x="58908" y="18619"/>
                  </a:lnTo>
                  <a:lnTo>
                    <a:pt x="61389" y="30119"/>
                  </a:lnTo>
                  <a:lnTo>
                    <a:pt x="59188" y="42104"/>
                  </a:lnTo>
                  <a:close/>
                </a:path>
              </a:pathLst>
            </a:custGeom>
            <a:ln w="11531">
              <a:solidFill>
                <a:srgbClr val="C471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5" name="object 25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100567" y="4126382"/>
              <a:ext cx="44773" cy="44776"/>
            </a:xfrm>
            <a:prstGeom prst="rect">
              <a:avLst/>
            </a:prstGeom>
          </p:spPr>
        </p:pic>
        <p:sp>
          <p:nvSpPr>
            <p:cNvPr id="256" name="object 256"/>
            <p:cNvSpPr/>
            <p:nvPr/>
          </p:nvSpPr>
          <p:spPr>
            <a:xfrm>
              <a:off x="3100568" y="4126387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43159" y="30713"/>
                  </a:moveTo>
                  <a:lnTo>
                    <a:pt x="38294" y="38148"/>
                  </a:lnTo>
                  <a:lnTo>
                    <a:pt x="31198" y="42967"/>
                  </a:lnTo>
                  <a:lnTo>
                    <a:pt x="22809" y="44774"/>
                  </a:lnTo>
                  <a:lnTo>
                    <a:pt x="14064" y="43172"/>
                  </a:lnTo>
                  <a:lnTo>
                    <a:pt x="6632" y="38299"/>
                  </a:lnTo>
                  <a:lnTo>
                    <a:pt x="1810" y="31199"/>
                  </a:lnTo>
                  <a:lnTo>
                    <a:pt x="0" y="22809"/>
                  </a:lnTo>
                  <a:lnTo>
                    <a:pt x="1605" y="14064"/>
                  </a:lnTo>
                  <a:lnTo>
                    <a:pt x="6480" y="6632"/>
                  </a:lnTo>
                  <a:lnTo>
                    <a:pt x="13583" y="1810"/>
                  </a:lnTo>
                  <a:lnTo>
                    <a:pt x="21974" y="0"/>
                  </a:lnTo>
                  <a:lnTo>
                    <a:pt x="30713" y="1605"/>
                  </a:lnTo>
                  <a:lnTo>
                    <a:pt x="38148" y="6485"/>
                  </a:lnTo>
                  <a:lnTo>
                    <a:pt x="42966" y="13588"/>
                  </a:lnTo>
                  <a:lnTo>
                    <a:pt x="44769" y="21975"/>
                  </a:lnTo>
                  <a:lnTo>
                    <a:pt x="43159" y="30713"/>
                  </a:lnTo>
                  <a:close/>
                </a:path>
              </a:pathLst>
            </a:custGeom>
            <a:ln w="38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3057493" y="4240056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0" y="25882"/>
                  </a:moveTo>
                  <a:lnTo>
                    <a:pt x="4138" y="14410"/>
                  </a:lnTo>
                  <a:lnTo>
                    <a:pt x="12072" y="5716"/>
                  </a:lnTo>
                  <a:lnTo>
                    <a:pt x="22686" y="634"/>
                  </a:lnTo>
                  <a:lnTo>
                    <a:pt x="34861" y="0"/>
                  </a:lnTo>
                  <a:lnTo>
                    <a:pt x="46329" y="4128"/>
                  </a:lnTo>
                  <a:lnTo>
                    <a:pt x="55014" y="12057"/>
                  </a:lnTo>
                  <a:lnTo>
                    <a:pt x="60087" y="22668"/>
                  </a:lnTo>
                  <a:lnTo>
                    <a:pt x="60718" y="34848"/>
                  </a:lnTo>
                  <a:lnTo>
                    <a:pt x="56590" y="46300"/>
                  </a:lnTo>
                  <a:lnTo>
                    <a:pt x="48663" y="54989"/>
                  </a:lnTo>
                  <a:lnTo>
                    <a:pt x="38055" y="60075"/>
                  </a:lnTo>
                  <a:lnTo>
                    <a:pt x="25882" y="60718"/>
                  </a:lnTo>
                  <a:lnTo>
                    <a:pt x="14421" y="56584"/>
                  </a:lnTo>
                  <a:lnTo>
                    <a:pt x="5726" y="48648"/>
                  </a:lnTo>
                  <a:lnTo>
                    <a:pt x="638" y="38039"/>
                  </a:lnTo>
                  <a:lnTo>
                    <a:pt x="0" y="25882"/>
                  </a:lnTo>
                  <a:close/>
                </a:path>
              </a:pathLst>
            </a:custGeom>
            <a:ln w="10096">
              <a:solidFill>
                <a:srgbClr val="C3C9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3260009" y="4230822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27636" y="0"/>
                  </a:moveTo>
                  <a:lnTo>
                    <a:pt x="16361" y="3348"/>
                  </a:lnTo>
                  <a:lnTo>
                    <a:pt x="7165" y="10683"/>
                  </a:lnTo>
                  <a:lnTo>
                    <a:pt x="1284" y="21366"/>
                  </a:lnTo>
                  <a:lnTo>
                    <a:pt x="0" y="33485"/>
                  </a:lnTo>
                  <a:lnTo>
                    <a:pt x="3340" y="44763"/>
                  </a:lnTo>
                  <a:lnTo>
                    <a:pt x="10669" y="53960"/>
                  </a:lnTo>
                  <a:lnTo>
                    <a:pt x="21350" y="59835"/>
                  </a:lnTo>
                  <a:lnTo>
                    <a:pt x="33485" y="61119"/>
                  </a:lnTo>
                  <a:lnTo>
                    <a:pt x="44774" y="57768"/>
                  </a:lnTo>
                  <a:lnTo>
                    <a:pt x="53974" y="50430"/>
                  </a:lnTo>
                  <a:lnTo>
                    <a:pt x="59844" y="39756"/>
                  </a:lnTo>
                  <a:lnTo>
                    <a:pt x="61127" y="27627"/>
                  </a:lnTo>
                  <a:lnTo>
                    <a:pt x="57780" y="16348"/>
                  </a:lnTo>
                  <a:lnTo>
                    <a:pt x="50443" y="7154"/>
                  </a:lnTo>
                  <a:lnTo>
                    <a:pt x="39753" y="1275"/>
                  </a:lnTo>
                  <a:lnTo>
                    <a:pt x="276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3260009" y="4230822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21350" y="59835"/>
                  </a:moveTo>
                  <a:lnTo>
                    <a:pt x="10669" y="53960"/>
                  </a:lnTo>
                  <a:lnTo>
                    <a:pt x="3340" y="44763"/>
                  </a:lnTo>
                  <a:lnTo>
                    <a:pt x="0" y="33485"/>
                  </a:lnTo>
                  <a:lnTo>
                    <a:pt x="1284" y="21366"/>
                  </a:lnTo>
                  <a:lnTo>
                    <a:pt x="7165" y="10683"/>
                  </a:lnTo>
                  <a:lnTo>
                    <a:pt x="16361" y="3348"/>
                  </a:lnTo>
                  <a:lnTo>
                    <a:pt x="27636" y="0"/>
                  </a:lnTo>
                  <a:lnTo>
                    <a:pt x="39753" y="1275"/>
                  </a:lnTo>
                  <a:lnTo>
                    <a:pt x="50443" y="7154"/>
                  </a:lnTo>
                  <a:lnTo>
                    <a:pt x="57780" y="16348"/>
                  </a:lnTo>
                  <a:lnTo>
                    <a:pt x="61127" y="27627"/>
                  </a:lnTo>
                  <a:lnTo>
                    <a:pt x="59844" y="39756"/>
                  </a:lnTo>
                  <a:lnTo>
                    <a:pt x="53974" y="50430"/>
                  </a:lnTo>
                  <a:lnTo>
                    <a:pt x="44774" y="57768"/>
                  </a:lnTo>
                  <a:lnTo>
                    <a:pt x="33485" y="61119"/>
                  </a:lnTo>
                  <a:lnTo>
                    <a:pt x="21350" y="59835"/>
                  </a:lnTo>
                  <a:close/>
                </a:path>
              </a:pathLst>
            </a:custGeom>
            <a:ln w="181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3226289" y="4161700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27646" y="0"/>
                  </a:moveTo>
                  <a:lnTo>
                    <a:pt x="16364" y="3347"/>
                  </a:lnTo>
                  <a:lnTo>
                    <a:pt x="7156" y="10680"/>
                  </a:lnTo>
                  <a:lnTo>
                    <a:pt x="1259" y="21352"/>
                  </a:lnTo>
                  <a:lnTo>
                    <a:pt x="0" y="33481"/>
                  </a:lnTo>
                  <a:lnTo>
                    <a:pt x="3359" y="44758"/>
                  </a:lnTo>
                  <a:lnTo>
                    <a:pt x="10697" y="53949"/>
                  </a:lnTo>
                  <a:lnTo>
                    <a:pt x="21375" y="59820"/>
                  </a:lnTo>
                  <a:lnTo>
                    <a:pt x="33494" y="61114"/>
                  </a:lnTo>
                  <a:lnTo>
                    <a:pt x="44774" y="57769"/>
                  </a:lnTo>
                  <a:lnTo>
                    <a:pt x="53974" y="50434"/>
                  </a:lnTo>
                  <a:lnTo>
                    <a:pt x="59856" y="39754"/>
                  </a:lnTo>
                  <a:lnTo>
                    <a:pt x="61132" y="27636"/>
                  </a:lnTo>
                  <a:lnTo>
                    <a:pt x="57774" y="16358"/>
                  </a:lnTo>
                  <a:lnTo>
                    <a:pt x="50434" y="7161"/>
                  </a:lnTo>
                  <a:lnTo>
                    <a:pt x="39765" y="1286"/>
                  </a:lnTo>
                  <a:lnTo>
                    <a:pt x="2764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3226289" y="4161700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59856" y="39754"/>
                  </a:moveTo>
                  <a:lnTo>
                    <a:pt x="53974" y="50434"/>
                  </a:lnTo>
                  <a:lnTo>
                    <a:pt x="44774" y="57769"/>
                  </a:lnTo>
                  <a:lnTo>
                    <a:pt x="33494" y="61114"/>
                  </a:lnTo>
                  <a:lnTo>
                    <a:pt x="21375" y="59820"/>
                  </a:lnTo>
                  <a:lnTo>
                    <a:pt x="10697" y="53949"/>
                  </a:lnTo>
                  <a:lnTo>
                    <a:pt x="3359" y="44758"/>
                  </a:lnTo>
                  <a:lnTo>
                    <a:pt x="0" y="33481"/>
                  </a:lnTo>
                  <a:lnTo>
                    <a:pt x="1259" y="21352"/>
                  </a:lnTo>
                  <a:lnTo>
                    <a:pt x="7156" y="10680"/>
                  </a:lnTo>
                  <a:lnTo>
                    <a:pt x="16364" y="3347"/>
                  </a:lnTo>
                  <a:lnTo>
                    <a:pt x="27646" y="0"/>
                  </a:lnTo>
                  <a:lnTo>
                    <a:pt x="39765" y="1286"/>
                  </a:lnTo>
                  <a:lnTo>
                    <a:pt x="50434" y="7161"/>
                  </a:lnTo>
                  <a:lnTo>
                    <a:pt x="57774" y="16358"/>
                  </a:lnTo>
                  <a:lnTo>
                    <a:pt x="61132" y="27636"/>
                  </a:lnTo>
                  <a:lnTo>
                    <a:pt x="59856" y="39754"/>
                  </a:lnTo>
                  <a:close/>
                </a:path>
              </a:pathLst>
            </a:custGeom>
            <a:ln w="181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3260009" y="4230822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21350" y="59835"/>
                  </a:moveTo>
                  <a:lnTo>
                    <a:pt x="10669" y="53960"/>
                  </a:lnTo>
                  <a:lnTo>
                    <a:pt x="3340" y="44763"/>
                  </a:lnTo>
                  <a:lnTo>
                    <a:pt x="0" y="33485"/>
                  </a:lnTo>
                  <a:lnTo>
                    <a:pt x="1284" y="21366"/>
                  </a:lnTo>
                  <a:lnTo>
                    <a:pt x="7165" y="10683"/>
                  </a:lnTo>
                  <a:lnTo>
                    <a:pt x="16361" y="3348"/>
                  </a:lnTo>
                  <a:lnTo>
                    <a:pt x="27636" y="0"/>
                  </a:lnTo>
                  <a:lnTo>
                    <a:pt x="39753" y="1275"/>
                  </a:lnTo>
                  <a:lnTo>
                    <a:pt x="50443" y="7154"/>
                  </a:lnTo>
                  <a:lnTo>
                    <a:pt x="57780" y="16348"/>
                  </a:lnTo>
                  <a:lnTo>
                    <a:pt x="61127" y="27627"/>
                  </a:lnTo>
                  <a:lnTo>
                    <a:pt x="59844" y="39756"/>
                  </a:lnTo>
                  <a:lnTo>
                    <a:pt x="53974" y="50430"/>
                  </a:lnTo>
                  <a:lnTo>
                    <a:pt x="44774" y="57768"/>
                  </a:lnTo>
                  <a:lnTo>
                    <a:pt x="33485" y="61119"/>
                  </a:lnTo>
                  <a:lnTo>
                    <a:pt x="21350" y="59835"/>
                  </a:lnTo>
                  <a:close/>
                </a:path>
              </a:pathLst>
            </a:custGeom>
            <a:ln w="11531">
              <a:solidFill>
                <a:srgbClr val="84A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3" name="object 26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234561" y="4169867"/>
              <a:ext cx="44597" cy="44674"/>
            </a:xfrm>
            <a:prstGeom prst="rect">
              <a:avLst/>
            </a:prstGeom>
          </p:spPr>
        </p:pic>
        <p:sp>
          <p:nvSpPr>
            <p:cNvPr id="264" name="object 264"/>
            <p:cNvSpPr/>
            <p:nvPr/>
          </p:nvSpPr>
          <p:spPr>
            <a:xfrm>
              <a:off x="3234563" y="4169976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43663" y="28987"/>
                  </a:moveTo>
                  <a:lnTo>
                    <a:pt x="39363" y="36774"/>
                  </a:lnTo>
                  <a:lnTo>
                    <a:pt x="32649" y="42124"/>
                  </a:lnTo>
                  <a:lnTo>
                    <a:pt x="24425" y="44566"/>
                  </a:lnTo>
                  <a:lnTo>
                    <a:pt x="15596" y="43631"/>
                  </a:lnTo>
                  <a:lnTo>
                    <a:pt x="7802" y="39358"/>
                  </a:lnTo>
                  <a:lnTo>
                    <a:pt x="2447" y="32653"/>
                  </a:lnTo>
                  <a:lnTo>
                    <a:pt x="0" y="24426"/>
                  </a:lnTo>
                  <a:lnTo>
                    <a:pt x="928" y="15589"/>
                  </a:lnTo>
                  <a:lnTo>
                    <a:pt x="5224" y="7802"/>
                  </a:lnTo>
                  <a:lnTo>
                    <a:pt x="11932" y="2449"/>
                  </a:lnTo>
                  <a:lnTo>
                    <a:pt x="20155" y="0"/>
                  </a:lnTo>
                  <a:lnTo>
                    <a:pt x="28995" y="920"/>
                  </a:lnTo>
                  <a:lnTo>
                    <a:pt x="36791" y="5215"/>
                  </a:lnTo>
                  <a:lnTo>
                    <a:pt x="42149" y="11930"/>
                  </a:lnTo>
                  <a:lnTo>
                    <a:pt x="44597" y="20157"/>
                  </a:lnTo>
                  <a:lnTo>
                    <a:pt x="43663" y="28987"/>
                  </a:lnTo>
                  <a:close/>
                </a:path>
              </a:pathLst>
            </a:custGeom>
            <a:ln w="38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5" name="object 26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268273" y="4238993"/>
              <a:ext cx="44575" cy="44684"/>
            </a:xfrm>
            <a:prstGeom prst="rect">
              <a:avLst/>
            </a:prstGeom>
          </p:spPr>
        </p:pic>
        <p:sp>
          <p:nvSpPr>
            <p:cNvPr id="266" name="object 266"/>
            <p:cNvSpPr/>
            <p:nvPr/>
          </p:nvSpPr>
          <p:spPr>
            <a:xfrm>
              <a:off x="3268279" y="4239092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15585" y="43640"/>
                  </a:moveTo>
                  <a:lnTo>
                    <a:pt x="7791" y="39349"/>
                  </a:lnTo>
                  <a:lnTo>
                    <a:pt x="2439" y="32641"/>
                  </a:lnTo>
                  <a:lnTo>
                    <a:pt x="0" y="24419"/>
                  </a:lnTo>
                  <a:lnTo>
                    <a:pt x="942" y="15585"/>
                  </a:lnTo>
                  <a:lnTo>
                    <a:pt x="5226" y="7791"/>
                  </a:lnTo>
                  <a:lnTo>
                    <a:pt x="11933" y="2439"/>
                  </a:lnTo>
                  <a:lnTo>
                    <a:pt x="20161" y="0"/>
                  </a:lnTo>
                  <a:lnTo>
                    <a:pt x="29009" y="942"/>
                  </a:lnTo>
                  <a:lnTo>
                    <a:pt x="36787" y="5226"/>
                  </a:lnTo>
                  <a:lnTo>
                    <a:pt x="42132" y="11929"/>
                  </a:lnTo>
                  <a:lnTo>
                    <a:pt x="44576" y="20150"/>
                  </a:lnTo>
                  <a:lnTo>
                    <a:pt x="43652" y="28984"/>
                  </a:lnTo>
                  <a:lnTo>
                    <a:pt x="39356" y="36780"/>
                  </a:lnTo>
                  <a:lnTo>
                    <a:pt x="32648" y="42136"/>
                  </a:lnTo>
                  <a:lnTo>
                    <a:pt x="24425" y="44580"/>
                  </a:lnTo>
                  <a:lnTo>
                    <a:pt x="15585" y="43640"/>
                  </a:lnTo>
                  <a:close/>
                </a:path>
              </a:pathLst>
            </a:custGeom>
            <a:ln w="38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3226289" y="4161700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59856" y="39754"/>
                  </a:moveTo>
                  <a:lnTo>
                    <a:pt x="53974" y="50434"/>
                  </a:lnTo>
                  <a:lnTo>
                    <a:pt x="44774" y="57769"/>
                  </a:lnTo>
                  <a:lnTo>
                    <a:pt x="33494" y="61114"/>
                  </a:lnTo>
                  <a:lnTo>
                    <a:pt x="21375" y="59820"/>
                  </a:lnTo>
                  <a:lnTo>
                    <a:pt x="10697" y="53949"/>
                  </a:lnTo>
                  <a:lnTo>
                    <a:pt x="3359" y="44758"/>
                  </a:lnTo>
                  <a:lnTo>
                    <a:pt x="0" y="33481"/>
                  </a:lnTo>
                  <a:lnTo>
                    <a:pt x="1259" y="21352"/>
                  </a:lnTo>
                  <a:lnTo>
                    <a:pt x="7156" y="10680"/>
                  </a:lnTo>
                  <a:lnTo>
                    <a:pt x="16364" y="3347"/>
                  </a:lnTo>
                  <a:lnTo>
                    <a:pt x="27646" y="0"/>
                  </a:lnTo>
                  <a:lnTo>
                    <a:pt x="39765" y="1286"/>
                  </a:lnTo>
                  <a:lnTo>
                    <a:pt x="50434" y="7161"/>
                  </a:lnTo>
                  <a:lnTo>
                    <a:pt x="57774" y="16358"/>
                  </a:lnTo>
                  <a:lnTo>
                    <a:pt x="61132" y="27636"/>
                  </a:lnTo>
                  <a:lnTo>
                    <a:pt x="59856" y="39754"/>
                  </a:lnTo>
                  <a:close/>
                </a:path>
              </a:pathLst>
            </a:custGeom>
            <a:ln w="10096">
              <a:solidFill>
                <a:srgbClr val="3D8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3183637" y="428904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4" h="61595">
                  <a:moveTo>
                    <a:pt x="31141" y="0"/>
                  </a:moveTo>
                  <a:lnTo>
                    <a:pt x="19560" y="2095"/>
                  </a:lnTo>
                  <a:lnTo>
                    <a:pt x="9604" y="8376"/>
                  </a:lnTo>
                  <a:lnTo>
                    <a:pt x="2584" y="18341"/>
                  </a:lnTo>
                  <a:lnTo>
                    <a:pt x="0" y="30251"/>
                  </a:lnTo>
                  <a:lnTo>
                    <a:pt x="2103" y="41834"/>
                  </a:lnTo>
                  <a:lnTo>
                    <a:pt x="8390" y="51786"/>
                  </a:lnTo>
                  <a:lnTo>
                    <a:pt x="18357" y="58803"/>
                  </a:lnTo>
                  <a:lnTo>
                    <a:pt x="30262" y="61394"/>
                  </a:lnTo>
                  <a:lnTo>
                    <a:pt x="41833" y="59292"/>
                  </a:lnTo>
                  <a:lnTo>
                    <a:pt x="51776" y="52999"/>
                  </a:lnTo>
                  <a:lnTo>
                    <a:pt x="58794" y="43017"/>
                  </a:lnTo>
                  <a:lnTo>
                    <a:pt x="61393" y="31125"/>
                  </a:lnTo>
                  <a:lnTo>
                    <a:pt x="59296" y="19557"/>
                  </a:lnTo>
                  <a:lnTo>
                    <a:pt x="53008" y="9613"/>
                  </a:lnTo>
                  <a:lnTo>
                    <a:pt x="43033" y="2593"/>
                  </a:lnTo>
                  <a:lnTo>
                    <a:pt x="311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3183637" y="428904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4" h="61595">
                  <a:moveTo>
                    <a:pt x="43033" y="2593"/>
                  </a:moveTo>
                  <a:lnTo>
                    <a:pt x="53008" y="9613"/>
                  </a:lnTo>
                  <a:lnTo>
                    <a:pt x="59296" y="19557"/>
                  </a:lnTo>
                  <a:lnTo>
                    <a:pt x="61393" y="31125"/>
                  </a:lnTo>
                  <a:lnTo>
                    <a:pt x="58794" y="43017"/>
                  </a:lnTo>
                  <a:lnTo>
                    <a:pt x="51776" y="52999"/>
                  </a:lnTo>
                  <a:lnTo>
                    <a:pt x="41833" y="59292"/>
                  </a:lnTo>
                  <a:lnTo>
                    <a:pt x="30262" y="61394"/>
                  </a:lnTo>
                  <a:lnTo>
                    <a:pt x="18357" y="58803"/>
                  </a:lnTo>
                  <a:lnTo>
                    <a:pt x="8390" y="51786"/>
                  </a:lnTo>
                  <a:lnTo>
                    <a:pt x="2103" y="41834"/>
                  </a:lnTo>
                  <a:lnTo>
                    <a:pt x="0" y="30251"/>
                  </a:lnTo>
                  <a:lnTo>
                    <a:pt x="2584" y="18341"/>
                  </a:lnTo>
                  <a:lnTo>
                    <a:pt x="9604" y="8376"/>
                  </a:lnTo>
                  <a:lnTo>
                    <a:pt x="19560" y="2095"/>
                  </a:lnTo>
                  <a:lnTo>
                    <a:pt x="31141" y="0"/>
                  </a:lnTo>
                  <a:lnTo>
                    <a:pt x="43033" y="2593"/>
                  </a:lnTo>
                  <a:close/>
                </a:path>
              </a:pathLst>
            </a:custGeom>
            <a:ln w="181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3110328" y="4318966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4" h="61595">
                  <a:moveTo>
                    <a:pt x="30974" y="0"/>
                  </a:moveTo>
                  <a:lnTo>
                    <a:pt x="19405" y="2154"/>
                  </a:lnTo>
                  <a:lnTo>
                    <a:pt x="9493" y="8492"/>
                  </a:lnTo>
                  <a:lnTo>
                    <a:pt x="2545" y="18504"/>
                  </a:lnTo>
                  <a:lnTo>
                    <a:pt x="0" y="30432"/>
                  </a:lnTo>
                  <a:lnTo>
                    <a:pt x="2153" y="42000"/>
                  </a:lnTo>
                  <a:lnTo>
                    <a:pt x="8491" y="51913"/>
                  </a:lnTo>
                  <a:lnTo>
                    <a:pt x="18496" y="58877"/>
                  </a:lnTo>
                  <a:lnTo>
                    <a:pt x="30420" y="61410"/>
                  </a:lnTo>
                  <a:lnTo>
                    <a:pt x="41987" y="59253"/>
                  </a:lnTo>
                  <a:lnTo>
                    <a:pt x="51899" y="52917"/>
                  </a:lnTo>
                  <a:lnTo>
                    <a:pt x="58857" y="42913"/>
                  </a:lnTo>
                  <a:lnTo>
                    <a:pt x="61406" y="30984"/>
                  </a:lnTo>
                  <a:lnTo>
                    <a:pt x="59257" y="19416"/>
                  </a:lnTo>
                  <a:lnTo>
                    <a:pt x="52917" y="9503"/>
                  </a:lnTo>
                  <a:lnTo>
                    <a:pt x="42893" y="2540"/>
                  </a:lnTo>
                  <a:lnTo>
                    <a:pt x="3097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3110328" y="4318966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4" h="61595">
                  <a:moveTo>
                    <a:pt x="58857" y="42913"/>
                  </a:moveTo>
                  <a:lnTo>
                    <a:pt x="51899" y="52917"/>
                  </a:lnTo>
                  <a:lnTo>
                    <a:pt x="41987" y="59253"/>
                  </a:lnTo>
                  <a:lnTo>
                    <a:pt x="30420" y="61410"/>
                  </a:lnTo>
                  <a:lnTo>
                    <a:pt x="18496" y="58877"/>
                  </a:lnTo>
                  <a:lnTo>
                    <a:pt x="8491" y="51913"/>
                  </a:lnTo>
                  <a:lnTo>
                    <a:pt x="2153" y="42000"/>
                  </a:lnTo>
                  <a:lnTo>
                    <a:pt x="0" y="30432"/>
                  </a:lnTo>
                  <a:lnTo>
                    <a:pt x="2545" y="18504"/>
                  </a:lnTo>
                  <a:lnTo>
                    <a:pt x="9493" y="8492"/>
                  </a:lnTo>
                  <a:lnTo>
                    <a:pt x="19405" y="2154"/>
                  </a:lnTo>
                  <a:lnTo>
                    <a:pt x="30974" y="0"/>
                  </a:lnTo>
                  <a:lnTo>
                    <a:pt x="42893" y="2540"/>
                  </a:lnTo>
                  <a:lnTo>
                    <a:pt x="52917" y="9503"/>
                  </a:lnTo>
                  <a:lnTo>
                    <a:pt x="59257" y="19416"/>
                  </a:lnTo>
                  <a:lnTo>
                    <a:pt x="61406" y="30984"/>
                  </a:lnTo>
                  <a:lnTo>
                    <a:pt x="58857" y="42913"/>
                  </a:lnTo>
                  <a:close/>
                </a:path>
              </a:pathLst>
            </a:custGeom>
            <a:ln w="181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3183637" y="428904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4" h="61595">
                  <a:moveTo>
                    <a:pt x="43033" y="2593"/>
                  </a:moveTo>
                  <a:lnTo>
                    <a:pt x="53008" y="9613"/>
                  </a:lnTo>
                  <a:lnTo>
                    <a:pt x="59296" y="19557"/>
                  </a:lnTo>
                  <a:lnTo>
                    <a:pt x="61393" y="31125"/>
                  </a:lnTo>
                  <a:lnTo>
                    <a:pt x="58794" y="43017"/>
                  </a:lnTo>
                  <a:lnTo>
                    <a:pt x="51776" y="52999"/>
                  </a:lnTo>
                  <a:lnTo>
                    <a:pt x="41833" y="59292"/>
                  </a:lnTo>
                  <a:lnTo>
                    <a:pt x="30262" y="61394"/>
                  </a:lnTo>
                  <a:lnTo>
                    <a:pt x="18357" y="58803"/>
                  </a:lnTo>
                  <a:lnTo>
                    <a:pt x="8390" y="51786"/>
                  </a:lnTo>
                  <a:lnTo>
                    <a:pt x="2103" y="41834"/>
                  </a:lnTo>
                  <a:lnTo>
                    <a:pt x="0" y="30251"/>
                  </a:lnTo>
                  <a:lnTo>
                    <a:pt x="2584" y="18341"/>
                  </a:lnTo>
                  <a:lnTo>
                    <a:pt x="9604" y="8376"/>
                  </a:lnTo>
                  <a:lnTo>
                    <a:pt x="19560" y="2095"/>
                  </a:lnTo>
                  <a:lnTo>
                    <a:pt x="31141" y="0"/>
                  </a:lnTo>
                  <a:lnTo>
                    <a:pt x="43033" y="2593"/>
                  </a:lnTo>
                  <a:close/>
                </a:path>
              </a:pathLst>
            </a:custGeom>
            <a:ln w="11531">
              <a:solidFill>
                <a:srgbClr val="F29A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3110257" y="4318780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4" h="61595">
                  <a:moveTo>
                    <a:pt x="58791" y="43055"/>
                  </a:moveTo>
                  <a:lnTo>
                    <a:pt x="51783" y="53022"/>
                  </a:lnTo>
                  <a:lnTo>
                    <a:pt x="41838" y="59308"/>
                  </a:lnTo>
                  <a:lnTo>
                    <a:pt x="30257" y="61407"/>
                  </a:lnTo>
                  <a:lnTo>
                    <a:pt x="18341" y="58816"/>
                  </a:lnTo>
                  <a:lnTo>
                    <a:pt x="8374" y="51802"/>
                  </a:lnTo>
                  <a:lnTo>
                    <a:pt x="2091" y="41857"/>
                  </a:lnTo>
                  <a:lnTo>
                    <a:pt x="0" y="30275"/>
                  </a:lnTo>
                  <a:lnTo>
                    <a:pt x="2606" y="18354"/>
                  </a:lnTo>
                  <a:lnTo>
                    <a:pt x="9602" y="8381"/>
                  </a:lnTo>
                  <a:lnTo>
                    <a:pt x="19546" y="2096"/>
                  </a:lnTo>
                  <a:lnTo>
                    <a:pt x="31125" y="0"/>
                  </a:lnTo>
                  <a:lnTo>
                    <a:pt x="43030" y="2593"/>
                  </a:lnTo>
                  <a:lnTo>
                    <a:pt x="53017" y="9613"/>
                  </a:lnTo>
                  <a:lnTo>
                    <a:pt x="59307" y="19562"/>
                  </a:lnTo>
                  <a:lnTo>
                    <a:pt x="61398" y="31141"/>
                  </a:lnTo>
                  <a:lnTo>
                    <a:pt x="58791" y="43055"/>
                  </a:lnTo>
                  <a:close/>
                </a:path>
              </a:pathLst>
            </a:custGeom>
            <a:ln w="10096">
              <a:solidFill>
                <a:srgbClr val="FCEF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4" name="object 27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191939" y="4297362"/>
              <a:ext cx="44785" cy="44772"/>
            </a:xfrm>
            <a:prstGeom prst="rect">
              <a:avLst/>
            </a:prstGeom>
          </p:spPr>
        </p:pic>
        <p:sp>
          <p:nvSpPr>
            <p:cNvPr id="275" name="object 275"/>
            <p:cNvSpPr/>
            <p:nvPr/>
          </p:nvSpPr>
          <p:spPr>
            <a:xfrm>
              <a:off x="3191944" y="4297358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31385" y="1903"/>
                  </a:moveTo>
                  <a:lnTo>
                    <a:pt x="38658" y="7009"/>
                  </a:lnTo>
                  <a:lnTo>
                    <a:pt x="43245" y="14260"/>
                  </a:lnTo>
                  <a:lnTo>
                    <a:pt x="44781" y="22702"/>
                  </a:lnTo>
                  <a:lnTo>
                    <a:pt x="42904" y="31379"/>
                  </a:lnTo>
                  <a:lnTo>
                    <a:pt x="37783" y="38644"/>
                  </a:lnTo>
                  <a:lnTo>
                    <a:pt x="30521" y="43233"/>
                  </a:lnTo>
                  <a:lnTo>
                    <a:pt x="22069" y="44772"/>
                  </a:lnTo>
                  <a:lnTo>
                    <a:pt x="13376" y="42886"/>
                  </a:lnTo>
                  <a:lnTo>
                    <a:pt x="6115" y="37772"/>
                  </a:lnTo>
                  <a:lnTo>
                    <a:pt x="1533" y="30514"/>
                  </a:lnTo>
                  <a:lnTo>
                    <a:pt x="0" y="22063"/>
                  </a:lnTo>
                  <a:lnTo>
                    <a:pt x="1883" y="13371"/>
                  </a:lnTo>
                  <a:lnTo>
                    <a:pt x="7003" y="6109"/>
                  </a:lnTo>
                  <a:lnTo>
                    <a:pt x="14262" y="1526"/>
                  </a:lnTo>
                  <a:lnTo>
                    <a:pt x="22707" y="0"/>
                  </a:lnTo>
                  <a:lnTo>
                    <a:pt x="31385" y="1903"/>
                  </a:lnTo>
                  <a:close/>
                </a:path>
              </a:pathLst>
            </a:custGeom>
            <a:ln w="38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6" name="object 27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118550" y="4327080"/>
              <a:ext cx="44792" cy="44794"/>
            </a:xfrm>
            <a:prstGeom prst="rect">
              <a:avLst/>
            </a:prstGeom>
          </p:spPr>
        </p:pic>
        <p:sp>
          <p:nvSpPr>
            <p:cNvPr id="277" name="object 277"/>
            <p:cNvSpPr/>
            <p:nvPr/>
          </p:nvSpPr>
          <p:spPr>
            <a:xfrm>
              <a:off x="3118558" y="4327091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42911" y="31401"/>
                  </a:moveTo>
                  <a:lnTo>
                    <a:pt x="37777" y="38665"/>
                  </a:lnTo>
                  <a:lnTo>
                    <a:pt x="30515" y="43252"/>
                  </a:lnTo>
                  <a:lnTo>
                    <a:pt x="22072" y="44783"/>
                  </a:lnTo>
                  <a:lnTo>
                    <a:pt x="13396" y="42882"/>
                  </a:lnTo>
                  <a:lnTo>
                    <a:pt x="6121" y="37772"/>
                  </a:lnTo>
                  <a:lnTo>
                    <a:pt x="1532" y="30522"/>
                  </a:lnTo>
                  <a:lnTo>
                    <a:pt x="0" y="22076"/>
                  </a:lnTo>
                  <a:lnTo>
                    <a:pt x="1890" y="13380"/>
                  </a:lnTo>
                  <a:lnTo>
                    <a:pt x="7012" y="6105"/>
                  </a:lnTo>
                  <a:lnTo>
                    <a:pt x="14275" y="1521"/>
                  </a:lnTo>
                  <a:lnTo>
                    <a:pt x="22724" y="0"/>
                  </a:lnTo>
                  <a:lnTo>
                    <a:pt x="31404" y="1912"/>
                  </a:lnTo>
                  <a:lnTo>
                    <a:pt x="38665" y="7016"/>
                  </a:lnTo>
                  <a:lnTo>
                    <a:pt x="43249" y="14266"/>
                  </a:lnTo>
                  <a:lnTo>
                    <a:pt x="44786" y="22711"/>
                  </a:lnTo>
                  <a:lnTo>
                    <a:pt x="42911" y="31401"/>
                  </a:lnTo>
                  <a:close/>
                </a:path>
              </a:pathLst>
            </a:custGeom>
            <a:ln w="38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8" name="object 27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065703" y="4248023"/>
              <a:ext cx="44297" cy="44551"/>
            </a:xfrm>
            <a:prstGeom prst="rect">
              <a:avLst/>
            </a:prstGeom>
          </p:spPr>
        </p:pic>
        <p:sp>
          <p:nvSpPr>
            <p:cNvPr id="279" name="object 279"/>
            <p:cNvSpPr/>
            <p:nvPr/>
          </p:nvSpPr>
          <p:spPr>
            <a:xfrm>
              <a:off x="3065715" y="424826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18872"/>
                  </a:moveTo>
                  <a:lnTo>
                    <a:pt x="3010" y="10503"/>
                  </a:lnTo>
                  <a:lnTo>
                    <a:pt x="8793" y="4164"/>
                  </a:lnTo>
                  <a:lnTo>
                    <a:pt x="16535" y="460"/>
                  </a:lnTo>
                  <a:lnTo>
                    <a:pt x="25425" y="0"/>
                  </a:lnTo>
                  <a:lnTo>
                    <a:pt x="33781" y="3011"/>
                  </a:lnTo>
                  <a:lnTo>
                    <a:pt x="40117" y="8797"/>
                  </a:lnTo>
                  <a:lnTo>
                    <a:pt x="43822" y="16541"/>
                  </a:lnTo>
                  <a:lnTo>
                    <a:pt x="44284" y="25425"/>
                  </a:lnTo>
                  <a:lnTo>
                    <a:pt x="41275" y="33778"/>
                  </a:lnTo>
                  <a:lnTo>
                    <a:pt x="35493" y="40119"/>
                  </a:lnTo>
                  <a:lnTo>
                    <a:pt x="27754" y="43831"/>
                  </a:lnTo>
                  <a:lnTo>
                    <a:pt x="18872" y="44297"/>
                  </a:lnTo>
                  <a:lnTo>
                    <a:pt x="10508" y="41282"/>
                  </a:lnTo>
                  <a:lnTo>
                    <a:pt x="4168" y="35490"/>
                  </a:lnTo>
                  <a:lnTo>
                    <a:pt x="462" y="27745"/>
                  </a:lnTo>
                  <a:lnTo>
                    <a:pt x="0" y="18872"/>
                  </a:lnTo>
                  <a:close/>
                </a:path>
              </a:pathLst>
            </a:custGeom>
            <a:ln w="38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0" name="object 28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021571" y="4185043"/>
              <a:ext cx="44310" cy="44538"/>
            </a:xfrm>
            <a:prstGeom prst="rect">
              <a:avLst/>
            </a:prstGeom>
          </p:spPr>
        </p:pic>
        <p:sp>
          <p:nvSpPr>
            <p:cNvPr id="281" name="object 281"/>
            <p:cNvSpPr/>
            <p:nvPr/>
          </p:nvSpPr>
          <p:spPr>
            <a:xfrm>
              <a:off x="3021578" y="418528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25438" y="0"/>
                  </a:moveTo>
                  <a:lnTo>
                    <a:pt x="33805" y="3013"/>
                  </a:lnTo>
                  <a:lnTo>
                    <a:pt x="40139" y="8804"/>
                  </a:lnTo>
                  <a:lnTo>
                    <a:pt x="43838" y="16552"/>
                  </a:lnTo>
                  <a:lnTo>
                    <a:pt x="44297" y="25438"/>
                  </a:lnTo>
                  <a:lnTo>
                    <a:pt x="41291" y="33792"/>
                  </a:lnTo>
                  <a:lnTo>
                    <a:pt x="35507" y="40125"/>
                  </a:lnTo>
                  <a:lnTo>
                    <a:pt x="27768" y="43829"/>
                  </a:lnTo>
                  <a:lnTo>
                    <a:pt x="18897" y="44297"/>
                  </a:lnTo>
                  <a:lnTo>
                    <a:pt x="10531" y="41278"/>
                  </a:lnTo>
                  <a:lnTo>
                    <a:pt x="4186" y="35493"/>
                  </a:lnTo>
                  <a:lnTo>
                    <a:pt x="472" y="27759"/>
                  </a:lnTo>
                  <a:lnTo>
                    <a:pt x="0" y="18897"/>
                  </a:lnTo>
                  <a:lnTo>
                    <a:pt x="3008" y="10526"/>
                  </a:lnTo>
                  <a:lnTo>
                    <a:pt x="8799" y="4181"/>
                  </a:lnTo>
                  <a:lnTo>
                    <a:pt x="16550" y="470"/>
                  </a:lnTo>
                  <a:lnTo>
                    <a:pt x="25438" y="0"/>
                  </a:lnTo>
                  <a:close/>
                </a:path>
              </a:pathLst>
            </a:custGeom>
            <a:ln w="38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2" name="object 28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11931" y="4057752"/>
              <a:ext cx="18630" cy="18618"/>
            </a:xfrm>
            <a:prstGeom prst="rect">
              <a:avLst/>
            </a:prstGeom>
          </p:spPr>
        </p:pic>
        <p:sp>
          <p:nvSpPr>
            <p:cNvPr id="283" name="object 283"/>
            <p:cNvSpPr/>
            <p:nvPr/>
          </p:nvSpPr>
          <p:spPr>
            <a:xfrm>
              <a:off x="3211934" y="405774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9309"/>
                  </a:moveTo>
                  <a:lnTo>
                    <a:pt x="0" y="14452"/>
                  </a:lnTo>
                  <a:lnTo>
                    <a:pt x="4165" y="18618"/>
                  </a:lnTo>
                  <a:lnTo>
                    <a:pt x="9309" y="18618"/>
                  </a:lnTo>
                  <a:lnTo>
                    <a:pt x="14452" y="18618"/>
                  </a:lnTo>
                  <a:lnTo>
                    <a:pt x="18630" y="14452"/>
                  </a:lnTo>
                  <a:lnTo>
                    <a:pt x="18630" y="9309"/>
                  </a:lnTo>
                  <a:lnTo>
                    <a:pt x="18630" y="4165"/>
                  </a:lnTo>
                  <a:lnTo>
                    <a:pt x="14452" y="0"/>
                  </a:lnTo>
                  <a:lnTo>
                    <a:pt x="9309" y="0"/>
                  </a:lnTo>
                  <a:lnTo>
                    <a:pt x="4165" y="0"/>
                  </a:lnTo>
                  <a:lnTo>
                    <a:pt x="0" y="4165"/>
                  </a:lnTo>
                  <a:lnTo>
                    <a:pt x="0" y="930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3372718" y="4025322"/>
              <a:ext cx="414655" cy="414655"/>
            </a:xfrm>
            <a:custGeom>
              <a:avLst/>
              <a:gdLst/>
              <a:ahLst/>
              <a:cxnLst/>
              <a:rect l="l" t="t" r="r" b="b"/>
              <a:pathLst>
                <a:path w="414654" h="414654">
                  <a:moveTo>
                    <a:pt x="207111" y="0"/>
                  </a:moveTo>
                  <a:lnTo>
                    <a:pt x="159621" y="5469"/>
                  </a:lnTo>
                  <a:lnTo>
                    <a:pt x="116027" y="21050"/>
                  </a:lnTo>
                  <a:lnTo>
                    <a:pt x="77572" y="45498"/>
                  </a:lnTo>
                  <a:lnTo>
                    <a:pt x="45498" y="77572"/>
                  </a:lnTo>
                  <a:lnTo>
                    <a:pt x="21050" y="116027"/>
                  </a:lnTo>
                  <a:lnTo>
                    <a:pt x="5469" y="159621"/>
                  </a:lnTo>
                  <a:lnTo>
                    <a:pt x="0" y="207111"/>
                  </a:lnTo>
                  <a:lnTo>
                    <a:pt x="5469" y="254601"/>
                  </a:lnTo>
                  <a:lnTo>
                    <a:pt x="21050" y="298195"/>
                  </a:lnTo>
                  <a:lnTo>
                    <a:pt x="45498" y="336651"/>
                  </a:lnTo>
                  <a:lnTo>
                    <a:pt x="77572" y="368724"/>
                  </a:lnTo>
                  <a:lnTo>
                    <a:pt x="116027" y="393172"/>
                  </a:lnTo>
                  <a:lnTo>
                    <a:pt x="159621" y="408753"/>
                  </a:lnTo>
                  <a:lnTo>
                    <a:pt x="207111" y="414223"/>
                  </a:lnTo>
                  <a:lnTo>
                    <a:pt x="254601" y="408753"/>
                  </a:lnTo>
                  <a:lnTo>
                    <a:pt x="298195" y="393172"/>
                  </a:lnTo>
                  <a:lnTo>
                    <a:pt x="336651" y="368724"/>
                  </a:lnTo>
                  <a:lnTo>
                    <a:pt x="368724" y="336651"/>
                  </a:lnTo>
                  <a:lnTo>
                    <a:pt x="393172" y="298195"/>
                  </a:lnTo>
                  <a:lnTo>
                    <a:pt x="408753" y="254601"/>
                  </a:lnTo>
                  <a:lnTo>
                    <a:pt x="414223" y="207111"/>
                  </a:lnTo>
                  <a:lnTo>
                    <a:pt x="408753" y="159621"/>
                  </a:lnTo>
                  <a:lnTo>
                    <a:pt x="393172" y="116027"/>
                  </a:lnTo>
                  <a:lnTo>
                    <a:pt x="368724" y="77572"/>
                  </a:lnTo>
                  <a:lnTo>
                    <a:pt x="336651" y="45498"/>
                  </a:lnTo>
                  <a:lnTo>
                    <a:pt x="298195" y="21050"/>
                  </a:lnTo>
                  <a:lnTo>
                    <a:pt x="254601" y="5469"/>
                  </a:lnTo>
                  <a:lnTo>
                    <a:pt x="207111" y="0"/>
                  </a:lnTo>
                  <a:close/>
                </a:path>
              </a:pathLst>
            </a:custGeom>
            <a:solidFill>
              <a:srgbClr val="3D8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3407064" y="4059663"/>
              <a:ext cx="346075" cy="346075"/>
            </a:xfrm>
            <a:custGeom>
              <a:avLst/>
              <a:gdLst/>
              <a:ahLst/>
              <a:cxnLst/>
              <a:rect l="l" t="t" r="r" b="b"/>
              <a:pathLst>
                <a:path w="346075" h="346075">
                  <a:moveTo>
                    <a:pt x="172770" y="0"/>
                  </a:moveTo>
                  <a:lnTo>
                    <a:pt x="126838" y="6170"/>
                  </a:lnTo>
                  <a:lnTo>
                    <a:pt x="85566" y="23586"/>
                  </a:lnTo>
                  <a:lnTo>
                    <a:pt x="50599" y="50599"/>
                  </a:lnTo>
                  <a:lnTo>
                    <a:pt x="23586" y="85566"/>
                  </a:lnTo>
                  <a:lnTo>
                    <a:pt x="6170" y="126838"/>
                  </a:lnTo>
                  <a:lnTo>
                    <a:pt x="0" y="172770"/>
                  </a:lnTo>
                  <a:lnTo>
                    <a:pt x="6170" y="218697"/>
                  </a:lnTo>
                  <a:lnTo>
                    <a:pt x="23586" y="259966"/>
                  </a:lnTo>
                  <a:lnTo>
                    <a:pt x="50599" y="294930"/>
                  </a:lnTo>
                  <a:lnTo>
                    <a:pt x="85566" y="321943"/>
                  </a:lnTo>
                  <a:lnTo>
                    <a:pt x="126838" y="339358"/>
                  </a:lnTo>
                  <a:lnTo>
                    <a:pt x="172770" y="345528"/>
                  </a:lnTo>
                  <a:lnTo>
                    <a:pt x="218697" y="339358"/>
                  </a:lnTo>
                  <a:lnTo>
                    <a:pt x="259966" y="321943"/>
                  </a:lnTo>
                  <a:lnTo>
                    <a:pt x="294930" y="294930"/>
                  </a:lnTo>
                  <a:lnTo>
                    <a:pt x="321943" y="259966"/>
                  </a:lnTo>
                  <a:lnTo>
                    <a:pt x="339358" y="218697"/>
                  </a:lnTo>
                  <a:lnTo>
                    <a:pt x="345528" y="172770"/>
                  </a:lnTo>
                  <a:lnTo>
                    <a:pt x="339358" y="126838"/>
                  </a:lnTo>
                  <a:lnTo>
                    <a:pt x="321943" y="85566"/>
                  </a:lnTo>
                  <a:lnTo>
                    <a:pt x="294930" y="50599"/>
                  </a:lnTo>
                  <a:lnTo>
                    <a:pt x="259966" y="23586"/>
                  </a:lnTo>
                  <a:lnTo>
                    <a:pt x="218697" y="6170"/>
                  </a:lnTo>
                  <a:lnTo>
                    <a:pt x="172770" y="0"/>
                  </a:lnTo>
                  <a:close/>
                </a:path>
              </a:pathLst>
            </a:custGeom>
            <a:solidFill>
              <a:srgbClr val="4343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3407064" y="4059663"/>
              <a:ext cx="346075" cy="346075"/>
            </a:xfrm>
            <a:custGeom>
              <a:avLst/>
              <a:gdLst/>
              <a:ahLst/>
              <a:cxnLst/>
              <a:rect l="l" t="t" r="r" b="b"/>
              <a:pathLst>
                <a:path w="346075" h="346075">
                  <a:moveTo>
                    <a:pt x="0" y="172770"/>
                  </a:moveTo>
                  <a:lnTo>
                    <a:pt x="6170" y="218697"/>
                  </a:lnTo>
                  <a:lnTo>
                    <a:pt x="23586" y="259966"/>
                  </a:lnTo>
                  <a:lnTo>
                    <a:pt x="50599" y="294930"/>
                  </a:lnTo>
                  <a:lnTo>
                    <a:pt x="85566" y="321943"/>
                  </a:lnTo>
                  <a:lnTo>
                    <a:pt x="126838" y="339358"/>
                  </a:lnTo>
                  <a:lnTo>
                    <a:pt x="172770" y="345528"/>
                  </a:lnTo>
                  <a:lnTo>
                    <a:pt x="218697" y="339358"/>
                  </a:lnTo>
                  <a:lnTo>
                    <a:pt x="259966" y="321943"/>
                  </a:lnTo>
                  <a:lnTo>
                    <a:pt x="294930" y="294930"/>
                  </a:lnTo>
                  <a:lnTo>
                    <a:pt x="321943" y="259966"/>
                  </a:lnTo>
                  <a:lnTo>
                    <a:pt x="339358" y="218697"/>
                  </a:lnTo>
                  <a:lnTo>
                    <a:pt x="345528" y="172770"/>
                  </a:lnTo>
                  <a:lnTo>
                    <a:pt x="339358" y="126838"/>
                  </a:lnTo>
                  <a:lnTo>
                    <a:pt x="321943" y="85566"/>
                  </a:lnTo>
                  <a:lnTo>
                    <a:pt x="294930" y="50599"/>
                  </a:lnTo>
                  <a:lnTo>
                    <a:pt x="259966" y="23586"/>
                  </a:lnTo>
                  <a:lnTo>
                    <a:pt x="218697" y="6170"/>
                  </a:lnTo>
                  <a:lnTo>
                    <a:pt x="172770" y="0"/>
                  </a:lnTo>
                  <a:lnTo>
                    <a:pt x="126838" y="6170"/>
                  </a:lnTo>
                  <a:lnTo>
                    <a:pt x="85566" y="23586"/>
                  </a:lnTo>
                  <a:lnTo>
                    <a:pt x="50599" y="50599"/>
                  </a:lnTo>
                  <a:lnTo>
                    <a:pt x="23586" y="85566"/>
                  </a:lnTo>
                  <a:lnTo>
                    <a:pt x="6170" y="126838"/>
                  </a:lnTo>
                  <a:lnTo>
                    <a:pt x="0" y="172770"/>
                  </a:lnTo>
                  <a:close/>
                </a:path>
              </a:pathLst>
            </a:custGeom>
            <a:ln w="4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3418667" y="4055661"/>
              <a:ext cx="335915" cy="340360"/>
            </a:xfrm>
            <a:custGeom>
              <a:avLst/>
              <a:gdLst/>
              <a:ahLst/>
              <a:cxnLst/>
              <a:rect l="l" t="t" r="r" b="b"/>
              <a:pathLst>
                <a:path w="335914" h="340360">
                  <a:moveTo>
                    <a:pt x="3898" y="139421"/>
                  </a:moveTo>
                  <a:lnTo>
                    <a:pt x="10152" y="245866"/>
                  </a:lnTo>
                  <a:lnTo>
                    <a:pt x="55759" y="305353"/>
                  </a:lnTo>
                  <a:lnTo>
                    <a:pt x="107490" y="331245"/>
                  </a:lnTo>
                  <a:lnTo>
                    <a:pt x="191282" y="340359"/>
                  </a:lnTo>
                  <a:lnTo>
                    <a:pt x="229827" y="323759"/>
                  </a:lnTo>
                  <a:lnTo>
                    <a:pt x="250752" y="302506"/>
                  </a:lnTo>
                  <a:lnTo>
                    <a:pt x="257060" y="291999"/>
                  </a:lnTo>
                  <a:lnTo>
                    <a:pt x="261465" y="256098"/>
                  </a:lnTo>
                  <a:lnTo>
                    <a:pt x="249882" y="230323"/>
                  </a:lnTo>
                  <a:lnTo>
                    <a:pt x="234207" y="214781"/>
                  </a:lnTo>
                  <a:lnTo>
                    <a:pt x="226339" y="209576"/>
                  </a:lnTo>
                  <a:lnTo>
                    <a:pt x="104609" y="158039"/>
                  </a:lnTo>
                  <a:lnTo>
                    <a:pt x="78749" y="140512"/>
                  </a:lnTo>
                  <a:lnTo>
                    <a:pt x="67263" y="120116"/>
                  </a:lnTo>
                  <a:lnTo>
                    <a:pt x="64510" y="103213"/>
                  </a:lnTo>
                  <a:lnTo>
                    <a:pt x="64846" y="96165"/>
                  </a:lnTo>
                  <a:lnTo>
                    <a:pt x="93704" y="38960"/>
                  </a:lnTo>
                  <a:lnTo>
                    <a:pt x="139968" y="17084"/>
                  </a:lnTo>
                  <a:lnTo>
                    <a:pt x="182919" y="15203"/>
                  </a:lnTo>
                  <a:lnTo>
                    <a:pt x="201841" y="17984"/>
                  </a:lnTo>
                  <a:lnTo>
                    <a:pt x="285996" y="39936"/>
                  </a:lnTo>
                  <a:lnTo>
                    <a:pt x="326726" y="68298"/>
                  </a:lnTo>
                  <a:lnTo>
                    <a:pt x="335443" y="122011"/>
                  </a:lnTo>
                  <a:lnTo>
                    <a:pt x="323557" y="220015"/>
                  </a:lnTo>
                </a:path>
                <a:path w="335914" h="340360">
                  <a:moveTo>
                    <a:pt x="103568" y="330988"/>
                  </a:moveTo>
                  <a:lnTo>
                    <a:pt x="209923" y="338648"/>
                  </a:lnTo>
                  <a:lnTo>
                    <a:pt x="274845" y="301176"/>
                  </a:lnTo>
                  <a:lnTo>
                    <a:pt x="307256" y="253259"/>
                  </a:lnTo>
                  <a:lnTo>
                    <a:pt x="327207" y="171372"/>
                  </a:lnTo>
                  <a:lnTo>
                    <a:pt x="315771" y="130996"/>
                  </a:lnTo>
                  <a:lnTo>
                    <a:pt x="297427" y="107483"/>
                  </a:lnTo>
                  <a:lnTo>
                    <a:pt x="287832" y="99861"/>
                  </a:lnTo>
                  <a:lnTo>
                    <a:pt x="252814" y="90810"/>
                  </a:lnTo>
                  <a:lnTo>
                    <a:pt x="225748" y="98934"/>
                  </a:lnTo>
                  <a:lnTo>
                    <a:pt x="208294" y="112448"/>
                  </a:lnTo>
                  <a:lnTo>
                    <a:pt x="202107" y="119571"/>
                  </a:lnTo>
                  <a:lnTo>
                    <a:pt x="135140" y="233554"/>
                  </a:lnTo>
                  <a:lnTo>
                    <a:pt x="114395" y="256913"/>
                  </a:lnTo>
                  <a:lnTo>
                    <a:pt x="92678" y="265645"/>
                  </a:lnTo>
                  <a:lnTo>
                    <a:pt x="75561" y="266174"/>
                  </a:lnTo>
                  <a:lnTo>
                    <a:pt x="68618" y="264923"/>
                  </a:lnTo>
                  <a:lnTo>
                    <a:pt x="15661" y="228858"/>
                  </a:lnTo>
                  <a:lnTo>
                    <a:pt x="0" y="180139"/>
                  </a:lnTo>
                  <a:lnTo>
                    <a:pt x="3731" y="137309"/>
                  </a:lnTo>
                  <a:lnTo>
                    <a:pt x="8953" y="118911"/>
                  </a:lnTo>
                  <a:lnTo>
                    <a:pt x="41684" y="38334"/>
                  </a:lnTo>
                  <a:lnTo>
                    <a:pt x="75112" y="1645"/>
                  </a:lnTo>
                  <a:lnTo>
                    <a:pt x="129502" y="0"/>
                  </a:lnTo>
                  <a:lnTo>
                    <a:pt x="225120" y="24550"/>
                  </a:lnTo>
                </a:path>
              </a:pathLst>
            </a:custGeom>
            <a:ln w="4940">
              <a:solidFill>
                <a:srgbClr val="6F6E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3427590" y="4177077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34861" y="0"/>
                  </a:moveTo>
                  <a:lnTo>
                    <a:pt x="22684" y="633"/>
                  </a:lnTo>
                  <a:lnTo>
                    <a:pt x="12068" y="5713"/>
                  </a:lnTo>
                  <a:lnTo>
                    <a:pt x="4132" y="14410"/>
                  </a:lnTo>
                  <a:lnTo>
                    <a:pt x="0" y="25895"/>
                  </a:lnTo>
                  <a:lnTo>
                    <a:pt x="642" y="38058"/>
                  </a:lnTo>
                  <a:lnTo>
                    <a:pt x="5729" y="48660"/>
                  </a:lnTo>
                  <a:lnTo>
                    <a:pt x="14428" y="56584"/>
                  </a:lnTo>
                  <a:lnTo>
                    <a:pt x="25908" y="60718"/>
                  </a:lnTo>
                  <a:lnTo>
                    <a:pt x="38069" y="60085"/>
                  </a:lnTo>
                  <a:lnTo>
                    <a:pt x="48679" y="55008"/>
                  </a:lnTo>
                  <a:lnTo>
                    <a:pt x="56611" y="46318"/>
                  </a:lnTo>
                  <a:lnTo>
                    <a:pt x="60744" y="34848"/>
                  </a:lnTo>
                  <a:lnTo>
                    <a:pt x="60102" y="22676"/>
                  </a:lnTo>
                  <a:lnTo>
                    <a:pt x="55017" y="12066"/>
                  </a:lnTo>
                  <a:lnTo>
                    <a:pt x="46326" y="4136"/>
                  </a:lnTo>
                  <a:lnTo>
                    <a:pt x="348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3427590" y="4177077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34861" y="0"/>
                  </a:moveTo>
                  <a:lnTo>
                    <a:pt x="46326" y="4136"/>
                  </a:lnTo>
                  <a:lnTo>
                    <a:pt x="55017" y="12066"/>
                  </a:lnTo>
                  <a:lnTo>
                    <a:pt x="60102" y="22676"/>
                  </a:lnTo>
                  <a:lnTo>
                    <a:pt x="60744" y="34848"/>
                  </a:lnTo>
                  <a:lnTo>
                    <a:pt x="56611" y="46318"/>
                  </a:lnTo>
                  <a:lnTo>
                    <a:pt x="48679" y="55008"/>
                  </a:lnTo>
                  <a:lnTo>
                    <a:pt x="38069" y="60085"/>
                  </a:lnTo>
                  <a:lnTo>
                    <a:pt x="25908" y="60718"/>
                  </a:lnTo>
                  <a:lnTo>
                    <a:pt x="14428" y="56584"/>
                  </a:lnTo>
                  <a:lnTo>
                    <a:pt x="5729" y="48660"/>
                  </a:lnTo>
                  <a:lnTo>
                    <a:pt x="642" y="38058"/>
                  </a:lnTo>
                  <a:lnTo>
                    <a:pt x="0" y="25895"/>
                  </a:lnTo>
                  <a:lnTo>
                    <a:pt x="4132" y="14410"/>
                  </a:lnTo>
                  <a:lnTo>
                    <a:pt x="12068" y="5713"/>
                  </a:lnTo>
                  <a:lnTo>
                    <a:pt x="22684" y="633"/>
                  </a:lnTo>
                  <a:lnTo>
                    <a:pt x="34861" y="0"/>
                  </a:lnTo>
                  <a:close/>
                </a:path>
              </a:pathLst>
            </a:custGeom>
            <a:ln w="181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3471724" y="4240056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34861" y="0"/>
                  </a:moveTo>
                  <a:lnTo>
                    <a:pt x="22686" y="634"/>
                  </a:lnTo>
                  <a:lnTo>
                    <a:pt x="12072" y="5716"/>
                  </a:lnTo>
                  <a:lnTo>
                    <a:pt x="4138" y="14410"/>
                  </a:lnTo>
                  <a:lnTo>
                    <a:pt x="0" y="25882"/>
                  </a:lnTo>
                  <a:lnTo>
                    <a:pt x="636" y="38039"/>
                  </a:lnTo>
                  <a:lnTo>
                    <a:pt x="5721" y="48648"/>
                  </a:lnTo>
                  <a:lnTo>
                    <a:pt x="14416" y="56584"/>
                  </a:lnTo>
                  <a:lnTo>
                    <a:pt x="25882" y="60718"/>
                  </a:lnTo>
                  <a:lnTo>
                    <a:pt x="38055" y="60075"/>
                  </a:lnTo>
                  <a:lnTo>
                    <a:pt x="48663" y="54989"/>
                  </a:lnTo>
                  <a:lnTo>
                    <a:pt x="56590" y="46300"/>
                  </a:lnTo>
                  <a:lnTo>
                    <a:pt x="60718" y="34848"/>
                  </a:lnTo>
                  <a:lnTo>
                    <a:pt x="60082" y="22668"/>
                  </a:lnTo>
                  <a:lnTo>
                    <a:pt x="55010" y="12057"/>
                  </a:lnTo>
                  <a:lnTo>
                    <a:pt x="46327" y="4128"/>
                  </a:lnTo>
                  <a:lnTo>
                    <a:pt x="348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3471724" y="4240056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0" y="25882"/>
                  </a:moveTo>
                  <a:lnTo>
                    <a:pt x="4138" y="14410"/>
                  </a:lnTo>
                  <a:lnTo>
                    <a:pt x="12072" y="5716"/>
                  </a:lnTo>
                  <a:lnTo>
                    <a:pt x="22686" y="634"/>
                  </a:lnTo>
                  <a:lnTo>
                    <a:pt x="34861" y="0"/>
                  </a:lnTo>
                  <a:lnTo>
                    <a:pt x="46327" y="4128"/>
                  </a:lnTo>
                  <a:lnTo>
                    <a:pt x="55010" y="12057"/>
                  </a:lnTo>
                  <a:lnTo>
                    <a:pt x="60082" y="22668"/>
                  </a:lnTo>
                  <a:lnTo>
                    <a:pt x="60718" y="34848"/>
                  </a:lnTo>
                  <a:lnTo>
                    <a:pt x="56590" y="46300"/>
                  </a:lnTo>
                  <a:lnTo>
                    <a:pt x="48663" y="54989"/>
                  </a:lnTo>
                  <a:lnTo>
                    <a:pt x="38055" y="60075"/>
                  </a:lnTo>
                  <a:lnTo>
                    <a:pt x="25882" y="60718"/>
                  </a:lnTo>
                  <a:lnTo>
                    <a:pt x="14416" y="56584"/>
                  </a:lnTo>
                  <a:lnTo>
                    <a:pt x="5721" y="48648"/>
                  </a:lnTo>
                  <a:lnTo>
                    <a:pt x="636" y="38039"/>
                  </a:lnTo>
                  <a:lnTo>
                    <a:pt x="0" y="25882"/>
                  </a:lnTo>
                  <a:close/>
                </a:path>
              </a:pathLst>
            </a:custGeom>
            <a:ln w="181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3427590" y="4177077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34861" y="0"/>
                  </a:moveTo>
                  <a:lnTo>
                    <a:pt x="46326" y="4136"/>
                  </a:lnTo>
                  <a:lnTo>
                    <a:pt x="55017" y="12066"/>
                  </a:lnTo>
                  <a:lnTo>
                    <a:pt x="60102" y="22676"/>
                  </a:lnTo>
                  <a:lnTo>
                    <a:pt x="60744" y="34848"/>
                  </a:lnTo>
                  <a:lnTo>
                    <a:pt x="56611" y="46318"/>
                  </a:lnTo>
                  <a:lnTo>
                    <a:pt x="48679" y="55008"/>
                  </a:lnTo>
                  <a:lnTo>
                    <a:pt x="38069" y="60085"/>
                  </a:lnTo>
                  <a:lnTo>
                    <a:pt x="25908" y="60718"/>
                  </a:lnTo>
                  <a:lnTo>
                    <a:pt x="14428" y="56584"/>
                  </a:lnTo>
                  <a:lnTo>
                    <a:pt x="5729" y="48660"/>
                  </a:lnTo>
                  <a:lnTo>
                    <a:pt x="642" y="38058"/>
                  </a:lnTo>
                  <a:lnTo>
                    <a:pt x="0" y="25895"/>
                  </a:lnTo>
                  <a:lnTo>
                    <a:pt x="4132" y="14410"/>
                  </a:lnTo>
                  <a:lnTo>
                    <a:pt x="12068" y="5713"/>
                  </a:lnTo>
                  <a:lnTo>
                    <a:pt x="22684" y="633"/>
                  </a:lnTo>
                  <a:lnTo>
                    <a:pt x="34861" y="0"/>
                  </a:lnTo>
                  <a:close/>
                </a:path>
              </a:pathLst>
            </a:custGeom>
            <a:ln w="11531">
              <a:solidFill>
                <a:srgbClr val="60A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3576192" y="4088576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30138" y="0"/>
                  </a:moveTo>
                  <a:lnTo>
                    <a:pt x="18627" y="2477"/>
                  </a:lnTo>
                  <a:lnTo>
                    <a:pt x="8888" y="9084"/>
                  </a:lnTo>
                  <a:lnTo>
                    <a:pt x="2206" y="19270"/>
                  </a:lnTo>
                  <a:lnTo>
                    <a:pt x="0" y="31272"/>
                  </a:lnTo>
                  <a:lnTo>
                    <a:pt x="2481" y="42782"/>
                  </a:lnTo>
                  <a:lnTo>
                    <a:pt x="9098" y="52519"/>
                  </a:lnTo>
                  <a:lnTo>
                    <a:pt x="19300" y="59199"/>
                  </a:lnTo>
                  <a:lnTo>
                    <a:pt x="31284" y="61402"/>
                  </a:lnTo>
                  <a:lnTo>
                    <a:pt x="42792" y="58926"/>
                  </a:lnTo>
                  <a:lnTo>
                    <a:pt x="52533" y="52316"/>
                  </a:lnTo>
                  <a:lnTo>
                    <a:pt x="59216" y="42117"/>
                  </a:lnTo>
                  <a:lnTo>
                    <a:pt x="61421" y="30126"/>
                  </a:lnTo>
                  <a:lnTo>
                    <a:pt x="58938" y="18616"/>
                  </a:lnTo>
                  <a:lnTo>
                    <a:pt x="52324" y="8877"/>
                  </a:lnTo>
                  <a:lnTo>
                    <a:pt x="42135" y="2201"/>
                  </a:lnTo>
                  <a:lnTo>
                    <a:pt x="301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3576192" y="4088576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42135" y="2201"/>
                  </a:moveTo>
                  <a:lnTo>
                    <a:pt x="52324" y="8877"/>
                  </a:lnTo>
                  <a:lnTo>
                    <a:pt x="58938" y="18616"/>
                  </a:lnTo>
                  <a:lnTo>
                    <a:pt x="61421" y="30126"/>
                  </a:lnTo>
                  <a:lnTo>
                    <a:pt x="59216" y="42117"/>
                  </a:lnTo>
                  <a:lnTo>
                    <a:pt x="52533" y="52316"/>
                  </a:lnTo>
                  <a:lnTo>
                    <a:pt x="42792" y="58926"/>
                  </a:lnTo>
                  <a:lnTo>
                    <a:pt x="31284" y="61402"/>
                  </a:lnTo>
                  <a:lnTo>
                    <a:pt x="19300" y="59199"/>
                  </a:lnTo>
                  <a:lnTo>
                    <a:pt x="9098" y="52519"/>
                  </a:lnTo>
                  <a:lnTo>
                    <a:pt x="2481" y="42782"/>
                  </a:lnTo>
                  <a:lnTo>
                    <a:pt x="0" y="31272"/>
                  </a:lnTo>
                  <a:lnTo>
                    <a:pt x="2206" y="19270"/>
                  </a:lnTo>
                  <a:lnTo>
                    <a:pt x="8888" y="9084"/>
                  </a:lnTo>
                  <a:lnTo>
                    <a:pt x="18627" y="2477"/>
                  </a:lnTo>
                  <a:lnTo>
                    <a:pt x="30138" y="0"/>
                  </a:lnTo>
                  <a:lnTo>
                    <a:pt x="42135" y="2201"/>
                  </a:lnTo>
                  <a:close/>
                </a:path>
              </a:pathLst>
            </a:custGeom>
            <a:ln w="181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3576192" y="4088576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30138" y="0"/>
                  </a:moveTo>
                  <a:lnTo>
                    <a:pt x="18627" y="2477"/>
                  </a:lnTo>
                  <a:lnTo>
                    <a:pt x="8888" y="9084"/>
                  </a:lnTo>
                  <a:lnTo>
                    <a:pt x="2206" y="19270"/>
                  </a:lnTo>
                  <a:lnTo>
                    <a:pt x="0" y="31272"/>
                  </a:lnTo>
                  <a:lnTo>
                    <a:pt x="2481" y="42782"/>
                  </a:lnTo>
                  <a:lnTo>
                    <a:pt x="9098" y="52519"/>
                  </a:lnTo>
                  <a:lnTo>
                    <a:pt x="19300" y="59199"/>
                  </a:lnTo>
                  <a:lnTo>
                    <a:pt x="31284" y="61402"/>
                  </a:lnTo>
                  <a:lnTo>
                    <a:pt x="42792" y="58926"/>
                  </a:lnTo>
                  <a:lnTo>
                    <a:pt x="52533" y="52316"/>
                  </a:lnTo>
                  <a:lnTo>
                    <a:pt x="59216" y="42117"/>
                  </a:lnTo>
                  <a:lnTo>
                    <a:pt x="61421" y="30126"/>
                  </a:lnTo>
                  <a:lnTo>
                    <a:pt x="58938" y="18616"/>
                  </a:lnTo>
                  <a:lnTo>
                    <a:pt x="52324" y="8877"/>
                  </a:lnTo>
                  <a:lnTo>
                    <a:pt x="42135" y="2201"/>
                  </a:lnTo>
                  <a:lnTo>
                    <a:pt x="301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3576192" y="4088576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42135" y="2201"/>
                  </a:moveTo>
                  <a:lnTo>
                    <a:pt x="52324" y="8877"/>
                  </a:lnTo>
                  <a:lnTo>
                    <a:pt x="58938" y="18616"/>
                  </a:lnTo>
                  <a:lnTo>
                    <a:pt x="61421" y="30126"/>
                  </a:lnTo>
                  <a:lnTo>
                    <a:pt x="59216" y="42117"/>
                  </a:lnTo>
                  <a:lnTo>
                    <a:pt x="52533" y="52316"/>
                  </a:lnTo>
                  <a:lnTo>
                    <a:pt x="42792" y="58926"/>
                  </a:lnTo>
                  <a:lnTo>
                    <a:pt x="31284" y="61402"/>
                  </a:lnTo>
                  <a:lnTo>
                    <a:pt x="19300" y="59199"/>
                  </a:lnTo>
                  <a:lnTo>
                    <a:pt x="9098" y="52519"/>
                  </a:lnTo>
                  <a:lnTo>
                    <a:pt x="2481" y="42782"/>
                  </a:lnTo>
                  <a:lnTo>
                    <a:pt x="0" y="31272"/>
                  </a:lnTo>
                  <a:lnTo>
                    <a:pt x="2206" y="19270"/>
                  </a:lnTo>
                  <a:lnTo>
                    <a:pt x="8888" y="9084"/>
                  </a:lnTo>
                  <a:lnTo>
                    <a:pt x="18627" y="2477"/>
                  </a:lnTo>
                  <a:lnTo>
                    <a:pt x="30138" y="0"/>
                  </a:lnTo>
                  <a:lnTo>
                    <a:pt x="42135" y="2201"/>
                  </a:lnTo>
                  <a:close/>
                </a:path>
              </a:pathLst>
            </a:custGeom>
            <a:ln w="13830">
              <a:solidFill>
                <a:srgbClr val="9C5A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7" name="object 29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584515" y="4096880"/>
              <a:ext cx="44789" cy="44792"/>
            </a:xfrm>
            <a:prstGeom prst="rect">
              <a:avLst/>
            </a:prstGeom>
          </p:spPr>
        </p:pic>
        <p:sp>
          <p:nvSpPr>
            <p:cNvPr id="298" name="object 298"/>
            <p:cNvSpPr/>
            <p:nvPr/>
          </p:nvSpPr>
          <p:spPr>
            <a:xfrm>
              <a:off x="3584516" y="4096879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30724" y="1612"/>
                  </a:moveTo>
                  <a:lnTo>
                    <a:pt x="38159" y="6484"/>
                  </a:lnTo>
                  <a:lnTo>
                    <a:pt x="42978" y="13580"/>
                  </a:lnTo>
                  <a:lnTo>
                    <a:pt x="44785" y="21970"/>
                  </a:lnTo>
                  <a:lnTo>
                    <a:pt x="43183" y="30721"/>
                  </a:lnTo>
                  <a:lnTo>
                    <a:pt x="38308" y="38159"/>
                  </a:lnTo>
                  <a:lnTo>
                    <a:pt x="31204" y="42986"/>
                  </a:lnTo>
                  <a:lnTo>
                    <a:pt x="22809" y="44797"/>
                  </a:lnTo>
                  <a:lnTo>
                    <a:pt x="14062" y="43192"/>
                  </a:lnTo>
                  <a:lnTo>
                    <a:pt x="6620" y="38317"/>
                  </a:lnTo>
                  <a:lnTo>
                    <a:pt x="1800" y="31213"/>
                  </a:lnTo>
                  <a:lnTo>
                    <a:pt x="0" y="22818"/>
                  </a:lnTo>
                  <a:lnTo>
                    <a:pt x="1616" y="14071"/>
                  </a:lnTo>
                  <a:lnTo>
                    <a:pt x="6480" y="6632"/>
                  </a:lnTo>
                  <a:lnTo>
                    <a:pt x="13575" y="1807"/>
                  </a:lnTo>
                  <a:lnTo>
                    <a:pt x="21967" y="0"/>
                  </a:lnTo>
                  <a:lnTo>
                    <a:pt x="30724" y="1612"/>
                  </a:lnTo>
                  <a:close/>
                </a:path>
              </a:pathLst>
            </a:custGeom>
            <a:ln w="38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3506488" y="411808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30108" y="0"/>
                  </a:moveTo>
                  <a:lnTo>
                    <a:pt x="18610" y="2479"/>
                  </a:lnTo>
                  <a:lnTo>
                    <a:pt x="8880" y="9089"/>
                  </a:lnTo>
                  <a:lnTo>
                    <a:pt x="2203" y="19282"/>
                  </a:lnTo>
                  <a:lnTo>
                    <a:pt x="0" y="31272"/>
                  </a:lnTo>
                  <a:lnTo>
                    <a:pt x="2474" y="42779"/>
                  </a:lnTo>
                  <a:lnTo>
                    <a:pt x="9080" y="52517"/>
                  </a:lnTo>
                  <a:lnTo>
                    <a:pt x="19272" y="59198"/>
                  </a:lnTo>
                  <a:lnTo>
                    <a:pt x="31266" y="61396"/>
                  </a:lnTo>
                  <a:lnTo>
                    <a:pt x="42773" y="58909"/>
                  </a:lnTo>
                  <a:lnTo>
                    <a:pt x="52508" y="52294"/>
                  </a:lnTo>
                  <a:lnTo>
                    <a:pt x="59188" y="42104"/>
                  </a:lnTo>
                  <a:lnTo>
                    <a:pt x="61389" y="30119"/>
                  </a:lnTo>
                  <a:lnTo>
                    <a:pt x="58908" y="18619"/>
                  </a:lnTo>
                  <a:lnTo>
                    <a:pt x="52294" y="8886"/>
                  </a:lnTo>
                  <a:lnTo>
                    <a:pt x="42093" y="2201"/>
                  </a:lnTo>
                  <a:lnTo>
                    <a:pt x="301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3506488" y="411808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59188" y="42104"/>
                  </a:moveTo>
                  <a:lnTo>
                    <a:pt x="52508" y="52294"/>
                  </a:lnTo>
                  <a:lnTo>
                    <a:pt x="42773" y="58909"/>
                  </a:lnTo>
                  <a:lnTo>
                    <a:pt x="31266" y="61396"/>
                  </a:lnTo>
                  <a:lnTo>
                    <a:pt x="19272" y="59198"/>
                  </a:lnTo>
                  <a:lnTo>
                    <a:pt x="9080" y="52517"/>
                  </a:lnTo>
                  <a:lnTo>
                    <a:pt x="2474" y="42779"/>
                  </a:lnTo>
                  <a:lnTo>
                    <a:pt x="0" y="31272"/>
                  </a:lnTo>
                  <a:lnTo>
                    <a:pt x="2203" y="19282"/>
                  </a:lnTo>
                  <a:lnTo>
                    <a:pt x="8880" y="9089"/>
                  </a:lnTo>
                  <a:lnTo>
                    <a:pt x="18610" y="2479"/>
                  </a:lnTo>
                  <a:lnTo>
                    <a:pt x="30108" y="0"/>
                  </a:lnTo>
                  <a:lnTo>
                    <a:pt x="42093" y="2201"/>
                  </a:lnTo>
                  <a:lnTo>
                    <a:pt x="52294" y="8886"/>
                  </a:lnTo>
                  <a:lnTo>
                    <a:pt x="58908" y="18619"/>
                  </a:lnTo>
                  <a:lnTo>
                    <a:pt x="61389" y="30119"/>
                  </a:lnTo>
                  <a:lnTo>
                    <a:pt x="59188" y="42104"/>
                  </a:lnTo>
                  <a:close/>
                </a:path>
              </a:pathLst>
            </a:custGeom>
            <a:ln w="38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3506488" y="411808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30108" y="0"/>
                  </a:moveTo>
                  <a:lnTo>
                    <a:pt x="18610" y="2479"/>
                  </a:lnTo>
                  <a:lnTo>
                    <a:pt x="8880" y="9089"/>
                  </a:lnTo>
                  <a:lnTo>
                    <a:pt x="2203" y="19282"/>
                  </a:lnTo>
                  <a:lnTo>
                    <a:pt x="0" y="31272"/>
                  </a:lnTo>
                  <a:lnTo>
                    <a:pt x="2474" y="42779"/>
                  </a:lnTo>
                  <a:lnTo>
                    <a:pt x="9080" y="52517"/>
                  </a:lnTo>
                  <a:lnTo>
                    <a:pt x="19272" y="59198"/>
                  </a:lnTo>
                  <a:lnTo>
                    <a:pt x="31266" y="61396"/>
                  </a:lnTo>
                  <a:lnTo>
                    <a:pt x="42773" y="58909"/>
                  </a:lnTo>
                  <a:lnTo>
                    <a:pt x="52508" y="52294"/>
                  </a:lnTo>
                  <a:lnTo>
                    <a:pt x="59188" y="42104"/>
                  </a:lnTo>
                  <a:lnTo>
                    <a:pt x="61389" y="30119"/>
                  </a:lnTo>
                  <a:lnTo>
                    <a:pt x="58908" y="18619"/>
                  </a:lnTo>
                  <a:lnTo>
                    <a:pt x="52294" y="8886"/>
                  </a:lnTo>
                  <a:lnTo>
                    <a:pt x="42093" y="2201"/>
                  </a:lnTo>
                  <a:lnTo>
                    <a:pt x="301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3506488" y="411808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59188" y="42104"/>
                  </a:moveTo>
                  <a:lnTo>
                    <a:pt x="52508" y="52294"/>
                  </a:lnTo>
                  <a:lnTo>
                    <a:pt x="42773" y="58909"/>
                  </a:lnTo>
                  <a:lnTo>
                    <a:pt x="31266" y="61396"/>
                  </a:lnTo>
                  <a:lnTo>
                    <a:pt x="19272" y="59198"/>
                  </a:lnTo>
                  <a:lnTo>
                    <a:pt x="9080" y="52517"/>
                  </a:lnTo>
                  <a:lnTo>
                    <a:pt x="2474" y="42779"/>
                  </a:lnTo>
                  <a:lnTo>
                    <a:pt x="0" y="31272"/>
                  </a:lnTo>
                  <a:lnTo>
                    <a:pt x="2203" y="19282"/>
                  </a:lnTo>
                  <a:lnTo>
                    <a:pt x="8880" y="9089"/>
                  </a:lnTo>
                  <a:lnTo>
                    <a:pt x="18610" y="2479"/>
                  </a:lnTo>
                  <a:lnTo>
                    <a:pt x="30108" y="0"/>
                  </a:lnTo>
                  <a:lnTo>
                    <a:pt x="42093" y="2201"/>
                  </a:lnTo>
                  <a:lnTo>
                    <a:pt x="52294" y="8886"/>
                  </a:lnTo>
                  <a:lnTo>
                    <a:pt x="58908" y="18619"/>
                  </a:lnTo>
                  <a:lnTo>
                    <a:pt x="61389" y="30119"/>
                  </a:lnTo>
                  <a:lnTo>
                    <a:pt x="59188" y="42104"/>
                  </a:lnTo>
                  <a:close/>
                </a:path>
              </a:pathLst>
            </a:custGeom>
            <a:ln w="181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3506488" y="411808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30108" y="0"/>
                  </a:moveTo>
                  <a:lnTo>
                    <a:pt x="18610" y="2479"/>
                  </a:lnTo>
                  <a:lnTo>
                    <a:pt x="8880" y="9089"/>
                  </a:lnTo>
                  <a:lnTo>
                    <a:pt x="2203" y="19282"/>
                  </a:lnTo>
                  <a:lnTo>
                    <a:pt x="0" y="31272"/>
                  </a:lnTo>
                  <a:lnTo>
                    <a:pt x="2474" y="42779"/>
                  </a:lnTo>
                  <a:lnTo>
                    <a:pt x="9080" y="52517"/>
                  </a:lnTo>
                  <a:lnTo>
                    <a:pt x="19272" y="59198"/>
                  </a:lnTo>
                  <a:lnTo>
                    <a:pt x="31266" y="61396"/>
                  </a:lnTo>
                  <a:lnTo>
                    <a:pt x="42773" y="58909"/>
                  </a:lnTo>
                  <a:lnTo>
                    <a:pt x="52508" y="52294"/>
                  </a:lnTo>
                  <a:lnTo>
                    <a:pt x="59188" y="42104"/>
                  </a:lnTo>
                  <a:lnTo>
                    <a:pt x="61389" y="30119"/>
                  </a:lnTo>
                  <a:lnTo>
                    <a:pt x="58908" y="18619"/>
                  </a:lnTo>
                  <a:lnTo>
                    <a:pt x="52294" y="8886"/>
                  </a:lnTo>
                  <a:lnTo>
                    <a:pt x="42093" y="2201"/>
                  </a:lnTo>
                  <a:lnTo>
                    <a:pt x="301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3506488" y="411808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59188" y="42104"/>
                  </a:moveTo>
                  <a:lnTo>
                    <a:pt x="52508" y="52294"/>
                  </a:lnTo>
                  <a:lnTo>
                    <a:pt x="42773" y="58909"/>
                  </a:lnTo>
                  <a:lnTo>
                    <a:pt x="31266" y="61396"/>
                  </a:lnTo>
                  <a:lnTo>
                    <a:pt x="19272" y="59198"/>
                  </a:lnTo>
                  <a:lnTo>
                    <a:pt x="9080" y="52517"/>
                  </a:lnTo>
                  <a:lnTo>
                    <a:pt x="2474" y="42779"/>
                  </a:lnTo>
                  <a:lnTo>
                    <a:pt x="0" y="31272"/>
                  </a:lnTo>
                  <a:lnTo>
                    <a:pt x="2203" y="19282"/>
                  </a:lnTo>
                  <a:lnTo>
                    <a:pt x="8880" y="9089"/>
                  </a:lnTo>
                  <a:lnTo>
                    <a:pt x="18610" y="2479"/>
                  </a:lnTo>
                  <a:lnTo>
                    <a:pt x="30108" y="0"/>
                  </a:lnTo>
                  <a:lnTo>
                    <a:pt x="42093" y="2201"/>
                  </a:lnTo>
                  <a:lnTo>
                    <a:pt x="52294" y="8886"/>
                  </a:lnTo>
                  <a:lnTo>
                    <a:pt x="58908" y="18619"/>
                  </a:lnTo>
                  <a:lnTo>
                    <a:pt x="61389" y="30119"/>
                  </a:lnTo>
                  <a:lnTo>
                    <a:pt x="59188" y="42104"/>
                  </a:lnTo>
                  <a:close/>
                </a:path>
              </a:pathLst>
            </a:custGeom>
            <a:ln w="11531">
              <a:solidFill>
                <a:srgbClr val="C471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5" name="object 30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514795" y="4126382"/>
              <a:ext cx="44773" cy="44776"/>
            </a:xfrm>
            <a:prstGeom prst="rect">
              <a:avLst/>
            </a:prstGeom>
          </p:spPr>
        </p:pic>
        <p:sp>
          <p:nvSpPr>
            <p:cNvPr id="306" name="object 306"/>
            <p:cNvSpPr/>
            <p:nvPr/>
          </p:nvSpPr>
          <p:spPr>
            <a:xfrm>
              <a:off x="3514799" y="4126387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43160" y="30713"/>
                  </a:moveTo>
                  <a:lnTo>
                    <a:pt x="38288" y="38148"/>
                  </a:lnTo>
                  <a:lnTo>
                    <a:pt x="31191" y="42967"/>
                  </a:lnTo>
                  <a:lnTo>
                    <a:pt x="22802" y="44774"/>
                  </a:lnTo>
                  <a:lnTo>
                    <a:pt x="14051" y="43172"/>
                  </a:lnTo>
                  <a:lnTo>
                    <a:pt x="6627" y="38299"/>
                  </a:lnTo>
                  <a:lnTo>
                    <a:pt x="1808" y="31199"/>
                  </a:lnTo>
                  <a:lnTo>
                    <a:pt x="0" y="22809"/>
                  </a:lnTo>
                  <a:lnTo>
                    <a:pt x="1605" y="14064"/>
                  </a:lnTo>
                  <a:lnTo>
                    <a:pt x="6478" y="6632"/>
                  </a:lnTo>
                  <a:lnTo>
                    <a:pt x="13578" y="1810"/>
                  </a:lnTo>
                  <a:lnTo>
                    <a:pt x="21969" y="0"/>
                  </a:lnTo>
                  <a:lnTo>
                    <a:pt x="30714" y="1605"/>
                  </a:lnTo>
                  <a:lnTo>
                    <a:pt x="38143" y="6485"/>
                  </a:lnTo>
                  <a:lnTo>
                    <a:pt x="42961" y="13588"/>
                  </a:lnTo>
                  <a:lnTo>
                    <a:pt x="44767" y="21975"/>
                  </a:lnTo>
                  <a:lnTo>
                    <a:pt x="43160" y="30713"/>
                  </a:lnTo>
                  <a:close/>
                </a:path>
              </a:pathLst>
            </a:custGeom>
            <a:ln w="38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3471724" y="4240056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60">
                  <a:moveTo>
                    <a:pt x="0" y="25882"/>
                  </a:moveTo>
                  <a:lnTo>
                    <a:pt x="4138" y="14410"/>
                  </a:lnTo>
                  <a:lnTo>
                    <a:pt x="12072" y="5716"/>
                  </a:lnTo>
                  <a:lnTo>
                    <a:pt x="22686" y="634"/>
                  </a:lnTo>
                  <a:lnTo>
                    <a:pt x="34861" y="0"/>
                  </a:lnTo>
                  <a:lnTo>
                    <a:pt x="46327" y="4128"/>
                  </a:lnTo>
                  <a:lnTo>
                    <a:pt x="55010" y="12057"/>
                  </a:lnTo>
                  <a:lnTo>
                    <a:pt x="60082" y="22668"/>
                  </a:lnTo>
                  <a:lnTo>
                    <a:pt x="60718" y="34848"/>
                  </a:lnTo>
                  <a:lnTo>
                    <a:pt x="56590" y="46300"/>
                  </a:lnTo>
                  <a:lnTo>
                    <a:pt x="48663" y="54989"/>
                  </a:lnTo>
                  <a:lnTo>
                    <a:pt x="38055" y="60075"/>
                  </a:lnTo>
                  <a:lnTo>
                    <a:pt x="25882" y="60718"/>
                  </a:lnTo>
                  <a:lnTo>
                    <a:pt x="14416" y="56584"/>
                  </a:lnTo>
                  <a:lnTo>
                    <a:pt x="5721" y="48648"/>
                  </a:lnTo>
                  <a:lnTo>
                    <a:pt x="636" y="38039"/>
                  </a:lnTo>
                  <a:lnTo>
                    <a:pt x="0" y="25882"/>
                  </a:lnTo>
                  <a:close/>
                </a:path>
              </a:pathLst>
            </a:custGeom>
            <a:ln w="10096">
              <a:solidFill>
                <a:srgbClr val="C3C9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3674237" y="4230822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27639" y="0"/>
                  </a:moveTo>
                  <a:lnTo>
                    <a:pt x="16361" y="3348"/>
                  </a:lnTo>
                  <a:lnTo>
                    <a:pt x="7163" y="10683"/>
                  </a:lnTo>
                  <a:lnTo>
                    <a:pt x="1283" y="21366"/>
                  </a:lnTo>
                  <a:lnTo>
                    <a:pt x="0" y="33485"/>
                  </a:lnTo>
                  <a:lnTo>
                    <a:pt x="3343" y="44763"/>
                  </a:lnTo>
                  <a:lnTo>
                    <a:pt x="10673" y="53960"/>
                  </a:lnTo>
                  <a:lnTo>
                    <a:pt x="21349" y="59835"/>
                  </a:lnTo>
                  <a:lnTo>
                    <a:pt x="33484" y="61119"/>
                  </a:lnTo>
                  <a:lnTo>
                    <a:pt x="44772" y="57768"/>
                  </a:lnTo>
                  <a:lnTo>
                    <a:pt x="53972" y="50430"/>
                  </a:lnTo>
                  <a:lnTo>
                    <a:pt x="59842" y="39756"/>
                  </a:lnTo>
                  <a:lnTo>
                    <a:pt x="61127" y="27627"/>
                  </a:lnTo>
                  <a:lnTo>
                    <a:pt x="57785" y="16348"/>
                  </a:lnTo>
                  <a:lnTo>
                    <a:pt x="50452" y="7154"/>
                  </a:lnTo>
                  <a:lnTo>
                    <a:pt x="39764" y="1275"/>
                  </a:lnTo>
                  <a:lnTo>
                    <a:pt x="276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3674237" y="4230822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21349" y="59835"/>
                  </a:moveTo>
                  <a:lnTo>
                    <a:pt x="10673" y="53960"/>
                  </a:lnTo>
                  <a:lnTo>
                    <a:pt x="3343" y="44763"/>
                  </a:lnTo>
                  <a:lnTo>
                    <a:pt x="0" y="33485"/>
                  </a:lnTo>
                  <a:lnTo>
                    <a:pt x="1283" y="21366"/>
                  </a:lnTo>
                  <a:lnTo>
                    <a:pt x="7163" y="10683"/>
                  </a:lnTo>
                  <a:lnTo>
                    <a:pt x="16361" y="3348"/>
                  </a:lnTo>
                  <a:lnTo>
                    <a:pt x="27639" y="0"/>
                  </a:lnTo>
                  <a:lnTo>
                    <a:pt x="39764" y="1275"/>
                  </a:lnTo>
                  <a:lnTo>
                    <a:pt x="50452" y="7154"/>
                  </a:lnTo>
                  <a:lnTo>
                    <a:pt x="57785" y="16348"/>
                  </a:lnTo>
                  <a:lnTo>
                    <a:pt x="61127" y="27627"/>
                  </a:lnTo>
                  <a:lnTo>
                    <a:pt x="59842" y="39756"/>
                  </a:lnTo>
                  <a:lnTo>
                    <a:pt x="53972" y="50430"/>
                  </a:lnTo>
                  <a:lnTo>
                    <a:pt x="44772" y="57768"/>
                  </a:lnTo>
                  <a:lnTo>
                    <a:pt x="33484" y="61119"/>
                  </a:lnTo>
                  <a:lnTo>
                    <a:pt x="21349" y="59835"/>
                  </a:lnTo>
                  <a:close/>
                </a:path>
              </a:pathLst>
            </a:custGeom>
            <a:ln w="181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3640513" y="4161700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27651" y="0"/>
                  </a:moveTo>
                  <a:lnTo>
                    <a:pt x="16369" y="3347"/>
                  </a:lnTo>
                  <a:lnTo>
                    <a:pt x="7161" y="10680"/>
                  </a:lnTo>
                  <a:lnTo>
                    <a:pt x="1264" y="21352"/>
                  </a:lnTo>
                  <a:lnTo>
                    <a:pt x="0" y="33481"/>
                  </a:lnTo>
                  <a:lnTo>
                    <a:pt x="3359" y="44758"/>
                  </a:lnTo>
                  <a:lnTo>
                    <a:pt x="10701" y="53949"/>
                  </a:lnTo>
                  <a:lnTo>
                    <a:pt x="21381" y="59820"/>
                  </a:lnTo>
                  <a:lnTo>
                    <a:pt x="33494" y="61114"/>
                  </a:lnTo>
                  <a:lnTo>
                    <a:pt x="44774" y="57769"/>
                  </a:lnTo>
                  <a:lnTo>
                    <a:pt x="53978" y="50434"/>
                  </a:lnTo>
                  <a:lnTo>
                    <a:pt x="59862" y="39754"/>
                  </a:lnTo>
                  <a:lnTo>
                    <a:pt x="61137" y="27636"/>
                  </a:lnTo>
                  <a:lnTo>
                    <a:pt x="57779" y="16358"/>
                  </a:lnTo>
                  <a:lnTo>
                    <a:pt x="50439" y="7161"/>
                  </a:lnTo>
                  <a:lnTo>
                    <a:pt x="39770" y="1286"/>
                  </a:lnTo>
                  <a:lnTo>
                    <a:pt x="276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3640513" y="4161700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59862" y="39754"/>
                  </a:moveTo>
                  <a:lnTo>
                    <a:pt x="53978" y="50434"/>
                  </a:lnTo>
                  <a:lnTo>
                    <a:pt x="44774" y="57769"/>
                  </a:lnTo>
                  <a:lnTo>
                    <a:pt x="33494" y="61114"/>
                  </a:lnTo>
                  <a:lnTo>
                    <a:pt x="21381" y="59820"/>
                  </a:lnTo>
                  <a:lnTo>
                    <a:pt x="10701" y="53949"/>
                  </a:lnTo>
                  <a:lnTo>
                    <a:pt x="3359" y="44758"/>
                  </a:lnTo>
                  <a:lnTo>
                    <a:pt x="0" y="33481"/>
                  </a:lnTo>
                  <a:lnTo>
                    <a:pt x="1264" y="21352"/>
                  </a:lnTo>
                  <a:lnTo>
                    <a:pt x="7161" y="10680"/>
                  </a:lnTo>
                  <a:lnTo>
                    <a:pt x="16369" y="3347"/>
                  </a:lnTo>
                  <a:lnTo>
                    <a:pt x="27651" y="0"/>
                  </a:lnTo>
                  <a:lnTo>
                    <a:pt x="39770" y="1286"/>
                  </a:lnTo>
                  <a:lnTo>
                    <a:pt x="50439" y="7161"/>
                  </a:lnTo>
                  <a:lnTo>
                    <a:pt x="57779" y="16358"/>
                  </a:lnTo>
                  <a:lnTo>
                    <a:pt x="61137" y="27636"/>
                  </a:lnTo>
                  <a:lnTo>
                    <a:pt x="59862" y="39754"/>
                  </a:lnTo>
                  <a:close/>
                </a:path>
              </a:pathLst>
            </a:custGeom>
            <a:ln w="181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3674237" y="4230822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21349" y="59835"/>
                  </a:moveTo>
                  <a:lnTo>
                    <a:pt x="10673" y="53960"/>
                  </a:lnTo>
                  <a:lnTo>
                    <a:pt x="3343" y="44763"/>
                  </a:lnTo>
                  <a:lnTo>
                    <a:pt x="0" y="33485"/>
                  </a:lnTo>
                  <a:lnTo>
                    <a:pt x="1283" y="21366"/>
                  </a:lnTo>
                  <a:lnTo>
                    <a:pt x="7163" y="10683"/>
                  </a:lnTo>
                  <a:lnTo>
                    <a:pt x="16361" y="3348"/>
                  </a:lnTo>
                  <a:lnTo>
                    <a:pt x="27639" y="0"/>
                  </a:lnTo>
                  <a:lnTo>
                    <a:pt x="39764" y="1275"/>
                  </a:lnTo>
                  <a:lnTo>
                    <a:pt x="50452" y="7154"/>
                  </a:lnTo>
                  <a:lnTo>
                    <a:pt x="57785" y="16348"/>
                  </a:lnTo>
                  <a:lnTo>
                    <a:pt x="61127" y="27627"/>
                  </a:lnTo>
                  <a:lnTo>
                    <a:pt x="59842" y="39756"/>
                  </a:lnTo>
                  <a:lnTo>
                    <a:pt x="53972" y="50430"/>
                  </a:lnTo>
                  <a:lnTo>
                    <a:pt x="44772" y="57768"/>
                  </a:lnTo>
                  <a:lnTo>
                    <a:pt x="33484" y="61119"/>
                  </a:lnTo>
                  <a:lnTo>
                    <a:pt x="21349" y="59835"/>
                  </a:lnTo>
                  <a:close/>
                </a:path>
              </a:pathLst>
            </a:custGeom>
            <a:ln w="11531">
              <a:solidFill>
                <a:srgbClr val="84A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3" name="object 31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648787" y="4169867"/>
              <a:ext cx="44600" cy="44674"/>
            </a:xfrm>
            <a:prstGeom prst="rect">
              <a:avLst/>
            </a:prstGeom>
          </p:spPr>
        </p:pic>
        <p:sp>
          <p:nvSpPr>
            <p:cNvPr id="314" name="object 314"/>
            <p:cNvSpPr/>
            <p:nvPr/>
          </p:nvSpPr>
          <p:spPr>
            <a:xfrm>
              <a:off x="3648787" y="4169976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43663" y="28987"/>
                  </a:moveTo>
                  <a:lnTo>
                    <a:pt x="39363" y="36774"/>
                  </a:lnTo>
                  <a:lnTo>
                    <a:pt x="32649" y="42124"/>
                  </a:lnTo>
                  <a:lnTo>
                    <a:pt x="24425" y="44566"/>
                  </a:lnTo>
                  <a:lnTo>
                    <a:pt x="15596" y="43631"/>
                  </a:lnTo>
                  <a:lnTo>
                    <a:pt x="7802" y="39358"/>
                  </a:lnTo>
                  <a:lnTo>
                    <a:pt x="2447" y="32653"/>
                  </a:lnTo>
                  <a:lnTo>
                    <a:pt x="0" y="24426"/>
                  </a:lnTo>
                  <a:lnTo>
                    <a:pt x="928" y="15589"/>
                  </a:lnTo>
                  <a:lnTo>
                    <a:pt x="5224" y="7802"/>
                  </a:lnTo>
                  <a:lnTo>
                    <a:pt x="11932" y="2449"/>
                  </a:lnTo>
                  <a:lnTo>
                    <a:pt x="20155" y="0"/>
                  </a:lnTo>
                  <a:lnTo>
                    <a:pt x="28995" y="920"/>
                  </a:lnTo>
                  <a:lnTo>
                    <a:pt x="36791" y="5215"/>
                  </a:lnTo>
                  <a:lnTo>
                    <a:pt x="42149" y="11930"/>
                  </a:lnTo>
                  <a:lnTo>
                    <a:pt x="44597" y="20157"/>
                  </a:lnTo>
                  <a:lnTo>
                    <a:pt x="43663" y="28987"/>
                  </a:lnTo>
                  <a:close/>
                </a:path>
              </a:pathLst>
            </a:custGeom>
            <a:ln w="38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5" name="object 31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682503" y="4238993"/>
              <a:ext cx="44574" cy="44684"/>
            </a:xfrm>
            <a:prstGeom prst="rect">
              <a:avLst/>
            </a:prstGeom>
          </p:spPr>
        </p:pic>
        <p:sp>
          <p:nvSpPr>
            <p:cNvPr id="316" name="object 316"/>
            <p:cNvSpPr/>
            <p:nvPr/>
          </p:nvSpPr>
          <p:spPr>
            <a:xfrm>
              <a:off x="3682504" y="4239092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15591" y="43640"/>
                  </a:moveTo>
                  <a:lnTo>
                    <a:pt x="7795" y="39349"/>
                  </a:lnTo>
                  <a:lnTo>
                    <a:pt x="2440" y="32641"/>
                  </a:lnTo>
                  <a:lnTo>
                    <a:pt x="0" y="24419"/>
                  </a:lnTo>
                  <a:lnTo>
                    <a:pt x="948" y="15585"/>
                  </a:lnTo>
                  <a:lnTo>
                    <a:pt x="5231" y="7791"/>
                  </a:lnTo>
                  <a:lnTo>
                    <a:pt x="11938" y="2439"/>
                  </a:lnTo>
                  <a:lnTo>
                    <a:pt x="20166" y="0"/>
                  </a:lnTo>
                  <a:lnTo>
                    <a:pt x="29015" y="942"/>
                  </a:lnTo>
                  <a:lnTo>
                    <a:pt x="36792" y="5226"/>
                  </a:lnTo>
                  <a:lnTo>
                    <a:pt x="42135" y="11929"/>
                  </a:lnTo>
                  <a:lnTo>
                    <a:pt x="44576" y="20150"/>
                  </a:lnTo>
                  <a:lnTo>
                    <a:pt x="43645" y="28984"/>
                  </a:lnTo>
                  <a:lnTo>
                    <a:pt x="39356" y="36780"/>
                  </a:lnTo>
                  <a:lnTo>
                    <a:pt x="32652" y="42136"/>
                  </a:lnTo>
                  <a:lnTo>
                    <a:pt x="24430" y="44580"/>
                  </a:lnTo>
                  <a:lnTo>
                    <a:pt x="15591" y="43640"/>
                  </a:lnTo>
                  <a:close/>
                </a:path>
              </a:pathLst>
            </a:custGeom>
            <a:ln w="38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3640513" y="4161700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59862" y="39754"/>
                  </a:moveTo>
                  <a:lnTo>
                    <a:pt x="53978" y="50434"/>
                  </a:lnTo>
                  <a:lnTo>
                    <a:pt x="44774" y="57769"/>
                  </a:lnTo>
                  <a:lnTo>
                    <a:pt x="33494" y="61114"/>
                  </a:lnTo>
                  <a:lnTo>
                    <a:pt x="21381" y="59820"/>
                  </a:lnTo>
                  <a:lnTo>
                    <a:pt x="10701" y="53949"/>
                  </a:lnTo>
                  <a:lnTo>
                    <a:pt x="3359" y="44758"/>
                  </a:lnTo>
                  <a:lnTo>
                    <a:pt x="0" y="33481"/>
                  </a:lnTo>
                  <a:lnTo>
                    <a:pt x="1264" y="21352"/>
                  </a:lnTo>
                  <a:lnTo>
                    <a:pt x="7161" y="10680"/>
                  </a:lnTo>
                  <a:lnTo>
                    <a:pt x="16369" y="3347"/>
                  </a:lnTo>
                  <a:lnTo>
                    <a:pt x="27651" y="0"/>
                  </a:lnTo>
                  <a:lnTo>
                    <a:pt x="39770" y="1286"/>
                  </a:lnTo>
                  <a:lnTo>
                    <a:pt x="50439" y="7161"/>
                  </a:lnTo>
                  <a:lnTo>
                    <a:pt x="57779" y="16358"/>
                  </a:lnTo>
                  <a:lnTo>
                    <a:pt x="61137" y="27636"/>
                  </a:lnTo>
                  <a:lnTo>
                    <a:pt x="59862" y="39754"/>
                  </a:lnTo>
                  <a:close/>
                </a:path>
              </a:pathLst>
            </a:custGeom>
            <a:ln w="10096">
              <a:solidFill>
                <a:srgbClr val="3D8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3597867" y="428904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31141" y="0"/>
                  </a:moveTo>
                  <a:lnTo>
                    <a:pt x="19560" y="2095"/>
                  </a:lnTo>
                  <a:lnTo>
                    <a:pt x="9604" y="8376"/>
                  </a:lnTo>
                  <a:lnTo>
                    <a:pt x="2584" y="18341"/>
                  </a:lnTo>
                  <a:lnTo>
                    <a:pt x="0" y="30251"/>
                  </a:lnTo>
                  <a:lnTo>
                    <a:pt x="2103" y="41834"/>
                  </a:lnTo>
                  <a:lnTo>
                    <a:pt x="8390" y="51786"/>
                  </a:lnTo>
                  <a:lnTo>
                    <a:pt x="18357" y="58803"/>
                  </a:lnTo>
                  <a:lnTo>
                    <a:pt x="30262" y="61394"/>
                  </a:lnTo>
                  <a:lnTo>
                    <a:pt x="41833" y="59292"/>
                  </a:lnTo>
                  <a:lnTo>
                    <a:pt x="51776" y="52999"/>
                  </a:lnTo>
                  <a:lnTo>
                    <a:pt x="58794" y="43017"/>
                  </a:lnTo>
                  <a:lnTo>
                    <a:pt x="61393" y="31125"/>
                  </a:lnTo>
                  <a:lnTo>
                    <a:pt x="59296" y="19557"/>
                  </a:lnTo>
                  <a:lnTo>
                    <a:pt x="53008" y="9613"/>
                  </a:lnTo>
                  <a:lnTo>
                    <a:pt x="43033" y="2593"/>
                  </a:lnTo>
                  <a:lnTo>
                    <a:pt x="311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3597867" y="428904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43033" y="2593"/>
                  </a:moveTo>
                  <a:lnTo>
                    <a:pt x="53008" y="9613"/>
                  </a:lnTo>
                  <a:lnTo>
                    <a:pt x="59296" y="19557"/>
                  </a:lnTo>
                  <a:lnTo>
                    <a:pt x="61393" y="31125"/>
                  </a:lnTo>
                  <a:lnTo>
                    <a:pt x="58794" y="43017"/>
                  </a:lnTo>
                  <a:lnTo>
                    <a:pt x="51776" y="52999"/>
                  </a:lnTo>
                  <a:lnTo>
                    <a:pt x="41833" y="59292"/>
                  </a:lnTo>
                  <a:lnTo>
                    <a:pt x="30262" y="61394"/>
                  </a:lnTo>
                  <a:lnTo>
                    <a:pt x="18357" y="58803"/>
                  </a:lnTo>
                  <a:lnTo>
                    <a:pt x="8390" y="51786"/>
                  </a:lnTo>
                  <a:lnTo>
                    <a:pt x="2103" y="41834"/>
                  </a:lnTo>
                  <a:lnTo>
                    <a:pt x="0" y="30251"/>
                  </a:lnTo>
                  <a:lnTo>
                    <a:pt x="2584" y="18341"/>
                  </a:lnTo>
                  <a:lnTo>
                    <a:pt x="9604" y="8376"/>
                  </a:lnTo>
                  <a:lnTo>
                    <a:pt x="19560" y="2095"/>
                  </a:lnTo>
                  <a:lnTo>
                    <a:pt x="31141" y="0"/>
                  </a:lnTo>
                  <a:lnTo>
                    <a:pt x="43033" y="2593"/>
                  </a:lnTo>
                  <a:close/>
                </a:path>
              </a:pathLst>
            </a:custGeom>
            <a:ln w="181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3524555" y="4318966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30970" y="0"/>
                  </a:moveTo>
                  <a:lnTo>
                    <a:pt x="19405" y="2154"/>
                  </a:lnTo>
                  <a:lnTo>
                    <a:pt x="9494" y="8492"/>
                  </a:lnTo>
                  <a:lnTo>
                    <a:pt x="2547" y="18504"/>
                  </a:lnTo>
                  <a:lnTo>
                    <a:pt x="0" y="30432"/>
                  </a:lnTo>
                  <a:lnTo>
                    <a:pt x="2149" y="42000"/>
                  </a:lnTo>
                  <a:lnTo>
                    <a:pt x="8482" y="51913"/>
                  </a:lnTo>
                  <a:lnTo>
                    <a:pt x="18486" y="58877"/>
                  </a:lnTo>
                  <a:lnTo>
                    <a:pt x="30416" y="61410"/>
                  </a:lnTo>
                  <a:lnTo>
                    <a:pt x="41987" y="59253"/>
                  </a:lnTo>
                  <a:lnTo>
                    <a:pt x="51901" y="52917"/>
                  </a:lnTo>
                  <a:lnTo>
                    <a:pt x="58859" y="42913"/>
                  </a:lnTo>
                  <a:lnTo>
                    <a:pt x="61406" y="30984"/>
                  </a:lnTo>
                  <a:lnTo>
                    <a:pt x="59253" y="19416"/>
                  </a:lnTo>
                  <a:lnTo>
                    <a:pt x="52908" y="9503"/>
                  </a:lnTo>
                  <a:lnTo>
                    <a:pt x="42882" y="2540"/>
                  </a:lnTo>
                  <a:lnTo>
                    <a:pt x="309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3524555" y="4318966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58859" y="42913"/>
                  </a:moveTo>
                  <a:lnTo>
                    <a:pt x="51901" y="52917"/>
                  </a:lnTo>
                  <a:lnTo>
                    <a:pt x="41987" y="59253"/>
                  </a:lnTo>
                  <a:lnTo>
                    <a:pt x="30416" y="61410"/>
                  </a:lnTo>
                  <a:lnTo>
                    <a:pt x="18486" y="58877"/>
                  </a:lnTo>
                  <a:lnTo>
                    <a:pt x="8482" y="51913"/>
                  </a:lnTo>
                  <a:lnTo>
                    <a:pt x="2149" y="42000"/>
                  </a:lnTo>
                  <a:lnTo>
                    <a:pt x="0" y="30432"/>
                  </a:lnTo>
                  <a:lnTo>
                    <a:pt x="2547" y="18504"/>
                  </a:lnTo>
                  <a:lnTo>
                    <a:pt x="9494" y="8492"/>
                  </a:lnTo>
                  <a:lnTo>
                    <a:pt x="19405" y="2154"/>
                  </a:lnTo>
                  <a:lnTo>
                    <a:pt x="30970" y="0"/>
                  </a:lnTo>
                  <a:lnTo>
                    <a:pt x="42882" y="2540"/>
                  </a:lnTo>
                  <a:lnTo>
                    <a:pt x="52908" y="9503"/>
                  </a:lnTo>
                  <a:lnTo>
                    <a:pt x="59253" y="19416"/>
                  </a:lnTo>
                  <a:lnTo>
                    <a:pt x="61406" y="30984"/>
                  </a:lnTo>
                  <a:lnTo>
                    <a:pt x="58859" y="42913"/>
                  </a:lnTo>
                  <a:close/>
                </a:path>
              </a:pathLst>
            </a:custGeom>
            <a:ln w="181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3597867" y="4289045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43033" y="2593"/>
                  </a:moveTo>
                  <a:lnTo>
                    <a:pt x="53008" y="9613"/>
                  </a:lnTo>
                  <a:lnTo>
                    <a:pt x="59296" y="19557"/>
                  </a:lnTo>
                  <a:lnTo>
                    <a:pt x="61393" y="31125"/>
                  </a:lnTo>
                  <a:lnTo>
                    <a:pt x="58794" y="43017"/>
                  </a:lnTo>
                  <a:lnTo>
                    <a:pt x="51776" y="52999"/>
                  </a:lnTo>
                  <a:lnTo>
                    <a:pt x="41833" y="59292"/>
                  </a:lnTo>
                  <a:lnTo>
                    <a:pt x="30262" y="61394"/>
                  </a:lnTo>
                  <a:lnTo>
                    <a:pt x="18357" y="58803"/>
                  </a:lnTo>
                  <a:lnTo>
                    <a:pt x="8390" y="51786"/>
                  </a:lnTo>
                  <a:lnTo>
                    <a:pt x="2103" y="41834"/>
                  </a:lnTo>
                  <a:lnTo>
                    <a:pt x="0" y="30251"/>
                  </a:lnTo>
                  <a:lnTo>
                    <a:pt x="2584" y="18341"/>
                  </a:lnTo>
                  <a:lnTo>
                    <a:pt x="9604" y="8376"/>
                  </a:lnTo>
                  <a:lnTo>
                    <a:pt x="19560" y="2095"/>
                  </a:lnTo>
                  <a:lnTo>
                    <a:pt x="31141" y="0"/>
                  </a:lnTo>
                  <a:lnTo>
                    <a:pt x="43033" y="2593"/>
                  </a:lnTo>
                  <a:close/>
                </a:path>
              </a:pathLst>
            </a:custGeom>
            <a:ln w="11531">
              <a:solidFill>
                <a:srgbClr val="F29A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3524480" y="4318780"/>
              <a:ext cx="61594" cy="61594"/>
            </a:xfrm>
            <a:custGeom>
              <a:avLst/>
              <a:gdLst/>
              <a:ahLst/>
              <a:cxnLst/>
              <a:rect l="l" t="t" r="r" b="b"/>
              <a:pathLst>
                <a:path w="61595" h="61595">
                  <a:moveTo>
                    <a:pt x="58796" y="43055"/>
                  </a:moveTo>
                  <a:lnTo>
                    <a:pt x="51788" y="53022"/>
                  </a:lnTo>
                  <a:lnTo>
                    <a:pt x="41844" y="59308"/>
                  </a:lnTo>
                  <a:lnTo>
                    <a:pt x="30267" y="61407"/>
                  </a:lnTo>
                  <a:lnTo>
                    <a:pt x="18359" y="58816"/>
                  </a:lnTo>
                  <a:lnTo>
                    <a:pt x="8385" y="51802"/>
                  </a:lnTo>
                  <a:lnTo>
                    <a:pt x="2097" y="41857"/>
                  </a:lnTo>
                  <a:lnTo>
                    <a:pt x="0" y="30275"/>
                  </a:lnTo>
                  <a:lnTo>
                    <a:pt x="2598" y="18354"/>
                  </a:lnTo>
                  <a:lnTo>
                    <a:pt x="9602" y="8381"/>
                  </a:lnTo>
                  <a:lnTo>
                    <a:pt x="19550" y="2096"/>
                  </a:lnTo>
                  <a:lnTo>
                    <a:pt x="31130" y="0"/>
                  </a:lnTo>
                  <a:lnTo>
                    <a:pt x="43035" y="2593"/>
                  </a:lnTo>
                  <a:lnTo>
                    <a:pt x="53022" y="9613"/>
                  </a:lnTo>
                  <a:lnTo>
                    <a:pt x="59312" y="19562"/>
                  </a:lnTo>
                  <a:lnTo>
                    <a:pt x="61403" y="31141"/>
                  </a:lnTo>
                  <a:lnTo>
                    <a:pt x="58796" y="43055"/>
                  </a:lnTo>
                  <a:close/>
                </a:path>
              </a:pathLst>
            </a:custGeom>
            <a:ln w="10096">
              <a:solidFill>
                <a:srgbClr val="FCEF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4" name="object 32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606174" y="4297363"/>
              <a:ext cx="44781" cy="44772"/>
            </a:xfrm>
            <a:prstGeom prst="rect">
              <a:avLst/>
            </a:prstGeom>
          </p:spPr>
        </p:pic>
        <p:sp>
          <p:nvSpPr>
            <p:cNvPr id="325" name="object 325"/>
            <p:cNvSpPr/>
            <p:nvPr/>
          </p:nvSpPr>
          <p:spPr>
            <a:xfrm>
              <a:off x="3606172" y="4297358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31385" y="1903"/>
                  </a:moveTo>
                  <a:lnTo>
                    <a:pt x="38660" y="7009"/>
                  </a:lnTo>
                  <a:lnTo>
                    <a:pt x="43250" y="14260"/>
                  </a:lnTo>
                  <a:lnTo>
                    <a:pt x="44786" y="22702"/>
                  </a:lnTo>
                  <a:lnTo>
                    <a:pt x="42904" y="31379"/>
                  </a:lnTo>
                  <a:lnTo>
                    <a:pt x="37783" y="38644"/>
                  </a:lnTo>
                  <a:lnTo>
                    <a:pt x="30521" y="43233"/>
                  </a:lnTo>
                  <a:lnTo>
                    <a:pt x="22069" y="44772"/>
                  </a:lnTo>
                  <a:lnTo>
                    <a:pt x="13376" y="42886"/>
                  </a:lnTo>
                  <a:lnTo>
                    <a:pt x="6115" y="37772"/>
                  </a:lnTo>
                  <a:lnTo>
                    <a:pt x="1533" y="30514"/>
                  </a:lnTo>
                  <a:lnTo>
                    <a:pt x="0" y="22063"/>
                  </a:lnTo>
                  <a:lnTo>
                    <a:pt x="1883" y="13371"/>
                  </a:lnTo>
                  <a:lnTo>
                    <a:pt x="7003" y="6109"/>
                  </a:lnTo>
                  <a:lnTo>
                    <a:pt x="14262" y="1526"/>
                  </a:lnTo>
                  <a:lnTo>
                    <a:pt x="22707" y="0"/>
                  </a:lnTo>
                  <a:lnTo>
                    <a:pt x="31385" y="1903"/>
                  </a:lnTo>
                  <a:close/>
                </a:path>
              </a:pathLst>
            </a:custGeom>
            <a:ln w="38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6" name="object 32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532781" y="4327080"/>
              <a:ext cx="44786" cy="44794"/>
            </a:xfrm>
            <a:prstGeom prst="rect">
              <a:avLst/>
            </a:prstGeom>
          </p:spPr>
        </p:pic>
        <p:sp>
          <p:nvSpPr>
            <p:cNvPr id="327" name="object 327"/>
            <p:cNvSpPr/>
            <p:nvPr/>
          </p:nvSpPr>
          <p:spPr>
            <a:xfrm>
              <a:off x="3532787" y="4327091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42911" y="31401"/>
                  </a:moveTo>
                  <a:lnTo>
                    <a:pt x="37776" y="38665"/>
                  </a:lnTo>
                  <a:lnTo>
                    <a:pt x="30511" y="43252"/>
                  </a:lnTo>
                  <a:lnTo>
                    <a:pt x="22067" y="44783"/>
                  </a:lnTo>
                  <a:lnTo>
                    <a:pt x="13396" y="42882"/>
                  </a:lnTo>
                  <a:lnTo>
                    <a:pt x="6121" y="37772"/>
                  </a:lnTo>
                  <a:lnTo>
                    <a:pt x="1532" y="30522"/>
                  </a:lnTo>
                  <a:lnTo>
                    <a:pt x="0" y="22076"/>
                  </a:lnTo>
                  <a:lnTo>
                    <a:pt x="1890" y="13380"/>
                  </a:lnTo>
                  <a:lnTo>
                    <a:pt x="7012" y="6105"/>
                  </a:lnTo>
                  <a:lnTo>
                    <a:pt x="14275" y="1521"/>
                  </a:lnTo>
                  <a:lnTo>
                    <a:pt x="22724" y="0"/>
                  </a:lnTo>
                  <a:lnTo>
                    <a:pt x="31404" y="1912"/>
                  </a:lnTo>
                  <a:lnTo>
                    <a:pt x="38664" y="7016"/>
                  </a:lnTo>
                  <a:lnTo>
                    <a:pt x="43244" y="14266"/>
                  </a:lnTo>
                  <a:lnTo>
                    <a:pt x="44781" y="22711"/>
                  </a:lnTo>
                  <a:lnTo>
                    <a:pt x="42911" y="31401"/>
                  </a:lnTo>
                  <a:close/>
                </a:path>
              </a:pathLst>
            </a:custGeom>
            <a:ln w="38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8" name="object 32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479939" y="4248023"/>
              <a:ext cx="44297" cy="44551"/>
            </a:xfrm>
            <a:prstGeom prst="rect">
              <a:avLst/>
            </a:prstGeom>
          </p:spPr>
        </p:pic>
        <p:sp>
          <p:nvSpPr>
            <p:cNvPr id="329" name="object 329"/>
            <p:cNvSpPr/>
            <p:nvPr/>
          </p:nvSpPr>
          <p:spPr>
            <a:xfrm>
              <a:off x="3479944" y="424826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0" y="18872"/>
                  </a:moveTo>
                  <a:lnTo>
                    <a:pt x="3010" y="10503"/>
                  </a:lnTo>
                  <a:lnTo>
                    <a:pt x="8793" y="4164"/>
                  </a:lnTo>
                  <a:lnTo>
                    <a:pt x="16535" y="460"/>
                  </a:lnTo>
                  <a:lnTo>
                    <a:pt x="25425" y="0"/>
                  </a:lnTo>
                  <a:lnTo>
                    <a:pt x="33781" y="3011"/>
                  </a:lnTo>
                  <a:lnTo>
                    <a:pt x="40117" y="8797"/>
                  </a:lnTo>
                  <a:lnTo>
                    <a:pt x="43822" y="16541"/>
                  </a:lnTo>
                  <a:lnTo>
                    <a:pt x="44284" y="25425"/>
                  </a:lnTo>
                  <a:lnTo>
                    <a:pt x="41275" y="33778"/>
                  </a:lnTo>
                  <a:lnTo>
                    <a:pt x="35493" y="40119"/>
                  </a:lnTo>
                  <a:lnTo>
                    <a:pt x="27754" y="43831"/>
                  </a:lnTo>
                  <a:lnTo>
                    <a:pt x="18872" y="44297"/>
                  </a:lnTo>
                  <a:lnTo>
                    <a:pt x="10508" y="41282"/>
                  </a:lnTo>
                  <a:lnTo>
                    <a:pt x="4168" y="35490"/>
                  </a:lnTo>
                  <a:lnTo>
                    <a:pt x="462" y="27745"/>
                  </a:lnTo>
                  <a:lnTo>
                    <a:pt x="0" y="18872"/>
                  </a:lnTo>
                  <a:close/>
                </a:path>
              </a:pathLst>
            </a:custGeom>
            <a:ln w="38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0" name="object 33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435807" y="4185044"/>
              <a:ext cx="44297" cy="44538"/>
            </a:xfrm>
            <a:prstGeom prst="rect">
              <a:avLst/>
            </a:prstGeom>
          </p:spPr>
        </p:pic>
        <p:sp>
          <p:nvSpPr>
            <p:cNvPr id="331" name="object 331"/>
            <p:cNvSpPr/>
            <p:nvPr/>
          </p:nvSpPr>
          <p:spPr>
            <a:xfrm>
              <a:off x="3435808" y="418528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25438" y="0"/>
                  </a:moveTo>
                  <a:lnTo>
                    <a:pt x="33805" y="3013"/>
                  </a:lnTo>
                  <a:lnTo>
                    <a:pt x="40139" y="8804"/>
                  </a:lnTo>
                  <a:lnTo>
                    <a:pt x="43838" y="16552"/>
                  </a:lnTo>
                  <a:lnTo>
                    <a:pt x="44297" y="25438"/>
                  </a:lnTo>
                  <a:lnTo>
                    <a:pt x="41291" y="33792"/>
                  </a:lnTo>
                  <a:lnTo>
                    <a:pt x="35507" y="40125"/>
                  </a:lnTo>
                  <a:lnTo>
                    <a:pt x="27768" y="43829"/>
                  </a:lnTo>
                  <a:lnTo>
                    <a:pt x="18897" y="44297"/>
                  </a:lnTo>
                  <a:lnTo>
                    <a:pt x="10526" y="41278"/>
                  </a:lnTo>
                  <a:lnTo>
                    <a:pt x="4181" y="35493"/>
                  </a:lnTo>
                  <a:lnTo>
                    <a:pt x="470" y="27759"/>
                  </a:lnTo>
                  <a:lnTo>
                    <a:pt x="0" y="18897"/>
                  </a:lnTo>
                  <a:lnTo>
                    <a:pt x="3008" y="10526"/>
                  </a:lnTo>
                  <a:lnTo>
                    <a:pt x="8799" y="4181"/>
                  </a:lnTo>
                  <a:lnTo>
                    <a:pt x="16550" y="470"/>
                  </a:lnTo>
                  <a:lnTo>
                    <a:pt x="25438" y="0"/>
                  </a:lnTo>
                  <a:close/>
                </a:path>
              </a:pathLst>
            </a:custGeom>
            <a:ln w="38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2" name="object 3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26167" y="4057751"/>
              <a:ext cx="18618" cy="18618"/>
            </a:xfrm>
            <a:prstGeom prst="rect">
              <a:avLst/>
            </a:prstGeom>
          </p:spPr>
        </p:pic>
        <p:sp>
          <p:nvSpPr>
            <p:cNvPr id="333" name="object 333"/>
            <p:cNvSpPr/>
            <p:nvPr/>
          </p:nvSpPr>
          <p:spPr>
            <a:xfrm>
              <a:off x="3626163" y="405774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9309"/>
                  </a:moveTo>
                  <a:lnTo>
                    <a:pt x="0" y="14452"/>
                  </a:lnTo>
                  <a:lnTo>
                    <a:pt x="4165" y="18618"/>
                  </a:lnTo>
                  <a:lnTo>
                    <a:pt x="9321" y="18618"/>
                  </a:lnTo>
                  <a:lnTo>
                    <a:pt x="14452" y="18618"/>
                  </a:lnTo>
                  <a:lnTo>
                    <a:pt x="18630" y="14452"/>
                  </a:lnTo>
                  <a:lnTo>
                    <a:pt x="18630" y="9309"/>
                  </a:lnTo>
                  <a:lnTo>
                    <a:pt x="18630" y="4165"/>
                  </a:lnTo>
                  <a:lnTo>
                    <a:pt x="14452" y="0"/>
                  </a:lnTo>
                  <a:lnTo>
                    <a:pt x="9321" y="0"/>
                  </a:lnTo>
                  <a:lnTo>
                    <a:pt x="4165" y="0"/>
                  </a:lnTo>
                  <a:lnTo>
                    <a:pt x="0" y="4165"/>
                  </a:lnTo>
                  <a:lnTo>
                    <a:pt x="0" y="930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4" name="object 334"/>
          <p:cNvSpPr txBox="1"/>
          <p:nvPr/>
        </p:nvSpPr>
        <p:spPr>
          <a:xfrm>
            <a:off x="2233590" y="325593"/>
            <a:ext cx="1692910" cy="1005205"/>
          </a:xfrm>
          <a:prstGeom prst="rect">
            <a:avLst/>
          </a:prstGeom>
          <a:ln w="12176">
            <a:solidFill>
              <a:srgbClr val="00973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800">
              <a:latin typeface="Times New Roman"/>
              <a:cs typeface="Times New Roman"/>
            </a:endParaRPr>
          </a:p>
          <a:p>
            <a:pPr marL="172720">
              <a:lnSpc>
                <a:spcPct val="100000"/>
              </a:lnSpc>
              <a:tabLst>
                <a:tab pos="876935" algn="l"/>
              </a:tabLst>
            </a:pPr>
            <a:r>
              <a:rPr sz="900" spc="-15" baseline="-9259" dirty="0">
                <a:latin typeface="Arial"/>
                <a:cs typeface="Arial"/>
              </a:rPr>
              <a:t>4x2xAWG23</a:t>
            </a:r>
            <a:r>
              <a:rPr sz="900" baseline="-9259" dirty="0">
                <a:latin typeface="Arial"/>
                <a:cs typeface="Arial"/>
              </a:rPr>
              <a:t>	</a:t>
            </a:r>
            <a:r>
              <a:rPr sz="600" spc="-10" dirty="0">
                <a:latin typeface="Arial"/>
                <a:cs typeface="Arial"/>
              </a:rPr>
              <a:t>2x(4x2xAWG23)</a:t>
            </a:r>
            <a:endParaRPr sz="600">
              <a:latin typeface="Arial"/>
              <a:cs typeface="Arial"/>
            </a:endParaRPr>
          </a:p>
        </p:txBody>
      </p:sp>
      <p:sp>
        <p:nvSpPr>
          <p:cNvPr id="335" name="object 335"/>
          <p:cNvSpPr txBox="1"/>
          <p:nvPr/>
        </p:nvSpPr>
        <p:spPr>
          <a:xfrm>
            <a:off x="2233590" y="2661910"/>
            <a:ext cx="1692910" cy="1005205"/>
          </a:xfrm>
          <a:prstGeom prst="rect">
            <a:avLst/>
          </a:prstGeom>
          <a:ln w="12176">
            <a:solidFill>
              <a:srgbClr val="00973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800">
              <a:latin typeface="Times New Roman"/>
              <a:cs typeface="Times New Roman"/>
            </a:endParaRPr>
          </a:p>
          <a:p>
            <a:pPr marL="142240">
              <a:lnSpc>
                <a:spcPct val="100000"/>
              </a:lnSpc>
              <a:tabLst>
                <a:tab pos="901065" algn="l"/>
              </a:tabLst>
            </a:pPr>
            <a:r>
              <a:rPr sz="600" spc="-10" dirty="0">
                <a:latin typeface="Arial"/>
                <a:cs typeface="Arial"/>
              </a:rPr>
              <a:t>4x2xAWG23</a:t>
            </a:r>
            <a:r>
              <a:rPr sz="600" dirty="0">
                <a:latin typeface="Arial"/>
                <a:cs typeface="Arial"/>
              </a:rPr>
              <a:t>	</a:t>
            </a:r>
            <a:r>
              <a:rPr sz="600" spc="-10" dirty="0">
                <a:latin typeface="Arial"/>
                <a:cs typeface="Arial"/>
              </a:rPr>
              <a:t>2x(4x2xAWG23)</a:t>
            </a:r>
            <a:endParaRPr sz="600">
              <a:latin typeface="Arial"/>
              <a:cs typeface="Arial"/>
            </a:endParaRPr>
          </a:p>
        </p:txBody>
      </p:sp>
      <p:sp>
        <p:nvSpPr>
          <p:cNvPr id="336" name="object 336"/>
          <p:cNvSpPr txBox="1"/>
          <p:nvPr/>
        </p:nvSpPr>
        <p:spPr>
          <a:xfrm>
            <a:off x="2233590" y="3812068"/>
            <a:ext cx="1692910" cy="1005205"/>
          </a:xfrm>
          <a:prstGeom prst="rect">
            <a:avLst/>
          </a:prstGeom>
          <a:ln w="12176">
            <a:solidFill>
              <a:srgbClr val="00973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750">
              <a:latin typeface="Times New Roman"/>
              <a:cs typeface="Times New Roman"/>
            </a:endParaRPr>
          </a:p>
          <a:p>
            <a:pPr marL="142240">
              <a:lnSpc>
                <a:spcPct val="100000"/>
              </a:lnSpc>
              <a:tabLst>
                <a:tab pos="859155" algn="l"/>
              </a:tabLst>
            </a:pPr>
            <a:r>
              <a:rPr sz="600" spc="-10" dirty="0">
                <a:latin typeface="Arial"/>
                <a:cs typeface="Arial"/>
              </a:rPr>
              <a:t>4x2xAWG23</a:t>
            </a:r>
            <a:r>
              <a:rPr sz="600" dirty="0">
                <a:latin typeface="Arial"/>
                <a:cs typeface="Arial"/>
              </a:rPr>
              <a:t>	</a:t>
            </a:r>
            <a:r>
              <a:rPr sz="600" spc="-10" dirty="0">
                <a:latin typeface="Arial"/>
                <a:cs typeface="Arial"/>
              </a:rPr>
              <a:t>2x(4x2xAWG23)</a:t>
            </a:r>
            <a:endParaRPr sz="600">
              <a:latin typeface="Arial"/>
              <a:cs typeface="Arial"/>
            </a:endParaRPr>
          </a:p>
        </p:txBody>
      </p:sp>
      <p:sp>
        <p:nvSpPr>
          <p:cNvPr id="337" name="object 337"/>
          <p:cNvSpPr txBox="1"/>
          <p:nvPr/>
        </p:nvSpPr>
        <p:spPr>
          <a:xfrm>
            <a:off x="394059" y="3812068"/>
            <a:ext cx="1692910" cy="1005205"/>
          </a:xfrm>
          <a:prstGeom prst="rect">
            <a:avLst/>
          </a:prstGeom>
          <a:ln w="12176">
            <a:solidFill>
              <a:srgbClr val="009735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73660" marR="230504">
              <a:lnSpc>
                <a:spcPts val="700"/>
              </a:lnSpc>
              <a:spcBef>
                <a:spcPts val="430"/>
              </a:spcBef>
            </a:pPr>
            <a:r>
              <a:rPr sz="600" spc="-10" dirty="0">
                <a:latin typeface="Arial"/>
                <a:cs typeface="Arial"/>
              </a:rPr>
              <a:t>F/FTP: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Skærmet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kabel,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folieskærm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om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de</a:t>
            </a:r>
            <a:r>
              <a:rPr sz="600" spc="4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enkelte</a:t>
            </a:r>
            <a:r>
              <a:rPr sz="600" spc="4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ledere</a:t>
            </a:r>
            <a:r>
              <a:rPr sz="600" spc="5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og</a:t>
            </a:r>
            <a:r>
              <a:rPr sz="600" spc="4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omkring</a:t>
            </a:r>
            <a:r>
              <a:rPr sz="600" spc="4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hele</a:t>
            </a:r>
            <a:r>
              <a:rPr sz="600" spc="50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kab-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let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som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kan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afmonteres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ét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stykke.</a:t>
            </a:r>
            <a:endParaRPr sz="600">
              <a:latin typeface="Arial"/>
              <a:cs typeface="Arial"/>
            </a:endParaRPr>
          </a:p>
        </p:txBody>
      </p:sp>
      <p:sp>
        <p:nvSpPr>
          <p:cNvPr id="338" name="object 338"/>
          <p:cNvSpPr txBox="1"/>
          <p:nvPr/>
        </p:nvSpPr>
        <p:spPr>
          <a:xfrm>
            <a:off x="386831" y="1360501"/>
            <a:ext cx="6445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60" dirty="0">
                <a:solidFill>
                  <a:srgbClr val="009735"/>
                </a:solidFill>
                <a:latin typeface="Calibri"/>
                <a:cs typeface="Calibri"/>
              </a:rPr>
              <a:t>Actassi</a:t>
            </a:r>
            <a:r>
              <a:rPr sz="700" spc="5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009735"/>
                </a:solidFill>
                <a:latin typeface="Calibri"/>
                <a:cs typeface="Calibri"/>
              </a:rPr>
              <a:t>Cat.6A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39" name="object 339"/>
          <p:cNvGrpSpPr/>
          <p:nvPr/>
        </p:nvGrpSpPr>
        <p:grpSpPr>
          <a:xfrm>
            <a:off x="2366694" y="1717164"/>
            <a:ext cx="408940" cy="408940"/>
            <a:chOff x="2366694" y="1717164"/>
            <a:chExt cx="408940" cy="408940"/>
          </a:xfrm>
        </p:grpSpPr>
        <p:sp>
          <p:nvSpPr>
            <p:cNvPr id="340" name="object 340"/>
            <p:cNvSpPr/>
            <p:nvPr/>
          </p:nvSpPr>
          <p:spPr>
            <a:xfrm>
              <a:off x="2366694" y="1717164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39">
                  <a:moveTo>
                    <a:pt x="204457" y="0"/>
                  </a:moveTo>
                  <a:lnTo>
                    <a:pt x="157578" y="5399"/>
                  </a:lnTo>
                  <a:lnTo>
                    <a:pt x="114543" y="20779"/>
                  </a:lnTo>
                  <a:lnTo>
                    <a:pt x="76580" y="44913"/>
                  </a:lnTo>
                  <a:lnTo>
                    <a:pt x="44917" y="76575"/>
                  </a:lnTo>
                  <a:lnTo>
                    <a:pt x="20781" y="114537"/>
                  </a:lnTo>
                  <a:lnTo>
                    <a:pt x="5400" y="157574"/>
                  </a:lnTo>
                  <a:lnTo>
                    <a:pt x="0" y="204457"/>
                  </a:lnTo>
                  <a:lnTo>
                    <a:pt x="5400" y="251336"/>
                  </a:lnTo>
                  <a:lnTo>
                    <a:pt x="20781" y="294371"/>
                  </a:lnTo>
                  <a:lnTo>
                    <a:pt x="44917" y="332333"/>
                  </a:lnTo>
                  <a:lnTo>
                    <a:pt x="76580" y="363996"/>
                  </a:lnTo>
                  <a:lnTo>
                    <a:pt x="114543" y="388132"/>
                  </a:lnTo>
                  <a:lnTo>
                    <a:pt x="157578" y="403514"/>
                  </a:lnTo>
                  <a:lnTo>
                    <a:pt x="204457" y="408914"/>
                  </a:lnTo>
                  <a:lnTo>
                    <a:pt x="251336" y="403514"/>
                  </a:lnTo>
                  <a:lnTo>
                    <a:pt x="294371" y="388132"/>
                  </a:lnTo>
                  <a:lnTo>
                    <a:pt x="332333" y="363996"/>
                  </a:lnTo>
                  <a:lnTo>
                    <a:pt x="363996" y="332333"/>
                  </a:lnTo>
                  <a:lnTo>
                    <a:pt x="388132" y="294371"/>
                  </a:lnTo>
                  <a:lnTo>
                    <a:pt x="403514" y="251336"/>
                  </a:lnTo>
                  <a:lnTo>
                    <a:pt x="408914" y="204457"/>
                  </a:lnTo>
                  <a:lnTo>
                    <a:pt x="403514" y="157574"/>
                  </a:lnTo>
                  <a:lnTo>
                    <a:pt x="388132" y="114537"/>
                  </a:lnTo>
                  <a:lnTo>
                    <a:pt x="363996" y="76575"/>
                  </a:lnTo>
                  <a:lnTo>
                    <a:pt x="332333" y="44913"/>
                  </a:lnTo>
                  <a:lnTo>
                    <a:pt x="294371" y="20779"/>
                  </a:lnTo>
                  <a:lnTo>
                    <a:pt x="251336" y="5399"/>
                  </a:lnTo>
                  <a:lnTo>
                    <a:pt x="204457" y="0"/>
                  </a:lnTo>
                  <a:close/>
                </a:path>
              </a:pathLst>
            </a:custGeom>
            <a:solidFill>
              <a:srgbClr val="609E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2397857" y="1747715"/>
              <a:ext cx="348615" cy="348615"/>
            </a:xfrm>
            <a:custGeom>
              <a:avLst/>
              <a:gdLst/>
              <a:ahLst/>
              <a:cxnLst/>
              <a:rect l="l" t="t" r="r" b="b"/>
              <a:pathLst>
                <a:path w="348614" h="348614">
                  <a:moveTo>
                    <a:pt x="193751" y="0"/>
                  </a:moveTo>
                  <a:lnTo>
                    <a:pt x="180717" y="21307"/>
                  </a:lnTo>
                  <a:lnTo>
                    <a:pt x="170884" y="36004"/>
                  </a:lnTo>
                  <a:lnTo>
                    <a:pt x="164579" y="42786"/>
                  </a:lnTo>
                  <a:lnTo>
                    <a:pt x="161692" y="42313"/>
                  </a:lnTo>
                  <a:lnTo>
                    <a:pt x="157056" y="38196"/>
                  </a:lnTo>
                  <a:lnTo>
                    <a:pt x="147364" y="26871"/>
                  </a:lnTo>
                  <a:lnTo>
                    <a:pt x="129311" y="4775"/>
                  </a:lnTo>
                  <a:lnTo>
                    <a:pt x="122597" y="6693"/>
                  </a:lnTo>
                  <a:lnTo>
                    <a:pt x="116001" y="8864"/>
                  </a:lnTo>
                  <a:lnTo>
                    <a:pt x="109530" y="11283"/>
                  </a:lnTo>
                  <a:lnTo>
                    <a:pt x="103187" y="13944"/>
                  </a:lnTo>
                  <a:lnTo>
                    <a:pt x="102515" y="38908"/>
                  </a:lnTo>
                  <a:lnTo>
                    <a:pt x="101381" y="56565"/>
                  </a:lnTo>
                  <a:lnTo>
                    <a:pt x="99453" y="65633"/>
                  </a:lnTo>
                  <a:lnTo>
                    <a:pt x="96893" y="66708"/>
                  </a:lnTo>
                  <a:lnTo>
                    <a:pt x="90974" y="65419"/>
                  </a:lnTo>
                  <a:lnTo>
                    <a:pt x="77138" y="60284"/>
                  </a:lnTo>
                  <a:lnTo>
                    <a:pt x="50825" y="49822"/>
                  </a:lnTo>
                  <a:lnTo>
                    <a:pt x="45842" y="54983"/>
                  </a:lnTo>
                  <a:lnTo>
                    <a:pt x="41073" y="60345"/>
                  </a:lnTo>
                  <a:lnTo>
                    <a:pt x="36525" y="65900"/>
                  </a:lnTo>
                  <a:lnTo>
                    <a:pt x="32207" y="71640"/>
                  </a:lnTo>
                  <a:lnTo>
                    <a:pt x="44294" y="93491"/>
                  </a:lnTo>
                  <a:lnTo>
                    <a:pt x="52266" y="109145"/>
                  </a:lnTo>
                  <a:lnTo>
                    <a:pt x="55181" y="117589"/>
                  </a:lnTo>
                  <a:lnTo>
                    <a:pt x="53510" y="119430"/>
                  </a:lnTo>
                  <a:lnTo>
                    <a:pt x="47767" y="121081"/>
                  </a:lnTo>
                  <a:lnTo>
                    <a:pt x="33285" y="123475"/>
                  </a:lnTo>
                  <a:lnTo>
                    <a:pt x="5397" y="127546"/>
                  </a:lnTo>
                  <a:lnTo>
                    <a:pt x="3598" y="134694"/>
                  </a:lnTo>
                  <a:lnTo>
                    <a:pt x="2093" y="141943"/>
                  </a:lnTo>
                  <a:lnTo>
                    <a:pt x="891" y="149289"/>
                  </a:lnTo>
                  <a:lnTo>
                    <a:pt x="0" y="156730"/>
                  </a:lnTo>
                  <a:lnTo>
                    <a:pt x="21164" y="168492"/>
                  </a:lnTo>
                  <a:lnTo>
                    <a:pt x="35768" y="177760"/>
                  </a:lnTo>
                  <a:lnTo>
                    <a:pt x="42519" y="184454"/>
                  </a:lnTo>
                  <a:lnTo>
                    <a:pt x="42062" y="188117"/>
                  </a:lnTo>
                  <a:lnTo>
                    <a:pt x="37955" y="192752"/>
                  </a:lnTo>
                  <a:lnTo>
                    <a:pt x="26640" y="201433"/>
                  </a:lnTo>
                  <a:lnTo>
                    <a:pt x="4559" y="217233"/>
                  </a:lnTo>
                  <a:lnTo>
                    <a:pt x="6612" y="224648"/>
                  </a:lnTo>
                  <a:lnTo>
                    <a:pt x="8977" y="231916"/>
                  </a:lnTo>
                  <a:lnTo>
                    <a:pt x="11644" y="239034"/>
                  </a:lnTo>
                  <a:lnTo>
                    <a:pt x="14605" y="245998"/>
                  </a:lnTo>
                  <a:lnTo>
                    <a:pt x="38541" y="245843"/>
                  </a:lnTo>
                  <a:lnTo>
                    <a:pt x="55645" y="246588"/>
                  </a:lnTo>
                  <a:lnTo>
                    <a:pt x="64782" y="248716"/>
                  </a:lnTo>
                  <a:lnTo>
                    <a:pt x="66252" y="251719"/>
                  </a:lnTo>
                  <a:lnTo>
                    <a:pt x="65012" y="257592"/>
                  </a:lnTo>
                  <a:lnTo>
                    <a:pt x="59508" y="270721"/>
                  </a:lnTo>
                  <a:lnTo>
                    <a:pt x="48183" y="295490"/>
                  </a:lnTo>
                  <a:lnTo>
                    <a:pt x="53673" y="300933"/>
                  </a:lnTo>
                  <a:lnTo>
                    <a:pt x="59393" y="306130"/>
                  </a:lnTo>
                  <a:lnTo>
                    <a:pt x="65334" y="311074"/>
                  </a:lnTo>
                  <a:lnTo>
                    <a:pt x="71488" y="315760"/>
                  </a:lnTo>
                  <a:lnTo>
                    <a:pt x="92484" y="303021"/>
                  </a:lnTo>
                  <a:lnTo>
                    <a:pt x="107975" y="294928"/>
                  </a:lnTo>
                  <a:lnTo>
                    <a:pt x="125018" y="342061"/>
                  </a:lnTo>
                  <a:lnTo>
                    <a:pt x="132377" y="344041"/>
                  </a:lnTo>
                  <a:lnTo>
                    <a:pt x="139853" y="345706"/>
                  </a:lnTo>
                  <a:lnTo>
                    <a:pt x="147437" y="347048"/>
                  </a:lnTo>
                  <a:lnTo>
                    <a:pt x="155117" y="348056"/>
                  </a:lnTo>
                  <a:lnTo>
                    <a:pt x="166879" y="326577"/>
                  </a:lnTo>
                  <a:lnTo>
                    <a:pt x="176115" y="311848"/>
                  </a:lnTo>
                  <a:lnTo>
                    <a:pt x="182727" y="305231"/>
                  </a:lnTo>
                  <a:lnTo>
                    <a:pt x="186300" y="305948"/>
                  </a:lnTo>
                  <a:lnTo>
                    <a:pt x="190876" y="310248"/>
                  </a:lnTo>
                  <a:lnTo>
                    <a:pt x="199502" y="321787"/>
                  </a:lnTo>
                  <a:lnTo>
                    <a:pt x="215226" y="344220"/>
                  </a:lnTo>
                  <a:lnTo>
                    <a:pt x="222569" y="342293"/>
                  </a:lnTo>
                  <a:lnTo>
                    <a:pt x="229774" y="340061"/>
                  </a:lnTo>
                  <a:lnTo>
                    <a:pt x="236836" y="337534"/>
                  </a:lnTo>
                  <a:lnTo>
                    <a:pt x="243751" y="334721"/>
                  </a:lnTo>
                  <a:lnTo>
                    <a:pt x="243822" y="310086"/>
                  </a:lnTo>
                  <a:lnTo>
                    <a:pt x="244763" y="292576"/>
                  </a:lnTo>
                  <a:lnTo>
                    <a:pt x="247065" y="283413"/>
                  </a:lnTo>
                  <a:lnTo>
                    <a:pt x="250192" y="282163"/>
                  </a:lnTo>
                  <a:lnTo>
                    <a:pt x="256219" y="283560"/>
                  </a:lnTo>
                  <a:lnTo>
                    <a:pt x="269632" y="289237"/>
                  </a:lnTo>
                  <a:lnTo>
                    <a:pt x="294919" y="300824"/>
                  </a:lnTo>
                  <a:lnTo>
                    <a:pt x="300097" y="295682"/>
                  </a:lnTo>
                  <a:lnTo>
                    <a:pt x="305055" y="290334"/>
                  </a:lnTo>
                  <a:lnTo>
                    <a:pt x="309787" y="284787"/>
                  </a:lnTo>
                  <a:lnTo>
                    <a:pt x="314286" y="279044"/>
                  </a:lnTo>
                  <a:lnTo>
                    <a:pt x="302009" y="257965"/>
                  </a:lnTo>
                  <a:lnTo>
                    <a:pt x="294002" y="242589"/>
                  </a:lnTo>
                  <a:lnTo>
                    <a:pt x="291274" y="233743"/>
                  </a:lnTo>
                  <a:lnTo>
                    <a:pt x="293230" y="231215"/>
                  </a:lnTo>
                  <a:lnTo>
                    <a:pt x="299208" y="229238"/>
                  </a:lnTo>
                  <a:lnTo>
                    <a:pt x="314002" y="226789"/>
                  </a:lnTo>
                  <a:lnTo>
                    <a:pt x="342404" y="222846"/>
                  </a:lnTo>
                  <a:lnTo>
                    <a:pt x="344214" y="216108"/>
                  </a:lnTo>
                  <a:lnTo>
                    <a:pt x="345754" y="209272"/>
                  </a:lnTo>
                  <a:lnTo>
                    <a:pt x="347023" y="202342"/>
                  </a:lnTo>
                  <a:lnTo>
                    <a:pt x="348018" y="195325"/>
                  </a:lnTo>
                  <a:lnTo>
                    <a:pt x="326885" y="182876"/>
                  </a:lnTo>
                  <a:lnTo>
                    <a:pt x="312313" y="173326"/>
                  </a:lnTo>
                  <a:lnTo>
                    <a:pt x="305600" y="166903"/>
                  </a:lnTo>
                  <a:lnTo>
                    <a:pt x="306086" y="163710"/>
                  </a:lnTo>
                  <a:lnTo>
                    <a:pt x="310253" y="158935"/>
                  </a:lnTo>
                  <a:lnTo>
                    <a:pt x="321703" y="149238"/>
                  </a:lnTo>
                  <a:lnTo>
                    <a:pt x="344043" y="131279"/>
                  </a:lnTo>
                  <a:lnTo>
                    <a:pt x="342239" y="124641"/>
                  </a:lnTo>
                  <a:lnTo>
                    <a:pt x="340185" y="118119"/>
                  </a:lnTo>
                  <a:lnTo>
                    <a:pt x="337888" y="111716"/>
                  </a:lnTo>
                  <a:lnTo>
                    <a:pt x="335356" y="105435"/>
                  </a:lnTo>
                  <a:lnTo>
                    <a:pt x="311073" y="104238"/>
                  </a:lnTo>
                  <a:lnTo>
                    <a:pt x="293650" y="102627"/>
                  </a:lnTo>
                  <a:lnTo>
                    <a:pt x="284200" y="100241"/>
                  </a:lnTo>
                  <a:lnTo>
                    <a:pt x="282498" y="97377"/>
                  </a:lnTo>
                  <a:lnTo>
                    <a:pt x="283492" y="91333"/>
                  </a:lnTo>
                  <a:lnTo>
                    <a:pt x="288586" y="77529"/>
                  </a:lnTo>
                  <a:lnTo>
                    <a:pt x="299186" y="51384"/>
                  </a:lnTo>
                  <a:lnTo>
                    <a:pt x="294372" y="46667"/>
                  </a:lnTo>
                  <a:lnTo>
                    <a:pt x="289383" y="42140"/>
                  </a:lnTo>
                  <a:lnTo>
                    <a:pt x="284225" y="37805"/>
                  </a:lnTo>
                  <a:lnTo>
                    <a:pt x="278904" y="33667"/>
                  </a:lnTo>
                  <a:lnTo>
                    <a:pt x="256747" y="45826"/>
                  </a:lnTo>
                  <a:lnTo>
                    <a:pt x="240901" y="53646"/>
                  </a:lnTo>
                  <a:lnTo>
                    <a:pt x="232410" y="56070"/>
                  </a:lnTo>
                  <a:lnTo>
                    <a:pt x="230578" y="53830"/>
                  </a:lnTo>
                  <a:lnTo>
                    <a:pt x="228707" y="47771"/>
                  </a:lnTo>
                  <a:lnTo>
                    <a:pt x="225666" y="33110"/>
                  </a:lnTo>
                  <a:lnTo>
                    <a:pt x="220319" y="5067"/>
                  </a:lnTo>
                  <a:lnTo>
                    <a:pt x="213805" y="3425"/>
                  </a:lnTo>
                  <a:lnTo>
                    <a:pt x="207202" y="2028"/>
                  </a:lnTo>
                  <a:lnTo>
                    <a:pt x="200515" y="884"/>
                  </a:lnTo>
                  <a:lnTo>
                    <a:pt x="193751" y="0"/>
                  </a:lnTo>
                  <a:close/>
                </a:path>
              </a:pathLst>
            </a:custGeom>
            <a:solidFill>
              <a:srgbClr val="003F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2397857" y="1747715"/>
              <a:ext cx="348615" cy="348615"/>
            </a:xfrm>
            <a:custGeom>
              <a:avLst/>
              <a:gdLst/>
              <a:ahLst/>
              <a:cxnLst/>
              <a:rect l="l" t="t" r="r" b="b"/>
              <a:pathLst>
                <a:path w="348614" h="348614">
                  <a:moveTo>
                    <a:pt x="344043" y="131279"/>
                  </a:moveTo>
                  <a:lnTo>
                    <a:pt x="321703" y="149238"/>
                  </a:lnTo>
                  <a:lnTo>
                    <a:pt x="310253" y="158935"/>
                  </a:lnTo>
                  <a:lnTo>
                    <a:pt x="306086" y="163710"/>
                  </a:lnTo>
                  <a:lnTo>
                    <a:pt x="305600" y="166903"/>
                  </a:lnTo>
                  <a:lnTo>
                    <a:pt x="312313" y="173326"/>
                  </a:lnTo>
                  <a:lnTo>
                    <a:pt x="326885" y="182876"/>
                  </a:lnTo>
                  <a:lnTo>
                    <a:pt x="341418" y="191545"/>
                  </a:lnTo>
                  <a:lnTo>
                    <a:pt x="348018" y="195325"/>
                  </a:lnTo>
                  <a:lnTo>
                    <a:pt x="347023" y="202342"/>
                  </a:lnTo>
                  <a:lnTo>
                    <a:pt x="345754" y="209272"/>
                  </a:lnTo>
                  <a:lnTo>
                    <a:pt x="344214" y="216108"/>
                  </a:lnTo>
                  <a:lnTo>
                    <a:pt x="342404" y="222846"/>
                  </a:lnTo>
                  <a:lnTo>
                    <a:pt x="314002" y="226789"/>
                  </a:lnTo>
                  <a:lnTo>
                    <a:pt x="299208" y="229238"/>
                  </a:lnTo>
                  <a:lnTo>
                    <a:pt x="293230" y="231215"/>
                  </a:lnTo>
                  <a:lnTo>
                    <a:pt x="291274" y="233743"/>
                  </a:lnTo>
                  <a:lnTo>
                    <a:pt x="294002" y="242589"/>
                  </a:lnTo>
                  <a:lnTo>
                    <a:pt x="302009" y="257965"/>
                  </a:lnTo>
                  <a:lnTo>
                    <a:pt x="310401" y="272555"/>
                  </a:lnTo>
                  <a:lnTo>
                    <a:pt x="314286" y="279044"/>
                  </a:lnTo>
                  <a:lnTo>
                    <a:pt x="309787" y="284787"/>
                  </a:lnTo>
                  <a:lnTo>
                    <a:pt x="305055" y="290334"/>
                  </a:lnTo>
                  <a:lnTo>
                    <a:pt x="300097" y="295682"/>
                  </a:lnTo>
                  <a:lnTo>
                    <a:pt x="294919" y="300824"/>
                  </a:lnTo>
                  <a:lnTo>
                    <a:pt x="269632" y="289237"/>
                  </a:lnTo>
                  <a:lnTo>
                    <a:pt x="256219" y="283560"/>
                  </a:lnTo>
                  <a:lnTo>
                    <a:pt x="250192" y="282163"/>
                  </a:lnTo>
                  <a:lnTo>
                    <a:pt x="247065" y="283413"/>
                  </a:lnTo>
                  <a:lnTo>
                    <a:pt x="244763" y="292576"/>
                  </a:lnTo>
                  <a:lnTo>
                    <a:pt x="243822" y="310086"/>
                  </a:lnTo>
                  <a:lnTo>
                    <a:pt x="243674" y="327086"/>
                  </a:lnTo>
                  <a:lnTo>
                    <a:pt x="243751" y="334721"/>
                  </a:lnTo>
                  <a:lnTo>
                    <a:pt x="236836" y="337534"/>
                  </a:lnTo>
                  <a:lnTo>
                    <a:pt x="229774" y="340061"/>
                  </a:lnTo>
                  <a:lnTo>
                    <a:pt x="222569" y="342293"/>
                  </a:lnTo>
                  <a:lnTo>
                    <a:pt x="215226" y="344220"/>
                  </a:lnTo>
                  <a:lnTo>
                    <a:pt x="199502" y="321787"/>
                  </a:lnTo>
                  <a:lnTo>
                    <a:pt x="190876" y="310248"/>
                  </a:lnTo>
                  <a:lnTo>
                    <a:pt x="186300" y="305948"/>
                  </a:lnTo>
                  <a:lnTo>
                    <a:pt x="182727" y="305231"/>
                  </a:lnTo>
                  <a:lnTo>
                    <a:pt x="176115" y="311848"/>
                  </a:lnTo>
                  <a:lnTo>
                    <a:pt x="166879" y="326577"/>
                  </a:lnTo>
                  <a:lnTo>
                    <a:pt x="158665" y="341339"/>
                  </a:lnTo>
                  <a:lnTo>
                    <a:pt x="155117" y="348056"/>
                  </a:lnTo>
                  <a:lnTo>
                    <a:pt x="147437" y="347048"/>
                  </a:lnTo>
                  <a:lnTo>
                    <a:pt x="139853" y="345706"/>
                  </a:lnTo>
                  <a:lnTo>
                    <a:pt x="132377" y="344041"/>
                  </a:lnTo>
                  <a:lnTo>
                    <a:pt x="125018" y="342061"/>
                  </a:lnTo>
                  <a:lnTo>
                    <a:pt x="123332" y="315264"/>
                  </a:lnTo>
                  <a:lnTo>
                    <a:pt x="121959" y="301185"/>
                  </a:lnTo>
                  <a:lnTo>
                    <a:pt x="120169" y="295189"/>
                  </a:lnTo>
                  <a:lnTo>
                    <a:pt x="117233" y="292646"/>
                  </a:lnTo>
                  <a:lnTo>
                    <a:pt x="107975" y="294928"/>
                  </a:lnTo>
                  <a:lnTo>
                    <a:pt x="92484" y="303021"/>
                  </a:lnTo>
                  <a:lnTo>
                    <a:pt x="77932" y="311705"/>
                  </a:lnTo>
                  <a:lnTo>
                    <a:pt x="71488" y="315760"/>
                  </a:lnTo>
                  <a:lnTo>
                    <a:pt x="65334" y="311074"/>
                  </a:lnTo>
                  <a:lnTo>
                    <a:pt x="59393" y="306130"/>
                  </a:lnTo>
                  <a:lnTo>
                    <a:pt x="53673" y="300933"/>
                  </a:lnTo>
                  <a:lnTo>
                    <a:pt x="48183" y="295490"/>
                  </a:lnTo>
                  <a:lnTo>
                    <a:pt x="59508" y="270721"/>
                  </a:lnTo>
                  <a:lnTo>
                    <a:pt x="65012" y="257592"/>
                  </a:lnTo>
                  <a:lnTo>
                    <a:pt x="66252" y="251719"/>
                  </a:lnTo>
                  <a:lnTo>
                    <a:pt x="64782" y="248716"/>
                  </a:lnTo>
                  <a:lnTo>
                    <a:pt x="55645" y="246588"/>
                  </a:lnTo>
                  <a:lnTo>
                    <a:pt x="38541" y="245843"/>
                  </a:lnTo>
                  <a:lnTo>
                    <a:pt x="22013" y="245855"/>
                  </a:lnTo>
                  <a:lnTo>
                    <a:pt x="14605" y="245998"/>
                  </a:lnTo>
                  <a:lnTo>
                    <a:pt x="11644" y="239034"/>
                  </a:lnTo>
                  <a:lnTo>
                    <a:pt x="8977" y="231916"/>
                  </a:lnTo>
                  <a:lnTo>
                    <a:pt x="6612" y="224648"/>
                  </a:lnTo>
                  <a:lnTo>
                    <a:pt x="4559" y="217233"/>
                  </a:lnTo>
                  <a:lnTo>
                    <a:pt x="26640" y="201433"/>
                  </a:lnTo>
                  <a:lnTo>
                    <a:pt x="37955" y="192752"/>
                  </a:lnTo>
                  <a:lnTo>
                    <a:pt x="42062" y="188117"/>
                  </a:lnTo>
                  <a:lnTo>
                    <a:pt x="42519" y="184454"/>
                  </a:lnTo>
                  <a:lnTo>
                    <a:pt x="35768" y="177760"/>
                  </a:lnTo>
                  <a:lnTo>
                    <a:pt x="21164" y="168492"/>
                  </a:lnTo>
                  <a:lnTo>
                    <a:pt x="6607" y="160274"/>
                  </a:lnTo>
                  <a:lnTo>
                    <a:pt x="0" y="156730"/>
                  </a:lnTo>
                  <a:lnTo>
                    <a:pt x="891" y="149289"/>
                  </a:lnTo>
                  <a:lnTo>
                    <a:pt x="2093" y="141943"/>
                  </a:lnTo>
                  <a:lnTo>
                    <a:pt x="3598" y="134694"/>
                  </a:lnTo>
                  <a:lnTo>
                    <a:pt x="5397" y="127546"/>
                  </a:lnTo>
                  <a:lnTo>
                    <a:pt x="33285" y="123475"/>
                  </a:lnTo>
                  <a:lnTo>
                    <a:pt x="47767" y="121081"/>
                  </a:lnTo>
                  <a:lnTo>
                    <a:pt x="53510" y="119430"/>
                  </a:lnTo>
                  <a:lnTo>
                    <a:pt x="55181" y="117589"/>
                  </a:lnTo>
                  <a:lnTo>
                    <a:pt x="52266" y="109145"/>
                  </a:lnTo>
                  <a:lnTo>
                    <a:pt x="44294" y="93491"/>
                  </a:lnTo>
                  <a:lnTo>
                    <a:pt x="36021" y="78398"/>
                  </a:lnTo>
                  <a:lnTo>
                    <a:pt x="32207" y="71640"/>
                  </a:lnTo>
                  <a:lnTo>
                    <a:pt x="36525" y="65900"/>
                  </a:lnTo>
                  <a:lnTo>
                    <a:pt x="41073" y="60345"/>
                  </a:lnTo>
                  <a:lnTo>
                    <a:pt x="45842" y="54983"/>
                  </a:lnTo>
                  <a:lnTo>
                    <a:pt x="50825" y="49822"/>
                  </a:lnTo>
                  <a:lnTo>
                    <a:pt x="77138" y="60284"/>
                  </a:lnTo>
                  <a:lnTo>
                    <a:pt x="90974" y="65419"/>
                  </a:lnTo>
                  <a:lnTo>
                    <a:pt x="96893" y="66708"/>
                  </a:lnTo>
                  <a:lnTo>
                    <a:pt x="99453" y="65633"/>
                  </a:lnTo>
                  <a:lnTo>
                    <a:pt x="101381" y="56565"/>
                  </a:lnTo>
                  <a:lnTo>
                    <a:pt x="102515" y="38908"/>
                  </a:lnTo>
                  <a:lnTo>
                    <a:pt x="103052" y="21690"/>
                  </a:lnTo>
                  <a:lnTo>
                    <a:pt x="103187" y="13944"/>
                  </a:lnTo>
                  <a:lnTo>
                    <a:pt x="109530" y="11283"/>
                  </a:lnTo>
                  <a:lnTo>
                    <a:pt x="116001" y="8864"/>
                  </a:lnTo>
                  <a:lnTo>
                    <a:pt x="122597" y="6693"/>
                  </a:lnTo>
                  <a:lnTo>
                    <a:pt x="129311" y="4775"/>
                  </a:lnTo>
                  <a:lnTo>
                    <a:pt x="147364" y="26871"/>
                  </a:lnTo>
                  <a:lnTo>
                    <a:pt x="157056" y="38196"/>
                  </a:lnTo>
                  <a:lnTo>
                    <a:pt x="161692" y="42313"/>
                  </a:lnTo>
                  <a:lnTo>
                    <a:pt x="164579" y="42786"/>
                  </a:lnTo>
                  <a:lnTo>
                    <a:pt x="170884" y="36004"/>
                  </a:lnTo>
                  <a:lnTo>
                    <a:pt x="180717" y="21307"/>
                  </a:lnTo>
                  <a:lnTo>
                    <a:pt x="189775" y="6653"/>
                  </a:lnTo>
                  <a:lnTo>
                    <a:pt x="193751" y="0"/>
                  </a:lnTo>
                  <a:lnTo>
                    <a:pt x="200515" y="884"/>
                  </a:lnTo>
                  <a:lnTo>
                    <a:pt x="207202" y="2028"/>
                  </a:lnTo>
                  <a:lnTo>
                    <a:pt x="213805" y="3425"/>
                  </a:lnTo>
                  <a:lnTo>
                    <a:pt x="220319" y="5067"/>
                  </a:lnTo>
                  <a:lnTo>
                    <a:pt x="225666" y="33110"/>
                  </a:lnTo>
                  <a:lnTo>
                    <a:pt x="228707" y="47771"/>
                  </a:lnTo>
                  <a:lnTo>
                    <a:pt x="230578" y="53830"/>
                  </a:lnTo>
                  <a:lnTo>
                    <a:pt x="232410" y="56070"/>
                  </a:lnTo>
                  <a:lnTo>
                    <a:pt x="240901" y="53646"/>
                  </a:lnTo>
                  <a:lnTo>
                    <a:pt x="256747" y="45826"/>
                  </a:lnTo>
                  <a:lnTo>
                    <a:pt x="272048" y="37527"/>
                  </a:lnTo>
                  <a:lnTo>
                    <a:pt x="278904" y="33667"/>
                  </a:lnTo>
                  <a:lnTo>
                    <a:pt x="284225" y="37805"/>
                  </a:lnTo>
                  <a:lnTo>
                    <a:pt x="289383" y="42140"/>
                  </a:lnTo>
                  <a:lnTo>
                    <a:pt x="294372" y="46667"/>
                  </a:lnTo>
                  <a:lnTo>
                    <a:pt x="299186" y="51384"/>
                  </a:lnTo>
                  <a:lnTo>
                    <a:pt x="288586" y="77529"/>
                  </a:lnTo>
                  <a:lnTo>
                    <a:pt x="283492" y="91333"/>
                  </a:lnTo>
                  <a:lnTo>
                    <a:pt x="327848" y="105148"/>
                  </a:lnTo>
                  <a:lnTo>
                    <a:pt x="335356" y="105435"/>
                  </a:lnTo>
                  <a:lnTo>
                    <a:pt x="337888" y="111716"/>
                  </a:lnTo>
                  <a:lnTo>
                    <a:pt x="340185" y="118119"/>
                  </a:lnTo>
                  <a:lnTo>
                    <a:pt x="342239" y="124641"/>
                  </a:lnTo>
                  <a:lnTo>
                    <a:pt x="344043" y="13127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2368424" y="1718891"/>
              <a:ext cx="405765" cy="405765"/>
            </a:xfrm>
            <a:custGeom>
              <a:avLst/>
              <a:gdLst/>
              <a:ahLst/>
              <a:cxnLst/>
              <a:rect l="l" t="t" r="r" b="b"/>
              <a:pathLst>
                <a:path w="405764" h="405764">
                  <a:moveTo>
                    <a:pt x="0" y="202730"/>
                  </a:moveTo>
                  <a:lnTo>
                    <a:pt x="5354" y="249213"/>
                  </a:lnTo>
                  <a:lnTo>
                    <a:pt x="20605" y="291884"/>
                  </a:lnTo>
                  <a:lnTo>
                    <a:pt x="44538" y="329526"/>
                  </a:lnTo>
                  <a:lnTo>
                    <a:pt x="75933" y="360922"/>
                  </a:lnTo>
                  <a:lnTo>
                    <a:pt x="113575" y="384854"/>
                  </a:lnTo>
                  <a:lnTo>
                    <a:pt x="156246" y="400105"/>
                  </a:lnTo>
                  <a:lnTo>
                    <a:pt x="202730" y="405460"/>
                  </a:lnTo>
                  <a:lnTo>
                    <a:pt x="249213" y="400105"/>
                  </a:lnTo>
                  <a:lnTo>
                    <a:pt x="291884" y="384854"/>
                  </a:lnTo>
                  <a:lnTo>
                    <a:pt x="329526" y="360922"/>
                  </a:lnTo>
                  <a:lnTo>
                    <a:pt x="360922" y="329526"/>
                  </a:lnTo>
                  <a:lnTo>
                    <a:pt x="384854" y="291884"/>
                  </a:lnTo>
                  <a:lnTo>
                    <a:pt x="400105" y="249213"/>
                  </a:lnTo>
                  <a:lnTo>
                    <a:pt x="405460" y="202730"/>
                  </a:lnTo>
                  <a:lnTo>
                    <a:pt x="400105" y="156242"/>
                  </a:lnTo>
                  <a:lnTo>
                    <a:pt x="384854" y="113569"/>
                  </a:lnTo>
                  <a:lnTo>
                    <a:pt x="360922" y="75928"/>
                  </a:lnTo>
                  <a:lnTo>
                    <a:pt x="329526" y="44534"/>
                  </a:lnTo>
                  <a:lnTo>
                    <a:pt x="291884" y="20603"/>
                  </a:lnTo>
                  <a:lnTo>
                    <a:pt x="249213" y="5353"/>
                  </a:lnTo>
                  <a:lnTo>
                    <a:pt x="202730" y="0"/>
                  </a:lnTo>
                  <a:lnTo>
                    <a:pt x="156246" y="5353"/>
                  </a:lnTo>
                  <a:lnTo>
                    <a:pt x="113575" y="20603"/>
                  </a:lnTo>
                  <a:lnTo>
                    <a:pt x="75933" y="44534"/>
                  </a:lnTo>
                  <a:lnTo>
                    <a:pt x="44538" y="75928"/>
                  </a:lnTo>
                  <a:lnTo>
                    <a:pt x="20605" y="113569"/>
                  </a:lnTo>
                  <a:lnTo>
                    <a:pt x="5354" y="156242"/>
                  </a:lnTo>
                  <a:lnTo>
                    <a:pt x="0" y="202730"/>
                  </a:lnTo>
                  <a:close/>
                </a:path>
              </a:pathLst>
            </a:custGeom>
            <a:ln w="34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2449726" y="1869303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23509" y="0"/>
                  </a:moveTo>
                  <a:lnTo>
                    <a:pt x="13860" y="2914"/>
                  </a:lnTo>
                  <a:lnTo>
                    <a:pt x="5783" y="9545"/>
                  </a:lnTo>
                  <a:lnTo>
                    <a:pt x="914" y="18765"/>
                  </a:lnTo>
                  <a:lnTo>
                    <a:pt x="0" y="28792"/>
                  </a:lnTo>
                  <a:lnTo>
                    <a:pt x="2916" y="38438"/>
                  </a:lnTo>
                  <a:lnTo>
                    <a:pt x="9542" y="46515"/>
                  </a:lnTo>
                  <a:lnTo>
                    <a:pt x="18765" y="51387"/>
                  </a:lnTo>
                  <a:lnTo>
                    <a:pt x="28798" y="52311"/>
                  </a:lnTo>
                  <a:lnTo>
                    <a:pt x="38446" y="49403"/>
                  </a:lnTo>
                  <a:lnTo>
                    <a:pt x="46512" y="42781"/>
                  </a:lnTo>
                  <a:lnTo>
                    <a:pt x="51381" y="33547"/>
                  </a:lnTo>
                  <a:lnTo>
                    <a:pt x="52298" y="23514"/>
                  </a:lnTo>
                  <a:lnTo>
                    <a:pt x="49389" y="13868"/>
                  </a:lnTo>
                  <a:lnTo>
                    <a:pt x="42778" y="5799"/>
                  </a:lnTo>
                  <a:lnTo>
                    <a:pt x="33543" y="921"/>
                  </a:lnTo>
                  <a:lnTo>
                    <a:pt x="235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2449726" y="1869303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42778" y="5799"/>
                  </a:moveTo>
                  <a:lnTo>
                    <a:pt x="49389" y="13868"/>
                  </a:lnTo>
                  <a:lnTo>
                    <a:pt x="52298" y="23514"/>
                  </a:lnTo>
                  <a:lnTo>
                    <a:pt x="51381" y="33547"/>
                  </a:lnTo>
                  <a:lnTo>
                    <a:pt x="46512" y="42781"/>
                  </a:lnTo>
                  <a:lnTo>
                    <a:pt x="38446" y="49403"/>
                  </a:lnTo>
                  <a:lnTo>
                    <a:pt x="28798" y="52311"/>
                  </a:lnTo>
                  <a:lnTo>
                    <a:pt x="18765" y="51387"/>
                  </a:lnTo>
                  <a:lnTo>
                    <a:pt x="9542" y="46515"/>
                  </a:lnTo>
                  <a:lnTo>
                    <a:pt x="2916" y="38438"/>
                  </a:lnTo>
                  <a:lnTo>
                    <a:pt x="0" y="28792"/>
                  </a:lnTo>
                  <a:lnTo>
                    <a:pt x="914" y="18765"/>
                  </a:lnTo>
                  <a:lnTo>
                    <a:pt x="5783" y="9545"/>
                  </a:lnTo>
                  <a:lnTo>
                    <a:pt x="13860" y="2914"/>
                  </a:lnTo>
                  <a:lnTo>
                    <a:pt x="23509" y="0"/>
                  </a:lnTo>
                  <a:lnTo>
                    <a:pt x="33543" y="921"/>
                  </a:lnTo>
                  <a:lnTo>
                    <a:pt x="42778" y="5799"/>
                  </a:lnTo>
                  <a:close/>
                </a:path>
              </a:pathLst>
            </a:custGeom>
            <a:ln w="155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2449726" y="1869303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42778" y="5799"/>
                  </a:moveTo>
                  <a:lnTo>
                    <a:pt x="49389" y="13868"/>
                  </a:lnTo>
                  <a:lnTo>
                    <a:pt x="52298" y="23514"/>
                  </a:lnTo>
                  <a:lnTo>
                    <a:pt x="51381" y="33547"/>
                  </a:lnTo>
                  <a:lnTo>
                    <a:pt x="46512" y="42781"/>
                  </a:lnTo>
                  <a:lnTo>
                    <a:pt x="38446" y="49403"/>
                  </a:lnTo>
                  <a:lnTo>
                    <a:pt x="28798" y="52311"/>
                  </a:lnTo>
                  <a:lnTo>
                    <a:pt x="18765" y="51387"/>
                  </a:lnTo>
                  <a:lnTo>
                    <a:pt x="9542" y="46515"/>
                  </a:lnTo>
                  <a:lnTo>
                    <a:pt x="2916" y="38438"/>
                  </a:lnTo>
                  <a:lnTo>
                    <a:pt x="0" y="28792"/>
                  </a:lnTo>
                  <a:lnTo>
                    <a:pt x="914" y="18765"/>
                  </a:lnTo>
                  <a:lnTo>
                    <a:pt x="5783" y="9545"/>
                  </a:lnTo>
                  <a:lnTo>
                    <a:pt x="13860" y="2914"/>
                  </a:lnTo>
                  <a:lnTo>
                    <a:pt x="23509" y="0"/>
                  </a:lnTo>
                  <a:lnTo>
                    <a:pt x="33543" y="921"/>
                  </a:lnTo>
                  <a:lnTo>
                    <a:pt x="42778" y="5799"/>
                  </a:lnTo>
                  <a:close/>
                </a:path>
              </a:pathLst>
            </a:custGeom>
            <a:ln w="9867">
              <a:solidFill>
                <a:srgbClr val="60A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7" name="object 34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562845" y="1789677"/>
              <a:ext cx="67981" cy="67973"/>
            </a:xfrm>
            <a:prstGeom prst="rect">
              <a:avLst/>
            </a:prstGeom>
          </p:spPr>
        </p:pic>
        <p:sp>
          <p:nvSpPr>
            <p:cNvPr id="348" name="object 348"/>
            <p:cNvSpPr/>
            <p:nvPr/>
          </p:nvSpPr>
          <p:spPr>
            <a:xfrm>
              <a:off x="2577731" y="1804548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31508" y="4487"/>
                  </a:moveTo>
                  <a:lnTo>
                    <a:pt x="36228" y="10460"/>
                  </a:lnTo>
                  <a:lnTo>
                    <a:pt x="38222" y="17532"/>
                  </a:lnTo>
                  <a:lnTo>
                    <a:pt x="37418" y="24835"/>
                  </a:lnTo>
                  <a:lnTo>
                    <a:pt x="33743" y="31500"/>
                  </a:lnTo>
                  <a:lnTo>
                    <a:pt x="27769" y="36229"/>
                  </a:lnTo>
                  <a:lnTo>
                    <a:pt x="20693" y="38230"/>
                  </a:lnTo>
                  <a:lnTo>
                    <a:pt x="13385" y="37428"/>
                  </a:lnTo>
                  <a:lnTo>
                    <a:pt x="6718" y="33748"/>
                  </a:lnTo>
                  <a:lnTo>
                    <a:pt x="1993" y="27773"/>
                  </a:lnTo>
                  <a:lnTo>
                    <a:pt x="0" y="20697"/>
                  </a:lnTo>
                  <a:lnTo>
                    <a:pt x="806" y="13390"/>
                  </a:lnTo>
                  <a:lnTo>
                    <a:pt x="4483" y="6723"/>
                  </a:lnTo>
                  <a:lnTo>
                    <a:pt x="10456" y="1996"/>
                  </a:lnTo>
                  <a:lnTo>
                    <a:pt x="17529" y="0"/>
                  </a:lnTo>
                  <a:lnTo>
                    <a:pt x="24835" y="806"/>
                  </a:lnTo>
                  <a:lnTo>
                    <a:pt x="31508" y="4487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2503936" y="180254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24026" y="0"/>
                  </a:moveTo>
                  <a:lnTo>
                    <a:pt x="14331" y="2736"/>
                  </a:lnTo>
                  <a:lnTo>
                    <a:pt x="6148" y="9213"/>
                  </a:lnTo>
                  <a:lnTo>
                    <a:pt x="1107" y="18356"/>
                  </a:lnTo>
                  <a:lnTo>
                    <a:pt x="0" y="28374"/>
                  </a:lnTo>
                  <a:lnTo>
                    <a:pt x="2728" y="38074"/>
                  </a:lnTo>
                  <a:lnTo>
                    <a:pt x="9196" y="46259"/>
                  </a:lnTo>
                  <a:lnTo>
                    <a:pt x="18346" y="51296"/>
                  </a:lnTo>
                  <a:lnTo>
                    <a:pt x="28368" y="52395"/>
                  </a:lnTo>
                  <a:lnTo>
                    <a:pt x="38069" y="49658"/>
                  </a:lnTo>
                  <a:lnTo>
                    <a:pt x="46254" y="43186"/>
                  </a:lnTo>
                  <a:lnTo>
                    <a:pt x="51291" y="34045"/>
                  </a:lnTo>
                  <a:lnTo>
                    <a:pt x="52390" y="24029"/>
                  </a:lnTo>
                  <a:lnTo>
                    <a:pt x="49653" y="14330"/>
                  </a:lnTo>
                  <a:lnTo>
                    <a:pt x="43181" y="6140"/>
                  </a:lnTo>
                  <a:lnTo>
                    <a:pt x="34041" y="1102"/>
                  </a:lnTo>
                  <a:lnTo>
                    <a:pt x="24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2503936" y="180254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46254" y="43186"/>
                  </a:moveTo>
                  <a:lnTo>
                    <a:pt x="38069" y="49658"/>
                  </a:lnTo>
                  <a:lnTo>
                    <a:pt x="28368" y="52395"/>
                  </a:lnTo>
                  <a:lnTo>
                    <a:pt x="18346" y="51296"/>
                  </a:lnTo>
                  <a:lnTo>
                    <a:pt x="9196" y="46259"/>
                  </a:lnTo>
                  <a:lnTo>
                    <a:pt x="2728" y="38074"/>
                  </a:lnTo>
                  <a:lnTo>
                    <a:pt x="0" y="28374"/>
                  </a:lnTo>
                  <a:lnTo>
                    <a:pt x="1107" y="18356"/>
                  </a:lnTo>
                  <a:lnTo>
                    <a:pt x="6148" y="9213"/>
                  </a:lnTo>
                  <a:lnTo>
                    <a:pt x="14331" y="2736"/>
                  </a:lnTo>
                  <a:lnTo>
                    <a:pt x="24026" y="0"/>
                  </a:lnTo>
                  <a:lnTo>
                    <a:pt x="34041" y="1102"/>
                  </a:lnTo>
                  <a:lnTo>
                    <a:pt x="43181" y="6140"/>
                  </a:lnTo>
                  <a:lnTo>
                    <a:pt x="49653" y="14330"/>
                  </a:lnTo>
                  <a:lnTo>
                    <a:pt x="52390" y="24029"/>
                  </a:lnTo>
                  <a:lnTo>
                    <a:pt x="51291" y="34045"/>
                  </a:lnTo>
                  <a:lnTo>
                    <a:pt x="46254" y="43186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2503936" y="180254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24026" y="0"/>
                  </a:moveTo>
                  <a:lnTo>
                    <a:pt x="14331" y="2736"/>
                  </a:lnTo>
                  <a:lnTo>
                    <a:pt x="6148" y="9213"/>
                  </a:lnTo>
                  <a:lnTo>
                    <a:pt x="1107" y="18356"/>
                  </a:lnTo>
                  <a:lnTo>
                    <a:pt x="0" y="28374"/>
                  </a:lnTo>
                  <a:lnTo>
                    <a:pt x="2728" y="38074"/>
                  </a:lnTo>
                  <a:lnTo>
                    <a:pt x="9196" y="46259"/>
                  </a:lnTo>
                  <a:lnTo>
                    <a:pt x="18346" y="51296"/>
                  </a:lnTo>
                  <a:lnTo>
                    <a:pt x="28368" y="52395"/>
                  </a:lnTo>
                  <a:lnTo>
                    <a:pt x="38069" y="49658"/>
                  </a:lnTo>
                  <a:lnTo>
                    <a:pt x="46254" y="43186"/>
                  </a:lnTo>
                  <a:lnTo>
                    <a:pt x="51291" y="34045"/>
                  </a:lnTo>
                  <a:lnTo>
                    <a:pt x="52390" y="24029"/>
                  </a:lnTo>
                  <a:lnTo>
                    <a:pt x="49653" y="14330"/>
                  </a:lnTo>
                  <a:lnTo>
                    <a:pt x="43181" y="6140"/>
                  </a:lnTo>
                  <a:lnTo>
                    <a:pt x="34041" y="1102"/>
                  </a:lnTo>
                  <a:lnTo>
                    <a:pt x="24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2503936" y="180254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46254" y="43186"/>
                  </a:moveTo>
                  <a:lnTo>
                    <a:pt x="38069" y="49658"/>
                  </a:lnTo>
                  <a:lnTo>
                    <a:pt x="28368" y="52395"/>
                  </a:lnTo>
                  <a:lnTo>
                    <a:pt x="18346" y="51296"/>
                  </a:lnTo>
                  <a:lnTo>
                    <a:pt x="9196" y="46259"/>
                  </a:lnTo>
                  <a:lnTo>
                    <a:pt x="2728" y="38074"/>
                  </a:lnTo>
                  <a:lnTo>
                    <a:pt x="0" y="28374"/>
                  </a:lnTo>
                  <a:lnTo>
                    <a:pt x="1107" y="18356"/>
                  </a:lnTo>
                  <a:lnTo>
                    <a:pt x="6148" y="9213"/>
                  </a:lnTo>
                  <a:lnTo>
                    <a:pt x="14331" y="2736"/>
                  </a:lnTo>
                  <a:lnTo>
                    <a:pt x="24026" y="0"/>
                  </a:lnTo>
                  <a:lnTo>
                    <a:pt x="34041" y="1102"/>
                  </a:lnTo>
                  <a:lnTo>
                    <a:pt x="43181" y="6140"/>
                  </a:lnTo>
                  <a:lnTo>
                    <a:pt x="49653" y="14330"/>
                  </a:lnTo>
                  <a:lnTo>
                    <a:pt x="52390" y="24029"/>
                  </a:lnTo>
                  <a:lnTo>
                    <a:pt x="51291" y="34045"/>
                  </a:lnTo>
                  <a:lnTo>
                    <a:pt x="46254" y="43186"/>
                  </a:lnTo>
                  <a:close/>
                </a:path>
              </a:pathLst>
            </a:custGeom>
            <a:ln w="155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2503936" y="180254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24026" y="0"/>
                  </a:moveTo>
                  <a:lnTo>
                    <a:pt x="14331" y="2736"/>
                  </a:lnTo>
                  <a:lnTo>
                    <a:pt x="6148" y="9213"/>
                  </a:lnTo>
                  <a:lnTo>
                    <a:pt x="1107" y="18356"/>
                  </a:lnTo>
                  <a:lnTo>
                    <a:pt x="0" y="28374"/>
                  </a:lnTo>
                  <a:lnTo>
                    <a:pt x="2728" y="38074"/>
                  </a:lnTo>
                  <a:lnTo>
                    <a:pt x="9196" y="46259"/>
                  </a:lnTo>
                  <a:lnTo>
                    <a:pt x="18346" y="51296"/>
                  </a:lnTo>
                  <a:lnTo>
                    <a:pt x="28368" y="52395"/>
                  </a:lnTo>
                  <a:lnTo>
                    <a:pt x="38069" y="49658"/>
                  </a:lnTo>
                  <a:lnTo>
                    <a:pt x="46254" y="43186"/>
                  </a:lnTo>
                  <a:lnTo>
                    <a:pt x="51291" y="34045"/>
                  </a:lnTo>
                  <a:lnTo>
                    <a:pt x="52390" y="24029"/>
                  </a:lnTo>
                  <a:lnTo>
                    <a:pt x="49653" y="14330"/>
                  </a:lnTo>
                  <a:lnTo>
                    <a:pt x="43181" y="6140"/>
                  </a:lnTo>
                  <a:lnTo>
                    <a:pt x="34041" y="1102"/>
                  </a:lnTo>
                  <a:lnTo>
                    <a:pt x="24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2503936" y="180254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46254" y="43186"/>
                  </a:moveTo>
                  <a:lnTo>
                    <a:pt x="38069" y="49658"/>
                  </a:lnTo>
                  <a:lnTo>
                    <a:pt x="28368" y="52395"/>
                  </a:lnTo>
                  <a:lnTo>
                    <a:pt x="18346" y="51296"/>
                  </a:lnTo>
                  <a:lnTo>
                    <a:pt x="9196" y="46259"/>
                  </a:lnTo>
                  <a:lnTo>
                    <a:pt x="2728" y="38074"/>
                  </a:lnTo>
                  <a:lnTo>
                    <a:pt x="0" y="28374"/>
                  </a:lnTo>
                  <a:lnTo>
                    <a:pt x="1107" y="18356"/>
                  </a:lnTo>
                  <a:lnTo>
                    <a:pt x="6148" y="9213"/>
                  </a:lnTo>
                  <a:lnTo>
                    <a:pt x="14331" y="2736"/>
                  </a:lnTo>
                  <a:lnTo>
                    <a:pt x="24026" y="0"/>
                  </a:lnTo>
                  <a:lnTo>
                    <a:pt x="34041" y="1102"/>
                  </a:lnTo>
                  <a:lnTo>
                    <a:pt x="43181" y="6140"/>
                  </a:lnTo>
                  <a:lnTo>
                    <a:pt x="49653" y="14330"/>
                  </a:lnTo>
                  <a:lnTo>
                    <a:pt x="52390" y="24029"/>
                  </a:lnTo>
                  <a:lnTo>
                    <a:pt x="51291" y="34045"/>
                  </a:lnTo>
                  <a:lnTo>
                    <a:pt x="46254" y="43186"/>
                  </a:lnTo>
                  <a:close/>
                </a:path>
              </a:pathLst>
            </a:custGeom>
            <a:ln w="9867">
              <a:solidFill>
                <a:srgbClr val="C471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5" name="object 35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511032" y="1809572"/>
              <a:ext cx="38201" cy="38279"/>
            </a:xfrm>
            <a:prstGeom prst="rect">
              <a:avLst/>
            </a:prstGeom>
          </p:spPr>
        </p:pic>
        <p:sp>
          <p:nvSpPr>
            <p:cNvPr id="356" name="object 356"/>
            <p:cNvSpPr/>
            <p:nvPr/>
          </p:nvSpPr>
          <p:spPr>
            <a:xfrm>
              <a:off x="2511030" y="1809643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33726" y="31491"/>
                  </a:moveTo>
                  <a:lnTo>
                    <a:pt x="27760" y="36210"/>
                  </a:lnTo>
                  <a:lnTo>
                    <a:pt x="20691" y="38204"/>
                  </a:lnTo>
                  <a:lnTo>
                    <a:pt x="13386" y="37400"/>
                  </a:lnTo>
                  <a:lnTo>
                    <a:pt x="6713" y="33726"/>
                  </a:lnTo>
                  <a:lnTo>
                    <a:pt x="1994" y="27759"/>
                  </a:lnTo>
                  <a:lnTo>
                    <a:pt x="0" y="20686"/>
                  </a:lnTo>
                  <a:lnTo>
                    <a:pt x="803" y="13381"/>
                  </a:lnTo>
                  <a:lnTo>
                    <a:pt x="4478" y="6713"/>
                  </a:lnTo>
                  <a:lnTo>
                    <a:pt x="10447" y="1994"/>
                  </a:lnTo>
                  <a:lnTo>
                    <a:pt x="17522" y="0"/>
                  </a:lnTo>
                  <a:lnTo>
                    <a:pt x="24829" y="803"/>
                  </a:lnTo>
                  <a:lnTo>
                    <a:pt x="31491" y="4478"/>
                  </a:lnTo>
                  <a:lnTo>
                    <a:pt x="36210" y="10451"/>
                  </a:lnTo>
                  <a:lnTo>
                    <a:pt x="38204" y="17522"/>
                  </a:lnTo>
                  <a:lnTo>
                    <a:pt x="37400" y="24825"/>
                  </a:lnTo>
                  <a:lnTo>
                    <a:pt x="33726" y="31491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2641876" y="1920195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23653" y="0"/>
                  </a:moveTo>
                  <a:lnTo>
                    <a:pt x="13994" y="2866"/>
                  </a:lnTo>
                  <a:lnTo>
                    <a:pt x="5888" y="9453"/>
                  </a:lnTo>
                  <a:lnTo>
                    <a:pt x="971" y="18659"/>
                  </a:lnTo>
                  <a:lnTo>
                    <a:pt x="0" y="28682"/>
                  </a:lnTo>
                  <a:lnTo>
                    <a:pt x="2864" y="38337"/>
                  </a:lnTo>
                  <a:lnTo>
                    <a:pt x="9456" y="46435"/>
                  </a:lnTo>
                  <a:lnTo>
                    <a:pt x="18675" y="51355"/>
                  </a:lnTo>
                  <a:lnTo>
                    <a:pt x="28713" y="52324"/>
                  </a:lnTo>
                  <a:lnTo>
                    <a:pt x="38374" y="49455"/>
                  </a:lnTo>
                  <a:lnTo>
                    <a:pt x="46464" y="42867"/>
                  </a:lnTo>
                  <a:lnTo>
                    <a:pt x="51380" y="33655"/>
                  </a:lnTo>
                  <a:lnTo>
                    <a:pt x="52352" y="23631"/>
                  </a:lnTo>
                  <a:lnTo>
                    <a:pt x="49488" y="13976"/>
                  </a:lnTo>
                  <a:lnTo>
                    <a:pt x="42895" y="5872"/>
                  </a:lnTo>
                  <a:lnTo>
                    <a:pt x="33682" y="965"/>
                  </a:lnTo>
                  <a:lnTo>
                    <a:pt x="2365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2641876" y="1920195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9456" y="46435"/>
                  </a:moveTo>
                  <a:lnTo>
                    <a:pt x="2864" y="38337"/>
                  </a:lnTo>
                  <a:lnTo>
                    <a:pt x="0" y="28682"/>
                  </a:lnTo>
                  <a:lnTo>
                    <a:pt x="971" y="18659"/>
                  </a:lnTo>
                  <a:lnTo>
                    <a:pt x="5888" y="9453"/>
                  </a:lnTo>
                  <a:lnTo>
                    <a:pt x="13994" y="2866"/>
                  </a:lnTo>
                  <a:lnTo>
                    <a:pt x="23653" y="0"/>
                  </a:lnTo>
                  <a:lnTo>
                    <a:pt x="33682" y="965"/>
                  </a:lnTo>
                  <a:lnTo>
                    <a:pt x="42895" y="5872"/>
                  </a:lnTo>
                  <a:lnTo>
                    <a:pt x="49488" y="13976"/>
                  </a:lnTo>
                  <a:lnTo>
                    <a:pt x="52352" y="23631"/>
                  </a:lnTo>
                  <a:lnTo>
                    <a:pt x="51380" y="33655"/>
                  </a:lnTo>
                  <a:lnTo>
                    <a:pt x="46464" y="42867"/>
                  </a:lnTo>
                  <a:lnTo>
                    <a:pt x="38374" y="49455"/>
                  </a:lnTo>
                  <a:lnTo>
                    <a:pt x="28713" y="52324"/>
                  </a:lnTo>
                  <a:lnTo>
                    <a:pt x="18675" y="51355"/>
                  </a:lnTo>
                  <a:lnTo>
                    <a:pt x="9456" y="46435"/>
                  </a:lnTo>
                  <a:close/>
                </a:path>
              </a:pathLst>
            </a:custGeom>
            <a:ln w="155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2637348" y="1854494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23629" y="0"/>
                  </a:moveTo>
                  <a:lnTo>
                    <a:pt x="13962" y="2861"/>
                  </a:lnTo>
                  <a:lnTo>
                    <a:pt x="5853" y="9436"/>
                  </a:lnTo>
                  <a:lnTo>
                    <a:pt x="955" y="18656"/>
                  </a:lnTo>
                  <a:lnTo>
                    <a:pt x="0" y="28686"/>
                  </a:lnTo>
                  <a:lnTo>
                    <a:pt x="2875" y="38339"/>
                  </a:lnTo>
                  <a:lnTo>
                    <a:pt x="9472" y="46431"/>
                  </a:lnTo>
                  <a:lnTo>
                    <a:pt x="18667" y="51353"/>
                  </a:lnTo>
                  <a:lnTo>
                    <a:pt x="28692" y="52325"/>
                  </a:lnTo>
                  <a:lnTo>
                    <a:pt x="38353" y="49461"/>
                  </a:lnTo>
                  <a:lnTo>
                    <a:pt x="46455" y="42875"/>
                  </a:lnTo>
                  <a:lnTo>
                    <a:pt x="51358" y="33663"/>
                  </a:lnTo>
                  <a:lnTo>
                    <a:pt x="52317" y="23629"/>
                  </a:lnTo>
                  <a:lnTo>
                    <a:pt x="49450" y="13969"/>
                  </a:lnTo>
                  <a:lnTo>
                    <a:pt x="42873" y="5880"/>
                  </a:lnTo>
                  <a:lnTo>
                    <a:pt x="33663" y="967"/>
                  </a:lnTo>
                  <a:lnTo>
                    <a:pt x="236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2637348" y="1854494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46455" y="42875"/>
                  </a:moveTo>
                  <a:lnTo>
                    <a:pt x="38353" y="49461"/>
                  </a:lnTo>
                  <a:lnTo>
                    <a:pt x="28692" y="52325"/>
                  </a:lnTo>
                  <a:lnTo>
                    <a:pt x="18667" y="51353"/>
                  </a:lnTo>
                  <a:lnTo>
                    <a:pt x="9472" y="46431"/>
                  </a:lnTo>
                  <a:lnTo>
                    <a:pt x="2875" y="38339"/>
                  </a:lnTo>
                  <a:lnTo>
                    <a:pt x="0" y="28686"/>
                  </a:lnTo>
                  <a:lnTo>
                    <a:pt x="955" y="18656"/>
                  </a:lnTo>
                  <a:lnTo>
                    <a:pt x="5853" y="9436"/>
                  </a:lnTo>
                  <a:lnTo>
                    <a:pt x="13962" y="2861"/>
                  </a:lnTo>
                  <a:lnTo>
                    <a:pt x="23629" y="0"/>
                  </a:lnTo>
                  <a:lnTo>
                    <a:pt x="33663" y="967"/>
                  </a:lnTo>
                  <a:lnTo>
                    <a:pt x="42873" y="5880"/>
                  </a:lnTo>
                  <a:lnTo>
                    <a:pt x="49450" y="13969"/>
                  </a:lnTo>
                  <a:lnTo>
                    <a:pt x="52317" y="23629"/>
                  </a:lnTo>
                  <a:lnTo>
                    <a:pt x="51358" y="33663"/>
                  </a:lnTo>
                  <a:lnTo>
                    <a:pt x="46455" y="42875"/>
                  </a:lnTo>
                  <a:close/>
                </a:path>
              </a:pathLst>
            </a:custGeom>
            <a:ln w="155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2641876" y="1920195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9456" y="46435"/>
                  </a:moveTo>
                  <a:lnTo>
                    <a:pt x="2864" y="38337"/>
                  </a:lnTo>
                  <a:lnTo>
                    <a:pt x="0" y="28682"/>
                  </a:lnTo>
                  <a:lnTo>
                    <a:pt x="971" y="18659"/>
                  </a:lnTo>
                  <a:lnTo>
                    <a:pt x="5888" y="9453"/>
                  </a:lnTo>
                  <a:lnTo>
                    <a:pt x="13994" y="2866"/>
                  </a:lnTo>
                  <a:lnTo>
                    <a:pt x="23653" y="0"/>
                  </a:lnTo>
                  <a:lnTo>
                    <a:pt x="33682" y="965"/>
                  </a:lnTo>
                  <a:lnTo>
                    <a:pt x="42895" y="5872"/>
                  </a:lnTo>
                  <a:lnTo>
                    <a:pt x="49488" y="13976"/>
                  </a:lnTo>
                  <a:lnTo>
                    <a:pt x="52352" y="23631"/>
                  </a:lnTo>
                  <a:lnTo>
                    <a:pt x="51380" y="33655"/>
                  </a:lnTo>
                  <a:lnTo>
                    <a:pt x="46464" y="42867"/>
                  </a:lnTo>
                  <a:lnTo>
                    <a:pt x="38374" y="49455"/>
                  </a:lnTo>
                  <a:lnTo>
                    <a:pt x="28713" y="52324"/>
                  </a:lnTo>
                  <a:lnTo>
                    <a:pt x="18675" y="51355"/>
                  </a:lnTo>
                  <a:lnTo>
                    <a:pt x="9456" y="46435"/>
                  </a:lnTo>
                  <a:close/>
                </a:path>
              </a:pathLst>
            </a:custGeom>
            <a:ln w="986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2" name="object 36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644428" y="1861489"/>
              <a:ext cx="38169" cy="38238"/>
            </a:xfrm>
            <a:prstGeom prst="rect">
              <a:avLst/>
            </a:prstGeom>
          </p:spPr>
        </p:pic>
        <p:sp>
          <p:nvSpPr>
            <p:cNvPr id="363" name="object 363"/>
            <p:cNvSpPr/>
            <p:nvPr/>
          </p:nvSpPr>
          <p:spPr>
            <a:xfrm>
              <a:off x="2644423" y="1861583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33893" y="31262"/>
                  </a:moveTo>
                  <a:lnTo>
                    <a:pt x="27979" y="36061"/>
                  </a:lnTo>
                  <a:lnTo>
                    <a:pt x="20932" y="38150"/>
                  </a:lnTo>
                  <a:lnTo>
                    <a:pt x="13619" y="37447"/>
                  </a:lnTo>
                  <a:lnTo>
                    <a:pt x="6905" y="33866"/>
                  </a:lnTo>
                  <a:lnTo>
                    <a:pt x="2094" y="27970"/>
                  </a:lnTo>
                  <a:lnTo>
                    <a:pt x="0" y="20926"/>
                  </a:lnTo>
                  <a:lnTo>
                    <a:pt x="701" y="13608"/>
                  </a:lnTo>
                  <a:lnTo>
                    <a:pt x="4276" y="6891"/>
                  </a:lnTo>
                  <a:lnTo>
                    <a:pt x="10188" y="2092"/>
                  </a:lnTo>
                  <a:lnTo>
                    <a:pt x="17232" y="0"/>
                  </a:lnTo>
                  <a:lnTo>
                    <a:pt x="24545" y="695"/>
                  </a:lnTo>
                  <a:lnTo>
                    <a:pt x="31264" y="4262"/>
                  </a:lnTo>
                  <a:lnTo>
                    <a:pt x="36077" y="10179"/>
                  </a:lnTo>
                  <a:lnTo>
                    <a:pt x="38174" y="17233"/>
                  </a:lnTo>
                  <a:lnTo>
                    <a:pt x="37473" y="24552"/>
                  </a:lnTo>
                  <a:lnTo>
                    <a:pt x="33893" y="31262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4" name="object 36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648969" y="1927187"/>
              <a:ext cx="38160" cy="38252"/>
            </a:xfrm>
            <a:prstGeom prst="rect">
              <a:avLst/>
            </a:prstGeom>
          </p:spPr>
        </p:pic>
        <p:sp>
          <p:nvSpPr>
            <p:cNvPr id="365" name="object 365"/>
            <p:cNvSpPr/>
            <p:nvPr/>
          </p:nvSpPr>
          <p:spPr>
            <a:xfrm>
              <a:off x="2648970" y="1927274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6897" y="33872"/>
                  </a:moveTo>
                  <a:lnTo>
                    <a:pt x="2092" y="27959"/>
                  </a:lnTo>
                  <a:lnTo>
                    <a:pt x="0" y="20913"/>
                  </a:lnTo>
                  <a:lnTo>
                    <a:pt x="705" y="13603"/>
                  </a:lnTo>
                  <a:lnTo>
                    <a:pt x="4294" y="6897"/>
                  </a:lnTo>
                  <a:lnTo>
                    <a:pt x="10200" y="2092"/>
                  </a:lnTo>
                  <a:lnTo>
                    <a:pt x="17243" y="0"/>
                  </a:lnTo>
                  <a:lnTo>
                    <a:pt x="24555" y="705"/>
                  </a:lnTo>
                  <a:lnTo>
                    <a:pt x="31268" y="4294"/>
                  </a:lnTo>
                  <a:lnTo>
                    <a:pt x="36071" y="10192"/>
                  </a:lnTo>
                  <a:lnTo>
                    <a:pt x="38158" y="17232"/>
                  </a:lnTo>
                  <a:lnTo>
                    <a:pt x="37455" y="24543"/>
                  </a:lnTo>
                  <a:lnTo>
                    <a:pt x="33885" y="31256"/>
                  </a:lnTo>
                  <a:lnTo>
                    <a:pt x="27971" y="36069"/>
                  </a:lnTo>
                  <a:lnTo>
                    <a:pt x="20924" y="38165"/>
                  </a:lnTo>
                  <a:lnTo>
                    <a:pt x="13611" y="37460"/>
                  </a:lnTo>
                  <a:lnTo>
                    <a:pt x="6897" y="33872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2637348" y="1854494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46455" y="42875"/>
                  </a:moveTo>
                  <a:lnTo>
                    <a:pt x="38353" y="49461"/>
                  </a:lnTo>
                  <a:lnTo>
                    <a:pt x="28692" y="52325"/>
                  </a:lnTo>
                  <a:lnTo>
                    <a:pt x="18667" y="51353"/>
                  </a:lnTo>
                  <a:lnTo>
                    <a:pt x="9472" y="46431"/>
                  </a:lnTo>
                  <a:lnTo>
                    <a:pt x="2875" y="38339"/>
                  </a:lnTo>
                  <a:lnTo>
                    <a:pt x="0" y="28686"/>
                  </a:lnTo>
                  <a:lnTo>
                    <a:pt x="955" y="18656"/>
                  </a:lnTo>
                  <a:lnTo>
                    <a:pt x="5853" y="9436"/>
                  </a:lnTo>
                  <a:lnTo>
                    <a:pt x="13962" y="2861"/>
                  </a:lnTo>
                  <a:lnTo>
                    <a:pt x="23629" y="0"/>
                  </a:lnTo>
                  <a:lnTo>
                    <a:pt x="33663" y="967"/>
                  </a:lnTo>
                  <a:lnTo>
                    <a:pt x="42873" y="5880"/>
                  </a:lnTo>
                  <a:lnTo>
                    <a:pt x="49450" y="13969"/>
                  </a:lnTo>
                  <a:lnTo>
                    <a:pt x="52317" y="23629"/>
                  </a:lnTo>
                  <a:lnTo>
                    <a:pt x="51358" y="33663"/>
                  </a:lnTo>
                  <a:lnTo>
                    <a:pt x="46455" y="42875"/>
                  </a:lnTo>
                  <a:close/>
                </a:path>
              </a:pathLst>
            </a:custGeom>
            <a:ln w="8648">
              <a:solidFill>
                <a:srgbClr val="3D8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2586033" y="198771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25339" y="0"/>
                  </a:moveTo>
                  <a:lnTo>
                    <a:pt x="15516" y="2267"/>
                  </a:lnTo>
                  <a:lnTo>
                    <a:pt x="7027" y="8345"/>
                  </a:lnTo>
                  <a:lnTo>
                    <a:pt x="1572" y="17239"/>
                  </a:lnTo>
                  <a:lnTo>
                    <a:pt x="0" y="27197"/>
                  </a:lnTo>
                  <a:lnTo>
                    <a:pt x="2268" y="37018"/>
                  </a:lnTo>
                  <a:lnTo>
                    <a:pt x="8335" y="45505"/>
                  </a:lnTo>
                  <a:lnTo>
                    <a:pt x="17231" y="50965"/>
                  </a:lnTo>
                  <a:lnTo>
                    <a:pt x="27182" y="52535"/>
                  </a:lnTo>
                  <a:lnTo>
                    <a:pt x="37000" y="50256"/>
                  </a:lnTo>
                  <a:lnTo>
                    <a:pt x="45496" y="44172"/>
                  </a:lnTo>
                  <a:lnTo>
                    <a:pt x="50956" y="35296"/>
                  </a:lnTo>
                  <a:lnTo>
                    <a:pt x="52527" y="25352"/>
                  </a:lnTo>
                  <a:lnTo>
                    <a:pt x="50252" y="15534"/>
                  </a:lnTo>
                  <a:lnTo>
                    <a:pt x="44175" y="7037"/>
                  </a:lnTo>
                  <a:lnTo>
                    <a:pt x="35293" y="1578"/>
                  </a:lnTo>
                  <a:lnTo>
                    <a:pt x="253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2586033" y="198771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44175" y="7037"/>
                  </a:moveTo>
                  <a:lnTo>
                    <a:pt x="50252" y="15534"/>
                  </a:lnTo>
                  <a:lnTo>
                    <a:pt x="52527" y="25352"/>
                  </a:lnTo>
                  <a:lnTo>
                    <a:pt x="50956" y="35296"/>
                  </a:lnTo>
                  <a:lnTo>
                    <a:pt x="45496" y="44172"/>
                  </a:lnTo>
                  <a:lnTo>
                    <a:pt x="37000" y="50256"/>
                  </a:lnTo>
                  <a:lnTo>
                    <a:pt x="27182" y="52535"/>
                  </a:lnTo>
                  <a:lnTo>
                    <a:pt x="17231" y="50965"/>
                  </a:lnTo>
                  <a:lnTo>
                    <a:pt x="8335" y="45505"/>
                  </a:lnTo>
                  <a:lnTo>
                    <a:pt x="2268" y="37018"/>
                  </a:lnTo>
                  <a:lnTo>
                    <a:pt x="0" y="27197"/>
                  </a:lnTo>
                  <a:lnTo>
                    <a:pt x="1572" y="17239"/>
                  </a:lnTo>
                  <a:lnTo>
                    <a:pt x="7027" y="8345"/>
                  </a:lnTo>
                  <a:lnTo>
                    <a:pt x="15516" y="2267"/>
                  </a:lnTo>
                  <a:lnTo>
                    <a:pt x="25339" y="0"/>
                  </a:lnTo>
                  <a:lnTo>
                    <a:pt x="35293" y="1578"/>
                  </a:lnTo>
                  <a:lnTo>
                    <a:pt x="44175" y="7037"/>
                  </a:lnTo>
                  <a:close/>
                </a:path>
              </a:pathLst>
            </a:custGeom>
            <a:ln w="155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2518303" y="1991019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25344" y="0"/>
                  </a:moveTo>
                  <a:lnTo>
                    <a:pt x="15527" y="2270"/>
                  </a:lnTo>
                  <a:lnTo>
                    <a:pt x="7048" y="8356"/>
                  </a:lnTo>
                  <a:lnTo>
                    <a:pt x="1578" y="17254"/>
                  </a:lnTo>
                  <a:lnTo>
                    <a:pt x="0" y="27206"/>
                  </a:lnTo>
                  <a:lnTo>
                    <a:pt x="2269" y="37020"/>
                  </a:lnTo>
                  <a:lnTo>
                    <a:pt x="8343" y="45504"/>
                  </a:lnTo>
                  <a:lnTo>
                    <a:pt x="17241" y="50968"/>
                  </a:lnTo>
                  <a:lnTo>
                    <a:pt x="27193" y="52546"/>
                  </a:lnTo>
                  <a:lnTo>
                    <a:pt x="37008" y="50276"/>
                  </a:lnTo>
                  <a:lnTo>
                    <a:pt x="45491" y="44196"/>
                  </a:lnTo>
                  <a:lnTo>
                    <a:pt x="50969" y="35300"/>
                  </a:lnTo>
                  <a:lnTo>
                    <a:pt x="52552" y="25349"/>
                  </a:lnTo>
                  <a:lnTo>
                    <a:pt x="50277" y="15531"/>
                  </a:lnTo>
                  <a:lnTo>
                    <a:pt x="44183" y="7035"/>
                  </a:lnTo>
                  <a:lnTo>
                    <a:pt x="35296" y="1577"/>
                  </a:lnTo>
                  <a:lnTo>
                    <a:pt x="253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2518303" y="1991019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45491" y="44196"/>
                  </a:moveTo>
                  <a:lnTo>
                    <a:pt x="37008" y="50276"/>
                  </a:lnTo>
                  <a:lnTo>
                    <a:pt x="27193" y="52546"/>
                  </a:lnTo>
                  <a:lnTo>
                    <a:pt x="17241" y="50968"/>
                  </a:lnTo>
                  <a:lnTo>
                    <a:pt x="8343" y="45504"/>
                  </a:lnTo>
                  <a:lnTo>
                    <a:pt x="2269" y="37020"/>
                  </a:lnTo>
                  <a:lnTo>
                    <a:pt x="0" y="27206"/>
                  </a:lnTo>
                  <a:lnTo>
                    <a:pt x="1578" y="17254"/>
                  </a:lnTo>
                  <a:lnTo>
                    <a:pt x="7048" y="8356"/>
                  </a:lnTo>
                  <a:lnTo>
                    <a:pt x="15527" y="2270"/>
                  </a:lnTo>
                  <a:lnTo>
                    <a:pt x="25344" y="0"/>
                  </a:lnTo>
                  <a:lnTo>
                    <a:pt x="35296" y="1577"/>
                  </a:lnTo>
                  <a:lnTo>
                    <a:pt x="44183" y="7035"/>
                  </a:lnTo>
                  <a:lnTo>
                    <a:pt x="50277" y="15531"/>
                  </a:lnTo>
                  <a:lnTo>
                    <a:pt x="52552" y="25349"/>
                  </a:lnTo>
                  <a:lnTo>
                    <a:pt x="50969" y="35300"/>
                  </a:lnTo>
                  <a:lnTo>
                    <a:pt x="45491" y="44196"/>
                  </a:lnTo>
                  <a:close/>
                </a:path>
              </a:pathLst>
            </a:custGeom>
            <a:ln w="155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2586033" y="198771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44175" y="7037"/>
                  </a:moveTo>
                  <a:lnTo>
                    <a:pt x="50252" y="15534"/>
                  </a:lnTo>
                  <a:lnTo>
                    <a:pt x="52527" y="25352"/>
                  </a:lnTo>
                  <a:lnTo>
                    <a:pt x="50956" y="35296"/>
                  </a:lnTo>
                  <a:lnTo>
                    <a:pt x="45496" y="44172"/>
                  </a:lnTo>
                  <a:lnTo>
                    <a:pt x="37000" y="50256"/>
                  </a:lnTo>
                  <a:lnTo>
                    <a:pt x="27182" y="52535"/>
                  </a:lnTo>
                  <a:lnTo>
                    <a:pt x="17231" y="50965"/>
                  </a:lnTo>
                  <a:lnTo>
                    <a:pt x="8335" y="45505"/>
                  </a:lnTo>
                  <a:lnTo>
                    <a:pt x="2268" y="37018"/>
                  </a:lnTo>
                  <a:lnTo>
                    <a:pt x="0" y="27197"/>
                  </a:lnTo>
                  <a:lnTo>
                    <a:pt x="1572" y="17239"/>
                  </a:lnTo>
                  <a:lnTo>
                    <a:pt x="7027" y="8345"/>
                  </a:lnTo>
                  <a:lnTo>
                    <a:pt x="15516" y="2267"/>
                  </a:lnTo>
                  <a:lnTo>
                    <a:pt x="25339" y="0"/>
                  </a:lnTo>
                  <a:lnTo>
                    <a:pt x="35293" y="1578"/>
                  </a:lnTo>
                  <a:lnTo>
                    <a:pt x="44175" y="7037"/>
                  </a:lnTo>
                  <a:close/>
                </a:path>
              </a:pathLst>
            </a:custGeom>
            <a:ln w="9867">
              <a:solidFill>
                <a:srgbClr val="F29A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2518303" y="1991019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45491" y="44196"/>
                  </a:moveTo>
                  <a:lnTo>
                    <a:pt x="37008" y="50276"/>
                  </a:lnTo>
                  <a:lnTo>
                    <a:pt x="27193" y="52546"/>
                  </a:lnTo>
                  <a:lnTo>
                    <a:pt x="17241" y="50968"/>
                  </a:lnTo>
                  <a:lnTo>
                    <a:pt x="8343" y="45504"/>
                  </a:lnTo>
                  <a:lnTo>
                    <a:pt x="2269" y="37020"/>
                  </a:lnTo>
                  <a:lnTo>
                    <a:pt x="0" y="27206"/>
                  </a:lnTo>
                  <a:lnTo>
                    <a:pt x="1578" y="17254"/>
                  </a:lnTo>
                  <a:lnTo>
                    <a:pt x="7048" y="8356"/>
                  </a:lnTo>
                  <a:lnTo>
                    <a:pt x="15527" y="2270"/>
                  </a:lnTo>
                  <a:lnTo>
                    <a:pt x="25344" y="0"/>
                  </a:lnTo>
                  <a:lnTo>
                    <a:pt x="35296" y="1577"/>
                  </a:lnTo>
                  <a:lnTo>
                    <a:pt x="44183" y="7035"/>
                  </a:lnTo>
                  <a:lnTo>
                    <a:pt x="50277" y="15531"/>
                  </a:lnTo>
                  <a:lnTo>
                    <a:pt x="52552" y="25349"/>
                  </a:lnTo>
                  <a:lnTo>
                    <a:pt x="50969" y="35300"/>
                  </a:lnTo>
                  <a:lnTo>
                    <a:pt x="45491" y="44196"/>
                  </a:lnTo>
                  <a:close/>
                </a:path>
              </a:pathLst>
            </a:custGeom>
            <a:ln w="864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3" name="object 37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593143" y="1994827"/>
              <a:ext cx="38312" cy="38309"/>
            </a:xfrm>
            <a:prstGeom prst="rect">
              <a:avLst/>
            </a:prstGeom>
          </p:spPr>
        </p:pic>
        <p:sp>
          <p:nvSpPr>
            <p:cNvPr id="374" name="object 374"/>
            <p:cNvSpPr/>
            <p:nvPr/>
          </p:nvSpPr>
          <p:spPr>
            <a:xfrm>
              <a:off x="2593141" y="1994831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32213" y="5140"/>
                  </a:moveTo>
                  <a:lnTo>
                    <a:pt x="36652" y="11321"/>
                  </a:lnTo>
                  <a:lnTo>
                    <a:pt x="38312" y="18478"/>
                  </a:lnTo>
                  <a:lnTo>
                    <a:pt x="37167" y="25735"/>
                  </a:lnTo>
                  <a:lnTo>
                    <a:pt x="33191" y="32216"/>
                  </a:lnTo>
                  <a:lnTo>
                    <a:pt x="27000" y="36644"/>
                  </a:lnTo>
                  <a:lnTo>
                    <a:pt x="19834" y="38304"/>
                  </a:lnTo>
                  <a:lnTo>
                    <a:pt x="12567" y="37161"/>
                  </a:lnTo>
                  <a:lnTo>
                    <a:pt x="6076" y="33181"/>
                  </a:lnTo>
                  <a:lnTo>
                    <a:pt x="1652" y="26993"/>
                  </a:lnTo>
                  <a:lnTo>
                    <a:pt x="0" y="19831"/>
                  </a:lnTo>
                  <a:lnTo>
                    <a:pt x="1147" y="12568"/>
                  </a:lnTo>
                  <a:lnTo>
                    <a:pt x="5124" y="6080"/>
                  </a:lnTo>
                  <a:lnTo>
                    <a:pt x="11319" y="1654"/>
                  </a:lnTo>
                  <a:lnTo>
                    <a:pt x="18483" y="0"/>
                  </a:lnTo>
                  <a:lnTo>
                    <a:pt x="25739" y="1150"/>
                  </a:lnTo>
                  <a:lnTo>
                    <a:pt x="32213" y="5140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5" name="object 37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525410" y="1998116"/>
              <a:ext cx="38319" cy="38333"/>
            </a:xfrm>
            <a:prstGeom prst="rect">
              <a:avLst/>
            </a:prstGeom>
          </p:spPr>
        </p:pic>
        <p:sp>
          <p:nvSpPr>
            <p:cNvPr id="376" name="object 376"/>
            <p:cNvSpPr/>
            <p:nvPr/>
          </p:nvSpPr>
          <p:spPr>
            <a:xfrm>
              <a:off x="2525413" y="1998127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33199" y="32245"/>
                  </a:moveTo>
                  <a:lnTo>
                    <a:pt x="26996" y="36665"/>
                  </a:lnTo>
                  <a:lnTo>
                    <a:pt x="19829" y="38320"/>
                  </a:lnTo>
                  <a:lnTo>
                    <a:pt x="12571" y="37172"/>
                  </a:lnTo>
                  <a:lnTo>
                    <a:pt x="6097" y="33185"/>
                  </a:lnTo>
                  <a:lnTo>
                    <a:pt x="1658" y="27000"/>
                  </a:lnTo>
                  <a:lnTo>
                    <a:pt x="0" y="19843"/>
                  </a:lnTo>
                  <a:lnTo>
                    <a:pt x="1148" y="12582"/>
                  </a:lnTo>
                  <a:lnTo>
                    <a:pt x="5132" y="6083"/>
                  </a:lnTo>
                  <a:lnTo>
                    <a:pt x="11329" y="1652"/>
                  </a:lnTo>
                  <a:lnTo>
                    <a:pt x="18497" y="0"/>
                  </a:lnTo>
                  <a:lnTo>
                    <a:pt x="25758" y="1157"/>
                  </a:lnTo>
                  <a:lnTo>
                    <a:pt x="32234" y="5156"/>
                  </a:lnTo>
                  <a:lnTo>
                    <a:pt x="36658" y="11335"/>
                  </a:lnTo>
                  <a:lnTo>
                    <a:pt x="38312" y="18491"/>
                  </a:lnTo>
                  <a:lnTo>
                    <a:pt x="37168" y="25751"/>
                  </a:lnTo>
                  <a:lnTo>
                    <a:pt x="33199" y="32245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7" name="object 37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456816" y="1876285"/>
              <a:ext cx="38141" cy="38246"/>
            </a:xfrm>
            <a:prstGeom prst="rect">
              <a:avLst/>
            </a:prstGeom>
          </p:spPr>
        </p:pic>
        <p:sp>
          <p:nvSpPr>
            <p:cNvPr id="378" name="object 378"/>
            <p:cNvSpPr/>
            <p:nvPr/>
          </p:nvSpPr>
          <p:spPr>
            <a:xfrm>
              <a:off x="2456817" y="1876378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31197" y="4225"/>
                  </a:moveTo>
                  <a:lnTo>
                    <a:pt x="36024" y="10117"/>
                  </a:lnTo>
                  <a:lnTo>
                    <a:pt x="38141" y="17157"/>
                  </a:lnTo>
                  <a:lnTo>
                    <a:pt x="37462" y="24478"/>
                  </a:lnTo>
                  <a:lnTo>
                    <a:pt x="33902" y="31213"/>
                  </a:lnTo>
                  <a:lnTo>
                    <a:pt x="28025" y="36035"/>
                  </a:lnTo>
                  <a:lnTo>
                    <a:pt x="20994" y="38153"/>
                  </a:lnTo>
                  <a:lnTo>
                    <a:pt x="13680" y="37482"/>
                  </a:lnTo>
                  <a:lnTo>
                    <a:pt x="6953" y="33931"/>
                  </a:lnTo>
                  <a:lnTo>
                    <a:pt x="2124" y="28039"/>
                  </a:lnTo>
                  <a:lnTo>
                    <a:pt x="0" y="21001"/>
                  </a:lnTo>
                  <a:lnTo>
                    <a:pt x="666" y="13684"/>
                  </a:lnTo>
                  <a:lnTo>
                    <a:pt x="4210" y="6956"/>
                  </a:lnTo>
                  <a:lnTo>
                    <a:pt x="10091" y="2122"/>
                  </a:lnTo>
                  <a:lnTo>
                    <a:pt x="17132" y="0"/>
                  </a:lnTo>
                  <a:lnTo>
                    <a:pt x="24459" y="673"/>
                  </a:lnTo>
                  <a:lnTo>
                    <a:pt x="31197" y="4225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2468258" y="1817519"/>
              <a:ext cx="207645" cy="207645"/>
            </a:xfrm>
            <a:custGeom>
              <a:avLst/>
              <a:gdLst/>
              <a:ahLst/>
              <a:cxnLst/>
              <a:rect l="l" t="t" r="r" b="b"/>
              <a:pathLst>
                <a:path w="207644" h="207644">
                  <a:moveTo>
                    <a:pt x="180136" y="0"/>
                  </a:moveTo>
                  <a:lnTo>
                    <a:pt x="101498" y="85610"/>
                  </a:lnTo>
                  <a:lnTo>
                    <a:pt x="9563" y="13817"/>
                  </a:lnTo>
                  <a:lnTo>
                    <a:pt x="0" y="25920"/>
                  </a:lnTo>
                  <a:lnTo>
                    <a:pt x="85483" y="106578"/>
                  </a:lnTo>
                  <a:lnTo>
                    <a:pt x="12534" y="197662"/>
                  </a:lnTo>
                  <a:lnTo>
                    <a:pt x="23660" y="207035"/>
                  </a:lnTo>
                  <a:lnTo>
                    <a:pt x="103492" y="122859"/>
                  </a:lnTo>
                  <a:lnTo>
                    <a:pt x="197103" y="193967"/>
                  </a:lnTo>
                  <a:lnTo>
                    <a:pt x="207213" y="182130"/>
                  </a:lnTo>
                  <a:lnTo>
                    <a:pt x="121107" y="103251"/>
                  </a:lnTo>
                  <a:lnTo>
                    <a:pt x="190525" y="10071"/>
                  </a:lnTo>
                  <a:lnTo>
                    <a:pt x="1801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2468258" y="1817519"/>
              <a:ext cx="207645" cy="207645"/>
            </a:xfrm>
            <a:custGeom>
              <a:avLst/>
              <a:gdLst/>
              <a:ahLst/>
              <a:cxnLst/>
              <a:rect l="l" t="t" r="r" b="b"/>
              <a:pathLst>
                <a:path w="207644" h="207644">
                  <a:moveTo>
                    <a:pt x="12534" y="197662"/>
                  </a:moveTo>
                  <a:lnTo>
                    <a:pt x="85483" y="106578"/>
                  </a:lnTo>
                  <a:lnTo>
                    <a:pt x="0" y="25920"/>
                  </a:lnTo>
                  <a:lnTo>
                    <a:pt x="9563" y="13817"/>
                  </a:lnTo>
                  <a:lnTo>
                    <a:pt x="101498" y="85610"/>
                  </a:lnTo>
                  <a:lnTo>
                    <a:pt x="180136" y="0"/>
                  </a:lnTo>
                  <a:lnTo>
                    <a:pt x="190525" y="10071"/>
                  </a:lnTo>
                  <a:lnTo>
                    <a:pt x="121107" y="103251"/>
                  </a:lnTo>
                  <a:lnTo>
                    <a:pt x="207213" y="182130"/>
                  </a:lnTo>
                  <a:lnTo>
                    <a:pt x="197103" y="193967"/>
                  </a:lnTo>
                  <a:lnTo>
                    <a:pt x="103492" y="122859"/>
                  </a:lnTo>
                  <a:lnTo>
                    <a:pt x="23660" y="207035"/>
                  </a:lnTo>
                  <a:lnTo>
                    <a:pt x="12534" y="19766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1" name="object 38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444211" y="1928463"/>
              <a:ext cx="68122" cy="68116"/>
            </a:xfrm>
            <a:prstGeom prst="rect">
              <a:avLst/>
            </a:prstGeom>
          </p:spPr>
        </p:pic>
        <p:sp>
          <p:nvSpPr>
            <p:cNvPr id="382" name="object 382"/>
            <p:cNvSpPr/>
            <p:nvPr/>
          </p:nvSpPr>
          <p:spPr>
            <a:xfrm>
              <a:off x="2459108" y="1943355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33199" y="32245"/>
                  </a:moveTo>
                  <a:lnTo>
                    <a:pt x="26996" y="36665"/>
                  </a:lnTo>
                  <a:lnTo>
                    <a:pt x="19829" y="38320"/>
                  </a:lnTo>
                  <a:lnTo>
                    <a:pt x="12571" y="37172"/>
                  </a:lnTo>
                  <a:lnTo>
                    <a:pt x="6097" y="33185"/>
                  </a:lnTo>
                  <a:lnTo>
                    <a:pt x="1658" y="27000"/>
                  </a:lnTo>
                  <a:lnTo>
                    <a:pt x="0" y="19843"/>
                  </a:lnTo>
                  <a:lnTo>
                    <a:pt x="1148" y="12582"/>
                  </a:lnTo>
                  <a:lnTo>
                    <a:pt x="5132" y="6083"/>
                  </a:lnTo>
                  <a:lnTo>
                    <a:pt x="11329" y="1652"/>
                  </a:lnTo>
                  <a:lnTo>
                    <a:pt x="18497" y="0"/>
                  </a:lnTo>
                  <a:lnTo>
                    <a:pt x="25758" y="1157"/>
                  </a:lnTo>
                  <a:lnTo>
                    <a:pt x="32234" y="5156"/>
                  </a:lnTo>
                  <a:lnTo>
                    <a:pt x="36660" y="11335"/>
                  </a:lnTo>
                  <a:lnTo>
                    <a:pt x="38317" y="18491"/>
                  </a:lnTo>
                  <a:lnTo>
                    <a:pt x="37174" y="25751"/>
                  </a:lnTo>
                  <a:lnTo>
                    <a:pt x="33199" y="32245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2602296" y="1758510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12306" y="0"/>
                  </a:moveTo>
                  <a:lnTo>
                    <a:pt x="3556" y="0"/>
                  </a:lnTo>
                  <a:lnTo>
                    <a:pt x="0" y="3543"/>
                  </a:lnTo>
                  <a:lnTo>
                    <a:pt x="0" y="7924"/>
                  </a:lnTo>
                  <a:lnTo>
                    <a:pt x="0" y="12306"/>
                  </a:lnTo>
                  <a:lnTo>
                    <a:pt x="3556" y="15849"/>
                  </a:lnTo>
                  <a:lnTo>
                    <a:pt x="12306" y="15849"/>
                  </a:lnTo>
                  <a:lnTo>
                    <a:pt x="15862" y="12306"/>
                  </a:lnTo>
                  <a:lnTo>
                    <a:pt x="15862" y="3543"/>
                  </a:lnTo>
                  <a:lnTo>
                    <a:pt x="12306" y="0"/>
                  </a:lnTo>
                  <a:close/>
                </a:path>
              </a:pathLst>
            </a:custGeom>
            <a:solidFill>
              <a:srgbClr val="EFE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2602296" y="1758510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0" y="7924"/>
                  </a:moveTo>
                  <a:lnTo>
                    <a:pt x="0" y="12306"/>
                  </a:lnTo>
                  <a:lnTo>
                    <a:pt x="3556" y="15849"/>
                  </a:lnTo>
                  <a:lnTo>
                    <a:pt x="7924" y="15849"/>
                  </a:lnTo>
                  <a:lnTo>
                    <a:pt x="12306" y="15849"/>
                  </a:lnTo>
                  <a:lnTo>
                    <a:pt x="15862" y="12306"/>
                  </a:lnTo>
                  <a:lnTo>
                    <a:pt x="15862" y="7924"/>
                  </a:lnTo>
                  <a:lnTo>
                    <a:pt x="15862" y="3543"/>
                  </a:lnTo>
                  <a:lnTo>
                    <a:pt x="12306" y="0"/>
                  </a:lnTo>
                  <a:lnTo>
                    <a:pt x="7924" y="0"/>
                  </a:lnTo>
                  <a:lnTo>
                    <a:pt x="3556" y="0"/>
                  </a:lnTo>
                  <a:lnTo>
                    <a:pt x="0" y="3543"/>
                  </a:lnTo>
                  <a:lnTo>
                    <a:pt x="0" y="792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5" name="object 385"/>
          <p:cNvGrpSpPr/>
          <p:nvPr/>
        </p:nvGrpSpPr>
        <p:grpSpPr>
          <a:xfrm>
            <a:off x="2958489" y="1717164"/>
            <a:ext cx="828675" cy="408940"/>
            <a:chOff x="2958489" y="1717164"/>
            <a:chExt cx="828675" cy="408940"/>
          </a:xfrm>
        </p:grpSpPr>
        <p:sp>
          <p:nvSpPr>
            <p:cNvPr id="386" name="object 386"/>
            <p:cNvSpPr/>
            <p:nvPr/>
          </p:nvSpPr>
          <p:spPr>
            <a:xfrm>
              <a:off x="2958489" y="1717164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39">
                  <a:moveTo>
                    <a:pt x="204457" y="0"/>
                  </a:moveTo>
                  <a:lnTo>
                    <a:pt x="157578" y="5399"/>
                  </a:lnTo>
                  <a:lnTo>
                    <a:pt x="114543" y="20779"/>
                  </a:lnTo>
                  <a:lnTo>
                    <a:pt x="76580" y="44913"/>
                  </a:lnTo>
                  <a:lnTo>
                    <a:pt x="44917" y="76575"/>
                  </a:lnTo>
                  <a:lnTo>
                    <a:pt x="20781" y="114537"/>
                  </a:lnTo>
                  <a:lnTo>
                    <a:pt x="5400" y="157574"/>
                  </a:lnTo>
                  <a:lnTo>
                    <a:pt x="0" y="204457"/>
                  </a:lnTo>
                  <a:lnTo>
                    <a:pt x="5400" y="251336"/>
                  </a:lnTo>
                  <a:lnTo>
                    <a:pt x="20781" y="294371"/>
                  </a:lnTo>
                  <a:lnTo>
                    <a:pt x="44917" y="332333"/>
                  </a:lnTo>
                  <a:lnTo>
                    <a:pt x="76580" y="363996"/>
                  </a:lnTo>
                  <a:lnTo>
                    <a:pt x="114543" y="388132"/>
                  </a:lnTo>
                  <a:lnTo>
                    <a:pt x="157578" y="403514"/>
                  </a:lnTo>
                  <a:lnTo>
                    <a:pt x="204457" y="408914"/>
                  </a:lnTo>
                  <a:lnTo>
                    <a:pt x="251336" y="403514"/>
                  </a:lnTo>
                  <a:lnTo>
                    <a:pt x="294371" y="388132"/>
                  </a:lnTo>
                  <a:lnTo>
                    <a:pt x="332333" y="363996"/>
                  </a:lnTo>
                  <a:lnTo>
                    <a:pt x="363996" y="332333"/>
                  </a:lnTo>
                  <a:lnTo>
                    <a:pt x="388132" y="294371"/>
                  </a:lnTo>
                  <a:lnTo>
                    <a:pt x="403514" y="251336"/>
                  </a:lnTo>
                  <a:lnTo>
                    <a:pt x="408914" y="204457"/>
                  </a:lnTo>
                  <a:lnTo>
                    <a:pt x="403514" y="157574"/>
                  </a:lnTo>
                  <a:lnTo>
                    <a:pt x="388132" y="114537"/>
                  </a:lnTo>
                  <a:lnTo>
                    <a:pt x="363996" y="76575"/>
                  </a:lnTo>
                  <a:lnTo>
                    <a:pt x="332333" y="44913"/>
                  </a:lnTo>
                  <a:lnTo>
                    <a:pt x="294371" y="20779"/>
                  </a:lnTo>
                  <a:lnTo>
                    <a:pt x="251336" y="5399"/>
                  </a:lnTo>
                  <a:lnTo>
                    <a:pt x="204457" y="0"/>
                  </a:lnTo>
                  <a:close/>
                </a:path>
              </a:pathLst>
            </a:custGeom>
            <a:solidFill>
              <a:srgbClr val="609E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2989653" y="1747715"/>
              <a:ext cx="348615" cy="348615"/>
            </a:xfrm>
            <a:custGeom>
              <a:avLst/>
              <a:gdLst/>
              <a:ahLst/>
              <a:cxnLst/>
              <a:rect l="l" t="t" r="r" b="b"/>
              <a:pathLst>
                <a:path w="348614" h="348614">
                  <a:moveTo>
                    <a:pt x="193751" y="0"/>
                  </a:moveTo>
                  <a:lnTo>
                    <a:pt x="180717" y="21307"/>
                  </a:lnTo>
                  <a:lnTo>
                    <a:pt x="170884" y="36004"/>
                  </a:lnTo>
                  <a:lnTo>
                    <a:pt x="164579" y="42786"/>
                  </a:lnTo>
                  <a:lnTo>
                    <a:pt x="161692" y="42313"/>
                  </a:lnTo>
                  <a:lnTo>
                    <a:pt x="157056" y="38196"/>
                  </a:lnTo>
                  <a:lnTo>
                    <a:pt x="147364" y="26871"/>
                  </a:lnTo>
                  <a:lnTo>
                    <a:pt x="129311" y="4775"/>
                  </a:lnTo>
                  <a:lnTo>
                    <a:pt x="122597" y="6693"/>
                  </a:lnTo>
                  <a:lnTo>
                    <a:pt x="116001" y="8864"/>
                  </a:lnTo>
                  <a:lnTo>
                    <a:pt x="109530" y="11283"/>
                  </a:lnTo>
                  <a:lnTo>
                    <a:pt x="103187" y="13944"/>
                  </a:lnTo>
                  <a:lnTo>
                    <a:pt x="102515" y="38908"/>
                  </a:lnTo>
                  <a:lnTo>
                    <a:pt x="101381" y="56565"/>
                  </a:lnTo>
                  <a:lnTo>
                    <a:pt x="99453" y="65633"/>
                  </a:lnTo>
                  <a:lnTo>
                    <a:pt x="96893" y="66708"/>
                  </a:lnTo>
                  <a:lnTo>
                    <a:pt x="90974" y="65419"/>
                  </a:lnTo>
                  <a:lnTo>
                    <a:pt x="77138" y="60284"/>
                  </a:lnTo>
                  <a:lnTo>
                    <a:pt x="50825" y="49822"/>
                  </a:lnTo>
                  <a:lnTo>
                    <a:pt x="45842" y="54983"/>
                  </a:lnTo>
                  <a:lnTo>
                    <a:pt x="41073" y="60345"/>
                  </a:lnTo>
                  <a:lnTo>
                    <a:pt x="36525" y="65900"/>
                  </a:lnTo>
                  <a:lnTo>
                    <a:pt x="32207" y="71640"/>
                  </a:lnTo>
                  <a:lnTo>
                    <a:pt x="44294" y="93491"/>
                  </a:lnTo>
                  <a:lnTo>
                    <a:pt x="52266" y="109145"/>
                  </a:lnTo>
                  <a:lnTo>
                    <a:pt x="55181" y="117589"/>
                  </a:lnTo>
                  <a:lnTo>
                    <a:pt x="53510" y="119430"/>
                  </a:lnTo>
                  <a:lnTo>
                    <a:pt x="47767" y="121081"/>
                  </a:lnTo>
                  <a:lnTo>
                    <a:pt x="33285" y="123475"/>
                  </a:lnTo>
                  <a:lnTo>
                    <a:pt x="5397" y="127546"/>
                  </a:lnTo>
                  <a:lnTo>
                    <a:pt x="3598" y="134694"/>
                  </a:lnTo>
                  <a:lnTo>
                    <a:pt x="2093" y="141943"/>
                  </a:lnTo>
                  <a:lnTo>
                    <a:pt x="891" y="149289"/>
                  </a:lnTo>
                  <a:lnTo>
                    <a:pt x="0" y="156730"/>
                  </a:lnTo>
                  <a:lnTo>
                    <a:pt x="21164" y="168492"/>
                  </a:lnTo>
                  <a:lnTo>
                    <a:pt x="35768" y="177760"/>
                  </a:lnTo>
                  <a:lnTo>
                    <a:pt x="42519" y="184454"/>
                  </a:lnTo>
                  <a:lnTo>
                    <a:pt x="42062" y="188117"/>
                  </a:lnTo>
                  <a:lnTo>
                    <a:pt x="37955" y="192752"/>
                  </a:lnTo>
                  <a:lnTo>
                    <a:pt x="26640" y="201433"/>
                  </a:lnTo>
                  <a:lnTo>
                    <a:pt x="4559" y="217233"/>
                  </a:lnTo>
                  <a:lnTo>
                    <a:pt x="6612" y="224648"/>
                  </a:lnTo>
                  <a:lnTo>
                    <a:pt x="8977" y="231916"/>
                  </a:lnTo>
                  <a:lnTo>
                    <a:pt x="11644" y="239034"/>
                  </a:lnTo>
                  <a:lnTo>
                    <a:pt x="14605" y="245998"/>
                  </a:lnTo>
                  <a:lnTo>
                    <a:pt x="38541" y="245843"/>
                  </a:lnTo>
                  <a:lnTo>
                    <a:pt x="55645" y="246588"/>
                  </a:lnTo>
                  <a:lnTo>
                    <a:pt x="64782" y="248716"/>
                  </a:lnTo>
                  <a:lnTo>
                    <a:pt x="66252" y="251719"/>
                  </a:lnTo>
                  <a:lnTo>
                    <a:pt x="65012" y="257592"/>
                  </a:lnTo>
                  <a:lnTo>
                    <a:pt x="59508" y="270721"/>
                  </a:lnTo>
                  <a:lnTo>
                    <a:pt x="48183" y="295490"/>
                  </a:lnTo>
                  <a:lnTo>
                    <a:pt x="53673" y="300933"/>
                  </a:lnTo>
                  <a:lnTo>
                    <a:pt x="59393" y="306130"/>
                  </a:lnTo>
                  <a:lnTo>
                    <a:pt x="65334" y="311074"/>
                  </a:lnTo>
                  <a:lnTo>
                    <a:pt x="71488" y="315760"/>
                  </a:lnTo>
                  <a:lnTo>
                    <a:pt x="92484" y="303021"/>
                  </a:lnTo>
                  <a:lnTo>
                    <a:pt x="107975" y="294928"/>
                  </a:lnTo>
                  <a:lnTo>
                    <a:pt x="125018" y="342061"/>
                  </a:lnTo>
                  <a:lnTo>
                    <a:pt x="132377" y="344041"/>
                  </a:lnTo>
                  <a:lnTo>
                    <a:pt x="139853" y="345706"/>
                  </a:lnTo>
                  <a:lnTo>
                    <a:pt x="147437" y="347048"/>
                  </a:lnTo>
                  <a:lnTo>
                    <a:pt x="155117" y="348056"/>
                  </a:lnTo>
                  <a:lnTo>
                    <a:pt x="166879" y="326577"/>
                  </a:lnTo>
                  <a:lnTo>
                    <a:pt x="176115" y="311848"/>
                  </a:lnTo>
                  <a:lnTo>
                    <a:pt x="182727" y="305231"/>
                  </a:lnTo>
                  <a:lnTo>
                    <a:pt x="186300" y="305948"/>
                  </a:lnTo>
                  <a:lnTo>
                    <a:pt x="190876" y="310248"/>
                  </a:lnTo>
                  <a:lnTo>
                    <a:pt x="199502" y="321787"/>
                  </a:lnTo>
                  <a:lnTo>
                    <a:pt x="215226" y="344220"/>
                  </a:lnTo>
                  <a:lnTo>
                    <a:pt x="222569" y="342293"/>
                  </a:lnTo>
                  <a:lnTo>
                    <a:pt x="229774" y="340061"/>
                  </a:lnTo>
                  <a:lnTo>
                    <a:pt x="236836" y="337534"/>
                  </a:lnTo>
                  <a:lnTo>
                    <a:pt x="243751" y="334721"/>
                  </a:lnTo>
                  <a:lnTo>
                    <a:pt x="243822" y="310086"/>
                  </a:lnTo>
                  <a:lnTo>
                    <a:pt x="244763" y="292576"/>
                  </a:lnTo>
                  <a:lnTo>
                    <a:pt x="247065" y="283413"/>
                  </a:lnTo>
                  <a:lnTo>
                    <a:pt x="250192" y="282163"/>
                  </a:lnTo>
                  <a:lnTo>
                    <a:pt x="256219" y="283560"/>
                  </a:lnTo>
                  <a:lnTo>
                    <a:pt x="269632" y="289237"/>
                  </a:lnTo>
                  <a:lnTo>
                    <a:pt x="294919" y="300824"/>
                  </a:lnTo>
                  <a:lnTo>
                    <a:pt x="300097" y="295682"/>
                  </a:lnTo>
                  <a:lnTo>
                    <a:pt x="305055" y="290334"/>
                  </a:lnTo>
                  <a:lnTo>
                    <a:pt x="309787" y="284787"/>
                  </a:lnTo>
                  <a:lnTo>
                    <a:pt x="314286" y="279044"/>
                  </a:lnTo>
                  <a:lnTo>
                    <a:pt x="302009" y="257965"/>
                  </a:lnTo>
                  <a:lnTo>
                    <a:pt x="294002" y="242589"/>
                  </a:lnTo>
                  <a:lnTo>
                    <a:pt x="291274" y="233743"/>
                  </a:lnTo>
                  <a:lnTo>
                    <a:pt x="293230" y="231215"/>
                  </a:lnTo>
                  <a:lnTo>
                    <a:pt x="299208" y="229238"/>
                  </a:lnTo>
                  <a:lnTo>
                    <a:pt x="314002" y="226789"/>
                  </a:lnTo>
                  <a:lnTo>
                    <a:pt x="342404" y="222846"/>
                  </a:lnTo>
                  <a:lnTo>
                    <a:pt x="344214" y="216108"/>
                  </a:lnTo>
                  <a:lnTo>
                    <a:pt x="345754" y="209272"/>
                  </a:lnTo>
                  <a:lnTo>
                    <a:pt x="347023" y="202342"/>
                  </a:lnTo>
                  <a:lnTo>
                    <a:pt x="348018" y="195325"/>
                  </a:lnTo>
                  <a:lnTo>
                    <a:pt x="326885" y="182876"/>
                  </a:lnTo>
                  <a:lnTo>
                    <a:pt x="312313" y="173326"/>
                  </a:lnTo>
                  <a:lnTo>
                    <a:pt x="305600" y="166903"/>
                  </a:lnTo>
                  <a:lnTo>
                    <a:pt x="306086" y="163710"/>
                  </a:lnTo>
                  <a:lnTo>
                    <a:pt x="310253" y="158935"/>
                  </a:lnTo>
                  <a:lnTo>
                    <a:pt x="321703" y="149238"/>
                  </a:lnTo>
                  <a:lnTo>
                    <a:pt x="344043" y="131279"/>
                  </a:lnTo>
                  <a:lnTo>
                    <a:pt x="342239" y="124641"/>
                  </a:lnTo>
                  <a:lnTo>
                    <a:pt x="340185" y="118119"/>
                  </a:lnTo>
                  <a:lnTo>
                    <a:pt x="337888" y="111716"/>
                  </a:lnTo>
                  <a:lnTo>
                    <a:pt x="335356" y="105435"/>
                  </a:lnTo>
                  <a:lnTo>
                    <a:pt x="311073" y="104238"/>
                  </a:lnTo>
                  <a:lnTo>
                    <a:pt x="293650" y="102627"/>
                  </a:lnTo>
                  <a:lnTo>
                    <a:pt x="284200" y="100241"/>
                  </a:lnTo>
                  <a:lnTo>
                    <a:pt x="282498" y="97377"/>
                  </a:lnTo>
                  <a:lnTo>
                    <a:pt x="283492" y="91333"/>
                  </a:lnTo>
                  <a:lnTo>
                    <a:pt x="288586" y="77529"/>
                  </a:lnTo>
                  <a:lnTo>
                    <a:pt x="299186" y="51384"/>
                  </a:lnTo>
                  <a:lnTo>
                    <a:pt x="294372" y="46667"/>
                  </a:lnTo>
                  <a:lnTo>
                    <a:pt x="289383" y="42140"/>
                  </a:lnTo>
                  <a:lnTo>
                    <a:pt x="284225" y="37805"/>
                  </a:lnTo>
                  <a:lnTo>
                    <a:pt x="278904" y="33667"/>
                  </a:lnTo>
                  <a:lnTo>
                    <a:pt x="256747" y="45826"/>
                  </a:lnTo>
                  <a:lnTo>
                    <a:pt x="240901" y="53646"/>
                  </a:lnTo>
                  <a:lnTo>
                    <a:pt x="232410" y="56070"/>
                  </a:lnTo>
                  <a:lnTo>
                    <a:pt x="230578" y="53830"/>
                  </a:lnTo>
                  <a:lnTo>
                    <a:pt x="228707" y="47771"/>
                  </a:lnTo>
                  <a:lnTo>
                    <a:pt x="225666" y="33110"/>
                  </a:lnTo>
                  <a:lnTo>
                    <a:pt x="220319" y="5067"/>
                  </a:lnTo>
                  <a:lnTo>
                    <a:pt x="213805" y="3425"/>
                  </a:lnTo>
                  <a:lnTo>
                    <a:pt x="207202" y="2028"/>
                  </a:lnTo>
                  <a:lnTo>
                    <a:pt x="200515" y="884"/>
                  </a:lnTo>
                  <a:lnTo>
                    <a:pt x="193751" y="0"/>
                  </a:lnTo>
                  <a:close/>
                </a:path>
              </a:pathLst>
            </a:custGeom>
            <a:solidFill>
              <a:srgbClr val="003F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2989653" y="1747715"/>
              <a:ext cx="348615" cy="348615"/>
            </a:xfrm>
            <a:custGeom>
              <a:avLst/>
              <a:gdLst/>
              <a:ahLst/>
              <a:cxnLst/>
              <a:rect l="l" t="t" r="r" b="b"/>
              <a:pathLst>
                <a:path w="348614" h="348614">
                  <a:moveTo>
                    <a:pt x="344043" y="131279"/>
                  </a:moveTo>
                  <a:lnTo>
                    <a:pt x="321703" y="149238"/>
                  </a:lnTo>
                  <a:lnTo>
                    <a:pt x="310253" y="158935"/>
                  </a:lnTo>
                  <a:lnTo>
                    <a:pt x="306086" y="163710"/>
                  </a:lnTo>
                  <a:lnTo>
                    <a:pt x="305600" y="166903"/>
                  </a:lnTo>
                  <a:lnTo>
                    <a:pt x="312313" y="173326"/>
                  </a:lnTo>
                  <a:lnTo>
                    <a:pt x="326885" y="182876"/>
                  </a:lnTo>
                  <a:lnTo>
                    <a:pt x="341418" y="191545"/>
                  </a:lnTo>
                  <a:lnTo>
                    <a:pt x="348018" y="195325"/>
                  </a:lnTo>
                  <a:lnTo>
                    <a:pt x="347023" y="202342"/>
                  </a:lnTo>
                  <a:lnTo>
                    <a:pt x="345754" y="209272"/>
                  </a:lnTo>
                  <a:lnTo>
                    <a:pt x="344214" y="216108"/>
                  </a:lnTo>
                  <a:lnTo>
                    <a:pt x="342404" y="222846"/>
                  </a:lnTo>
                  <a:lnTo>
                    <a:pt x="314002" y="226789"/>
                  </a:lnTo>
                  <a:lnTo>
                    <a:pt x="299208" y="229238"/>
                  </a:lnTo>
                  <a:lnTo>
                    <a:pt x="293230" y="231215"/>
                  </a:lnTo>
                  <a:lnTo>
                    <a:pt x="291274" y="233743"/>
                  </a:lnTo>
                  <a:lnTo>
                    <a:pt x="294002" y="242589"/>
                  </a:lnTo>
                  <a:lnTo>
                    <a:pt x="302009" y="257965"/>
                  </a:lnTo>
                  <a:lnTo>
                    <a:pt x="310401" y="272555"/>
                  </a:lnTo>
                  <a:lnTo>
                    <a:pt x="314286" y="279044"/>
                  </a:lnTo>
                  <a:lnTo>
                    <a:pt x="309787" y="284787"/>
                  </a:lnTo>
                  <a:lnTo>
                    <a:pt x="305055" y="290334"/>
                  </a:lnTo>
                  <a:lnTo>
                    <a:pt x="300097" y="295682"/>
                  </a:lnTo>
                  <a:lnTo>
                    <a:pt x="294919" y="300824"/>
                  </a:lnTo>
                  <a:lnTo>
                    <a:pt x="269632" y="289237"/>
                  </a:lnTo>
                  <a:lnTo>
                    <a:pt x="256219" y="283560"/>
                  </a:lnTo>
                  <a:lnTo>
                    <a:pt x="250192" y="282163"/>
                  </a:lnTo>
                  <a:lnTo>
                    <a:pt x="247065" y="283413"/>
                  </a:lnTo>
                  <a:lnTo>
                    <a:pt x="244763" y="292576"/>
                  </a:lnTo>
                  <a:lnTo>
                    <a:pt x="243822" y="310086"/>
                  </a:lnTo>
                  <a:lnTo>
                    <a:pt x="243674" y="327086"/>
                  </a:lnTo>
                  <a:lnTo>
                    <a:pt x="243751" y="334721"/>
                  </a:lnTo>
                  <a:lnTo>
                    <a:pt x="236836" y="337534"/>
                  </a:lnTo>
                  <a:lnTo>
                    <a:pt x="229774" y="340061"/>
                  </a:lnTo>
                  <a:lnTo>
                    <a:pt x="222569" y="342293"/>
                  </a:lnTo>
                  <a:lnTo>
                    <a:pt x="215226" y="344220"/>
                  </a:lnTo>
                  <a:lnTo>
                    <a:pt x="199502" y="321787"/>
                  </a:lnTo>
                  <a:lnTo>
                    <a:pt x="190876" y="310248"/>
                  </a:lnTo>
                  <a:lnTo>
                    <a:pt x="186300" y="305948"/>
                  </a:lnTo>
                  <a:lnTo>
                    <a:pt x="182727" y="305231"/>
                  </a:lnTo>
                  <a:lnTo>
                    <a:pt x="176115" y="311848"/>
                  </a:lnTo>
                  <a:lnTo>
                    <a:pt x="166879" y="326577"/>
                  </a:lnTo>
                  <a:lnTo>
                    <a:pt x="158665" y="341339"/>
                  </a:lnTo>
                  <a:lnTo>
                    <a:pt x="155117" y="348056"/>
                  </a:lnTo>
                  <a:lnTo>
                    <a:pt x="147437" y="347048"/>
                  </a:lnTo>
                  <a:lnTo>
                    <a:pt x="139853" y="345706"/>
                  </a:lnTo>
                  <a:lnTo>
                    <a:pt x="132377" y="344041"/>
                  </a:lnTo>
                  <a:lnTo>
                    <a:pt x="125018" y="342061"/>
                  </a:lnTo>
                  <a:lnTo>
                    <a:pt x="123332" y="315264"/>
                  </a:lnTo>
                  <a:lnTo>
                    <a:pt x="121959" y="301185"/>
                  </a:lnTo>
                  <a:lnTo>
                    <a:pt x="120169" y="295189"/>
                  </a:lnTo>
                  <a:lnTo>
                    <a:pt x="117233" y="292646"/>
                  </a:lnTo>
                  <a:lnTo>
                    <a:pt x="107975" y="294928"/>
                  </a:lnTo>
                  <a:lnTo>
                    <a:pt x="92484" y="303021"/>
                  </a:lnTo>
                  <a:lnTo>
                    <a:pt x="77932" y="311705"/>
                  </a:lnTo>
                  <a:lnTo>
                    <a:pt x="71488" y="315760"/>
                  </a:lnTo>
                  <a:lnTo>
                    <a:pt x="65334" y="311074"/>
                  </a:lnTo>
                  <a:lnTo>
                    <a:pt x="59393" y="306130"/>
                  </a:lnTo>
                  <a:lnTo>
                    <a:pt x="53673" y="300933"/>
                  </a:lnTo>
                  <a:lnTo>
                    <a:pt x="48183" y="295490"/>
                  </a:lnTo>
                  <a:lnTo>
                    <a:pt x="59508" y="270721"/>
                  </a:lnTo>
                  <a:lnTo>
                    <a:pt x="65012" y="257592"/>
                  </a:lnTo>
                  <a:lnTo>
                    <a:pt x="66252" y="251719"/>
                  </a:lnTo>
                  <a:lnTo>
                    <a:pt x="64782" y="248716"/>
                  </a:lnTo>
                  <a:lnTo>
                    <a:pt x="55645" y="246588"/>
                  </a:lnTo>
                  <a:lnTo>
                    <a:pt x="38541" y="245843"/>
                  </a:lnTo>
                  <a:lnTo>
                    <a:pt x="22013" y="245855"/>
                  </a:lnTo>
                  <a:lnTo>
                    <a:pt x="14605" y="245998"/>
                  </a:lnTo>
                  <a:lnTo>
                    <a:pt x="11644" y="239034"/>
                  </a:lnTo>
                  <a:lnTo>
                    <a:pt x="8977" y="231916"/>
                  </a:lnTo>
                  <a:lnTo>
                    <a:pt x="6612" y="224648"/>
                  </a:lnTo>
                  <a:lnTo>
                    <a:pt x="4559" y="217233"/>
                  </a:lnTo>
                  <a:lnTo>
                    <a:pt x="26640" y="201433"/>
                  </a:lnTo>
                  <a:lnTo>
                    <a:pt x="37955" y="192752"/>
                  </a:lnTo>
                  <a:lnTo>
                    <a:pt x="42062" y="188117"/>
                  </a:lnTo>
                  <a:lnTo>
                    <a:pt x="42519" y="184454"/>
                  </a:lnTo>
                  <a:lnTo>
                    <a:pt x="35768" y="177760"/>
                  </a:lnTo>
                  <a:lnTo>
                    <a:pt x="21164" y="168492"/>
                  </a:lnTo>
                  <a:lnTo>
                    <a:pt x="6607" y="160274"/>
                  </a:lnTo>
                  <a:lnTo>
                    <a:pt x="0" y="156730"/>
                  </a:lnTo>
                  <a:lnTo>
                    <a:pt x="891" y="149289"/>
                  </a:lnTo>
                  <a:lnTo>
                    <a:pt x="2093" y="141943"/>
                  </a:lnTo>
                  <a:lnTo>
                    <a:pt x="3598" y="134694"/>
                  </a:lnTo>
                  <a:lnTo>
                    <a:pt x="5397" y="127546"/>
                  </a:lnTo>
                  <a:lnTo>
                    <a:pt x="33285" y="123475"/>
                  </a:lnTo>
                  <a:lnTo>
                    <a:pt x="47767" y="121081"/>
                  </a:lnTo>
                  <a:lnTo>
                    <a:pt x="53510" y="119430"/>
                  </a:lnTo>
                  <a:lnTo>
                    <a:pt x="55181" y="117589"/>
                  </a:lnTo>
                  <a:lnTo>
                    <a:pt x="52266" y="109145"/>
                  </a:lnTo>
                  <a:lnTo>
                    <a:pt x="44294" y="93491"/>
                  </a:lnTo>
                  <a:lnTo>
                    <a:pt x="36021" y="78398"/>
                  </a:lnTo>
                  <a:lnTo>
                    <a:pt x="32207" y="71640"/>
                  </a:lnTo>
                  <a:lnTo>
                    <a:pt x="36525" y="65900"/>
                  </a:lnTo>
                  <a:lnTo>
                    <a:pt x="41073" y="60345"/>
                  </a:lnTo>
                  <a:lnTo>
                    <a:pt x="45842" y="54983"/>
                  </a:lnTo>
                  <a:lnTo>
                    <a:pt x="50825" y="49822"/>
                  </a:lnTo>
                  <a:lnTo>
                    <a:pt x="77138" y="60284"/>
                  </a:lnTo>
                  <a:lnTo>
                    <a:pt x="90974" y="65419"/>
                  </a:lnTo>
                  <a:lnTo>
                    <a:pt x="96893" y="66708"/>
                  </a:lnTo>
                  <a:lnTo>
                    <a:pt x="99453" y="65633"/>
                  </a:lnTo>
                  <a:lnTo>
                    <a:pt x="101381" y="56565"/>
                  </a:lnTo>
                  <a:lnTo>
                    <a:pt x="102515" y="38908"/>
                  </a:lnTo>
                  <a:lnTo>
                    <a:pt x="103052" y="21690"/>
                  </a:lnTo>
                  <a:lnTo>
                    <a:pt x="103187" y="13944"/>
                  </a:lnTo>
                  <a:lnTo>
                    <a:pt x="109530" y="11283"/>
                  </a:lnTo>
                  <a:lnTo>
                    <a:pt x="116001" y="8864"/>
                  </a:lnTo>
                  <a:lnTo>
                    <a:pt x="122597" y="6693"/>
                  </a:lnTo>
                  <a:lnTo>
                    <a:pt x="129311" y="4775"/>
                  </a:lnTo>
                  <a:lnTo>
                    <a:pt x="147364" y="26871"/>
                  </a:lnTo>
                  <a:lnTo>
                    <a:pt x="157056" y="38196"/>
                  </a:lnTo>
                  <a:lnTo>
                    <a:pt x="161692" y="42313"/>
                  </a:lnTo>
                  <a:lnTo>
                    <a:pt x="164579" y="42786"/>
                  </a:lnTo>
                  <a:lnTo>
                    <a:pt x="170884" y="36004"/>
                  </a:lnTo>
                  <a:lnTo>
                    <a:pt x="180717" y="21307"/>
                  </a:lnTo>
                  <a:lnTo>
                    <a:pt x="189775" y="6653"/>
                  </a:lnTo>
                  <a:lnTo>
                    <a:pt x="193751" y="0"/>
                  </a:lnTo>
                  <a:lnTo>
                    <a:pt x="200515" y="884"/>
                  </a:lnTo>
                  <a:lnTo>
                    <a:pt x="207202" y="2028"/>
                  </a:lnTo>
                  <a:lnTo>
                    <a:pt x="213805" y="3425"/>
                  </a:lnTo>
                  <a:lnTo>
                    <a:pt x="220319" y="5067"/>
                  </a:lnTo>
                  <a:lnTo>
                    <a:pt x="225666" y="33110"/>
                  </a:lnTo>
                  <a:lnTo>
                    <a:pt x="228707" y="47771"/>
                  </a:lnTo>
                  <a:lnTo>
                    <a:pt x="230578" y="53830"/>
                  </a:lnTo>
                  <a:lnTo>
                    <a:pt x="232410" y="56070"/>
                  </a:lnTo>
                  <a:lnTo>
                    <a:pt x="240901" y="53646"/>
                  </a:lnTo>
                  <a:lnTo>
                    <a:pt x="256747" y="45826"/>
                  </a:lnTo>
                  <a:lnTo>
                    <a:pt x="272048" y="37527"/>
                  </a:lnTo>
                  <a:lnTo>
                    <a:pt x="278904" y="33667"/>
                  </a:lnTo>
                  <a:lnTo>
                    <a:pt x="284225" y="37805"/>
                  </a:lnTo>
                  <a:lnTo>
                    <a:pt x="289383" y="42140"/>
                  </a:lnTo>
                  <a:lnTo>
                    <a:pt x="294372" y="46667"/>
                  </a:lnTo>
                  <a:lnTo>
                    <a:pt x="299186" y="51384"/>
                  </a:lnTo>
                  <a:lnTo>
                    <a:pt x="288586" y="77529"/>
                  </a:lnTo>
                  <a:lnTo>
                    <a:pt x="283492" y="91333"/>
                  </a:lnTo>
                  <a:lnTo>
                    <a:pt x="327848" y="105148"/>
                  </a:lnTo>
                  <a:lnTo>
                    <a:pt x="335356" y="105435"/>
                  </a:lnTo>
                  <a:lnTo>
                    <a:pt x="337888" y="111716"/>
                  </a:lnTo>
                  <a:lnTo>
                    <a:pt x="340185" y="118119"/>
                  </a:lnTo>
                  <a:lnTo>
                    <a:pt x="342239" y="124641"/>
                  </a:lnTo>
                  <a:lnTo>
                    <a:pt x="344043" y="13127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2960220" y="1718891"/>
              <a:ext cx="405765" cy="405765"/>
            </a:xfrm>
            <a:custGeom>
              <a:avLst/>
              <a:gdLst/>
              <a:ahLst/>
              <a:cxnLst/>
              <a:rect l="l" t="t" r="r" b="b"/>
              <a:pathLst>
                <a:path w="405764" h="405764">
                  <a:moveTo>
                    <a:pt x="0" y="202730"/>
                  </a:moveTo>
                  <a:lnTo>
                    <a:pt x="5354" y="249213"/>
                  </a:lnTo>
                  <a:lnTo>
                    <a:pt x="20605" y="291884"/>
                  </a:lnTo>
                  <a:lnTo>
                    <a:pt x="44538" y="329526"/>
                  </a:lnTo>
                  <a:lnTo>
                    <a:pt x="75933" y="360922"/>
                  </a:lnTo>
                  <a:lnTo>
                    <a:pt x="113575" y="384854"/>
                  </a:lnTo>
                  <a:lnTo>
                    <a:pt x="156246" y="400105"/>
                  </a:lnTo>
                  <a:lnTo>
                    <a:pt x="202730" y="405460"/>
                  </a:lnTo>
                  <a:lnTo>
                    <a:pt x="249213" y="400105"/>
                  </a:lnTo>
                  <a:lnTo>
                    <a:pt x="291884" y="384854"/>
                  </a:lnTo>
                  <a:lnTo>
                    <a:pt x="329526" y="360922"/>
                  </a:lnTo>
                  <a:lnTo>
                    <a:pt x="360922" y="329526"/>
                  </a:lnTo>
                  <a:lnTo>
                    <a:pt x="384854" y="291884"/>
                  </a:lnTo>
                  <a:lnTo>
                    <a:pt x="400105" y="249213"/>
                  </a:lnTo>
                  <a:lnTo>
                    <a:pt x="405460" y="202730"/>
                  </a:lnTo>
                  <a:lnTo>
                    <a:pt x="400105" y="156242"/>
                  </a:lnTo>
                  <a:lnTo>
                    <a:pt x="384854" y="113569"/>
                  </a:lnTo>
                  <a:lnTo>
                    <a:pt x="360922" y="75928"/>
                  </a:lnTo>
                  <a:lnTo>
                    <a:pt x="329526" y="44534"/>
                  </a:lnTo>
                  <a:lnTo>
                    <a:pt x="291884" y="20603"/>
                  </a:lnTo>
                  <a:lnTo>
                    <a:pt x="249213" y="5353"/>
                  </a:lnTo>
                  <a:lnTo>
                    <a:pt x="202730" y="0"/>
                  </a:lnTo>
                  <a:lnTo>
                    <a:pt x="156246" y="5353"/>
                  </a:lnTo>
                  <a:lnTo>
                    <a:pt x="113575" y="20603"/>
                  </a:lnTo>
                  <a:lnTo>
                    <a:pt x="75933" y="44534"/>
                  </a:lnTo>
                  <a:lnTo>
                    <a:pt x="44538" y="75928"/>
                  </a:lnTo>
                  <a:lnTo>
                    <a:pt x="20605" y="113569"/>
                  </a:lnTo>
                  <a:lnTo>
                    <a:pt x="5354" y="156242"/>
                  </a:lnTo>
                  <a:lnTo>
                    <a:pt x="0" y="202730"/>
                  </a:lnTo>
                  <a:close/>
                </a:path>
              </a:pathLst>
            </a:custGeom>
            <a:ln w="34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3041522" y="1869303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23509" y="0"/>
                  </a:moveTo>
                  <a:lnTo>
                    <a:pt x="13860" y="2914"/>
                  </a:lnTo>
                  <a:lnTo>
                    <a:pt x="5783" y="9545"/>
                  </a:lnTo>
                  <a:lnTo>
                    <a:pt x="914" y="18765"/>
                  </a:lnTo>
                  <a:lnTo>
                    <a:pt x="0" y="28792"/>
                  </a:lnTo>
                  <a:lnTo>
                    <a:pt x="2916" y="38438"/>
                  </a:lnTo>
                  <a:lnTo>
                    <a:pt x="9542" y="46515"/>
                  </a:lnTo>
                  <a:lnTo>
                    <a:pt x="18765" y="51387"/>
                  </a:lnTo>
                  <a:lnTo>
                    <a:pt x="28798" y="52311"/>
                  </a:lnTo>
                  <a:lnTo>
                    <a:pt x="38446" y="49403"/>
                  </a:lnTo>
                  <a:lnTo>
                    <a:pt x="46512" y="42781"/>
                  </a:lnTo>
                  <a:lnTo>
                    <a:pt x="51381" y="33547"/>
                  </a:lnTo>
                  <a:lnTo>
                    <a:pt x="52298" y="23514"/>
                  </a:lnTo>
                  <a:lnTo>
                    <a:pt x="49389" y="13868"/>
                  </a:lnTo>
                  <a:lnTo>
                    <a:pt x="42778" y="5799"/>
                  </a:lnTo>
                  <a:lnTo>
                    <a:pt x="33543" y="921"/>
                  </a:lnTo>
                  <a:lnTo>
                    <a:pt x="235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3041522" y="1869303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42778" y="5799"/>
                  </a:moveTo>
                  <a:lnTo>
                    <a:pt x="49389" y="13868"/>
                  </a:lnTo>
                  <a:lnTo>
                    <a:pt x="52298" y="23514"/>
                  </a:lnTo>
                  <a:lnTo>
                    <a:pt x="51381" y="33547"/>
                  </a:lnTo>
                  <a:lnTo>
                    <a:pt x="46512" y="42781"/>
                  </a:lnTo>
                  <a:lnTo>
                    <a:pt x="38446" y="49403"/>
                  </a:lnTo>
                  <a:lnTo>
                    <a:pt x="28798" y="52311"/>
                  </a:lnTo>
                  <a:lnTo>
                    <a:pt x="18765" y="51387"/>
                  </a:lnTo>
                  <a:lnTo>
                    <a:pt x="9542" y="46515"/>
                  </a:lnTo>
                  <a:lnTo>
                    <a:pt x="2916" y="38438"/>
                  </a:lnTo>
                  <a:lnTo>
                    <a:pt x="0" y="28792"/>
                  </a:lnTo>
                  <a:lnTo>
                    <a:pt x="914" y="18765"/>
                  </a:lnTo>
                  <a:lnTo>
                    <a:pt x="5783" y="9545"/>
                  </a:lnTo>
                  <a:lnTo>
                    <a:pt x="13860" y="2914"/>
                  </a:lnTo>
                  <a:lnTo>
                    <a:pt x="23509" y="0"/>
                  </a:lnTo>
                  <a:lnTo>
                    <a:pt x="33543" y="921"/>
                  </a:lnTo>
                  <a:lnTo>
                    <a:pt x="42778" y="5799"/>
                  </a:lnTo>
                  <a:close/>
                </a:path>
              </a:pathLst>
            </a:custGeom>
            <a:ln w="155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3041522" y="1869303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42778" y="5799"/>
                  </a:moveTo>
                  <a:lnTo>
                    <a:pt x="49389" y="13868"/>
                  </a:lnTo>
                  <a:lnTo>
                    <a:pt x="52298" y="23514"/>
                  </a:lnTo>
                  <a:lnTo>
                    <a:pt x="51381" y="33547"/>
                  </a:lnTo>
                  <a:lnTo>
                    <a:pt x="46512" y="42781"/>
                  </a:lnTo>
                  <a:lnTo>
                    <a:pt x="38446" y="49403"/>
                  </a:lnTo>
                  <a:lnTo>
                    <a:pt x="28798" y="52311"/>
                  </a:lnTo>
                  <a:lnTo>
                    <a:pt x="18765" y="51387"/>
                  </a:lnTo>
                  <a:lnTo>
                    <a:pt x="9542" y="46515"/>
                  </a:lnTo>
                  <a:lnTo>
                    <a:pt x="2916" y="38438"/>
                  </a:lnTo>
                  <a:lnTo>
                    <a:pt x="0" y="28792"/>
                  </a:lnTo>
                  <a:lnTo>
                    <a:pt x="914" y="18765"/>
                  </a:lnTo>
                  <a:lnTo>
                    <a:pt x="5783" y="9545"/>
                  </a:lnTo>
                  <a:lnTo>
                    <a:pt x="13860" y="2914"/>
                  </a:lnTo>
                  <a:lnTo>
                    <a:pt x="23509" y="0"/>
                  </a:lnTo>
                  <a:lnTo>
                    <a:pt x="33543" y="921"/>
                  </a:lnTo>
                  <a:lnTo>
                    <a:pt x="42778" y="5799"/>
                  </a:lnTo>
                  <a:close/>
                </a:path>
              </a:pathLst>
            </a:custGeom>
            <a:ln w="9867">
              <a:solidFill>
                <a:srgbClr val="60A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3" name="object 39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154639" y="1789677"/>
              <a:ext cx="67981" cy="67973"/>
            </a:xfrm>
            <a:prstGeom prst="rect">
              <a:avLst/>
            </a:prstGeom>
          </p:spPr>
        </p:pic>
        <p:sp>
          <p:nvSpPr>
            <p:cNvPr id="394" name="object 394"/>
            <p:cNvSpPr/>
            <p:nvPr/>
          </p:nvSpPr>
          <p:spPr>
            <a:xfrm>
              <a:off x="3169526" y="1804548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31508" y="4487"/>
                  </a:moveTo>
                  <a:lnTo>
                    <a:pt x="36228" y="10460"/>
                  </a:lnTo>
                  <a:lnTo>
                    <a:pt x="38222" y="17532"/>
                  </a:lnTo>
                  <a:lnTo>
                    <a:pt x="37418" y="24835"/>
                  </a:lnTo>
                  <a:lnTo>
                    <a:pt x="33743" y="31500"/>
                  </a:lnTo>
                  <a:lnTo>
                    <a:pt x="27769" y="36229"/>
                  </a:lnTo>
                  <a:lnTo>
                    <a:pt x="20693" y="38230"/>
                  </a:lnTo>
                  <a:lnTo>
                    <a:pt x="13385" y="37428"/>
                  </a:lnTo>
                  <a:lnTo>
                    <a:pt x="6718" y="33748"/>
                  </a:lnTo>
                  <a:lnTo>
                    <a:pt x="1993" y="27773"/>
                  </a:lnTo>
                  <a:lnTo>
                    <a:pt x="0" y="20697"/>
                  </a:lnTo>
                  <a:lnTo>
                    <a:pt x="806" y="13390"/>
                  </a:lnTo>
                  <a:lnTo>
                    <a:pt x="4483" y="6723"/>
                  </a:lnTo>
                  <a:lnTo>
                    <a:pt x="10456" y="1996"/>
                  </a:lnTo>
                  <a:lnTo>
                    <a:pt x="17529" y="0"/>
                  </a:lnTo>
                  <a:lnTo>
                    <a:pt x="24835" y="806"/>
                  </a:lnTo>
                  <a:lnTo>
                    <a:pt x="31508" y="4487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3095732" y="180254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24026" y="0"/>
                  </a:moveTo>
                  <a:lnTo>
                    <a:pt x="14331" y="2736"/>
                  </a:lnTo>
                  <a:lnTo>
                    <a:pt x="6148" y="9213"/>
                  </a:lnTo>
                  <a:lnTo>
                    <a:pt x="1107" y="18356"/>
                  </a:lnTo>
                  <a:lnTo>
                    <a:pt x="0" y="28374"/>
                  </a:lnTo>
                  <a:lnTo>
                    <a:pt x="2728" y="38074"/>
                  </a:lnTo>
                  <a:lnTo>
                    <a:pt x="9196" y="46259"/>
                  </a:lnTo>
                  <a:lnTo>
                    <a:pt x="18346" y="51296"/>
                  </a:lnTo>
                  <a:lnTo>
                    <a:pt x="28368" y="52395"/>
                  </a:lnTo>
                  <a:lnTo>
                    <a:pt x="38069" y="49658"/>
                  </a:lnTo>
                  <a:lnTo>
                    <a:pt x="46254" y="43186"/>
                  </a:lnTo>
                  <a:lnTo>
                    <a:pt x="51291" y="34045"/>
                  </a:lnTo>
                  <a:lnTo>
                    <a:pt x="52390" y="24029"/>
                  </a:lnTo>
                  <a:lnTo>
                    <a:pt x="49653" y="14330"/>
                  </a:lnTo>
                  <a:lnTo>
                    <a:pt x="43181" y="6140"/>
                  </a:lnTo>
                  <a:lnTo>
                    <a:pt x="34041" y="1102"/>
                  </a:lnTo>
                  <a:lnTo>
                    <a:pt x="24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3095732" y="180254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46254" y="43186"/>
                  </a:moveTo>
                  <a:lnTo>
                    <a:pt x="38069" y="49658"/>
                  </a:lnTo>
                  <a:lnTo>
                    <a:pt x="28368" y="52395"/>
                  </a:lnTo>
                  <a:lnTo>
                    <a:pt x="18346" y="51296"/>
                  </a:lnTo>
                  <a:lnTo>
                    <a:pt x="9196" y="46259"/>
                  </a:lnTo>
                  <a:lnTo>
                    <a:pt x="2728" y="38074"/>
                  </a:lnTo>
                  <a:lnTo>
                    <a:pt x="0" y="28374"/>
                  </a:lnTo>
                  <a:lnTo>
                    <a:pt x="1107" y="18356"/>
                  </a:lnTo>
                  <a:lnTo>
                    <a:pt x="6148" y="9213"/>
                  </a:lnTo>
                  <a:lnTo>
                    <a:pt x="14331" y="2736"/>
                  </a:lnTo>
                  <a:lnTo>
                    <a:pt x="24026" y="0"/>
                  </a:lnTo>
                  <a:lnTo>
                    <a:pt x="34041" y="1102"/>
                  </a:lnTo>
                  <a:lnTo>
                    <a:pt x="43181" y="6140"/>
                  </a:lnTo>
                  <a:lnTo>
                    <a:pt x="49653" y="14330"/>
                  </a:lnTo>
                  <a:lnTo>
                    <a:pt x="52390" y="24029"/>
                  </a:lnTo>
                  <a:lnTo>
                    <a:pt x="51291" y="34045"/>
                  </a:lnTo>
                  <a:lnTo>
                    <a:pt x="46254" y="43186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3095732" y="180254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24026" y="0"/>
                  </a:moveTo>
                  <a:lnTo>
                    <a:pt x="14331" y="2736"/>
                  </a:lnTo>
                  <a:lnTo>
                    <a:pt x="6148" y="9213"/>
                  </a:lnTo>
                  <a:lnTo>
                    <a:pt x="1107" y="18356"/>
                  </a:lnTo>
                  <a:lnTo>
                    <a:pt x="0" y="28374"/>
                  </a:lnTo>
                  <a:lnTo>
                    <a:pt x="2728" y="38074"/>
                  </a:lnTo>
                  <a:lnTo>
                    <a:pt x="9196" y="46259"/>
                  </a:lnTo>
                  <a:lnTo>
                    <a:pt x="18346" y="51296"/>
                  </a:lnTo>
                  <a:lnTo>
                    <a:pt x="28368" y="52395"/>
                  </a:lnTo>
                  <a:lnTo>
                    <a:pt x="38069" y="49658"/>
                  </a:lnTo>
                  <a:lnTo>
                    <a:pt x="46254" y="43186"/>
                  </a:lnTo>
                  <a:lnTo>
                    <a:pt x="51291" y="34045"/>
                  </a:lnTo>
                  <a:lnTo>
                    <a:pt x="52390" y="24029"/>
                  </a:lnTo>
                  <a:lnTo>
                    <a:pt x="49653" y="14330"/>
                  </a:lnTo>
                  <a:lnTo>
                    <a:pt x="43181" y="6140"/>
                  </a:lnTo>
                  <a:lnTo>
                    <a:pt x="34041" y="1102"/>
                  </a:lnTo>
                  <a:lnTo>
                    <a:pt x="24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3095732" y="180254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46254" y="43186"/>
                  </a:moveTo>
                  <a:lnTo>
                    <a:pt x="38069" y="49658"/>
                  </a:lnTo>
                  <a:lnTo>
                    <a:pt x="28368" y="52395"/>
                  </a:lnTo>
                  <a:lnTo>
                    <a:pt x="18346" y="51296"/>
                  </a:lnTo>
                  <a:lnTo>
                    <a:pt x="9196" y="46259"/>
                  </a:lnTo>
                  <a:lnTo>
                    <a:pt x="2728" y="38074"/>
                  </a:lnTo>
                  <a:lnTo>
                    <a:pt x="0" y="28374"/>
                  </a:lnTo>
                  <a:lnTo>
                    <a:pt x="1107" y="18356"/>
                  </a:lnTo>
                  <a:lnTo>
                    <a:pt x="6148" y="9213"/>
                  </a:lnTo>
                  <a:lnTo>
                    <a:pt x="14331" y="2736"/>
                  </a:lnTo>
                  <a:lnTo>
                    <a:pt x="24026" y="0"/>
                  </a:lnTo>
                  <a:lnTo>
                    <a:pt x="34041" y="1102"/>
                  </a:lnTo>
                  <a:lnTo>
                    <a:pt x="43181" y="6140"/>
                  </a:lnTo>
                  <a:lnTo>
                    <a:pt x="49653" y="14330"/>
                  </a:lnTo>
                  <a:lnTo>
                    <a:pt x="52390" y="24029"/>
                  </a:lnTo>
                  <a:lnTo>
                    <a:pt x="51291" y="34045"/>
                  </a:lnTo>
                  <a:lnTo>
                    <a:pt x="46254" y="43186"/>
                  </a:lnTo>
                  <a:close/>
                </a:path>
              </a:pathLst>
            </a:custGeom>
            <a:ln w="155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3095732" y="180254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24026" y="0"/>
                  </a:moveTo>
                  <a:lnTo>
                    <a:pt x="14331" y="2736"/>
                  </a:lnTo>
                  <a:lnTo>
                    <a:pt x="6148" y="9213"/>
                  </a:lnTo>
                  <a:lnTo>
                    <a:pt x="1107" y="18356"/>
                  </a:lnTo>
                  <a:lnTo>
                    <a:pt x="0" y="28374"/>
                  </a:lnTo>
                  <a:lnTo>
                    <a:pt x="2728" y="38074"/>
                  </a:lnTo>
                  <a:lnTo>
                    <a:pt x="9196" y="46259"/>
                  </a:lnTo>
                  <a:lnTo>
                    <a:pt x="18346" y="51296"/>
                  </a:lnTo>
                  <a:lnTo>
                    <a:pt x="28368" y="52395"/>
                  </a:lnTo>
                  <a:lnTo>
                    <a:pt x="38069" y="49658"/>
                  </a:lnTo>
                  <a:lnTo>
                    <a:pt x="46254" y="43186"/>
                  </a:lnTo>
                  <a:lnTo>
                    <a:pt x="51291" y="34045"/>
                  </a:lnTo>
                  <a:lnTo>
                    <a:pt x="52390" y="24029"/>
                  </a:lnTo>
                  <a:lnTo>
                    <a:pt x="49653" y="14330"/>
                  </a:lnTo>
                  <a:lnTo>
                    <a:pt x="43181" y="6140"/>
                  </a:lnTo>
                  <a:lnTo>
                    <a:pt x="34041" y="1102"/>
                  </a:lnTo>
                  <a:lnTo>
                    <a:pt x="24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3095732" y="180254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46254" y="43186"/>
                  </a:moveTo>
                  <a:lnTo>
                    <a:pt x="38069" y="49658"/>
                  </a:lnTo>
                  <a:lnTo>
                    <a:pt x="28368" y="52395"/>
                  </a:lnTo>
                  <a:lnTo>
                    <a:pt x="18346" y="51296"/>
                  </a:lnTo>
                  <a:lnTo>
                    <a:pt x="9196" y="46259"/>
                  </a:lnTo>
                  <a:lnTo>
                    <a:pt x="2728" y="38074"/>
                  </a:lnTo>
                  <a:lnTo>
                    <a:pt x="0" y="28374"/>
                  </a:lnTo>
                  <a:lnTo>
                    <a:pt x="1107" y="18356"/>
                  </a:lnTo>
                  <a:lnTo>
                    <a:pt x="6148" y="9213"/>
                  </a:lnTo>
                  <a:lnTo>
                    <a:pt x="14331" y="2736"/>
                  </a:lnTo>
                  <a:lnTo>
                    <a:pt x="24026" y="0"/>
                  </a:lnTo>
                  <a:lnTo>
                    <a:pt x="34041" y="1102"/>
                  </a:lnTo>
                  <a:lnTo>
                    <a:pt x="43181" y="6140"/>
                  </a:lnTo>
                  <a:lnTo>
                    <a:pt x="49653" y="14330"/>
                  </a:lnTo>
                  <a:lnTo>
                    <a:pt x="52390" y="24029"/>
                  </a:lnTo>
                  <a:lnTo>
                    <a:pt x="51291" y="34045"/>
                  </a:lnTo>
                  <a:lnTo>
                    <a:pt x="46254" y="43186"/>
                  </a:lnTo>
                  <a:close/>
                </a:path>
              </a:pathLst>
            </a:custGeom>
            <a:ln w="9867">
              <a:solidFill>
                <a:srgbClr val="C471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1" name="object 40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102824" y="1809572"/>
              <a:ext cx="38211" cy="38279"/>
            </a:xfrm>
            <a:prstGeom prst="rect">
              <a:avLst/>
            </a:prstGeom>
          </p:spPr>
        </p:pic>
        <p:sp>
          <p:nvSpPr>
            <p:cNvPr id="402" name="object 402"/>
            <p:cNvSpPr/>
            <p:nvPr/>
          </p:nvSpPr>
          <p:spPr>
            <a:xfrm>
              <a:off x="3102826" y="1809643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33726" y="31491"/>
                  </a:moveTo>
                  <a:lnTo>
                    <a:pt x="27760" y="36210"/>
                  </a:lnTo>
                  <a:lnTo>
                    <a:pt x="20691" y="38204"/>
                  </a:lnTo>
                  <a:lnTo>
                    <a:pt x="13386" y="37400"/>
                  </a:lnTo>
                  <a:lnTo>
                    <a:pt x="6713" y="33726"/>
                  </a:lnTo>
                  <a:lnTo>
                    <a:pt x="1994" y="27759"/>
                  </a:lnTo>
                  <a:lnTo>
                    <a:pt x="0" y="20686"/>
                  </a:lnTo>
                  <a:lnTo>
                    <a:pt x="803" y="13381"/>
                  </a:lnTo>
                  <a:lnTo>
                    <a:pt x="4478" y="6713"/>
                  </a:lnTo>
                  <a:lnTo>
                    <a:pt x="10447" y="1994"/>
                  </a:lnTo>
                  <a:lnTo>
                    <a:pt x="17522" y="0"/>
                  </a:lnTo>
                  <a:lnTo>
                    <a:pt x="24829" y="803"/>
                  </a:lnTo>
                  <a:lnTo>
                    <a:pt x="31491" y="4478"/>
                  </a:lnTo>
                  <a:lnTo>
                    <a:pt x="36210" y="10451"/>
                  </a:lnTo>
                  <a:lnTo>
                    <a:pt x="38204" y="17522"/>
                  </a:lnTo>
                  <a:lnTo>
                    <a:pt x="37400" y="24825"/>
                  </a:lnTo>
                  <a:lnTo>
                    <a:pt x="33726" y="31491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3233672" y="1920195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23653" y="0"/>
                  </a:moveTo>
                  <a:lnTo>
                    <a:pt x="13994" y="2866"/>
                  </a:lnTo>
                  <a:lnTo>
                    <a:pt x="5888" y="9453"/>
                  </a:lnTo>
                  <a:lnTo>
                    <a:pt x="971" y="18659"/>
                  </a:lnTo>
                  <a:lnTo>
                    <a:pt x="0" y="28682"/>
                  </a:lnTo>
                  <a:lnTo>
                    <a:pt x="2864" y="38337"/>
                  </a:lnTo>
                  <a:lnTo>
                    <a:pt x="9456" y="46435"/>
                  </a:lnTo>
                  <a:lnTo>
                    <a:pt x="18675" y="51355"/>
                  </a:lnTo>
                  <a:lnTo>
                    <a:pt x="28713" y="52324"/>
                  </a:lnTo>
                  <a:lnTo>
                    <a:pt x="38374" y="49455"/>
                  </a:lnTo>
                  <a:lnTo>
                    <a:pt x="46464" y="42867"/>
                  </a:lnTo>
                  <a:lnTo>
                    <a:pt x="51380" y="33655"/>
                  </a:lnTo>
                  <a:lnTo>
                    <a:pt x="52352" y="23631"/>
                  </a:lnTo>
                  <a:lnTo>
                    <a:pt x="49488" y="13976"/>
                  </a:lnTo>
                  <a:lnTo>
                    <a:pt x="42895" y="5872"/>
                  </a:lnTo>
                  <a:lnTo>
                    <a:pt x="33682" y="965"/>
                  </a:lnTo>
                  <a:lnTo>
                    <a:pt x="2365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3233672" y="1920195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9456" y="46435"/>
                  </a:moveTo>
                  <a:lnTo>
                    <a:pt x="2864" y="38337"/>
                  </a:lnTo>
                  <a:lnTo>
                    <a:pt x="0" y="28682"/>
                  </a:lnTo>
                  <a:lnTo>
                    <a:pt x="971" y="18659"/>
                  </a:lnTo>
                  <a:lnTo>
                    <a:pt x="5888" y="9453"/>
                  </a:lnTo>
                  <a:lnTo>
                    <a:pt x="13994" y="2866"/>
                  </a:lnTo>
                  <a:lnTo>
                    <a:pt x="23653" y="0"/>
                  </a:lnTo>
                  <a:lnTo>
                    <a:pt x="33682" y="965"/>
                  </a:lnTo>
                  <a:lnTo>
                    <a:pt x="42895" y="5872"/>
                  </a:lnTo>
                  <a:lnTo>
                    <a:pt x="49488" y="13976"/>
                  </a:lnTo>
                  <a:lnTo>
                    <a:pt x="52352" y="23631"/>
                  </a:lnTo>
                  <a:lnTo>
                    <a:pt x="51380" y="33655"/>
                  </a:lnTo>
                  <a:lnTo>
                    <a:pt x="46464" y="42867"/>
                  </a:lnTo>
                  <a:lnTo>
                    <a:pt x="38374" y="49455"/>
                  </a:lnTo>
                  <a:lnTo>
                    <a:pt x="28713" y="52324"/>
                  </a:lnTo>
                  <a:lnTo>
                    <a:pt x="18675" y="51355"/>
                  </a:lnTo>
                  <a:lnTo>
                    <a:pt x="9456" y="46435"/>
                  </a:lnTo>
                  <a:close/>
                </a:path>
              </a:pathLst>
            </a:custGeom>
            <a:ln w="155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3229144" y="1854494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23629" y="0"/>
                  </a:moveTo>
                  <a:lnTo>
                    <a:pt x="13962" y="2861"/>
                  </a:lnTo>
                  <a:lnTo>
                    <a:pt x="5853" y="9436"/>
                  </a:lnTo>
                  <a:lnTo>
                    <a:pt x="955" y="18656"/>
                  </a:lnTo>
                  <a:lnTo>
                    <a:pt x="0" y="28686"/>
                  </a:lnTo>
                  <a:lnTo>
                    <a:pt x="2875" y="38339"/>
                  </a:lnTo>
                  <a:lnTo>
                    <a:pt x="9472" y="46431"/>
                  </a:lnTo>
                  <a:lnTo>
                    <a:pt x="18667" y="51353"/>
                  </a:lnTo>
                  <a:lnTo>
                    <a:pt x="28692" y="52325"/>
                  </a:lnTo>
                  <a:lnTo>
                    <a:pt x="38353" y="49461"/>
                  </a:lnTo>
                  <a:lnTo>
                    <a:pt x="46455" y="42875"/>
                  </a:lnTo>
                  <a:lnTo>
                    <a:pt x="51358" y="33663"/>
                  </a:lnTo>
                  <a:lnTo>
                    <a:pt x="52317" y="23629"/>
                  </a:lnTo>
                  <a:lnTo>
                    <a:pt x="49450" y="13969"/>
                  </a:lnTo>
                  <a:lnTo>
                    <a:pt x="42873" y="5880"/>
                  </a:lnTo>
                  <a:lnTo>
                    <a:pt x="33663" y="967"/>
                  </a:lnTo>
                  <a:lnTo>
                    <a:pt x="236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3229144" y="1854494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46455" y="42875"/>
                  </a:moveTo>
                  <a:lnTo>
                    <a:pt x="38353" y="49461"/>
                  </a:lnTo>
                  <a:lnTo>
                    <a:pt x="28692" y="52325"/>
                  </a:lnTo>
                  <a:lnTo>
                    <a:pt x="18667" y="51353"/>
                  </a:lnTo>
                  <a:lnTo>
                    <a:pt x="9472" y="46431"/>
                  </a:lnTo>
                  <a:lnTo>
                    <a:pt x="2875" y="38339"/>
                  </a:lnTo>
                  <a:lnTo>
                    <a:pt x="0" y="28686"/>
                  </a:lnTo>
                  <a:lnTo>
                    <a:pt x="955" y="18656"/>
                  </a:lnTo>
                  <a:lnTo>
                    <a:pt x="5853" y="9436"/>
                  </a:lnTo>
                  <a:lnTo>
                    <a:pt x="13962" y="2861"/>
                  </a:lnTo>
                  <a:lnTo>
                    <a:pt x="23629" y="0"/>
                  </a:lnTo>
                  <a:lnTo>
                    <a:pt x="33663" y="967"/>
                  </a:lnTo>
                  <a:lnTo>
                    <a:pt x="42873" y="5880"/>
                  </a:lnTo>
                  <a:lnTo>
                    <a:pt x="49450" y="13969"/>
                  </a:lnTo>
                  <a:lnTo>
                    <a:pt x="52317" y="23629"/>
                  </a:lnTo>
                  <a:lnTo>
                    <a:pt x="51358" y="33663"/>
                  </a:lnTo>
                  <a:lnTo>
                    <a:pt x="46455" y="42875"/>
                  </a:lnTo>
                  <a:close/>
                </a:path>
              </a:pathLst>
            </a:custGeom>
            <a:ln w="155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3233672" y="1920195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9456" y="46435"/>
                  </a:moveTo>
                  <a:lnTo>
                    <a:pt x="2864" y="38337"/>
                  </a:lnTo>
                  <a:lnTo>
                    <a:pt x="0" y="28682"/>
                  </a:lnTo>
                  <a:lnTo>
                    <a:pt x="971" y="18659"/>
                  </a:lnTo>
                  <a:lnTo>
                    <a:pt x="5888" y="9453"/>
                  </a:lnTo>
                  <a:lnTo>
                    <a:pt x="13994" y="2866"/>
                  </a:lnTo>
                  <a:lnTo>
                    <a:pt x="23653" y="0"/>
                  </a:lnTo>
                  <a:lnTo>
                    <a:pt x="33682" y="965"/>
                  </a:lnTo>
                  <a:lnTo>
                    <a:pt x="42895" y="5872"/>
                  </a:lnTo>
                  <a:lnTo>
                    <a:pt x="49488" y="13976"/>
                  </a:lnTo>
                  <a:lnTo>
                    <a:pt x="52352" y="23631"/>
                  </a:lnTo>
                  <a:lnTo>
                    <a:pt x="51380" y="33655"/>
                  </a:lnTo>
                  <a:lnTo>
                    <a:pt x="46464" y="42867"/>
                  </a:lnTo>
                  <a:lnTo>
                    <a:pt x="38374" y="49455"/>
                  </a:lnTo>
                  <a:lnTo>
                    <a:pt x="28713" y="52324"/>
                  </a:lnTo>
                  <a:lnTo>
                    <a:pt x="18675" y="51355"/>
                  </a:lnTo>
                  <a:lnTo>
                    <a:pt x="9456" y="46435"/>
                  </a:lnTo>
                  <a:close/>
                </a:path>
              </a:pathLst>
            </a:custGeom>
            <a:ln w="986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8" name="object 40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236217" y="1861489"/>
              <a:ext cx="38169" cy="38238"/>
            </a:xfrm>
            <a:prstGeom prst="rect">
              <a:avLst/>
            </a:prstGeom>
          </p:spPr>
        </p:pic>
        <p:sp>
          <p:nvSpPr>
            <p:cNvPr id="409" name="object 409"/>
            <p:cNvSpPr/>
            <p:nvPr/>
          </p:nvSpPr>
          <p:spPr>
            <a:xfrm>
              <a:off x="3236219" y="1861583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33893" y="31262"/>
                  </a:moveTo>
                  <a:lnTo>
                    <a:pt x="27979" y="36061"/>
                  </a:lnTo>
                  <a:lnTo>
                    <a:pt x="20932" y="38150"/>
                  </a:lnTo>
                  <a:lnTo>
                    <a:pt x="13619" y="37447"/>
                  </a:lnTo>
                  <a:lnTo>
                    <a:pt x="6905" y="33866"/>
                  </a:lnTo>
                  <a:lnTo>
                    <a:pt x="2094" y="27970"/>
                  </a:lnTo>
                  <a:lnTo>
                    <a:pt x="0" y="20926"/>
                  </a:lnTo>
                  <a:lnTo>
                    <a:pt x="701" y="13608"/>
                  </a:lnTo>
                  <a:lnTo>
                    <a:pt x="4276" y="6891"/>
                  </a:lnTo>
                  <a:lnTo>
                    <a:pt x="10188" y="2092"/>
                  </a:lnTo>
                  <a:lnTo>
                    <a:pt x="17232" y="0"/>
                  </a:lnTo>
                  <a:lnTo>
                    <a:pt x="24545" y="695"/>
                  </a:lnTo>
                  <a:lnTo>
                    <a:pt x="31264" y="4262"/>
                  </a:lnTo>
                  <a:lnTo>
                    <a:pt x="36077" y="10179"/>
                  </a:lnTo>
                  <a:lnTo>
                    <a:pt x="38174" y="17233"/>
                  </a:lnTo>
                  <a:lnTo>
                    <a:pt x="37473" y="24552"/>
                  </a:lnTo>
                  <a:lnTo>
                    <a:pt x="33893" y="31262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0" name="object 41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240759" y="1927187"/>
              <a:ext cx="38169" cy="38252"/>
            </a:xfrm>
            <a:prstGeom prst="rect">
              <a:avLst/>
            </a:prstGeom>
          </p:spPr>
        </p:pic>
        <p:sp>
          <p:nvSpPr>
            <p:cNvPr id="411" name="object 411"/>
            <p:cNvSpPr/>
            <p:nvPr/>
          </p:nvSpPr>
          <p:spPr>
            <a:xfrm>
              <a:off x="3240766" y="1927274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6897" y="33872"/>
                  </a:moveTo>
                  <a:lnTo>
                    <a:pt x="2092" y="27959"/>
                  </a:lnTo>
                  <a:lnTo>
                    <a:pt x="0" y="20913"/>
                  </a:lnTo>
                  <a:lnTo>
                    <a:pt x="705" y="13603"/>
                  </a:lnTo>
                  <a:lnTo>
                    <a:pt x="4294" y="6897"/>
                  </a:lnTo>
                  <a:lnTo>
                    <a:pt x="10200" y="2092"/>
                  </a:lnTo>
                  <a:lnTo>
                    <a:pt x="17243" y="0"/>
                  </a:lnTo>
                  <a:lnTo>
                    <a:pt x="24555" y="705"/>
                  </a:lnTo>
                  <a:lnTo>
                    <a:pt x="31268" y="4294"/>
                  </a:lnTo>
                  <a:lnTo>
                    <a:pt x="36071" y="10192"/>
                  </a:lnTo>
                  <a:lnTo>
                    <a:pt x="38158" y="17232"/>
                  </a:lnTo>
                  <a:lnTo>
                    <a:pt x="37455" y="24543"/>
                  </a:lnTo>
                  <a:lnTo>
                    <a:pt x="33885" y="31256"/>
                  </a:lnTo>
                  <a:lnTo>
                    <a:pt x="27971" y="36069"/>
                  </a:lnTo>
                  <a:lnTo>
                    <a:pt x="20924" y="38165"/>
                  </a:lnTo>
                  <a:lnTo>
                    <a:pt x="13611" y="37460"/>
                  </a:lnTo>
                  <a:lnTo>
                    <a:pt x="6897" y="33872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3229144" y="1854494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46455" y="42875"/>
                  </a:moveTo>
                  <a:lnTo>
                    <a:pt x="38353" y="49461"/>
                  </a:lnTo>
                  <a:lnTo>
                    <a:pt x="28692" y="52325"/>
                  </a:lnTo>
                  <a:lnTo>
                    <a:pt x="18667" y="51353"/>
                  </a:lnTo>
                  <a:lnTo>
                    <a:pt x="9472" y="46431"/>
                  </a:lnTo>
                  <a:lnTo>
                    <a:pt x="2875" y="38339"/>
                  </a:lnTo>
                  <a:lnTo>
                    <a:pt x="0" y="28686"/>
                  </a:lnTo>
                  <a:lnTo>
                    <a:pt x="955" y="18656"/>
                  </a:lnTo>
                  <a:lnTo>
                    <a:pt x="5853" y="9436"/>
                  </a:lnTo>
                  <a:lnTo>
                    <a:pt x="13962" y="2861"/>
                  </a:lnTo>
                  <a:lnTo>
                    <a:pt x="23629" y="0"/>
                  </a:lnTo>
                  <a:lnTo>
                    <a:pt x="33663" y="967"/>
                  </a:lnTo>
                  <a:lnTo>
                    <a:pt x="42873" y="5880"/>
                  </a:lnTo>
                  <a:lnTo>
                    <a:pt x="49450" y="13969"/>
                  </a:lnTo>
                  <a:lnTo>
                    <a:pt x="52317" y="23629"/>
                  </a:lnTo>
                  <a:lnTo>
                    <a:pt x="51358" y="33663"/>
                  </a:lnTo>
                  <a:lnTo>
                    <a:pt x="46455" y="42875"/>
                  </a:lnTo>
                  <a:close/>
                </a:path>
              </a:pathLst>
            </a:custGeom>
            <a:ln w="8648">
              <a:solidFill>
                <a:srgbClr val="3D8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3177829" y="198771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25339" y="0"/>
                  </a:moveTo>
                  <a:lnTo>
                    <a:pt x="15516" y="2267"/>
                  </a:lnTo>
                  <a:lnTo>
                    <a:pt x="7027" y="8345"/>
                  </a:lnTo>
                  <a:lnTo>
                    <a:pt x="1572" y="17239"/>
                  </a:lnTo>
                  <a:lnTo>
                    <a:pt x="0" y="27197"/>
                  </a:lnTo>
                  <a:lnTo>
                    <a:pt x="2268" y="37018"/>
                  </a:lnTo>
                  <a:lnTo>
                    <a:pt x="8335" y="45505"/>
                  </a:lnTo>
                  <a:lnTo>
                    <a:pt x="17231" y="50965"/>
                  </a:lnTo>
                  <a:lnTo>
                    <a:pt x="27182" y="52535"/>
                  </a:lnTo>
                  <a:lnTo>
                    <a:pt x="37000" y="50256"/>
                  </a:lnTo>
                  <a:lnTo>
                    <a:pt x="45496" y="44172"/>
                  </a:lnTo>
                  <a:lnTo>
                    <a:pt x="50956" y="35296"/>
                  </a:lnTo>
                  <a:lnTo>
                    <a:pt x="52527" y="25352"/>
                  </a:lnTo>
                  <a:lnTo>
                    <a:pt x="50252" y="15534"/>
                  </a:lnTo>
                  <a:lnTo>
                    <a:pt x="44175" y="7037"/>
                  </a:lnTo>
                  <a:lnTo>
                    <a:pt x="35293" y="1578"/>
                  </a:lnTo>
                  <a:lnTo>
                    <a:pt x="253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3177829" y="198771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44175" y="7037"/>
                  </a:moveTo>
                  <a:lnTo>
                    <a:pt x="50252" y="15534"/>
                  </a:lnTo>
                  <a:lnTo>
                    <a:pt x="52527" y="25352"/>
                  </a:lnTo>
                  <a:lnTo>
                    <a:pt x="50956" y="35296"/>
                  </a:lnTo>
                  <a:lnTo>
                    <a:pt x="45496" y="44172"/>
                  </a:lnTo>
                  <a:lnTo>
                    <a:pt x="37000" y="50256"/>
                  </a:lnTo>
                  <a:lnTo>
                    <a:pt x="27182" y="52535"/>
                  </a:lnTo>
                  <a:lnTo>
                    <a:pt x="17231" y="50965"/>
                  </a:lnTo>
                  <a:lnTo>
                    <a:pt x="8335" y="45505"/>
                  </a:lnTo>
                  <a:lnTo>
                    <a:pt x="2268" y="37018"/>
                  </a:lnTo>
                  <a:lnTo>
                    <a:pt x="0" y="27197"/>
                  </a:lnTo>
                  <a:lnTo>
                    <a:pt x="1572" y="17239"/>
                  </a:lnTo>
                  <a:lnTo>
                    <a:pt x="7027" y="8345"/>
                  </a:lnTo>
                  <a:lnTo>
                    <a:pt x="15516" y="2267"/>
                  </a:lnTo>
                  <a:lnTo>
                    <a:pt x="25339" y="0"/>
                  </a:lnTo>
                  <a:lnTo>
                    <a:pt x="35293" y="1578"/>
                  </a:lnTo>
                  <a:lnTo>
                    <a:pt x="44175" y="7037"/>
                  </a:lnTo>
                  <a:close/>
                </a:path>
              </a:pathLst>
            </a:custGeom>
            <a:ln w="155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3110097" y="1991019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25344" y="0"/>
                  </a:moveTo>
                  <a:lnTo>
                    <a:pt x="15527" y="2270"/>
                  </a:lnTo>
                  <a:lnTo>
                    <a:pt x="7048" y="8356"/>
                  </a:lnTo>
                  <a:lnTo>
                    <a:pt x="1578" y="17254"/>
                  </a:lnTo>
                  <a:lnTo>
                    <a:pt x="0" y="27206"/>
                  </a:lnTo>
                  <a:lnTo>
                    <a:pt x="2269" y="37020"/>
                  </a:lnTo>
                  <a:lnTo>
                    <a:pt x="8343" y="45504"/>
                  </a:lnTo>
                  <a:lnTo>
                    <a:pt x="17241" y="50968"/>
                  </a:lnTo>
                  <a:lnTo>
                    <a:pt x="27193" y="52546"/>
                  </a:lnTo>
                  <a:lnTo>
                    <a:pt x="37008" y="50276"/>
                  </a:lnTo>
                  <a:lnTo>
                    <a:pt x="45491" y="44196"/>
                  </a:lnTo>
                  <a:lnTo>
                    <a:pt x="50969" y="35300"/>
                  </a:lnTo>
                  <a:lnTo>
                    <a:pt x="52552" y="25349"/>
                  </a:lnTo>
                  <a:lnTo>
                    <a:pt x="50277" y="15531"/>
                  </a:lnTo>
                  <a:lnTo>
                    <a:pt x="44183" y="7035"/>
                  </a:lnTo>
                  <a:lnTo>
                    <a:pt x="35296" y="1577"/>
                  </a:lnTo>
                  <a:lnTo>
                    <a:pt x="253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3110097" y="1991019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45491" y="44196"/>
                  </a:moveTo>
                  <a:lnTo>
                    <a:pt x="37008" y="50276"/>
                  </a:lnTo>
                  <a:lnTo>
                    <a:pt x="27193" y="52546"/>
                  </a:lnTo>
                  <a:lnTo>
                    <a:pt x="17241" y="50968"/>
                  </a:lnTo>
                  <a:lnTo>
                    <a:pt x="8343" y="45504"/>
                  </a:lnTo>
                  <a:lnTo>
                    <a:pt x="2269" y="37020"/>
                  </a:lnTo>
                  <a:lnTo>
                    <a:pt x="0" y="27206"/>
                  </a:lnTo>
                  <a:lnTo>
                    <a:pt x="1578" y="17254"/>
                  </a:lnTo>
                  <a:lnTo>
                    <a:pt x="7048" y="8356"/>
                  </a:lnTo>
                  <a:lnTo>
                    <a:pt x="15527" y="2270"/>
                  </a:lnTo>
                  <a:lnTo>
                    <a:pt x="25344" y="0"/>
                  </a:lnTo>
                  <a:lnTo>
                    <a:pt x="35296" y="1577"/>
                  </a:lnTo>
                  <a:lnTo>
                    <a:pt x="44183" y="7035"/>
                  </a:lnTo>
                  <a:lnTo>
                    <a:pt x="50277" y="15531"/>
                  </a:lnTo>
                  <a:lnTo>
                    <a:pt x="52552" y="25349"/>
                  </a:lnTo>
                  <a:lnTo>
                    <a:pt x="50969" y="35300"/>
                  </a:lnTo>
                  <a:lnTo>
                    <a:pt x="45491" y="44196"/>
                  </a:lnTo>
                  <a:close/>
                </a:path>
              </a:pathLst>
            </a:custGeom>
            <a:ln w="155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3177829" y="198771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44175" y="7037"/>
                  </a:moveTo>
                  <a:lnTo>
                    <a:pt x="50252" y="15534"/>
                  </a:lnTo>
                  <a:lnTo>
                    <a:pt x="52527" y="25352"/>
                  </a:lnTo>
                  <a:lnTo>
                    <a:pt x="50956" y="35296"/>
                  </a:lnTo>
                  <a:lnTo>
                    <a:pt x="45496" y="44172"/>
                  </a:lnTo>
                  <a:lnTo>
                    <a:pt x="37000" y="50256"/>
                  </a:lnTo>
                  <a:lnTo>
                    <a:pt x="27182" y="52535"/>
                  </a:lnTo>
                  <a:lnTo>
                    <a:pt x="17231" y="50965"/>
                  </a:lnTo>
                  <a:lnTo>
                    <a:pt x="8335" y="45505"/>
                  </a:lnTo>
                  <a:lnTo>
                    <a:pt x="2268" y="37018"/>
                  </a:lnTo>
                  <a:lnTo>
                    <a:pt x="0" y="27197"/>
                  </a:lnTo>
                  <a:lnTo>
                    <a:pt x="1572" y="17239"/>
                  </a:lnTo>
                  <a:lnTo>
                    <a:pt x="7027" y="8345"/>
                  </a:lnTo>
                  <a:lnTo>
                    <a:pt x="15516" y="2267"/>
                  </a:lnTo>
                  <a:lnTo>
                    <a:pt x="25339" y="0"/>
                  </a:lnTo>
                  <a:lnTo>
                    <a:pt x="35293" y="1578"/>
                  </a:lnTo>
                  <a:lnTo>
                    <a:pt x="44175" y="7037"/>
                  </a:lnTo>
                  <a:close/>
                </a:path>
              </a:pathLst>
            </a:custGeom>
            <a:ln w="9867">
              <a:solidFill>
                <a:srgbClr val="F29A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3110097" y="1991019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5">
                  <a:moveTo>
                    <a:pt x="45491" y="44196"/>
                  </a:moveTo>
                  <a:lnTo>
                    <a:pt x="37008" y="50276"/>
                  </a:lnTo>
                  <a:lnTo>
                    <a:pt x="27193" y="52546"/>
                  </a:lnTo>
                  <a:lnTo>
                    <a:pt x="17241" y="50968"/>
                  </a:lnTo>
                  <a:lnTo>
                    <a:pt x="8343" y="45504"/>
                  </a:lnTo>
                  <a:lnTo>
                    <a:pt x="2269" y="37020"/>
                  </a:lnTo>
                  <a:lnTo>
                    <a:pt x="0" y="27206"/>
                  </a:lnTo>
                  <a:lnTo>
                    <a:pt x="1578" y="17254"/>
                  </a:lnTo>
                  <a:lnTo>
                    <a:pt x="7048" y="8356"/>
                  </a:lnTo>
                  <a:lnTo>
                    <a:pt x="15527" y="2270"/>
                  </a:lnTo>
                  <a:lnTo>
                    <a:pt x="25344" y="0"/>
                  </a:lnTo>
                  <a:lnTo>
                    <a:pt x="35296" y="1577"/>
                  </a:lnTo>
                  <a:lnTo>
                    <a:pt x="44183" y="7035"/>
                  </a:lnTo>
                  <a:lnTo>
                    <a:pt x="50277" y="15531"/>
                  </a:lnTo>
                  <a:lnTo>
                    <a:pt x="52552" y="25349"/>
                  </a:lnTo>
                  <a:lnTo>
                    <a:pt x="50969" y="35300"/>
                  </a:lnTo>
                  <a:lnTo>
                    <a:pt x="45491" y="44196"/>
                  </a:lnTo>
                  <a:close/>
                </a:path>
              </a:pathLst>
            </a:custGeom>
            <a:ln w="864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9" name="object 41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184933" y="1994827"/>
              <a:ext cx="38317" cy="38309"/>
            </a:xfrm>
            <a:prstGeom prst="rect">
              <a:avLst/>
            </a:prstGeom>
          </p:spPr>
        </p:pic>
        <p:sp>
          <p:nvSpPr>
            <p:cNvPr id="420" name="object 420"/>
            <p:cNvSpPr/>
            <p:nvPr/>
          </p:nvSpPr>
          <p:spPr>
            <a:xfrm>
              <a:off x="3184936" y="1994831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32213" y="5140"/>
                  </a:moveTo>
                  <a:lnTo>
                    <a:pt x="36652" y="11321"/>
                  </a:lnTo>
                  <a:lnTo>
                    <a:pt x="38312" y="18478"/>
                  </a:lnTo>
                  <a:lnTo>
                    <a:pt x="37167" y="25735"/>
                  </a:lnTo>
                  <a:lnTo>
                    <a:pt x="33191" y="32216"/>
                  </a:lnTo>
                  <a:lnTo>
                    <a:pt x="27000" y="36644"/>
                  </a:lnTo>
                  <a:lnTo>
                    <a:pt x="19834" y="38304"/>
                  </a:lnTo>
                  <a:lnTo>
                    <a:pt x="12567" y="37161"/>
                  </a:lnTo>
                  <a:lnTo>
                    <a:pt x="6076" y="33181"/>
                  </a:lnTo>
                  <a:lnTo>
                    <a:pt x="1652" y="26993"/>
                  </a:lnTo>
                  <a:lnTo>
                    <a:pt x="0" y="19831"/>
                  </a:lnTo>
                  <a:lnTo>
                    <a:pt x="1147" y="12568"/>
                  </a:lnTo>
                  <a:lnTo>
                    <a:pt x="5124" y="6080"/>
                  </a:lnTo>
                  <a:lnTo>
                    <a:pt x="11319" y="1654"/>
                  </a:lnTo>
                  <a:lnTo>
                    <a:pt x="18483" y="0"/>
                  </a:lnTo>
                  <a:lnTo>
                    <a:pt x="25739" y="1150"/>
                  </a:lnTo>
                  <a:lnTo>
                    <a:pt x="32213" y="5140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1" name="object 42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117203" y="1998116"/>
              <a:ext cx="38315" cy="38333"/>
            </a:xfrm>
            <a:prstGeom prst="rect">
              <a:avLst/>
            </a:prstGeom>
          </p:spPr>
        </p:pic>
        <p:sp>
          <p:nvSpPr>
            <p:cNvPr id="422" name="object 422"/>
            <p:cNvSpPr/>
            <p:nvPr/>
          </p:nvSpPr>
          <p:spPr>
            <a:xfrm>
              <a:off x="3117208" y="1998127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33199" y="32245"/>
                  </a:moveTo>
                  <a:lnTo>
                    <a:pt x="26996" y="36665"/>
                  </a:lnTo>
                  <a:lnTo>
                    <a:pt x="19829" y="38320"/>
                  </a:lnTo>
                  <a:lnTo>
                    <a:pt x="12571" y="37172"/>
                  </a:lnTo>
                  <a:lnTo>
                    <a:pt x="6097" y="33185"/>
                  </a:lnTo>
                  <a:lnTo>
                    <a:pt x="1658" y="27000"/>
                  </a:lnTo>
                  <a:lnTo>
                    <a:pt x="0" y="19843"/>
                  </a:lnTo>
                  <a:lnTo>
                    <a:pt x="1148" y="12582"/>
                  </a:lnTo>
                  <a:lnTo>
                    <a:pt x="5132" y="6083"/>
                  </a:lnTo>
                  <a:lnTo>
                    <a:pt x="11329" y="1652"/>
                  </a:lnTo>
                  <a:lnTo>
                    <a:pt x="18497" y="0"/>
                  </a:lnTo>
                  <a:lnTo>
                    <a:pt x="25758" y="1157"/>
                  </a:lnTo>
                  <a:lnTo>
                    <a:pt x="32234" y="5156"/>
                  </a:lnTo>
                  <a:lnTo>
                    <a:pt x="36658" y="11335"/>
                  </a:lnTo>
                  <a:lnTo>
                    <a:pt x="38312" y="18491"/>
                  </a:lnTo>
                  <a:lnTo>
                    <a:pt x="37168" y="25751"/>
                  </a:lnTo>
                  <a:lnTo>
                    <a:pt x="33199" y="32245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3" name="object 42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048612" y="1876285"/>
              <a:ext cx="38144" cy="38246"/>
            </a:xfrm>
            <a:prstGeom prst="rect">
              <a:avLst/>
            </a:prstGeom>
          </p:spPr>
        </p:pic>
        <p:sp>
          <p:nvSpPr>
            <p:cNvPr id="424" name="object 424"/>
            <p:cNvSpPr/>
            <p:nvPr/>
          </p:nvSpPr>
          <p:spPr>
            <a:xfrm>
              <a:off x="3048612" y="1876378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31197" y="4225"/>
                  </a:moveTo>
                  <a:lnTo>
                    <a:pt x="36024" y="10117"/>
                  </a:lnTo>
                  <a:lnTo>
                    <a:pt x="38141" y="17157"/>
                  </a:lnTo>
                  <a:lnTo>
                    <a:pt x="37462" y="24478"/>
                  </a:lnTo>
                  <a:lnTo>
                    <a:pt x="33902" y="31213"/>
                  </a:lnTo>
                  <a:lnTo>
                    <a:pt x="28025" y="36035"/>
                  </a:lnTo>
                  <a:lnTo>
                    <a:pt x="20994" y="38153"/>
                  </a:lnTo>
                  <a:lnTo>
                    <a:pt x="13680" y="37482"/>
                  </a:lnTo>
                  <a:lnTo>
                    <a:pt x="6953" y="33931"/>
                  </a:lnTo>
                  <a:lnTo>
                    <a:pt x="2124" y="28039"/>
                  </a:lnTo>
                  <a:lnTo>
                    <a:pt x="0" y="21001"/>
                  </a:lnTo>
                  <a:lnTo>
                    <a:pt x="666" y="13684"/>
                  </a:lnTo>
                  <a:lnTo>
                    <a:pt x="4210" y="6956"/>
                  </a:lnTo>
                  <a:lnTo>
                    <a:pt x="10091" y="2122"/>
                  </a:lnTo>
                  <a:lnTo>
                    <a:pt x="17132" y="0"/>
                  </a:lnTo>
                  <a:lnTo>
                    <a:pt x="24459" y="673"/>
                  </a:lnTo>
                  <a:lnTo>
                    <a:pt x="31197" y="4225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3060054" y="1817519"/>
              <a:ext cx="207645" cy="207645"/>
            </a:xfrm>
            <a:custGeom>
              <a:avLst/>
              <a:gdLst/>
              <a:ahLst/>
              <a:cxnLst/>
              <a:rect l="l" t="t" r="r" b="b"/>
              <a:pathLst>
                <a:path w="207645" h="207644">
                  <a:moveTo>
                    <a:pt x="180136" y="0"/>
                  </a:moveTo>
                  <a:lnTo>
                    <a:pt x="101498" y="85610"/>
                  </a:lnTo>
                  <a:lnTo>
                    <a:pt x="9563" y="13817"/>
                  </a:lnTo>
                  <a:lnTo>
                    <a:pt x="0" y="25920"/>
                  </a:lnTo>
                  <a:lnTo>
                    <a:pt x="85483" y="106578"/>
                  </a:lnTo>
                  <a:lnTo>
                    <a:pt x="12534" y="197662"/>
                  </a:lnTo>
                  <a:lnTo>
                    <a:pt x="23660" y="207035"/>
                  </a:lnTo>
                  <a:lnTo>
                    <a:pt x="103492" y="122859"/>
                  </a:lnTo>
                  <a:lnTo>
                    <a:pt x="197103" y="193967"/>
                  </a:lnTo>
                  <a:lnTo>
                    <a:pt x="207213" y="182130"/>
                  </a:lnTo>
                  <a:lnTo>
                    <a:pt x="121107" y="103251"/>
                  </a:lnTo>
                  <a:lnTo>
                    <a:pt x="190525" y="10071"/>
                  </a:lnTo>
                  <a:lnTo>
                    <a:pt x="1801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3060054" y="1817519"/>
              <a:ext cx="207645" cy="207645"/>
            </a:xfrm>
            <a:custGeom>
              <a:avLst/>
              <a:gdLst/>
              <a:ahLst/>
              <a:cxnLst/>
              <a:rect l="l" t="t" r="r" b="b"/>
              <a:pathLst>
                <a:path w="207645" h="207644">
                  <a:moveTo>
                    <a:pt x="12534" y="197662"/>
                  </a:moveTo>
                  <a:lnTo>
                    <a:pt x="85483" y="106578"/>
                  </a:lnTo>
                  <a:lnTo>
                    <a:pt x="0" y="25920"/>
                  </a:lnTo>
                  <a:lnTo>
                    <a:pt x="9563" y="13817"/>
                  </a:lnTo>
                  <a:lnTo>
                    <a:pt x="101498" y="85610"/>
                  </a:lnTo>
                  <a:lnTo>
                    <a:pt x="180136" y="0"/>
                  </a:lnTo>
                  <a:lnTo>
                    <a:pt x="190525" y="10071"/>
                  </a:lnTo>
                  <a:lnTo>
                    <a:pt x="121107" y="103251"/>
                  </a:lnTo>
                  <a:lnTo>
                    <a:pt x="207213" y="182130"/>
                  </a:lnTo>
                  <a:lnTo>
                    <a:pt x="197103" y="193967"/>
                  </a:lnTo>
                  <a:lnTo>
                    <a:pt x="103492" y="122859"/>
                  </a:lnTo>
                  <a:lnTo>
                    <a:pt x="23660" y="207035"/>
                  </a:lnTo>
                  <a:lnTo>
                    <a:pt x="12534" y="19766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7" name="object 427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036007" y="1928463"/>
              <a:ext cx="68122" cy="68116"/>
            </a:xfrm>
            <a:prstGeom prst="rect">
              <a:avLst/>
            </a:prstGeom>
          </p:spPr>
        </p:pic>
        <p:sp>
          <p:nvSpPr>
            <p:cNvPr id="428" name="object 428"/>
            <p:cNvSpPr/>
            <p:nvPr/>
          </p:nvSpPr>
          <p:spPr>
            <a:xfrm>
              <a:off x="3050904" y="1943355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33199" y="32245"/>
                  </a:moveTo>
                  <a:lnTo>
                    <a:pt x="26996" y="36665"/>
                  </a:lnTo>
                  <a:lnTo>
                    <a:pt x="19829" y="38320"/>
                  </a:lnTo>
                  <a:lnTo>
                    <a:pt x="12571" y="37172"/>
                  </a:lnTo>
                  <a:lnTo>
                    <a:pt x="6097" y="33185"/>
                  </a:lnTo>
                  <a:lnTo>
                    <a:pt x="1658" y="27000"/>
                  </a:lnTo>
                  <a:lnTo>
                    <a:pt x="0" y="19843"/>
                  </a:lnTo>
                  <a:lnTo>
                    <a:pt x="1148" y="12582"/>
                  </a:lnTo>
                  <a:lnTo>
                    <a:pt x="5132" y="6083"/>
                  </a:lnTo>
                  <a:lnTo>
                    <a:pt x="11329" y="1652"/>
                  </a:lnTo>
                  <a:lnTo>
                    <a:pt x="18497" y="0"/>
                  </a:lnTo>
                  <a:lnTo>
                    <a:pt x="25758" y="1157"/>
                  </a:lnTo>
                  <a:lnTo>
                    <a:pt x="32234" y="5156"/>
                  </a:lnTo>
                  <a:lnTo>
                    <a:pt x="36660" y="11335"/>
                  </a:lnTo>
                  <a:lnTo>
                    <a:pt x="38317" y="18491"/>
                  </a:lnTo>
                  <a:lnTo>
                    <a:pt x="37174" y="25751"/>
                  </a:lnTo>
                  <a:lnTo>
                    <a:pt x="33199" y="32245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3194091" y="1758510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12306" y="0"/>
                  </a:moveTo>
                  <a:lnTo>
                    <a:pt x="3556" y="0"/>
                  </a:lnTo>
                  <a:lnTo>
                    <a:pt x="0" y="3543"/>
                  </a:lnTo>
                  <a:lnTo>
                    <a:pt x="0" y="7924"/>
                  </a:lnTo>
                  <a:lnTo>
                    <a:pt x="0" y="12306"/>
                  </a:lnTo>
                  <a:lnTo>
                    <a:pt x="3556" y="15849"/>
                  </a:lnTo>
                  <a:lnTo>
                    <a:pt x="12306" y="15849"/>
                  </a:lnTo>
                  <a:lnTo>
                    <a:pt x="15862" y="12306"/>
                  </a:lnTo>
                  <a:lnTo>
                    <a:pt x="15862" y="3543"/>
                  </a:lnTo>
                  <a:lnTo>
                    <a:pt x="12306" y="0"/>
                  </a:lnTo>
                  <a:close/>
                </a:path>
              </a:pathLst>
            </a:custGeom>
            <a:solidFill>
              <a:srgbClr val="EFE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3194091" y="1758510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0" y="7924"/>
                  </a:moveTo>
                  <a:lnTo>
                    <a:pt x="0" y="12306"/>
                  </a:lnTo>
                  <a:lnTo>
                    <a:pt x="3556" y="15849"/>
                  </a:lnTo>
                  <a:lnTo>
                    <a:pt x="7924" y="15849"/>
                  </a:lnTo>
                  <a:lnTo>
                    <a:pt x="12306" y="15849"/>
                  </a:lnTo>
                  <a:lnTo>
                    <a:pt x="15862" y="12306"/>
                  </a:lnTo>
                  <a:lnTo>
                    <a:pt x="15862" y="7924"/>
                  </a:lnTo>
                  <a:lnTo>
                    <a:pt x="15862" y="3543"/>
                  </a:lnTo>
                  <a:lnTo>
                    <a:pt x="12306" y="0"/>
                  </a:lnTo>
                  <a:lnTo>
                    <a:pt x="7924" y="0"/>
                  </a:lnTo>
                  <a:lnTo>
                    <a:pt x="3556" y="0"/>
                  </a:lnTo>
                  <a:lnTo>
                    <a:pt x="0" y="3543"/>
                  </a:lnTo>
                  <a:lnTo>
                    <a:pt x="0" y="792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3378026" y="1717164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39">
                  <a:moveTo>
                    <a:pt x="204457" y="0"/>
                  </a:moveTo>
                  <a:lnTo>
                    <a:pt x="157578" y="5399"/>
                  </a:lnTo>
                  <a:lnTo>
                    <a:pt x="114543" y="20779"/>
                  </a:lnTo>
                  <a:lnTo>
                    <a:pt x="76580" y="44913"/>
                  </a:lnTo>
                  <a:lnTo>
                    <a:pt x="44917" y="76575"/>
                  </a:lnTo>
                  <a:lnTo>
                    <a:pt x="20781" y="114537"/>
                  </a:lnTo>
                  <a:lnTo>
                    <a:pt x="5400" y="157574"/>
                  </a:lnTo>
                  <a:lnTo>
                    <a:pt x="0" y="204457"/>
                  </a:lnTo>
                  <a:lnTo>
                    <a:pt x="5400" y="251336"/>
                  </a:lnTo>
                  <a:lnTo>
                    <a:pt x="20781" y="294371"/>
                  </a:lnTo>
                  <a:lnTo>
                    <a:pt x="44917" y="332333"/>
                  </a:lnTo>
                  <a:lnTo>
                    <a:pt x="76580" y="363996"/>
                  </a:lnTo>
                  <a:lnTo>
                    <a:pt x="114543" y="388132"/>
                  </a:lnTo>
                  <a:lnTo>
                    <a:pt x="157578" y="403514"/>
                  </a:lnTo>
                  <a:lnTo>
                    <a:pt x="204457" y="408914"/>
                  </a:lnTo>
                  <a:lnTo>
                    <a:pt x="251336" y="403514"/>
                  </a:lnTo>
                  <a:lnTo>
                    <a:pt x="294371" y="388132"/>
                  </a:lnTo>
                  <a:lnTo>
                    <a:pt x="332333" y="363996"/>
                  </a:lnTo>
                  <a:lnTo>
                    <a:pt x="363996" y="332333"/>
                  </a:lnTo>
                  <a:lnTo>
                    <a:pt x="388132" y="294371"/>
                  </a:lnTo>
                  <a:lnTo>
                    <a:pt x="403514" y="251336"/>
                  </a:lnTo>
                  <a:lnTo>
                    <a:pt x="408914" y="204457"/>
                  </a:lnTo>
                  <a:lnTo>
                    <a:pt x="403514" y="157574"/>
                  </a:lnTo>
                  <a:lnTo>
                    <a:pt x="388132" y="114537"/>
                  </a:lnTo>
                  <a:lnTo>
                    <a:pt x="363996" y="76575"/>
                  </a:lnTo>
                  <a:lnTo>
                    <a:pt x="332333" y="44913"/>
                  </a:lnTo>
                  <a:lnTo>
                    <a:pt x="294371" y="20779"/>
                  </a:lnTo>
                  <a:lnTo>
                    <a:pt x="251336" y="5399"/>
                  </a:lnTo>
                  <a:lnTo>
                    <a:pt x="204457" y="0"/>
                  </a:lnTo>
                  <a:close/>
                </a:path>
              </a:pathLst>
            </a:custGeom>
            <a:solidFill>
              <a:srgbClr val="609E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3409190" y="1747715"/>
              <a:ext cx="348615" cy="348615"/>
            </a:xfrm>
            <a:custGeom>
              <a:avLst/>
              <a:gdLst/>
              <a:ahLst/>
              <a:cxnLst/>
              <a:rect l="l" t="t" r="r" b="b"/>
              <a:pathLst>
                <a:path w="348614" h="348614">
                  <a:moveTo>
                    <a:pt x="193751" y="0"/>
                  </a:moveTo>
                  <a:lnTo>
                    <a:pt x="180717" y="21307"/>
                  </a:lnTo>
                  <a:lnTo>
                    <a:pt x="170884" y="36004"/>
                  </a:lnTo>
                  <a:lnTo>
                    <a:pt x="164579" y="42786"/>
                  </a:lnTo>
                  <a:lnTo>
                    <a:pt x="161692" y="42313"/>
                  </a:lnTo>
                  <a:lnTo>
                    <a:pt x="157056" y="38196"/>
                  </a:lnTo>
                  <a:lnTo>
                    <a:pt x="147364" y="26871"/>
                  </a:lnTo>
                  <a:lnTo>
                    <a:pt x="129311" y="4775"/>
                  </a:lnTo>
                  <a:lnTo>
                    <a:pt x="122597" y="6693"/>
                  </a:lnTo>
                  <a:lnTo>
                    <a:pt x="116001" y="8864"/>
                  </a:lnTo>
                  <a:lnTo>
                    <a:pt x="109530" y="11283"/>
                  </a:lnTo>
                  <a:lnTo>
                    <a:pt x="103187" y="13944"/>
                  </a:lnTo>
                  <a:lnTo>
                    <a:pt x="102515" y="38908"/>
                  </a:lnTo>
                  <a:lnTo>
                    <a:pt x="101381" y="56565"/>
                  </a:lnTo>
                  <a:lnTo>
                    <a:pt x="99453" y="65633"/>
                  </a:lnTo>
                  <a:lnTo>
                    <a:pt x="96893" y="66708"/>
                  </a:lnTo>
                  <a:lnTo>
                    <a:pt x="90974" y="65419"/>
                  </a:lnTo>
                  <a:lnTo>
                    <a:pt x="77138" y="60284"/>
                  </a:lnTo>
                  <a:lnTo>
                    <a:pt x="50825" y="49822"/>
                  </a:lnTo>
                  <a:lnTo>
                    <a:pt x="45842" y="54983"/>
                  </a:lnTo>
                  <a:lnTo>
                    <a:pt x="41073" y="60345"/>
                  </a:lnTo>
                  <a:lnTo>
                    <a:pt x="36525" y="65900"/>
                  </a:lnTo>
                  <a:lnTo>
                    <a:pt x="32207" y="71640"/>
                  </a:lnTo>
                  <a:lnTo>
                    <a:pt x="44294" y="93491"/>
                  </a:lnTo>
                  <a:lnTo>
                    <a:pt x="52266" y="109145"/>
                  </a:lnTo>
                  <a:lnTo>
                    <a:pt x="55181" y="117589"/>
                  </a:lnTo>
                  <a:lnTo>
                    <a:pt x="53510" y="119430"/>
                  </a:lnTo>
                  <a:lnTo>
                    <a:pt x="47767" y="121081"/>
                  </a:lnTo>
                  <a:lnTo>
                    <a:pt x="33285" y="123475"/>
                  </a:lnTo>
                  <a:lnTo>
                    <a:pt x="5397" y="127546"/>
                  </a:lnTo>
                  <a:lnTo>
                    <a:pt x="3593" y="134694"/>
                  </a:lnTo>
                  <a:lnTo>
                    <a:pt x="2089" y="141943"/>
                  </a:lnTo>
                  <a:lnTo>
                    <a:pt x="889" y="149289"/>
                  </a:lnTo>
                  <a:lnTo>
                    <a:pt x="0" y="156730"/>
                  </a:lnTo>
                  <a:lnTo>
                    <a:pt x="21164" y="168492"/>
                  </a:lnTo>
                  <a:lnTo>
                    <a:pt x="35768" y="177760"/>
                  </a:lnTo>
                  <a:lnTo>
                    <a:pt x="42519" y="184454"/>
                  </a:lnTo>
                  <a:lnTo>
                    <a:pt x="42062" y="188117"/>
                  </a:lnTo>
                  <a:lnTo>
                    <a:pt x="37955" y="192752"/>
                  </a:lnTo>
                  <a:lnTo>
                    <a:pt x="26640" y="201433"/>
                  </a:lnTo>
                  <a:lnTo>
                    <a:pt x="4559" y="217233"/>
                  </a:lnTo>
                  <a:lnTo>
                    <a:pt x="6612" y="224648"/>
                  </a:lnTo>
                  <a:lnTo>
                    <a:pt x="8977" y="231916"/>
                  </a:lnTo>
                  <a:lnTo>
                    <a:pt x="11644" y="239034"/>
                  </a:lnTo>
                  <a:lnTo>
                    <a:pt x="14604" y="245998"/>
                  </a:lnTo>
                  <a:lnTo>
                    <a:pt x="38541" y="245843"/>
                  </a:lnTo>
                  <a:lnTo>
                    <a:pt x="55645" y="246588"/>
                  </a:lnTo>
                  <a:lnTo>
                    <a:pt x="64782" y="248716"/>
                  </a:lnTo>
                  <a:lnTo>
                    <a:pt x="66252" y="251719"/>
                  </a:lnTo>
                  <a:lnTo>
                    <a:pt x="65012" y="257592"/>
                  </a:lnTo>
                  <a:lnTo>
                    <a:pt x="59508" y="270721"/>
                  </a:lnTo>
                  <a:lnTo>
                    <a:pt x="48183" y="295490"/>
                  </a:lnTo>
                  <a:lnTo>
                    <a:pt x="53673" y="300933"/>
                  </a:lnTo>
                  <a:lnTo>
                    <a:pt x="59393" y="306130"/>
                  </a:lnTo>
                  <a:lnTo>
                    <a:pt x="65334" y="311074"/>
                  </a:lnTo>
                  <a:lnTo>
                    <a:pt x="71488" y="315760"/>
                  </a:lnTo>
                  <a:lnTo>
                    <a:pt x="92484" y="303021"/>
                  </a:lnTo>
                  <a:lnTo>
                    <a:pt x="107975" y="294928"/>
                  </a:lnTo>
                  <a:lnTo>
                    <a:pt x="125018" y="342061"/>
                  </a:lnTo>
                  <a:lnTo>
                    <a:pt x="132377" y="344041"/>
                  </a:lnTo>
                  <a:lnTo>
                    <a:pt x="139853" y="345706"/>
                  </a:lnTo>
                  <a:lnTo>
                    <a:pt x="147437" y="347048"/>
                  </a:lnTo>
                  <a:lnTo>
                    <a:pt x="155117" y="348056"/>
                  </a:lnTo>
                  <a:lnTo>
                    <a:pt x="166879" y="326577"/>
                  </a:lnTo>
                  <a:lnTo>
                    <a:pt x="176115" y="311848"/>
                  </a:lnTo>
                  <a:lnTo>
                    <a:pt x="182727" y="305231"/>
                  </a:lnTo>
                  <a:lnTo>
                    <a:pt x="186300" y="305948"/>
                  </a:lnTo>
                  <a:lnTo>
                    <a:pt x="190876" y="310248"/>
                  </a:lnTo>
                  <a:lnTo>
                    <a:pt x="199502" y="321787"/>
                  </a:lnTo>
                  <a:lnTo>
                    <a:pt x="215226" y="344220"/>
                  </a:lnTo>
                  <a:lnTo>
                    <a:pt x="222569" y="342293"/>
                  </a:lnTo>
                  <a:lnTo>
                    <a:pt x="229774" y="340061"/>
                  </a:lnTo>
                  <a:lnTo>
                    <a:pt x="236836" y="337534"/>
                  </a:lnTo>
                  <a:lnTo>
                    <a:pt x="243751" y="334721"/>
                  </a:lnTo>
                  <a:lnTo>
                    <a:pt x="243822" y="310086"/>
                  </a:lnTo>
                  <a:lnTo>
                    <a:pt x="244763" y="292576"/>
                  </a:lnTo>
                  <a:lnTo>
                    <a:pt x="247065" y="283413"/>
                  </a:lnTo>
                  <a:lnTo>
                    <a:pt x="250192" y="282163"/>
                  </a:lnTo>
                  <a:lnTo>
                    <a:pt x="256219" y="283560"/>
                  </a:lnTo>
                  <a:lnTo>
                    <a:pt x="269632" y="289237"/>
                  </a:lnTo>
                  <a:lnTo>
                    <a:pt x="294919" y="300824"/>
                  </a:lnTo>
                  <a:lnTo>
                    <a:pt x="300097" y="295682"/>
                  </a:lnTo>
                  <a:lnTo>
                    <a:pt x="305055" y="290334"/>
                  </a:lnTo>
                  <a:lnTo>
                    <a:pt x="309787" y="284787"/>
                  </a:lnTo>
                  <a:lnTo>
                    <a:pt x="314286" y="279044"/>
                  </a:lnTo>
                  <a:lnTo>
                    <a:pt x="302009" y="257965"/>
                  </a:lnTo>
                  <a:lnTo>
                    <a:pt x="294002" y="242589"/>
                  </a:lnTo>
                  <a:lnTo>
                    <a:pt x="291274" y="233743"/>
                  </a:lnTo>
                  <a:lnTo>
                    <a:pt x="293230" y="231215"/>
                  </a:lnTo>
                  <a:lnTo>
                    <a:pt x="299208" y="229238"/>
                  </a:lnTo>
                  <a:lnTo>
                    <a:pt x="314002" y="226789"/>
                  </a:lnTo>
                  <a:lnTo>
                    <a:pt x="342404" y="222846"/>
                  </a:lnTo>
                  <a:lnTo>
                    <a:pt x="344214" y="216108"/>
                  </a:lnTo>
                  <a:lnTo>
                    <a:pt x="345754" y="209272"/>
                  </a:lnTo>
                  <a:lnTo>
                    <a:pt x="347023" y="202342"/>
                  </a:lnTo>
                  <a:lnTo>
                    <a:pt x="348018" y="195325"/>
                  </a:lnTo>
                  <a:lnTo>
                    <a:pt x="326885" y="182876"/>
                  </a:lnTo>
                  <a:lnTo>
                    <a:pt x="312313" y="173326"/>
                  </a:lnTo>
                  <a:lnTo>
                    <a:pt x="305600" y="166903"/>
                  </a:lnTo>
                  <a:lnTo>
                    <a:pt x="306086" y="163710"/>
                  </a:lnTo>
                  <a:lnTo>
                    <a:pt x="310253" y="158935"/>
                  </a:lnTo>
                  <a:lnTo>
                    <a:pt x="321703" y="149238"/>
                  </a:lnTo>
                  <a:lnTo>
                    <a:pt x="344042" y="131279"/>
                  </a:lnTo>
                  <a:lnTo>
                    <a:pt x="342239" y="124641"/>
                  </a:lnTo>
                  <a:lnTo>
                    <a:pt x="340185" y="118119"/>
                  </a:lnTo>
                  <a:lnTo>
                    <a:pt x="337888" y="111716"/>
                  </a:lnTo>
                  <a:lnTo>
                    <a:pt x="335356" y="105435"/>
                  </a:lnTo>
                  <a:lnTo>
                    <a:pt x="311073" y="104238"/>
                  </a:lnTo>
                  <a:lnTo>
                    <a:pt x="293650" y="102627"/>
                  </a:lnTo>
                  <a:lnTo>
                    <a:pt x="284200" y="100241"/>
                  </a:lnTo>
                  <a:lnTo>
                    <a:pt x="282498" y="97377"/>
                  </a:lnTo>
                  <a:lnTo>
                    <a:pt x="283492" y="91333"/>
                  </a:lnTo>
                  <a:lnTo>
                    <a:pt x="288586" y="77529"/>
                  </a:lnTo>
                  <a:lnTo>
                    <a:pt x="299186" y="51384"/>
                  </a:lnTo>
                  <a:lnTo>
                    <a:pt x="294372" y="46667"/>
                  </a:lnTo>
                  <a:lnTo>
                    <a:pt x="289383" y="42140"/>
                  </a:lnTo>
                  <a:lnTo>
                    <a:pt x="284225" y="37805"/>
                  </a:lnTo>
                  <a:lnTo>
                    <a:pt x="278904" y="33667"/>
                  </a:lnTo>
                  <a:lnTo>
                    <a:pt x="256747" y="45826"/>
                  </a:lnTo>
                  <a:lnTo>
                    <a:pt x="240901" y="53646"/>
                  </a:lnTo>
                  <a:lnTo>
                    <a:pt x="232409" y="56070"/>
                  </a:lnTo>
                  <a:lnTo>
                    <a:pt x="230578" y="53830"/>
                  </a:lnTo>
                  <a:lnTo>
                    <a:pt x="228707" y="47771"/>
                  </a:lnTo>
                  <a:lnTo>
                    <a:pt x="225666" y="33110"/>
                  </a:lnTo>
                  <a:lnTo>
                    <a:pt x="220319" y="5067"/>
                  </a:lnTo>
                  <a:lnTo>
                    <a:pt x="213805" y="3425"/>
                  </a:lnTo>
                  <a:lnTo>
                    <a:pt x="207202" y="2028"/>
                  </a:lnTo>
                  <a:lnTo>
                    <a:pt x="200515" y="884"/>
                  </a:lnTo>
                  <a:lnTo>
                    <a:pt x="193751" y="0"/>
                  </a:lnTo>
                  <a:close/>
                </a:path>
              </a:pathLst>
            </a:custGeom>
            <a:solidFill>
              <a:srgbClr val="003F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3409190" y="1747715"/>
              <a:ext cx="348615" cy="348615"/>
            </a:xfrm>
            <a:custGeom>
              <a:avLst/>
              <a:gdLst/>
              <a:ahLst/>
              <a:cxnLst/>
              <a:rect l="l" t="t" r="r" b="b"/>
              <a:pathLst>
                <a:path w="348614" h="348614">
                  <a:moveTo>
                    <a:pt x="344042" y="131279"/>
                  </a:moveTo>
                  <a:lnTo>
                    <a:pt x="321703" y="149238"/>
                  </a:lnTo>
                  <a:lnTo>
                    <a:pt x="310253" y="158935"/>
                  </a:lnTo>
                  <a:lnTo>
                    <a:pt x="306086" y="163710"/>
                  </a:lnTo>
                  <a:lnTo>
                    <a:pt x="305600" y="166903"/>
                  </a:lnTo>
                  <a:lnTo>
                    <a:pt x="312313" y="173326"/>
                  </a:lnTo>
                  <a:lnTo>
                    <a:pt x="326885" y="182876"/>
                  </a:lnTo>
                  <a:lnTo>
                    <a:pt x="341418" y="191545"/>
                  </a:lnTo>
                  <a:lnTo>
                    <a:pt x="348018" y="195325"/>
                  </a:lnTo>
                  <a:lnTo>
                    <a:pt x="347023" y="202342"/>
                  </a:lnTo>
                  <a:lnTo>
                    <a:pt x="345754" y="209272"/>
                  </a:lnTo>
                  <a:lnTo>
                    <a:pt x="344214" y="216108"/>
                  </a:lnTo>
                  <a:lnTo>
                    <a:pt x="342404" y="222846"/>
                  </a:lnTo>
                  <a:lnTo>
                    <a:pt x="314002" y="226789"/>
                  </a:lnTo>
                  <a:lnTo>
                    <a:pt x="299208" y="229238"/>
                  </a:lnTo>
                  <a:lnTo>
                    <a:pt x="293230" y="231215"/>
                  </a:lnTo>
                  <a:lnTo>
                    <a:pt x="291274" y="233743"/>
                  </a:lnTo>
                  <a:lnTo>
                    <a:pt x="294002" y="242589"/>
                  </a:lnTo>
                  <a:lnTo>
                    <a:pt x="302009" y="257965"/>
                  </a:lnTo>
                  <a:lnTo>
                    <a:pt x="310401" y="272555"/>
                  </a:lnTo>
                  <a:lnTo>
                    <a:pt x="314286" y="279044"/>
                  </a:lnTo>
                  <a:lnTo>
                    <a:pt x="309787" y="284787"/>
                  </a:lnTo>
                  <a:lnTo>
                    <a:pt x="305055" y="290334"/>
                  </a:lnTo>
                  <a:lnTo>
                    <a:pt x="300097" y="295682"/>
                  </a:lnTo>
                  <a:lnTo>
                    <a:pt x="294919" y="300824"/>
                  </a:lnTo>
                  <a:lnTo>
                    <a:pt x="269632" y="289237"/>
                  </a:lnTo>
                  <a:lnTo>
                    <a:pt x="256219" y="283560"/>
                  </a:lnTo>
                  <a:lnTo>
                    <a:pt x="250192" y="282163"/>
                  </a:lnTo>
                  <a:lnTo>
                    <a:pt x="247065" y="283413"/>
                  </a:lnTo>
                  <a:lnTo>
                    <a:pt x="244763" y="292576"/>
                  </a:lnTo>
                  <a:lnTo>
                    <a:pt x="243822" y="310086"/>
                  </a:lnTo>
                  <a:lnTo>
                    <a:pt x="243674" y="327086"/>
                  </a:lnTo>
                  <a:lnTo>
                    <a:pt x="243751" y="334721"/>
                  </a:lnTo>
                  <a:lnTo>
                    <a:pt x="236836" y="337534"/>
                  </a:lnTo>
                  <a:lnTo>
                    <a:pt x="229774" y="340061"/>
                  </a:lnTo>
                  <a:lnTo>
                    <a:pt x="222569" y="342293"/>
                  </a:lnTo>
                  <a:lnTo>
                    <a:pt x="215226" y="344220"/>
                  </a:lnTo>
                  <a:lnTo>
                    <a:pt x="199502" y="321787"/>
                  </a:lnTo>
                  <a:lnTo>
                    <a:pt x="190876" y="310248"/>
                  </a:lnTo>
                  <a:lnTo>
                    <a:pt x="186300" y="305948"/>
                  </a:lnTo>
                  <a:lnTo>
                    <a:pt x="182727" y="305231"/>
                  </a:lnTo>
                  <a:lnTo>
                    <a:pt x="176115" y="311848"/>
                  </a:lnTo>
                  <a:lnTo>
                    <a:pt x="166879" y="326577"/>
                  </a:lnTo>
                  <a:lnTo>
                    <a:pt x="158665" y="341339"/>
                  </a:lnTo>
                  <a:lnTo>
                    <a:pt x="155117" y="348056"/>
                  </a:lnTo>
                  <a:lnTo>
                    <a:pt x="147437" y="347048"/>
                  </a:lnTo>
                  <a:lnTo>
                    <a:pt x="139853" y="345706"/>
                  </a:lnTo>
                  <a:lnTo>
                    <a:pt x="132377" y="344041"/>
                  </a:lnTo>
                  <a:lnTo>
                    <a:pt x="125018" y="342061"/>
                  </a:lnTo>
                  <a:lnTo>
                    <a:pt x="123332" y="315264"/>
                  </a:lnTo>
                  <a:lnTo>
                    <a:pt x="121959" y="301185"/>
                  </a:lnTo>
                  <a:lnTo>
                    <a:pt x="120169" y="295189"/>
                  </a:lnTo>
                  <a:lnTo>
                    <a:pt x="117233" y="292646"/>
                  </a:lnTo>
                  <a:lnTo>
                    <a:pt x="107975" y="294928"/>
                  </a:lnTo>
                  <a:lnTo>
                    <a:pt x="92484" y="303021"/>
                  </a:lnTo>
                  <a:lnTo>
                    <a:pt x="77932" y="311705"/>
                  </a:lnTo>
                  <a:lnTo>
                    <a:pt x="71488" y="315760"/>
                  </a:lnTo>
                  <a:lnTo>
                    <a:pt x="65334" y="311074"/>
                  </a:lnTo>
                  <a:lnTo>
                    <a:pt x="59393" y="306130"/>
                  </a:lnTo>
                  <a:lnTo>
                    <a:pt x="53673" y="300933"/>
                  </a:lnTo>
                  <a:lnTo>
                    <a:pt x="48183" y="295490"/>
                  </a:lnTo>
                  <a:lnTo>
                    <a:pt x="59508" y="270721"/>
                  </a:lnTo>
                  <a:lnTo>
                    <a:pt x="65012" y="257592"/>
                  </a:lnTo>
                  <a:lnTo>
                    <a:pt x="66252" y="251719"/>
                  </a:lnTo>
                  <a:lnTo>
                    <a:pt x="64782" y="248716"/>
                  </a:lnTo>
                  <a:lnTo>
                    <a:pt x="55645" y="246588"/>
                  </a:lnTo>
                  <a:lnTo>
                    <a:pt x="38541" y="245843"/>
                  </a:lnTo>
                  <a:lnTo>
                    <a:pt x="22013" y="245855"/>
                  </a:lnTo>
                  <a:lnTo>
                    <a:pt x="14604" y="245998"/>
                  </a:lnTo>
                  <a:lnTo>
                    <a:pt x="11644" y="239034"/>
                  </a:lnTo>
                  <a:lnTo>
                    <a:pt x="8977" y="231916"/>
                  </a:lnTo>
                  <a:lnTo>
                    <a:pt x="6612" y="224648"/>
                  </a:lnTo>
                  <a:lnTo>
                    <a:pt x="4559" y="217233"/>
                  </a:lnTo>
                  <a:lnTo>
                    <a:pt x="26640" y="201433"/>
                  </a:lnTo>
                  <a:lnTo>
                    <a:pt x="37955" y="192752"/>
                  </a:lnTo>
                  <a:lnTo>
                    <a:pt x="42062" y="188117"/>
                  </a:lnTo>
                  <a:lnTo>
                    <a:pt x="42519" y="184454"/>
                  </a:lnTo>
                  <a:lnTo>
                    <a:pt x="35768" y="177760"/>
                  </a:lnTo>
                  <a:lnTo>
                    <a:pt x="21164" y="168492"/>
                  </a:lnTo>
                  <a:lnTo>
                    <a:pt x="6607" y="160274"/>
                  </a:lnTo>
                  <a:lnTo>
                    <a:pt x="0" y="156730"/>
                  </a:lnTo>
                  <a:lnTo>
                    <a:pt x="889" y="149289"/>
                  </a:lnTo>
                  <a:lnTo>
                    <a:pt x="2089" y="141943"/>
                  </a:lnTo>
                  <a:lnTo>
                    <a:pt x="3593" y="134694"/>
                  </a:lnTo>
                  <a:lnTo>
                    <a:pt x="5397" y="127546"/>
                  </a:lnTo>
                  <a:lnTo>
                    <a:pt x="33285" y="123475"/>
                  </a:lnTo>
                  <a:lnTo>
                    <a:pt x="47767" y="121081"/>
                  </a:lnTo>
                  <a:lnTo>
                    <a:pt x="53510" y="119430"/>
                  </a:lnTo>
                  <a:lnTo>
                    <a:pt x="55181" y="117589"/>
                  </a:lnTo>
                  <a:lnTo>
                    <a:pt x="52266" y="109145"/>
                  </a:lnTo>
                  <a:lnTo>
                    <a:pt x="44294" y="93491"/>
                  </a:lnTo>
                  <a:lnTo>
                    <a:pt x="36021" y="78398"/>
                  </a:lnTo>
                  <a:lnTo>
                    <a:pt x="32207" y="71640"/>
                  </a:lnTo>
                  <a:lnTo>
                    <a:pt x="36525" y="65900"/>
                  </a:lnTo>
                  <a:lnTo>
                    <a:pt x="41073" y="60345"/>
                  </a:lnTo>
                  <a:lnTo>
                    <a:pt x="45842" y="54983"/>
                  </a:lnTo>
                  <a:lnTo>
                    <a:pt x="50825" y="49822"/>
                  </a:lnTo>
                  <a:lnTo>
                    <a:pt x="77138" y="60284"/>
                  </a:lnTo>
                  <a:lnTo>
                    <a:pt x="90974" y="65419"/>
                  </a:lnTo>
                  <a:lnTo>
                    <a:pt x="96893" y="66708"/>
                  </a:lnTo>
                  <a:lnTo>
                    <a:pt x="99453" y="65633"/>
                  </a:lnTo>
                  <a:lnTo>
                    <a:pt x="101381" y="56565"/>
                  </a:lnTo>
                  <a:lnTo>
                    <a:pt x="102515" y="38908"/>
                  </a:lnTo>
                  <a:lnTo>
                    <a:pt x="103052" y="21690"/>
                  </a:lnTo>
                  <a:lnTo>
                    <a:pt x="103187" y="13944"/>
                  </a:lnTo>
                  <a:lnTo>
                    <a:pt x="109530" y="11283"/>
                  </a:lnTo>
                  <a:lnTo>
                    <a:pt x="116001" y="8864"/>
                  </a:lnTo>
                  <a:lnTo>
                    <a:pt x="122597" y="6693"/>
                  </a:lnTo>
                  <a:lnTo>
                    <a:pt x="129311" y="4775"/>
                  </a:lnTo>
                  <a:lnTo>
                    <a:pt x="147364" y="26871"/>
                  </a:lnTo>
                  <a:lnTo>
                    <a:pt x="157056" y="38196"/>
                  </a:lnTo>
                  <a:lnTo>
                    <a:pt x="161692" y="42313"/>
                  </a:lnTo>
                  <a:lnTo>
                    <a:pt x="164579" y="42786"/>
                  </a:lnTo>
                  <a:lnTo>
                    <a:pt x="170884" y="36004"/>
                  </a:lnTo>
                  <a:lnTo>
                    <a:pt x="180717" y="21307"/>
                  </a:lnTo>
                  <a:lnTo>
                    <a:pt x="189775" y="6653"/>
                  </a:lnTo>
                  <a:lnTo>
                    <a:pt x="193751" y="0"/>
                  </a:lnTo>
                  <a:lnTo>
                    <a:pt x="200515" y="884"/>
                  </a:lnTo>
                  <a:lnTo>
                    <a:pt x="207202" y="2028"/>
                  </a:lnTo>
                  <a:lnTo>
                    <a:pt x="213805" y="3425"/>
                  </a:lnTo>
                  <a:lnTo>
                    <a:pt x="220319" y="5067"/>
                  </a:lnTo>
                  <a:lnTo>
                    <a:pt x="225666" y="33110"/>
                  </a:lnTo>
                  <a:lnTo>
                    <a:pt x="228707" y="47771"/>
                  </a:lnTo>
                  <a:lnTo>
                    <a:pt x="230578" y="53830"/>
                  </a:lnTo>
                  <a:lnTo>
                    <a:pt x="232409" y="56070"/>
                  </a:lnTo>
                  <a:lnTo>
                    <a:pt x="240901" y="53646"/>
                  </a:lnTo>
                  <a:lnTo>
                    <a:pt x="256747" y="45826"/>
                  </a:lnTo>
                  <a:lnTo>
                    <a:pt x="272048" y="37527"/>
                  </a:lnTo>
                  <a:lnTo>
                    <a:pt x="278904" y="33667"/>
                  </a:lnTo>
                  <a:lnTo>
                    <a:pt x="284225" y="37805"/>
                  </a:lnTo>
                  <a:lnTo>
                    <a:pt x="289383" y="42140"/>
                  </a:lnTo>
                  <a:lnTo>
                    <a:pt x="294372" y="46667"/>
                  </a:lnTo>
                  <a:lnTo>
                    <a:pt x="299186" y="51384"/>
                  </a:lnTo>
                  <a:lnTo>
                    <a:pt x="288586" y="77529"/>
                  </a:lnTo>
                  <a:lnTo>
                    <a:pt x="283492" y="91333"/>
                  </a:lnTo>
                  <a:lnTo>
                    <a:pt x="327848" y="105148"/>
                  </a:lnTo>
                  <a:lnTo>
                    <a:pt x="335356" y="105435"/>
                  </a:lnTo>
                  <a:lnTo>
                    <a:pt x="337888" y="111716"/>
                  </a:lnTo>
                  <a:lnTo>
                    <a:pt x="340185" y="118119"/>
                  </a:lnTo>
                  <a:lnTo>
                    <a:pt x="342239" y="124641"/>
                  </a:lnTo>
                  <a:lnTo>
                    <a:pt x="344042" y="13127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3379757" y="1718891"/>
              <a:ext cx="405765" cy="405765"/>
            </a:xfrm>
            <a:custGeom>
              <a:avLst/>
              <a:gdLst/>
              <a:ahLst/>
              <a:cxnLst/>
              <a:rect l="l" t="t" r="r" b="b"/>
              <a:pathLst>
                <a:path w="405764" h="405764">
                  <a:moveTo>
                    <a:pt x="0" y="202730"/>
                  </a:moveTo>
                  <a:lnTo>
                    <a:pt x="5354" y="249213"/>
                  </a:lnTo>
                  <a:lnTo>
                    <a:pt x="20605" y="291884"/>
                  </a:lnTo>
                  <a:lnTo>
                    <a:pt x="44538" y="329526"/>
                  </a:lnTo>
                  <a:lnTo>
                    <a:pt x="75933" y="360922"/>
                  </a:lnTo>
                  <a:lnTo>
                    <a:pt x="113575" y="384854"/>
                  </a:lnTo>
                  <a:lnTo>
                    <a:pt x="156246" y="400105"/>
                  </a:lnTo>
                  <a:lnTo>
                    <a:pt x="202730" y="405460"/>
                  </a:lnTo>
                  <a:lnTo>
                    <a:pt x="249213" y="400105"/>
                  </a:lnTo>
                  <a:lnTo>
                    <a:pt x="291884" y="384854"/>
                  </a:lnTo>
                  <a:lnTo>
                    <a:pt x="329526" y="360922"/>
                  </a:lnTo>
                  <a:lnTo>
                    <a:pt x="360922" y="329526"/>
                  </a:lnTo>
                  <a:lnTo>
                    <a:pt x="384854" y="291884"/>
                  </a:lnTo>
                  <a:lnTo>
                    <a:pt x="400105" y="249213"/>
                  </a:lnTo>
                  <a:lnTo>
                    <a:pt x="405460" y="202730"/>
                  </a:lnTo>
                  <a:lnTo>
                    <a:pt x="400105" y="156242"/>
                  </a:lnTo>
                  <a:lnTo>
                    <a:pt x="384854" y="113569"/>
                  </a:lnTo>
                  <a:lnTo>
                    <a:pt x="360922" y="75928"/>
                  </a:lnTo>
                  <a:lnTo>
                    <a:pt x="329526" y="44534"/>
                  </a:lnTo>
                  <a:lnTo>
                    <a:pt x="291884" y="20603"/>
                  </a:lnTo>
                  <a:lnTo>
                    <a:pt x="249213" y="5353"/>
                  </a:lnTo>
                  <a:lnTo>
                    <a:pt x="202730" y="0"/>
                  </a:lnTo>
                  <a:lnTo>
                    <a:pt x="156246" y="5353"/>
                  </a:lnTo>
                  <a:lnTo>
                    <a:pt x="113575" y="20603"/>
                  </a:lnTo>
                  <a:lnTo>
                    <a:pt x="75933" y="44534"/>
                  </a:lnTo>
                  <a:lnTo>
                    <a:pt x="44538" y="75928"/>
                  </a:lnTo>
                  <a:lnTo>
                    <a:pt x="20605" y="113569"/>
                  </a:lnTo>
                  <a:lnTo>
                    <a:pt x="5354" y="156242"/>
                  </a:lnTo>
                  <a:lnTo>
                    <a:pt x="0" y="202730"/>
                  </a:lnTo>
                  <a:close/>
                </a:path>
              </a:pathLst>
            </a:custGeom>
            <a:ln w="34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3461057" y="1869303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23509" y="0"/>
                  </a:moveTo>
                  <a:lnTo>
                    <a:pt x="13860" y="2914"/>
                  </a:lnTo>
                  <a:lnTo>
                    <a:pt x="5783" y="9545"/>
                  </a:lnTo>
                  <a:lnTo>
                    <a:pt x="914" y="18765"/>
                  </a:lnTo>
                  <a:lnTo>
                    <a:pt x="0" y="28792"/>
                  </a:lnTo>
                  <a:lnTo>
                    <a:pt x="2916" y="38438"/>
                  </a:lnTo>
                  <a:lnTo>
                    <a:pt x="9542" y="46515"/>
                  </a:lnTo>
                  <a:lnTo>
                    <a:pt x="18765" y="51387"/>
                  </a:lnTo>
                  <a:lnTo>
                    <a:pt x="28798" y="52311"/>
                  </a:lnTo>
                  <a:lnTo>
                    <a:pt x="38446" y="49403"/>
                  </a:lnTo>
                  <a:lnTo>
                    <a:pt x="46512" y="42781"/>
                  </a:lnTo>
                  <a:lnTo>
                    <a:pt x="51381" y="33547"/>
                  </a:lnTo>
                  <a:lnTo>
                    <a:pt x="52298" y="23514"/>
                  </a:lnTo>
                  <a:lnTo>
                    <a:pt x="49389" y="13868"/>
                  </a:lnTo>
                  <a:lnTo>
                    <a:pt x="42778" y="5799"/>
                  </a:lnTo>
                  <a:lnTo>
                    <a:pt x="33543" y="921"/>
                  </a:lnTo>
                  <a:lnTo>
                    <a:pt x="235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3461057" y="1869303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42778" y="5799"/>
                  </a:moveTo>
                  <a:lnTo>
                    <a:pt x="49389" y="13868"/>
                  </a:lnTo>
                  <a:lnTo>
                    <a:pt x="52298" y="23514"/>
                  </a:lnTo>
                  <a:lnTo>
                    <a:pt x="51381" y="33547"/>
                  </a:lnTo>
                  <a:lnTo>
                    <a:pt x="46512" y="42781"/>
                  </a:lnTo>
                  <a:lnTo>
                    <a:pt x="38446" y="49403"/>
                  </a:lnTo>
                  <a:lnTo>
                    <a:pt x="28798" y="52311"/>
                  </a:lnTo>
                  <a:lnTo>
                    <a:pt x="18765" y="51387"/>
                  </a:lnTo>
                  <a:lnTo>
                    <a:pt x="9542" y="46515"/>
                  </a:lnTo>
                  <a:lnTo>
                    <a:pt x="2916" y="38438"/>
                  </a:lnTo>
                  <a:lnTo>
                    <a:pt x="0" y="28792"/>
                  </a:lnTo>
                  <a:lnTo>
                    <a:pt x="914" y="18765"/>
                  </a:lnTo>
                  <a:lnTo>
                    <a:pt x="5783" y="9545"/>
                  </a:lnTo>
                  <a:lnTo>
                    <a:pt x="13860" y="2914"/>
                  </a:lnTo>
                  <a:lnTo>
                    <a:pt x="23509" y="0"/>
                  </a:lnTo>
                  <a:lnTo>
                    <a:pt x="33543" y="921"/>
                  </a:lnTo>
                  <a:lnTo>
                    <a:pt x="42778" y="5799"/>
                  </a:lnTo>
                  <a:close/>
                </a:path>
              </a:pathLst>
            </a:custGeom>
            <a:ln w="155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3461057" y="1869303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42778" y="5799"/>
                  </a:moveTo>
                  <a:lnTo>
                    <a:pt x="49389" y="13868"/>
                  </a:lnTo>
                  <a:lnTo>
                    <a:pt x="52298" y="23514"/>
                  </a:lnTo>
                  <a:lnTo>
                    <a:pt x="51381" y="33547"/>
                  </a:lnTo>
                  <a:lnTo>
                    <a:pt x="46512" y="42781"/>
                  </a:lnTo>
                  <a:lnTo>
                    <a:pt x="38446" y="49403"/>
                  </a:lnTo>
                  <a:lnTo>
                    <a:pt x="28798" y="52311"/>
                  </a:lnTo>
                  <a:lnTo>
                    <a:pt x="18765" y="51387"/>
                  </a:lnTo>
                  <a:lnTo>
                    <a:pt x="9542" y="46515"/>
                  </a:lnTo>
                  <a:lnTo>
                    <a:pt x="2916" y="38438"/>
                  </a:lnTo>
                  <a:lnTo>
                    <a:pt x="0" y="28792"/>
                  </a:lnTo>
                  <a:lnTo>
                    <a:pt x="914" y="18765"/>
                  </a:lnTo>
                  <a:lnTo>
                    <a:pt x="5783" y="9545"/>
                  </a:lnTo>
                  <a:lnTo>
                    <a:pt x="13860" y="2914"/>
                  </a:lnTo>
                  <a:lnTo>
                    <a:pt x="23509" y="0"/>
                  </a:lnTo>
                  <a:lnTo>
                    <a:pt x="33543" y="921"/>
                  </a:lnTo>
                  <a:lnTo>
                    <a:pt x="42778" y="5799"/>
                  </a:lnTo>
                  <a:close/>
                </a:path>
              </a:pathLst>
            </a:custGeom>
            <a:ln w="9867">
              <a:solidFill>
                <a:srgbClr val="60A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8" name="object 43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574176" y="1789677"/>
              <a:ext cx="67981" cy="67973"/>
            </a:xfrm>
            <a:prstGeom prst="rect">
              <a:avLst/>
            </a:prstGeom>
          </p:spPr>
        </p:pic>
        <p:sp>
          <p:nvSpPr>
            <p:cNvPr id="439" name="object 439"/>
            <p:cNvSpPr/>
            <p:nvPr/>
          </p:nvSpPr>
          <p:spPr>
            <a:xfrm>
              <a:off x="3589063" y="1804548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31508" y="4487"/>
                  </a:moveTo>
                  <a:lnTo>
                    <a:pt x="36228" y="10460"/>
                  </a:lnTo>
                  <a:lnTo>
                    <a:pt x="38222" y="17532"/>
                  </a:lnTo>
                  <a:lnTo>
                    <a:pt x="37418" y="24835"/>
                  </a:lnTo>
                  <a:lnTo>
                    <a:pt x="33743" y="31500"/>
                  </a:lnTo>
                  <a:lnTo>
                    <a:pt x="27769" y="36229"/>
                  </a:lnTo>
                  <a:lnTo>
                    <a:pt x="20693" y="38230"/>
                  </a:lnTo>
                  <a:lnTo>
                    <a:pt x="13385" y="37428"/>
                  </a:lnTo>
                  <a:lnTo>
                    <a:pt x="6718" y="33748"/>
                  </a:lnTo>
                  <a:lnTo>
                    <a:pt x="1993" y="27773"/>
                  </a:lnTo>
                  <a:lnTo>
                    <a:pt x="0" y="20697"/>
                  </a:lnTo>
                  <a:lnTo>
                    <a:pt x="806" y="13390"/>
                  </a:lnTo>
                  <a:lnTo>
                    <a:pt x="4483" y="6723"/>
                  </a:lnTo>
                  <a:lnTo>
                    <a:pt x="10456" y="1996"/>
                  </a:lnTo>
                  <a:lnTo>
                    <a:pt x="17529" y="0"/>
                  </a:lnTo>
                  <a:lnTo>
                    <a:pt x="24835" y="806"/>
                  </a:lnTo>
                  <a:lnTo>
                    <a:pt x="31508" y="4487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3515269" y="180254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24026" y="0"/>
                  </a:moveTo>
                  <a:lnTo>
                    <a:pt x="14331" y="2736"/>
                  </a:lnTo>
                  <a:lnTo>
                    <a:pt x="6148" y="9213"/>
                  </a:lnTo>
                  <a:lnTo>
                    <a:pt x="1107" y="18356"/>
                  </a:lnTo>
                  <a:lnTo>
                    <a:pt x="0" y="28374"/>
                  </a:lnTo>
                  <a:lnTo>
                    <a:pt x="2728" y="38074"/>
                  </a:lnTo>
                  <a:lnTo>
                    <a:pt x="9196" y="46259"/>
                  </a:lnTo>
                  <a:lnTo>
                    <a:pt x="18346" y="51296"/>
                  </a:lnTo>
                  <a:lnTo>
                    <a:pt x="28368" y="52395"/>
                  </a:lnTo>
                  <a:lnTo>
                    <a:pt x="38069" y="49658"/>
                  </a:lnTo>
                  <a:lnTo>
                    <a:pt x="46254" y="43186"/>
                  </a:lnTo>
                  <a:lnTo>
                    <a:pt x="51286" y="34045"/>
                  </a:lnTo>
                  <a:lnTo>
                    <a:pt x="52385" y="24029"/>
                  </a:lnTo>
                  <a:lnTo>
                    <a:pt x="49651" y="14330"/>
                  </a:lnTo>
                  <a:lnTo>
                    <a:pt x="43181" y="6140"/>
                  </a:lnTo>
                  <a:lnTo>
                    <a:pt x="34041" y="1102"/>
                  </a:lnTo>
                  <a:lnTo>
                    <a:pt x="24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3515269" y="180254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46254" y="43186"/>
                  </a:moveTo>
                  <a:lnTo>
                    <a:pt x="38069" y="49658"/>
                  </a:lnTo>
                  <a:lnTo>
                    <a:pt x="28368" y="52395"/>
                  </a:lnTo>
                  <a:lnTo>
                    <a:pt x="18346" y="51296"/>
                  </a:lnTo>
                  <a:lnTo>
                    <a:pt x="9196" y="46259"/>
                  </a:lnTo>
                  <a:lnTo>
                    <a:pt x="2728" y="38074"/>
                  </a:lnTo>
                  <a:lnTo>
                    <a:pt x="0" y="28374"/>
                  </a:lnTo>
                  <a:lnTo>
                    <a:pt x="1107" y="18356"/>
                  </a:lnTo>
                  <a:lnTo>
                    <a:pt x="6148" y="9213"/>
                  </a:lnTo>
                  <a:lnTo>
                    <a:pt x="14331" y="2736"/>
                  </a:lnTo>
                  <a:lnTo>
                    <a:pt x="24026" y="0"/>
                  </a:lnTo>
                  <a:lnTo>
                    <a:pt x="34041" y="1102"/>
                  </a:lnTo>
                  <a:lnTo>
                    <a:pt x="43181" y="6140"/>
                  </a:lnTo>
                  <a:lnTo>
                    <a:pt x="49651" y="14330"/>
                  </a:lnTo>
                  <a:lnTo>
                    <a:pt x="52385" y="24029"/>
                  </a:lnTo>
                  <a:lnTo>
                    <a:pt x="51286" y="34045"/>
                  </a:lnTo>
                  <a:lnTo>
                    <a:pt x="46254" y="43186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3515269" y="180254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24026" y="0"/>
                  </a:moveTo>
                  <a:lnTo>
                    <a:pt x="14331" y="2736"/>
                  </a:lnTo>
                  <a:lnTo>
                    <a:pt x="6148" y="9213"/>
                  </a:lnTo>
                  <a:lnTo>
                    <a:pt x="1107" y="18356"/>
                  </a:lnTo>
                  <a:lnTo>
                    <a:pt x="0" y="28374"/>
                  </a:lnTo>
                  <a:lnTo>
                    <a:pt x="2728" y="38074"/>
                  </a:lnTo>
                  <a:lnTo>
                    <a:pt x="9196" y="46259"/>
                  </a:lnTo>
                  <a:lnTo>
                    <a:pt x="18346" y="51296"/>
                  </a:lnTo>
                  <a:lnTo>
                    <a:pt x="28368" y="52395"/>
                  </a:lnTo>
                  <a:lnTo>
                    <a:pt x="38069" y="49658"/>
                  </a:lnTo>
                  <a:lnTo>
                    <a:pt x="46254" y="43186"/>
                  </a:lnTo>
                  <a:lnTo>
                    <a:pt x="51286" y="34045"/>
                  </a:lnTo>
                  <a:lnTo>
                    <a:pt x="52385" y="24029"/>
                  </a:lnTo>
                  <a:lnTo>
                    <a:pt x="49651" y="14330"/>
                  </a:lnTo>
                  <a:lnTo>
                    <a:pt x="43181" y="6140"/>
                  </a:lnTo>
                  <a:lnTo>
                    <a:pt x="34041" y="1102"/>
                  </a:lnTo>
                  <a:lnTo>
                    <a:pt x="24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3515269" y="180254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46254" y="43186"/>
                  </a:moveTo>
                  <a:lnTo>
                    <a:pt x="38069" y="49658"/>
                  </a:lnTo>
                  <a:lnTo>
                    <a:pt x="28368" y="52395"/>
                  </a:lnTo>
                  <a:lnTo>
                    <a:pt x="18346" y="51296"/>
                  </a:lnTo>
                  <a:lnTo>
                    <a:pt x="9196" y="46259"/>
                  </a:lnTo>
                  <a:lnTo>
                    <a:pt x="2728" y="38074"/>
                  </a:lnTo>
                  <a:lnTo>
                    <a:pt x="0" y="28374"/>
                  </a:lnTo>
                  <a:lnTo>
                    <a:pt x="1107" y="18356"/>
                  </a:lnTo>
                  <a:lnTo>
                    <a:pt x="6148" y="9213"/>
                  </a:lnTo>
                  <a:lnTo>
                    <a:pt x="14331" y="2736"/>
                  </a:lnTo>
                  <a:lnTo>
                    <a:pt x="24026" y="0"/>
                  </a:lnTo>
                  <a:lnTo>
                    <a:pt x="34041" y="1102"/>
                  </a:lnTo>
                  <a:lnTo>
                    <a:pt x="43181" y="6140"/>
                  </a:lnTo>
                  <a:lnTo>
                    <a:pt x="49651" y="14330"/>
                  </a:lnTo>
                  <a:lnTo>
                    <a:pt x="52385" y="24029"/>
                  </a:lnTo>
                  <a:lnTo>
                    <a:pt x="51286" y="34045"/>
                  </a:lnTo>
                  <a:lnTo>
                    <a:pt x="46254" y="43186"/>
                  </a:lnTo>
                  <a:close/>
                </a:path>
              </a:pathLst>
            </a:custGeom>
            <a:ln w="155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3515269" y="180254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24026" y="0"/>
                  </a:moveTo>
                  <a:lnTo>
                    <a:pt x="14331" y="2736"/>
                  </a:lnTo>
                  <a:lnTo>
                    <a:pt x="6148" y="9213"/>
                  </a:lnTo>
                  <a:lnTo>
                    <a:pt x="1107" y="18356"/>
                  </a:lnTo>
                  <a:lnTo>
                    <a:pt x="0" y="28374"/>
                  </a:lnTo>
                  <a:lnTo>
                    <a:pt x="2728" y="38074"/>
                  </a:lnTo>
                  <a:lnTo>
                    <a:pt x="9196" y="46259"/>
                  </a:lnTo>
                  <a:lnTo>
                    <a:pt x="18346" y="51296"/>
                  </a:lnTo>
                  <a:lnTo>
                    <a:pt x="28368" y="52395"/>
                  </a:lnTo>
                  <a:lnTo>
                    <a:pt x="38069" y="49658"/>
                  </a:lnTo>
                  <a:lnTo>
                    <a:pt x="46254" y="43186"/>
                  </a:lnTo>
                  <a:lnTo>
                    <a:pt x="51286" y="34045"/>
                  </a:lnTo>
                  <a:lnTo>
                    <a:pt x="52385" y="24029"/>
                  </a:lnTo>
                  <a:lnTo>
                    <a:pt x="49651" y="14330"/>
                  </a:lnTo>
                  <a:lnTo>
                    <a:pt x="43181" y="6140"/>
                  </a:lnTo>
                  <a:lnTo>
                    <a:pt x="34041" y="1102"/>
                  </a:lnTo>
                  <a:lnTo>
                    <a:pt x="24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3515269" y="180254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46254" y="43186"/>
                  </a:moveTo>
                  <a:lnTo>
                    <a:pt x="38069" y="49658"/>
                  </a:lnTo>
                  <a:lnTo>
                    <a:pt x="28368" y="52395"/>
                  </a:lnTo>
                  <a:lnTo>
                    <a:pt x="18346" y="51296"/>
                  </a:lnTo>
                  <a:lnTo>
                    <a:pt x="9196" y="46259"/>
                  </a:lnTo>
                  <a:lnTo>
                    <a:pt x="2728" y="38074"/>
                  </a:lnTo>
                  <a:lnTo>
                    <a:pt x="0" y="28374"/>
                  </a:lnTo>
                  <a:lnTo>
                    <a:pt x="1107" y="18356"/>
                  </a:lnTo>
                  <a:lnTo>
                    <a:pt x="6148" y="9213"/>
                  </a:lnTo>
                  <a:lnTo>
                    <a:pt x="14331" y="2736"/>
                  </a:lnTo>
                  <a:lnTo>
                    <a:pt x="24026" y="0"/>
                  </a:lnTo>
                  <a:lnTo>
                    <a:pt x="34041" y="1102"/>
                  </a:lnTo>
                  <a:lnTo>
                    <a:pt x="43181" y="6140"/>
                  </a:lnTo>
                  <a:lnTo>
                    <a:pt x="49651" y="14330"/>
                  </a:lnTo>
                  <a:lnTo>
                    <a:pt x="52385" y="24029"/>
                  </a:lnTo>
                  <a:lnTo>
                    <a:pt x="51286" y="34045"/>
                  </a:lnTo>
                  <a:lnTo>
                    <a:pt x="46254" y="43186"/>
                  </a:lnTo>
                  <a:close/>
                </a:path>
              </a:pathLst>
            </a:custGeom>
            <a:ln w="9867">
              <a:solidFill>
                <a:srgbClr val="C471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6" name="object 44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522365" y="1809572"/>
              <a:ext cx="38203" cy="38279"/>
            </a:xfrm>
            <a:prstGeom prst="rect">
              <a:avLst/>
            </a:prstGeom>
          </p:spPr>
        </p:pic>
        <p:sp>
          <p:nvSpPr>
            <p:cNvPr id="447" name="object 447"/>
            <p:cNvSpPr/>
            <p:nvPr/>
          </p:nvSpPr>
          <p:spPr>
            <a:xfrm>
              <a:off x="3522363" y="1809643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33726" y="31491"/>
                  </a:moveTo>
                  <a:lnTo>
                    <a:pt x="27760" y="36210"/>
                  </a:lnTo>
                  <a:lnTo>
                    <a:pt x="20691" y="38204"/>
                  </a:lnTo>
                  <a:lnTo>
                    <a:pt x="13386" y="37400"/>
                  </a:lnTo>
                  <a:lnTo>
                    <a:pt x="6713" y="33726"/>
                  </a:lnTo>
                  <a:lnTo>
                    <a:pt x="1994" y="27759"/>
                  </a:lnTo>
                  <a:lnTo>
                    <a:pt x="0" y="20686"/>
                  </a:lnTo>
                  <a:lnTo>
                    <a:pt x="803" y="13381"/>
                  </a:lnTo>
                  <a:lnTo>
                    <a:pt x="4478" y="6713"/>
                  </a:lnTo>
                  <a:lnTo>
                    <a:pt x="10447" y="1994"/>
                  </a:lnTo>
                  <a:lnTo>
                    <a:pt x="17522" y="0"/>
                  </a:lnTo>
                  <a:lnTo>
                    <a:pt x="24829" y="803"/>
                  </a:lnTo>
                  <a:lnTo>
                    <a:pt x="31491" y="4478"/>
                  </a:lnTo>
                  <a:lnTo>
                    <a:pt x="36210" y="10451"/>
                  </a:lnTo>
                  <a:lnTo>
                    <a:pt x="38204" y="17522"/>
                  </a:lnTo>
                  <a:lnTo>
                    <a:pt x="37400" y="24825"/>
                  </a:lnTo>
                  <a:lnTo>
                    <a:pt x="33726" y="31491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3653209" y="1920195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23653" y="0"/>
                  </a:moveTo>
                  <a:lnTo>
                    <a:pt x="13994" y="2866"/>
                  </a:lnTo>
                  <a:lnTo>
                    <a:pt x="5888" y="9453"/>
                  </a:lnTo>
                  <a:lnTo>
                    <a:pt x="971" y="18659"/>
                  </a:lnTo>
                  <a:lnTo>
                    <a:pt x="0" y="28682"/>
                  </a:lnTo>
                  <a:lnTo>
                    <a:pt x="2864" y="38337"/>
                  </a:lnTo>
                  <a:lnTo>
                    <a:pt x="9456" y="46435"/>
                  </a:lnTo>
                  <a:lnTo>
                    <a:pt x="18675" y="51355"/>
                  </a:lnTo>
                  <a:lnTo>
                    <a:pt x="28713" y="52324"/>
                  </a:lnTo>
                  <a:lnTo>
                    <a:pt x="38374" y="49455"/>
                  </a:lnTo>
                  <a:lnTo>
                    <a:pt x="46464" y="42867"/>
                  </a:lnTo>
                  <a:lnTo>
                    <a:pt x="51380" y="33655"/>
                  </a:lnTo>
                  <a:lnTo>
                    <a:pt x="52352" y="23631"/>
                  </a:lnTo>
                  <a:lnTo>
                    <a:pt x="49488" y="13976"/>
                  </a:lnTo>
                  <a:lnTo>
                    <a:pt x="42895" y="5872"/>
                  </a:lnTo>
                  <a:lnTo>
                    <a:pt x="33682" y="965"/>
                  </a:lnTo>
                  <a:lnTo>
                    <a:pt x="2365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3653209" y="1920195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9456" y="46435"/>
                  </a:moveTo>
                  <a:lnTo>
                    <a:pt x="2864" y="38337"/>
                  </a:lnTo>
                  <a:lnTo>
                    <a:pt x="0" y="28682"/>
                  </a:lnTo>
                  <a:lnTo>
                    <a:pt x="971" y="18659"/>
                  </a:lnTo>
                  <a:lnTo>
                    <a:pt x="5888" y="9453"/>
                  </a:lnTo>
                  <a:lnTo>
                    <a:pt x="13994" y="2866"/>
                  </a:lnTo>
                  <a:lnTo>
                    <a:pt x="23653" y="0"/>
                  </a:lnTo>
                  <a:lnTo>
                    <a:pt x="33682" y="965"/>
                  </a:lnTo>
                  <a:lnTo>
                    <a:pt x="42895" y="5872"/>
                  </a:lnTo>
                  <a:lnTo>
                    <a:pt x="49488" y="13976"/>
                  </a:lnTo>
                  <a:lnTo>
                    <a:pt x="52352" y="23631"/>
                  </a:lnTo>
                  <a:lnTo>
                    <a:pt x="51380" y="33655"/>
                  </a:lnTo>
                  <a:lnTo>
                    <a:pt x="46464" y="42867"/>
                  </a:lnTo>
                  <a:lnTo>
                    <a:pt x="38374" y="49455"/>
                  </a:lnTo>
                  <a:lnTo>
                    <a:pt x="28713" y="52324"/>
                  </a:lnTo>
                  <a:lnTo>
                    <a:pt x="18675" y="51355"/>
                  </a:lnTo>
                  <a:lnTo>
                    <a:pt x="9456" y="46435"/>
                  </a:lnTo>
                  <a:close/>
                </a:path>
              </a:pathLst>
            </a:custGeom>
            <a:ln w="155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3648681" y="1854494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23629" y="0"/>
                  </a:moveTo>
                  <a:lnTo>
                    <a:pt x="13962" y="2861"/>
                  </a:lnTo>
                  <a:lnTo>
                    <a:pt x="5853" y="9436"/>
                  </a:lnTo>
                  <a:lnTo>
                    <a:pt x="955" y="18656"/>
                  </a:lnTo>
                  <a:lnTo>
                    <a:pt x="0" y="28686"/>
                  </a:lnTo>
                  <a:lnTo>
                    <a:pt x="2875" y="38339"/>
                  </a:lnTo>
                  <a:lnTo>
                    <a:pt x="9472" y="46431"/>
                  </a:lnTo>
                  <a:lnTo>
                    <a:pt x="18667" y="51353"/>
                  </a:lnTo>
                  <a:lnTo>
                    <a:pt x="28692" y="52325"/>
                  </a:lnTo>
                  <a:lnTo>
                    <a:pt x="38353" y="49461"/>
                  </a:lnTo>
                  <a:lnTo>
                    <a:pt x="46455" y="42875"/>
                  </a:lnTo>
                  <a:lnTo>
                    <a:pt x="51358" y="33663"/>
                  </a:lnTo>
                  <a:lnTo>
                    <a:pt x="52317" y="23629"/>
                  </a:lnTo>
                  <a:lnTo>
                    <a:pt x="49450" y="13969"/>
                  </a:lnTo>
                  <a:lnTo>
                    <a:pt x="42873" y="5880"/>
                  </a:lnTo>
                  <a:lnTo>
                    <a:pt x="33663" y="967"/>
                  </a:lnTo>
                  <a:lnTo>
                    <a:pt x="236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3648681" y="1854494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46455" y="42875"/>
                  </a:moveTo>
                  <a:lnTo>
                    <a:pt x="38353" y="49461"/>
                  </a:lnTo>
                  <a:lnTo>
                    <a:pt x="28692" y="52325"/>
                  </a:lnTo>
                  <a:lnTo>
                    <a:pt x="18667" y="51353"/>
                  </a:lnTo>
                  <a:lnTo>
                    <a:pt x="9472" y="46431"/>
                  </a:lnTo>
                  <a:lnTo>
                    <a:pt x="2875" y="38339"/>
                  </a:lnTo>
                  <a:lnTo>
                    <a:pt x="0" y="28686"/>
                  </a:lnTo>
                  <a:lnTo>
                    <a:pt x="955" y="18656"/>
                  </a:lnTo>
                  <a:lnTo>
                    <a:pt x="5853" y="9436"/>
                  </a:lnTo>
                  <a:lnTo>
                    <a:pt x="13962" y="2861"/>
                  </a:lnTo>
                  <a:lnTo>
                    <a:pt x="23629" y="0"/>
                  </a:lnTo>
                  <a:lnTo>
                    <a:pt x="33663" y="967"/>
                  </a:lnTo>
                  <a:lnTo>
                    <a:pt x="42873" y="5880"/>
                  </a:lnTo>
                  <a:lnTo>
                    <a:pt x="49450" y="13969"/>
                  </a:lnTo>
                  <a:lnTo>
                    <a:pt x="52317" y="23629"/>
                  </a:lnTo>
                  <a:lnTo>
                    <a:pt x="51358" y="33663"/>
                  </a:lnTo>
                  <a:lnTo>
                    <a:pt x="46455" y="42875"/>
                  </a:lnTo>
                  <a:close/>
                </a:path>
              </a:pathLst>
            </a:custGeom>
            <a:ln w="155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3653209" y="1920195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9456" y="46435"/>
                  </a:moveTo>
                  <a:lnTo>
                    <a:pt x="2864" y="38337"/>
                  </a:lnTo>
                  <a:lnTo>
                    <a:pt x="0" y="28682"/>
                  </a:lnTo>
                  <a:lnTo>
                    <a:pt x="971" y="18659"/>
                  </a:lnTo>
                  <a:lnTo>
                    <a:pt x="5888" y="9453"/>
                  </a:lnTo>
                  <a:lnTo>
                    <a:pt x="13994" y="2866"/>
                  </a:lnTo>
                  <a:lnTo>
                    <a:pt x="23653" y="0"/>
                  </a:lnTo>
                  <a:lnTo>
                    <a:pt x="33682" y="965"/>
                  </a:lnTo>
                  <a:lnTo>
                    <a:pt x="42895" y="5872"/>
                  </a:lnTo>
                  <a:lnTo>
                    <a:pt x="49488" y="13976"/>
                  </a:lnTo>
                  <a:lnTo>
                    <a:pt x="52352" y="23631"/>
                  </a:lnTo>
                  <a:lnTo>
                    <a:pt x="51380" y="33655"/>
                  </a:lnTo>
                  <a:lnTo>
                    <a:pt x="46464" y="42867"/>
                  </a:lnTo>
                  <a:lnTo>
                    <a:pt x="38374" y="49455"/>
                  </a:lnTo>
                  <a:lnTo>
                    <a:pt x="28713" y="52324"/>
                  </a:lnTo>
                  <a:lnTo>
                    <a:pt x="18675" y="51355"/>
                  </a:lnTo>
                  <a:lnTo>
                    <a:pt x="9456" y="46435"/>
                  </a:lnTo>
                  <a:close/>
                </a:path>
              </a:pathLst>
            </a:custGeom>
            <a:ln w="986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3" name="object 45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655756" y="1861489"/>
              <a:ext cx="38174" cy="38238"/>
            </a:xfrm>
            <a:prstGeom prst="rect">
              <a:avLst/>
            </a:prstGeom>
          </p:spPr>
        </p:pic>
        <p:sp>
          <p:nvSpPr>
            <p:cNvPr id="454" name="object 454"/>
            <p:cNvSpPr/>
            <p:nvPr/>
          </p:nvSpPr>
          <p:spPr>
            <a:xfrm>
              <a:off x="3655756" y="1861583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33893" y="31262"/>
                  </a:moveTo>
                  <a:lnTo>
                    <a:pt x="27979" y="36061"/>
                  </a:lnTo>
                  <a:lnTo>
                    <a:pt x="20932" y="38150"/>
                  </a:lnTo>
                  <a:lnTo>
                    <a:pt x="13619" y="37447"/>
                  </a:lnTo>
                  <a:lnTo>
                    <a:pt x="6905" y="33866"/>
                  </a:lnTo>
                  <a:lnTo>
                    <a:pt x="2094" y="27970"/>
                  </a:lnTo>
                  <a:lnTo>
                    <a:pt x="0" y="20926"/>
                  </a:lnTo>
                  <a:lnTo>
                    <a:pt x="701" y="13608"/>
                  </a:lnTo>
                  <a:lnTo>
                    <a:pt x="4276" y="6891"/>
                  </a:lnTo>
                  <a:lnTo>
                    <a:pt x="10188" y="2092"/>
                  </a:lnTo>
                  <a:lnTo>
                    <a:pt x="17232" y="0"/>
                  </a:lnTo>
                  <a:lnTo>
                    <a:pt x="24545" y="695"/>
                  </a:lnTo>
                  <a:lnTo>
                    <a:pt x="31264" y="4262"/>
                  </a:lnTo>
                  <a:lnTo>
                    <a:pt x="36077" y="10179"/>
                  </a:lnTo>
                  <a:lnTo>
                    <a:pt x="38174" y="17233"/>
                  </a:lnTo>
                  <a:lnTo>
                    <a:pt x="37473" y="24552"/>
                  </a:lnTo>
                  <a:lnTo>
                    <a:pt x="33893" y="31262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5" name="object 45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660303" y="1927187"/>
              <a:ext cx="38153" cy="38252"/>
            </a:xfrm>
            <a:prstGeom prst="rect">
              <a:avLst/>
            </a:prstGeom>
          </p:spPr>
        </p:pic>
        <p:sp>
          <p:nvSpPr>
            <p:cNvPr id="456" name="object 456"/>
            <p:cNvSpPr/>
            <p:nvPr/>
          </p:nvSpPr>
          <p:spPr>
            <a:xfrm>
              <a:off x="3660302" y="1927274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6897" y="33872"/>
                  </a:moveTo>
                  <a:lnTo>
                    <a:pt x="2092" y="27959"/>
                  </a:lnTo>
                  <a:lnTo>
                    <a:pt x="0" y="20913"/>
                  </a:lnTo>
                  <a:lnTo>
                    <a:pt x="705" y="13603"/>
                  </a:lnTo>
                  <a:lnTo>
                    <a:pt x="4294" y="6897"/>
                  </a:lnTo>
                  <a:lnTo>
                    <a:pt x="10200" y="2092"/>
                  </a:lnTo>
                  <a:lnTo>
                    <a:pt x="17243" y="0"/>
                  </a:lnTo>
                  <a:lnTo>
                    <a:pt x="24555" y="705"/>
                  </a:lnTo>
                  <a:lnTo>
                    <a:pt x="31268" y="4294"/>
                  </a:lnTo>
                  <a:lnTo>
                    <a:pt x="36072" y="10192"/>
                  </a:lnTo>
                  <a:lnTo>
                    <a:pt x="38163" y="17232"/>
                  </a:lnTo>
                  <a:lnTo>
                    <a:pt x="37460" y="24543"/>
                  </a:lnTo>
                  <a:lnTo>
                    <a:pt x="33885" y="31256"/>
                  </a:lnTo>
                  <a:lnTo>
                    <a:pt x="27971" y="36069"/>
                  </a:lnTo>
                  <a:lnTo>
                    <a:pt x="20924" y="38165"/>
                  </a:lnTo>
                  <a:lnTo>
                    <a:pt x="13611" y="37460"/>
                  </a:lnTo>
                  <a:lnTo>
                    <a:pt x="6897" y="33872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3648681" y="1854494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46455" y="42875"/>
                  </a:moveTo>
                  <a:lnTo>
                    <a:pt x="38353" y="49461"/>
                  </a:lnTo>
                  <a:lnTo>
                    <a:pt x="28692" y="52325"/>
                  </a:lnTo>
                  <a:lnTo>
                    <a:pt x="18667" y="51353"/>
                  </a:lnTo>
                  <a:lnTo>
                    <a:pt x="9472" y="46431"/>
                  </a:lnTo>
                  <a:lnTo>
                    <a:pt x="2875" y="38339"/>
                  </a:lnTo>
                  <a:lnTo>
                    <a:pt x="0" y="28686"/>
                  </a:lnTo>
                  <a:lnTo>
                    <a:pt x="955" y="18656"/>
                  </a:lnTo>
                  <a:lnTo>
                    <a:pt x="5853" y="9436"/>
                  </a:lnTo>
                  <a:lnTo>
                    <a:pt x="13962" y="2861"/>
                  </a:lnTo>
                  <a:lnTo>
                    <a:pt x="23629" y="0"/>
                  </a:lnTo>
                  <a:lnTo>
                    <a:pt x="33663" y="967"/>
                  </a:lnTo>
                  <a:lnTo>
                    <a:pt x="42873" y="5880"/>
                  </a:lnTo>
                  <a:lnTo>
                    <a:pt x="49450" y="13969"/>
                  </a:lnTo>
                  <a:lnTo>
                    <a:pt x="52317" y="23629"/>
                  </a:lnTo>
                  <a:lnTo>
                    <a:pt x="51358" y="33663"/>
                  </a:lnTo>
                  <a:lnTo>
                    <a:pt x="46455" y="42875"/>
                  </a:lnTo>
                  <a:close/>
                </a:path>
              </a:pathLst>
            </a:custGeom>
            <a:ln w="8648">
              <a:solidFill>
                <a:srgbClr val="3D8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3597362" y="198771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25344" y="0"/>
                  </a:moveTo>
                  <a:lnTo>
                    <a:pt x="15521" y="2267"/>
                  </a:lnTo>
                  <a:lnTo>
                    <a:pt x="7032" y="8345"/>
                  </a:lnTo>
                  <a:lnTo>
                    <a:pt x="1575" y="17239"/>
                  </a:lnTo>
                  <a:lnTo>
                    <a:pt x="0" y="27197"/>
                  </a:lnTo>
                  <a:lnTo>
                    <a:pt x="2267" y="37018"/>
                  </a:lnTo>
                  <a:lnTo>
                    <a:pt x="8340" y="45505"/>
                  </a:lnTo>
                  <a:lnTo>
                    <a:pt x="17236" y="50965"/>
                  </a:lnTo>
                  <a:lnTo>
                    <a:pt x="27187" y="52535"/>
                  </a:lnTo>
                  <a:lnTo>
                    <a:pt x="37005" y="50256"/>
                  </a:lnTo>
                  <a:lnTo>
                    <a:pt x="45500" y="44172"/>
                  </a:lnTo>
                  <a:lnTo>
                    <a:pt x="50961" y="35296"/>
                  </a:lnTo>
                  <a:lnTo>
                    <a:pt x="52531" y="25352"/>
                  </a:lnTo>
                  <a:lnTo>
                    <a:pt x="50256" y="15534"/>
                  </a:lnTo>
                  <a:lnTo>
                    <a:pt x="44180" y="7037"/>
                  </a:lnTo>
                  <a:lnTo>
                    <a:pt x="35298" y="1578"/>
                  </a:lnTo>
                  <a:lnTo>
                    <a:pt x="253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3597362" y="198771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44180" y="7037"/>
                  </a:moveTo>
                  <a:lnTo>
                    <a:pt x="50256" y="15534"/>
                  </a:lnTo>
                  <a:lnTo>
                    <a:pt x="52531" y="25352"/>
                  </a:lnTo>
                  <a:lnTo>
                    <a:pt x="50961" y="35296"/>
                  </a:lnTo>
                  <a:lnTo>
                    <a:pt x="45500" y="44172"/>
                  </a:lnTo>
                  <a:lnTo>
                    <a:pt x="37005" y="50256"/>
                  </a:lnTo>
                  <a:lnTo>
                    <a:pt x="27187" y="52535"/>
                  </a:lnTo>
                  <a:lnTo>
                    <a:pt x="17236" y="50965"/>
                  </a:lnTo>
                  <a:lnTo>
                    <a:pt x="8340" y="45505"/>
                  </a:lnTo>
                  <a:lnTo>
                    <a:pt x="2267" y="37018"/>
                  </a:lnTo>
                  <a:lnTo>
                    <a:pt x="0" y="27197"/>
                  </a:lnTo>
                  <a:lnTo>
                    <a:pt x="1575" y="17239"/>
                  </a:lnTo>
                  <a:lnTo>
                    <a:pt x="7032" y="8345"/>
                  </a:lnTo>
                  <a:lnTo>
                    <a:pt x="15521" y="2267"/>
                  </a:lnTo>
                  <a:lnTo>
                    <a:pt x="25344" y="0"/>
                  </a:lnTo>
                  <a:lnTo>
                    <a:pt x="35298" y="1578"/>
                  </a:lnTo>
                  <a:lnTo>
                    <a:pt x="44180" y="7037"/>
                  </a:lnTo>
                  <a:close/>
                </a:path>
              </a:pathLst>
            </a:custGeom>
            <a:ln w="155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3529634" y="1991019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25344" y="0"/>
                  </a:moveTo>
                  <a:lnTo>
                    <a:pt x="15527" y="2270"/>
                  </a:lnTo>
                  <a:lnTo>
                    <a:pt x="7048" y="8356"/>
                  </a:lnTo>
                  <a:lnTo>
                    <a:pt x="1578" y="17254"/>
                  </a:lnTo>
                  <a:lnTo>
                    <a:pt x="0" y="27206"/>
                  </a:lnTo>
                  <a:lnTo>
                    <a:pt x="2269" y="37020"/>
                  </a:lnTo>
                  <a:lnTo>
                    <a:pt x="8343" y="45504"/>
                  </a:lnTo>
                  <a:lnTo>
                    <a:pt x="17241" y="50968"/>
                  </a:lnTo>
                  <a:lnTo>
                    <a:pt x="27193" y="52546"/>
                  </a:lnTo>
                  <a:lnTo>
                    <a:pt x="37008" y="50276"/>
                  </a:lnTo>
                  <a:lnTo>
                    <a:pt x="45491" y="44196"/>
                  </a:lnTo>
                  <a:lnTo>
                    <a:pt x="50969" y="35300"/>
                  </a:lnTo>
                  <a:lnTo>
                    <a:pt x="52552" y="25349"/>
                  </a:lnTo>
                  <a:lnTo>
                    <a:pt x="50277" y="15531"/>
                  </a:lnTo>
                  <a:lnTo>
                    <a:pt x="44183" y="7035"/>
                  </a:lnTo>
                  <a:lnTo>
                    <a:pt x="35296" y="1577"/>
                  </a:lnTo>
                  <a:lnTo>
                    <a:pt x="253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3529634" y="1991019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45491" y="44196"/>
                  </a:moveTo>
                  <a:lnTo>
                    <a:pt x="37008" y="50276"/>
                  </a:lnTo>
                  <a:lnTo>
                    <a:pt x="27193" y="52546"/>
                  </a:lnTo>
                  <a:lnTo>
                    <a:pt x="17241" y="50968"/>
                  </a:lnTo>
                  <a:lnTo>
                    <a:pt x="8343" y="45504"/>
                  </a:lnTo>
                  <a:lnTo>
                    <a:pt x="2269" y="37020"/>
                  </a:lnTo>
                  <a:lnTo>
                    <a:pt x="0" y="27206"/>
                  </a:lnTo>
                  <a:lnTo>
                    <a:pt x="1578" y="17254"/>
                  </a:lnTo>
                  <a:lnTo>
                    <a:pt x="7048" y="8356"/>
                  </a:lnTo>
                  <a:lnTo>
                    <a:pt x="15527" y="2270"/>
                  </a:lnTo>
                  <a:lnTo>
                    <a:pt x="25344" y="0"/>
                  </a:lnTo>
                  <a:lnTo>
                    <a:pt x="35296" y="1577"/>
                  </a:lnTo>
                  <a:lnTo>
                    <a:pt x="44183" y="7035"/>
                  </a:lnTo>
                  <a:lnTo>
                    <a:pt x="50277" y="15531"/>
                  </a:lnTo>
                  <a:lnTo>
                    <a:pt x="52552" y="25349"/>
                  </a:lnTo>
                  <a:lnTo>
                    <a:pt x="50969" y="35300"/>
                  </a:lnTo>
                  <a:lnTo>
                    <a:pt x="45491" y="44196"/>
                  </a:lnTo>
                  <a:close/>
                </a:path>
              </a:pathLst>
            </a:custGeom>
            <a:ln w="155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3597362" y="198771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44180" y="7037"/>
                  </a:moveTo>
                  <a:lnTo>
                    <a:pt x="50256" y="15534"/>
                  </a:lnTo>
                  <a:lnTo>
                    <a:pt x="52531" y="25352"/>
                  </a:lnTo>
                  <a:lnTo>
                    <a:pt x="50961" y="35296"/>
                  </a:lnTo>
                  <a:lnTo>
                    <a:pt x="45500" y="44172"/>
                  </a:lnTo>
                  <a:lnTo>
                    <a:pt x="37005" y="50256"/>
                  </a:lnTo>
                  <a:lnTo>
                    <a:pt x="27187" y="52535"/>
                  </a:lnTo>
                  <a:lnTo>
                    <a:pt x="17236" y="50965"/>
                  </a:lnTo>
                  <a:lnTo>
                    <a:pt x="8340" y="45505"/>
                  </a:lnTo>
                  <a:lnTo>
                    <a:pt x="2267" y="37018"/>
                  </a:lnTo>
                  <a:lnTo>
                    <a:pt x="0" y="27197"/>
                  </a:lnTo>
                  <a:lnTo>
                    <a:pt x="1575" y="17239"/>
                  </a:lnTo>
                  <a:lnTo>
                    <a:pt x="7032" y="8345"/>
                  </a:lnTo>
                  <a:lnTo>
                    <a:pt x="15521" y="2267"/>
                  </a:lnTo>
                  <a:lnTo>
                    <a:pt x="25344" y="0"/>
                  </a:lnTo>
                  <a:lnTo>
                    <a:pt x="35298" y="1578"/>
                  </a:lnTo>
                  <a:lnTo>
                    <a:pt x="44180" y="7037"/>
                  </a:lnTo>
                  <a:close/>
                </a:path>
              </a:pathLst>
            </a:custGeom>
            <a:ln w="9867">
              <a:solidFill>
                <a:srgbClr val="F29A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3529634" y="1991019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45491" y="44196"/>
                  </a:moveTo>
                  <a:lnTo>
                    <a:pt x="37008" y="50276"/>
                  </a:lnTo>
                  <a:lnTo>
                    <a:pt x="27193" y="52546"/>
                  </a:lnTo>
                  <a:lnTo>
                    <a:pt x="17241" y="50968"/>
                  </a:lnTo>
                  <a:lnTo>
                    <a:pt x="8343" y="45504"/>
                  </a:lnTo>
                  <a:lnTo>
                    <a:pt x="2269" y="37020"/>
                  </a:lnTo>
                  <a:lnTo>
                    <a:pt x="0" y="27206"/>
                  </a:lnTo>
                  <a:lnTo>
                    <a:pt x="1578" y="17254"/>
                  </a:lnTo>
                  <a:lnTo>
                    <a:pt x="7048" y="8356"/>
                  </a:lnTo>
                  <a:lnTo>
                    <a:pt x="15527" y="2270"/>
                  </a:lnTo>
                  <a:lnTo>
                    <a:pt x="25344" y="0"/>
                  </a:lnTo>
                  <a:lnTo>
                    <a:pt x="35296" y="1577"/>
                  </a:lnTo>
                  <a:lnTo>
                    <a:pt x="44183" y="7035"/>
                  </a:lnTo>
                  <a:lnTo>
                    <a:pt x="50277" y="15531"/>
                  </a:lnTo>
                  <a:lnTo>
                    <a:pt x="52552" y="25349"/>
                  </a:lnTo>
                  <a:lnTo>
                    <a:pt x="50969" y="35300"/>
                  </a:lnTo>
                  <a:lnTo>
                    <a:pt x="45491" y="44196"/>
                  </a:lnTo>
                  <a:close/>
                </a:path>
              </a:pathLst>
            </a:custGeom>
            <a:ln w="864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4" name="object 464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604471" y="1994827"/>
              <a:ext cx="38306" cy="38309"/>
            </a:xfrm>
            <a:prstGeom prst="rect">
              <a:avLst/>
            </a:prstGeom>
          </p:spPr>
        </p:pic>
        <p:sp>
          <p:nvSpPr>
            <p:cNvPr id="465" name="object 465"/>
            <p:cNvSpPr/>
            <p:nvPr/>
          </p:nvSpPr>
          <p:spPr>
            <a:xfrm>
              <a:off x="3604473" y="1994831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32213" y="5140"/>
                  </a:moveTo>
                  <a:lnTo>
                    <a:pt x="36652" y="11321"/>
                  </a:lnTo>
                  <a:lnTo>
                    <a:pt x="38312" y="18478"/>
                  </a:lnTo>
                  <a:lnTo>
                    <a:pt x="37167" y="25735"/>
                  </a:lnTo>
                  <a:lnTo>
                    <a:pt x="33191" y="32216"/>
                  </a:lnTo>
                  <a:lnTo>
                    <a:pt x="27000" y="36644"/>
                  </a:lnTo>
                  <a:lnTo>
                    <a:pt x="19834" y="38304"/>
                  </a:lnTo>
                  <a:lnTo>
                    <a:pt x="12567" y="37161"/>
                  </a:lnTo>
                  <a:lnTo>
                    <a:pt x="6076" y="33181"/>
                  </a:lnTo>
                  <a:lnTo>
                    <a:pt x="1652" y="26993"/>
                  </a:lnTo>
                  <a:lnTo>
                    <a:pt x="0" y="19831"/>
                  </a:lnTo>
                  <a:lnTo>
                    <a:pt x="1147" y="12568"/>
                  </a:lnTo>
                  <a:lnTo>
                    <a:pt x="5124" y="6080"/>
                  </a:lnTo>
                  <a:lnTo>
                    <a:pt x="11319" y="1654"/>
                  </a:lnTo>
                  <a:lnTo>
                    <a:pt x="18483" y="0"/>
                  </a:lnTo>
                  <a:lnTo>
                    <a:pt x="25739" y="1150"/>
                  </a:lnTo>
                  <a:lnTo>
                    <a:pt x="32213" y="5140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6" name="object 46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536743" y="1998116"/>
              <a:ext cx="38312" cy="38333"/>
            </a:xfrm>
            <a:prstGeom prst="rect">
              <a:avLst/>
            </a:prstGeom>
          </p:spPr>
        </p:pic>
        <p:sp>
          <p:nvSpPr>
            <p:cNvPr id="467" name="object 467"/>
            <p:cNvSpPr/>
            <p:nvPr/>
          </p:nvSpPr>
          <p:spPr>
            <a:xfrm>
              <a:off x="3536745" y="1998127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33199" y="32245"/>
                  </a:moveTo>
                  <a:lnTo>
                    <a:pt x="26996" y="36665"/>
                  </a:lnTo>
                  <a:lnTo>
                    <a:pt x="19829" y="38320"/>
                  </a:lnTo>
                  <a:lnTo>
                    <a:pt x="12571" y="37172"/>
                  </a:lnTo>
                  <a:lnTo>
                    <a:pt x="6097" y="33185"/>
                  </a:lnTo>
                  <a:lnTo>
                    <a:pt x="1658" y="27000"/>
                  </a:lnTo>
                  <a:lnTo>
                    <a:pt x="0" y="19843"/>
                  </a:lnTo>
                  <a:lnTo>
                    <a:pt x="1148" y="12582"/>
                  </a:lnTo>
                  <a:lnTo>
                    <a:pt x="5132" y="6083"/>
                  </a:lnTo>
                  <a:lnTo>
                    <a:pt x="11329" y="1652"/>
                  </a:lnTo>
                  <a:lnTo>
                    <a:pt x="18497" y="0"/>
                  </a:lnTo>
                  <a:lnTo>
                    <a:pt x="25758" y="1157"/>
                  </a:lnTo>
                  <a:lnTo>
                    <a:pt x="32234" y="5156"/>
                  </a:lnTo>
                  <a:lnTo>
                    <a:pt x="36658" y="11335"/>
                  </a:lnTo>
                  <a:lnTo>
                    <a:pt x="38312" y="18491"/>
                  </a:lnTo>
                  <a:lnTo>
                    <a:pt x="37168" y="25751"/>
                  </a:lnTo>
                  <a:lnTo>
                    <a:pt x="33199" y="32245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8" name="object 46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468147" y="1876285"/>
              <a:ext cx="38141" cy="38246"/>
            </a:xfrm>
            <a:prstGeom prst="rect">
              <a:avLst/>
            </a:prstGeom>
          </p:spPr>
        </p:pic>
        <p:sp>
          <p:nvSpPr>
            <p:cNvPr id="469" name="object 469"/>
            <p:cNvSpPr/>
            <p:nvPr/>
          </p:nvSpPr>
          <p:spPr>
            <a:xfrm>
              <a:off x="3468149" y="1876378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31197" y="4225"/>
                  </a:moveTo>
                  <a:lnTo>
                    <a:pt x="36024" y="10117"/>
                  </a:lnTo>
                  <a:lnTo>
                    <a:pt x="38141" y="17157"/>
                  </a:lnTo>
                  <a:lnTo>
                    <a:pt x="37462" y="24478"/>
                  </a:lnTo>
                  <a:lnTo>
                    <a:pt x="33902" y="31213"/>
                  </a:lnTo>
                  <a:lnTo>
                    <a:pt x="28025" y="36035"/>
                  </a:lnTo>
                  <a:lnTo>
                    <a:pt x="20994" y="38153"/>
                  </a:lnTo>
                  <a:lnTo>
                    <a:pt x="13680" y="37482"/>
                  </a:lnTo>
                  <a:lnTo>
                    <a:pt x="6953" y="33931"/>
                  </a:lnTo>
                  <a:lnTo>
                    <a:pt x="2124" y="28039"/>
                  </a:lnTo>
                  <a:lnTo>
                    <a:pt x="0" y="21001"/>
                  </a:lnTo>
                  <a:lnTo>
                    <a:pt x="666" y="13684"/>
                  </a:lnTo>
                  <a:lnTo>
                    <a:pt x="4210" y="6956"/>
                  </a:lnTo>
                  <a:lnTo>
                    <a:pt x="10091" y="2122"/>
                  </a:lnTo>
                  <a:lnTo>
                    <a:pt x="17132" y="0"/>
                  </a:lnTo>
                  <a:lnTo>
                    <a:pt x="24459" y="673"/>
                  </a:lnTo>
                  <a:lnTo>
                    <a:pt x="31197" y="4225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3479591" y="1817519"/>
              <a:ext cx="207645" cy="207645"/>
            </a:xfrm>
            <a:custGeom>
              <a:avLst/>
              <a:gdLst/>
              <a:ahLst/>
              <a:cxnLst/>
              <a:rect l="l" t="t" r="r" b="b"/>
              <a:pathLst>
                <a:path w="207645" h="207644">
                  <a:moveTo>
                    <a:pt x="180136" y="0"/>
                  </a:moveTo>
                  <a:lnTo>
                    <a:pt x="101498" y="85610"/>
                  </a:lnTo>
                  <a:lnTo>
                    <a:pt x="9563" y="13817"/>
                  </a:lnTo>
                  <a:lnTo>
                    <a:pt x="0" y="25920"/>
                  </a:lnTo>
                  <a:lnTo>
                    <a:pt x="85483" y="106578"/>
                  </a:lnTo>
                  <a:lnTo>
                    <a:pt x="12534" y="197662"/>
                  </a:lnTo>
                  <a:lnTo>
                    <a:pt x="23660" y="207035"/>
                  </a:lnTo>
                  <a:lnTo>
                    <a:pt x="103492" y="122859"/>
                  </a:lnTo>
                  <a:lnTo>
                    <a:pt x="197116" y="193967"/>
                  </a:lnTo>
                  <a:lnTo>
                    <a:pt x="207213" y="182130"/>
                  </a:lnTo>
                  <a:lnTo>
                    <a:pt x="121107" y="103251"/>
                  </a:lnTo>
                  <a:lnTo>
                    <a:pt x="190525" y="10071"/>
                  </a:lnTo>
                  <a:lnTo>
                    <a:pt x="1801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3479591" y="1817519"/>
              <a:ext cx="207645" cy="207645"/>
            </a:xfrm>
            <a:custGeom>
              <a:avLst/>
              <a:gdLst/>
              <a:ahLst/>
              <a:cxnLst/>
              <a:rect l="l" t="t" r="r" b="b"/>
              <a:pathLst>
                <a:path w="207645" h="207644">
                  <a:moveTo>
                    <a:pt x="12534" y="197662"/>
                  </a:moveTo>
                  <a:lnTo>
                    <a:pt x="85483" y="106578"/>
                  </a:lnTo>
                  <a:lnTo>
                    <a:pt x="0" y="25920"/>
                  </a:lnTo>
                  <a:lnTo>
                    <a:pt x="9563" y="13817"/>
                  </a:lnTo>
                  <a:lnTo>
                    <a:pt x="101498" y="85610"/>
                  </a:lnTo>
                  <a:lnTo>
                    <a:pt x="180136" y="0"/>
                  </a:lnTo>
                  <a:lnTo>
                    <a:pt x="190525" y="10071"/>
                  </a:lnTo>
                  <a:lnTo>
                    <a:pt x="121107" y="103251"/>
                  </a:lnTo>
                  <a:lnTo>
                    <a:pt x="207213" y="182130"/>
                  </a:lnTo>
                  <a:lnTo>
                    <a:pt x="197116" y="193967"/>
                  </a:lnTo>
                  <a:lnTo>
                    <a:pt x="103492" y="122859"/>
                  </a:lnTo>
                  <a:lnTo>
                    <a:pt x="23660" y="207035"/>
                  </a:lnTo>
                  <a:lnTo>
                    <a:pt x="12534" y="19766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2" name="object 47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455544" y="1928463"/>
              <a:ext cx="68127" cy="68116"/>
            </a:xfrm>
            <a:prstGeom prst="rect">
              <a:avLst/>
            </a:prstGeom>
          </p:spPr>
        </p:pic>
        <p:sp>
          <p:nvSpPr>
            <p:cNvPr id="473" name="object 473"/>
            <p:cNvSpPr/>
            <p:nvPr/>
          </p:nvSpPr>
          <p:spPr>
            <a:xfrm>
              <a:off x="3470439" y="1943355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33199" y="32245"/>
                  </a:moveTo>
                  <a:lnTo>
                    <a:pt x="26996" y="36665"/>
                  </a:lnTo>
                  <a:lnTo>
                    <a:pt x="19829" y="38320"/>
                  </a:lnTo>
                  <a:lnTo>
                    <a:pt x="12571" y="37172"/>
                  </a:lnTo>
                  <a:lnTo>
                    <a:pt x="6097" y="33185"/>
                  </a:lnTo>
                  <a:lnTo>
                    <a:pt x="1658" y="27000"/>
                  </a:lnTo>
                  <a:lnTo>
                    <a:pt x="0" y="19843"/>
                  </a:lnTo>
                  <a:lnTo>
                    <a:pt x="1148" y="12582"/>
                  </a:lnTo>
                  <a:lnTo>
                    <a:pt x="5132" y="6083"/>
                  </a:lnTo>
                  <a:lnTo>
                    <a:pt x="11329" y="1652"/>
                  </a:lnTo>
                  <a:lnTo>
                    <a:pt x="18497" y="0"/>
                  </a:lnTo>
                  <a:lnTo>
                    <a:pt x="25758" y="1157"/>
                  </a:lnTo>
                  <a:lnTo>
                    <a:pt x="32234" y="5156"/>
                  </a:lnTo>
                  <a:lnTo>
                    <a:pt x="36660" y="11335"/>
                  </a:lnTo>
                  <a:lnTo>
                    <a:pt x="38317" y="18491"/>
                  </a:lnTo>
                  <a:lnTo>
                    <a:pt x="37174" y="25751"/>
                  </a:lnTo>
                  <a:lnTo>
                    <a:pt x="33199" y="32245"/>
                  </a:lnTo>
                  <a:close/>
                </a:path>
              </a:pathLst>
            </a:custGeom>
            <a:ln w="33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3613628" y="1758510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12306" y="0"/>
                  </a:moveTo>
                  <a:lnTo>
                    <a:pt x="3556" y="0"/>
                  </a:lnTo>
                  <a:lnTo>
                    <a:pt x="0" y="3543"/>
                  </a:lnTo>
                  <a:lnTo>
                    <a:pt x="0" y="7924"/>
                  </a:lnTo>
                  <a:lnTo>
                    <a:pt x="0" y="12306"/>
                  </a:lnTo>
                  <a:lnTo>
                    <a:pt x="3556" y="15849"/>
                  </a:lnTo>
                  <a:lnTo>
                    <a:pt x="12306" y="15849"/>
                  </a:lnTo>
                  <a:lnTo>
                    <a:pt x="15862" y="12306"/>
                  </a:lnTo>
                  <a:lnTo>
                    <a:pt x="15862" y="3543"/>
                  </a:lnTo>
                  <a:lnTo>
                    <a:pt x="12306" y="0"/>
                  </a:lnTo>
                  <a:close/>
                </a:path>
              </a:pathLst>
            </a:custGeom>
            <a:solidFill>
              <a:srgbClr val="EFE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3613628" y="1758510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0" y="7924"/>
                  </a:moveTo>
                  <a:lnTo>
                    <a:pt x="0" y="12306"/>
                  </a:lnTo>
                  <a:lnTo>
                    <a:pt x="3556" y="15849"/>
                  </a:lnTo>
                  <a:lnTo>
                    <a:pt x="7924" y="15849"/>
                  </a:lnTo>
                  <a:lnTo>
                    <a:pt x="12306" y="15849"/>
                  </a:lnTo>
                  <a:lnTo>
                    <a:pt x="15862" y="12306"/>
                  </a:lnTo>
                  <a:lnTo>
                    <a:pt x="15862" y="7924"/>
                  </a:lnTo>
                  <a:lnTo>
                    <a:pt x="15862" y="3543"/>
                  </a:lnTo>
                  <a:lnTo>
                    <a:pt x="12306" y="0"/>
                  </a:lnTo>
                  <a:lnTo>
                    <a:pt x="7924" y="0"/>
                  </a:lnTo>
                  <a:lnTo>
                    <a:pt x="3556" y="0"/>
                  </a:lnTo>
                  <a:lnTo>
                    <a:pt x="0" y="3543"/>
                  </a:lnTo>
                  <a:lnTo>
                    <a:pt x="0" y="792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76" name="object 476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395998" y="1907248"/>
            <a:ext cx="1483880" cy="374650"/>
          </a:xfrm>
          <a:prstGeom prst="rect">
            <a:avLst/>
          </a:prstGeom>
        </p:spPr>
      </p:pic>
      <p:sp>
        <p:nvSpPr>
          <p:cNvPr id="477" name="object 477"/>
          <p:cNvSpPr txBox="1"/>
          <p:nvPr/>
        </p:nvSpPr>
        <p:spPr>
          <a:xfrm>
            <a:off x="2233590" y="1511751"/>
            <a:ext cx="1692910" cy="1005205"/>
          </a:xfrm>
          <a:prstGeom prst="rect">
            <a:avLst/>
          </a:prstGeom>
          <a:ln w="12176">
            <a:solidFill>
              <a:srgbClr val="00973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 marL="142240">
              <a:lnSpc>
                <a:spcPct val="100000"/>
              </a:lnSpc>
              <a:spcBef>
                <a:spcPts val="520"/>
              </a:spcBef>
              <a:tabLst>
                <a:tab pos="901065" algn="l"/>
              </a:tabLst>
            </a:pPr>
            <a:r>
              <a:rPr sz="600" spc="-10" dirty="0">
                <a:latin typeface="Arial"/>
                <a:cs typeface="Arial"/>
              </a:rPr>
              <a:t>4x2xAWG23</a:t>
            </a:r>
            <a:r>
              <a:rPr sz="600" dirty="0">
                <a:latin typeface="Arial"/>
                <a:cs typeface="Arial"/>
              </a:rPr>
              <a:t>	</a:t>
            </a:r>
            <a:r>
              <a:rPr sz="600" spc="-10" dirty="0">
                <a:latin typeface="Arial"/>
                <a:cs typeface="Arial"/>
              </a:rPr>
              <a:t>x(4x2xAWG23)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34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299" y="264717"/>
            <a:ext cx="13849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95" dirty="0"/>
              <a:t>Kabelopbygning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311299" y="840363"/>
            <a:ext cx="1717675" cy="1181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59"/>
              </a:spcBef>
            </a:pPr>
            <a:r>
              <a:rPr sz="800" spc="65" dirty="0">
                <a:solidFill>
                  <a:srgbClr val="009735"/>
                </a:solidFill>
                <a:latin typeface="Calibri"/>
                <a:cs typeface="Calibri"/>
              </a:rPr>
              <a:t>Snoning</a:t>
            </a:r>
            <a:r>
              <a:rPr sz="800" spc="4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009735"/>
                </a:solidFill>
                <a:latin typeface="Calibri"/>
                <a:cs typeface="Calibri"/>
              </a:rPr>
              <a:t>og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balancering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Lederne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parvis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snoede,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forstyrrel-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blive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ens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opfanget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samme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fase.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balanceret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indgang,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fungerer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som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transformatorkoblingen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tegningen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til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høj-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re,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forsvinder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støjsignaler,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eftersom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på-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virker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begge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sider af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indgangen lige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meget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forudsætning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af,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kommer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frem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samtidig.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1299" y="2123278"/>
            <a:ext cx="1717675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Det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kun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gøre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såfremt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lederne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lige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lange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snoningen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ubeskadiget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(tole-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rancen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mindskes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naturlige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årsager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jo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højere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signalfrekvensen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er).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1299" y="2758380"/>
            <a:ext cx="171767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Forstyrrelser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fase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elimineres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balan-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ceret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indgang.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Signal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modfase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pas-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sere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balanceret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indgang.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1299" y="3253363"/>
            <a:ext cx="1718310" cy="1054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Opsnoning</a:t>
            </a:r>
            <a:r>
              <a:rPr sz="800" spc="9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af</a:t>
            </a:r>
            <a:r>
              <a:rPr sz="800" spc="9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009735"/>
                </a:solidFill>
                <a:latin typeface="Calibri"/>
                <a:cs typeface="Calibri"/>
              </a:rPr>
              <a:t>kabler</a:t>
            </a:r>
            <a:endParaRPr sz="800">
              <a:latin typeface="Calibri"/>
              <a:cs typeface="Calibri"/>
            </a:endParaRPr>
          </a:p>
          <a:p>
            <a:pPr marL="12700" marR="5080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Snoede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ledere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udbalancerer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forstyrrelser.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Opsnoede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ledere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følsomme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forstyrrelser,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blandt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andet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overhøring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andre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tætliggende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ledere.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Derfor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 Car.5e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løsninger ikke </a:t>
            </a:r>
            <a:r>
              <a:rPr sz="700" dirty="0">
                <a:latin typeface="Arial"/>
                <a:cs typeface="Arial"/>
              </a:rPr>
              <a:t>findes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mere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end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13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mm.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opsnoning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hver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(føl-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somheden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støj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frekvensafhængig).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1299" y="4409240"/>
            <a:ext cx="171767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Snoningen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også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ødelægges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ufor-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svarlig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behandling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eller</a:t>
            </a:r>
            <a:r>
              <a:rPr sz="700" spc="-10" dirty="0">
                <a:latin typeface="Arial"/>
                <a:cs typeface="Arial"/>
              </a:rPr>
              <a:t> bøjning </a:t>
            </a:r>
            <a:r>
              <a:rPr sz="700" spc="-30" dirty="0">
                <a:latin typeface="Arial"/>
                <a:cs typeface="Arial"/>
              </a:rPr>
              <a:t>af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kablerne.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Sker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dette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separeres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parrene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hinanden.</a:t>
            </a:r>
            <a:endParaRPr sz="7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1299" y="4917304"/>
            <a:ext cx="1717675" cy="28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For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Cat.6/Cat.6A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systemerne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kravet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opsnoningen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ikke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må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være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mere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6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mm.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160320" y="900315"/>
            <a:ext cx="1693545" cy="575945"/>
            <a:chOff x="2160320" y="900315"/>
            <a:chExt cx="1693545" cy="575945"/>
          </a:xfrm>
        </p:grpSpPr>
        <p:sp>
          <p:nvSpPr>
            <p:cNvPr id="11" name="object 11"/>
            <p:cNvSpPr/>
            <p:nvPr/>
          </p:nvSpPr>
          <p:spPr>
            <a:xfrm>
              <a:off x="2165549" y="1082716"/>
              <a:ext cx="1499870" cy="89535"/>
            </a:xfrm>
            <a:custGeom>
              <a:avLst/>
              <a:gdLst/>
              <a:ahLst/>
              <a:cxnLst/>
              <a:rect l="l" t="t" r="r" b="b"/>
              <a:pathLst>
                <a:path w="1499870" h="89534">
                  <a:moveTo>
                    <a:pt x="0" y="27236"/>
                  </a:moveTo>
                  <a:lnTo>
                    <a:pt x="27421" y="47968"/>
                  </a:lnTo>
                  <a:lnTo>
                    <a:pt x="55481" y="67892"/>
                  </a:lnTo>
                  <a:lnTo>
                    <a:pt x="86573" y="82640"/>
                  </a:lnTo>
                  <a:lnTo>
                    <a:pt x="123088" y="87841"/>
                  </a:lnTo>
                  <a:lnTo>
                    <a:pt x="166644" y="78141"/>
                  </a:lnTo>
                  <a:lnTo>
                    <a:pt x="202329" y="56771"/>
                  </a:lnTo>
                  <a:lnTo>
                    <a:pt x="235392" y="31525"/>
                  </a:lnTo>
                  <a:lnTo>
                    <a:pt x="271080" y="10200"/>
                  </a:lnTo>
                  <a:lnTo>
                    <a:pt x="314642" y="592"/>
                  </a:lnTo>
                  <a:lnTo>
                    <a:pt x="361135" y="9341"/>
                  </a:lnTo>
                  <a:lnTo>
                    <a:pt x="399517" y="31855"/>
                  </a:lnTo>
                  <a:lnTo>
                    <a:pt x="435195" y="58873"/>
                  </a:lnTo>
                  <a:lnTo>
                    <a:pt x="473571" y="81134"/>
                  </a:lnTo>
                  <a:lnTo>
                    <a:pt x="520052" y="89377"/>
                  </a:lnTo>
                  <a:lnTo>
                    <a:pt x="562719" y="79208"/>
                  </a:lnTo>
                  <a:lnTo>
                    <a:pt x="597456" y="57377"/>
                  </a:lnTo>
                  <a:lnTo>
                    <a:pt x="629555" y="31751"/>
                  </a:lnTo>
                  <a:lnTo>
                    <a:pt x="664305" y="10200"/>
                  </a:lnTo>
                  <a:lnTo>
                    <a:pt x="706996" y="592"/>
                  </a:lnTo>
                  <a:lnTo>
                    <a:pt x="751507" y="8993"/>
                  </a:lnTo>
                  <a:lnTo>
                    <a:pt x="788098" y="30546"/>
                  </a:lnTo>
                  <a:lnTo>
                    <a:pt x="822052" y="56624"/>
                  </a:lnTo>
                  <a:lnTo>
                    <a:pt x="858650" y="78598"/>
                  </a:lnTo>
                  <a:lnTo>
                    <a:pt x="903173" y="87841"/>
                  </a:lnTo>
                  <a:lnTo>
                    <a:pt x="947696" y="79117"/>
                  </a:lnTo>
                  <a:lnTo>
                    <a:pt x="984302" y="58179"/>
                  </a:lnTo>
                  <a:lnTo>
                    <a:pt x="1018263" y="32878"/>
                  </a:lnTo>
                  <a:lnTo>
                    <a:pt x="1054851" y="11065"/>
                  </a:lnTo>
                  <a:lnTo>
                    <a:pt x="1099337" y="592"/>
                  </a:lnTo>
                  <a:lnTo>
                    <a:pt x="1147311" y="6024"/>
                  </a:lnTo>
                  <a:lnTo>
                    <a:pt x="1187472" y="22906"/>
                  </a:lnTo>
                  <a:lnTo>
                    <a:pt x="1224932" y="45125"/>
                  </a:lnTo>
                  <a:lnTo>
                    <a:pt x="1264800" y="66564"/>
                  </a:lnTo>
                  <a:lnTo>
                    <a:pt x="1312189" y="81110"/>
                  </a:lnTo>
                  <a:lnTo>
                    <a:pt x="1349221" y="86204"/>
                  </a:lnTo>
                  <a:lnTo>
                    <a:pt x="1382171" y="88349"/>
                  </a:lnTo>
                  <a:lnTo>
                    <a:pt x="1415775" y="88750"/>
                  </a:lnTo>
                  <a:lnTo>
                    <a:pt x="1454772" y="88615"/>
                  </a:lnTo>
                  <a:lnTo>
                    <a:pt x="1472526" y="88615"/>
                  </a:lnTo>
                  <a:lnTo>
                    <a:pt x="1482108" y="88664"/>
                  </a:lnTo>
                  <a:lnTo>
                    <a:pt x="1490556" y="86598"/>
                  </a:lnTo>
                  <a:lnTo>
                    <a:pt x="1496624" y="82095"/>
                  </a:lnTo>
                  <a:lnTo>
                    <a:pt x="1499069" y="74836"/>
                  </a:lnTo>
                  <a:lnTo>
                    <a:pt x="1496649" y="67513"/>
                  </a:lnTo>
                  <a:lnTo>
                    <a:pt x="1490087" y="63207"/>
                  </a:lnTo>
                  <a:lnTo>
                    <a:pt x="1481092" y="61272"/>
                  </a:lnTo>
                  <a:lnTo>
                    <a:pt x="1471371" y="61056"/>
                  </a:lnTo>
                  <a:lnTo>
                    <a:pt x="1482534" y="60513"/>
                  </a:lnTo>
                  <a:lnTo>
                    <a:pt x="1491786" y="57418"/>
                  </a:lnTo>
                  <a:lnTo>
                    <a:pt x="1497828" y="51741"/>
                  </a:lnTo>
                  <a:lnTo>
                    <a:pt x="1499362" y="43454"/>
                  </a:lnTo>
                  <a:lnTo>
                    <a:pt x="1496379" y="36305"/>
                  </a:lnTo>
                  <a:lnTo>
                    <a:pt x="1490200" y="32145"/>
                  </a:lnTo>
                  <a:lnTo>
                    <a:pt x="1481747" y="30242"/>
                  </a:lnTo>
                  <a:lnTo>
                    <a:pt x="1471942" y="29865"/>
                  </a:lnTo>
                  <a:lnTo>
                    <a:pt x="1483081" y="28744"/>
                  </a:lnTo>
                  <a:lnTo>
                    <a:pt x="1492413" y="24765"/>
                  </a:lnTo>
                  <a:lnTo>
                    <a:pt x="1498219" y="18315"/>
                  </a:lnTo>
                  <a:lnTo>
                    <a:pt x="1498777" y="9786"/>
                  </a:lnTo>
                  <a:lnTo>
                    <a:pt x="1494731" y="3565"/>
                  </a:lnTo>
                  <a:lnTo>
                    <a:pt x="1487968" y="889"/>
                  </a:lnTo>
                  <a:lnTo>
                    <a:pt x="1479470" y="362"/>
                  </a:lnTo>
                  <a:lnTo>
                    <a:pt x="1470215" y="592"/>
                  </a:lnTo>
                  <a:lnTo>
                    <a:pt x="1435150" y="592"/>
                  </a:lnTo>
                  <a:lnTo>
                    <a:pt x="1399685" y="202"/>
                  </a:lnTo>
                  <a:lnTo>
                    <a:pt x="1368466" y="0"/>
                  </a:lnTo>
                  <a:lnTo>
                    <a:pt x="1337413" y="1433"/>
                  </a:lnTo>
                  <a:lnTo>
                    <a:pt x="1302448" y="5951"/>
                  </a:lnTo>
                  <a:lnTo>
                    <a:pt x="1257192" y="20249"/>
                  </a:lnTo>
                  <a:lnTo>
                    <a:pt x="1219171" y="41751"/>
                  </a:lnTo>
                  <a:lnTo>
                    <a:pt x="1183468" y="64293"/>
                  </a:lnTo>
                  <a:lnTo>
                    <a:pt x="1145167" y="81711"/>
                  </a:lnTo>
                  <a:lnTo>
                    <a:pt x="1099350" y="87841"/>
                  </a:lnTo>
                  <a:lnTo>
                    <a:pt x="1055791" y="77990"/>
                  </a:lnTo>
                  <a:lnTo>
                    <a:pt x="1020100" y="56600"/>
                  </a:lnTo>
                  <a:lnTo>
                    <a:pt x="987032" y="31411"/>
                  </a:lnTo>
                  <a:lnTo>
                    <a:pt x="951341" y="10162"/>
                  </a:lnTo>
                  <a:lnTo>
                    <a:pt x="907783" y="592"/>
                  </a:lnTo>
                  <a:lnTo>
                    <a:pt x="861290" y="9341"/>
                  </a:lnTo>
                  <a:lnTo>
                    <a:pt x="822907" y="31855"/>
                  </a:lnTo>
                  <a:lnTo>
                    <a:pt x="787230" y="58873"/>
                  </a:lnTo>
                  <a:lnTo>
                    <a:pt x="748854" y="81134"/>
                  </a:lnTo>
                  <a:lnTo>
                    <a:pt x="702373" y="89377"/>
                  </a:lnTo>
                  <a:lnTo>
                    <a:pt x="659705" y="79208"/>
                  </a:lnTo>
                  <a:lnTo>
                    <a:pt x="624965" y="57377"/>
                  </a:lnTo>
                  <a:lnTo>
                    <a:pt x="592864" y="31751"/>
                  </a:lnTo>
                  <a:lnTo>
                    <a:pt x="558115" y="10200"/>
                  </a:lnTo>
                  <a:lnTo>
                    <a:pt x="515429" y="592"/>
                  </a:lnTo>
                  <a:lnTo>
                    <a:pt x="470918" y="8993"/>
                  </a:lnTo>
                  <a:lnTo>
                    <a:pt x="434327" y="30546"/>
                  </a:lnTo>
                  <a:lnTo>
                    <a:pt x="400373" y="56624"/>
                  </a:lnTo>
                  <a:lnTo>
                    <a:pt x="363775" y="78598"/>
                  </a:lnTo>
                  <a:lnTo>
                    <a:pt x="319252" y="87841"/>
                  </a:lnTo>
                  <a:lnTo>
                    <a:pt x="274729" y="79106"/>
                  </a:lnTo>
                  <a:lnTo>
                    <a:pt x="238123" y="58146"/>
                  </a:lnTo>
                  <a:lnTo>
                    <a:pt x="204162" y="32829"/>
                  </a:lnTo>
                  <a:lnTo>
                    <a:pt x="167574" y="11021"/>
                  </a:lnTo>
                  <a:lnTo>
                    <a:pt x="123088" y="592"/>
                  </a:lnTo>
                  <a:lnTo>
                    <a:pt x="86228" y="4594"/>
                  </a:lnTo>
                  <a:lnTo>
                    <a:pt x="55257" y="17538"/>
                  </a:lnTo>
                  <a:lnTo>
                    <a:pt x="27430" y="35691"/>
                  </a:lnTo>
                  <a:lnTo>
                    <a:pt x="0" y="55316"/>
                  </a:lnTo>
                </a:path>
              </a:pathLst>
            </a:custGeom>
            <a:ln w="6654">
              <a:solidFill>
                <a:srgbClr val="0089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76849" y="1079751"/>
              <a:ext cx="176571" cy="9496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509462" y="962068"/>
              <a:ext cx="128270" cy="324485"/>
            </a:xfrm>
            <a:custGeom>
              <a:avLst/>
              <a:gdLst/>
              <a:ahLst/>
              <a:cxnLst/>
              <a:rect l="l" t="t" r="r" b="b"/>
              <a:pathLst>
                <a:path w="128270" h="324484">
                  <a:moveTo>
                    <a:pt x="0" y="324231"/>
                  </a:moveTo>
                  <a:lnTo>
                    <a:pt x="27025" y="324231"/>
                  </a:lnTo>
                  <a:lnTo>
                    <a:pt x="27025" y="260794"/>
                  </a:lnTo>
                  <a:lnTo>
                    <a:pt x="90157" y="324231"/>
                  </a:lnTo>
                  <a:lnTo>
                    <a:pt x="128054" y="324231"/>
                  </a:lnTo>
                </a:path>
                <a:path w="128270" h="324484">
                  <a:moveTo>
                    <a:pt x="0" y="63436"/>
                  </a:moveTo>
                  <a:lnTo>
                    <a:pt x="27025" y="63436"/>
                  </a:lnTo>
                  <a:lnTo>
                    <a:pt x="27025" y="0"/>
                  </a:lnTo>
                  <a:lnTo>
                    <a:pt x="90157" y="63436"/>
                  </a:lnTo>
                  <a:lnTo>
                    <a:pt x="128054" y="63436"/>
                  </a:lnTo>
                </a:path>
              </a:pathLst>
            </a:custGeom>
            <a:ln w="66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121794" y="991437"/>
              <a:ext cx="352425" cy="0"/>
            </a:xfrm>
            <a:custGeom>
              <a:avLst/>
              <a:gdLst/>
              <a:ahLst/>
              <a:cxnLst/>
              <a:rect l="l" t="t" r="r" b="b"/>
              <a:pathLst>
                <a:path w="352425">
                  <a:moveTo>
                    <a:pt x="352425" y="0"/>
                  </a:moveTo>
                  <a:lnTo>
                    <a:pt x="0" y="0"/>
                  </a:lnTo>
                </a:path>
              </a:pathLst>
            </a:custGeom>
            <a:ln w="40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72435" y="980743"/>
              <a:ext cx="27305" cy="21590"/>
            </a:xfrm>
            <a:custGeom>
              <a:avLst/>
              <a:gdLst/>
              <a:ahLst/>
              <a:cxnLst/>
              <a:rect l="l" t="t" r="r" b="b"/>
              <a:pathLst>
                <a:path w="27304" h="21590">
                  <a:moveTo>
                    <a:pt x="0" y="0"/>
                  </a:moveTo>
                  <a:lnTo>
                    <a:pt x="0" y="10693"/>
                  </a:lnTo>
                  <a:lnTo>
                    <a:pt x="0" y="21386"/>
                  </a:lnTo>
                  <a:lnTo>
                    <a:pt x="26733" y="10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121795" y="991437"/>
              <a:ext cx="361950" cy="251460"/>
            </a:xfrm>
            <a:custGeom>
              <a:avLst/>
              <a:gdLst/>
              <a:ahLst/>
              <a:cxnLst/>
              <a:rect l="l" t="t" r="r" b="b"/>
              <a:pathLst>
                <a:path w="361950" h="251459">
                  <a:moveTo>
                    <a:pt x="361823" y="251396"/>
                  </a:moveTo>
                  <a:lnTo>
                    <a:pt x="0" y="0"/>
                  </a:lnTo>
                </a:path>
              </a:pathLst>
            </a:custGeom>
            <a:ln w="40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6024" y="1233059"/>
              <a:ext cx="28575" cy="24130"/>
            </a:xfrm>
            <a:custGeom>
              <a:avLst/>
              <a:gdLst/>
              <a:ahLst/>
              <a:cxnLst/>
              <a:rect l="l" t="t" r="r" b="b"/>
              <a:pathLst>
                <a:path w="28575" h="24130">
                  <a:moveTo>
                    <a:pt x="12268" y="0"/>
                  </a:moveTo>
                  <a:lnTo>
                    <a:pt x="6134" y="8750"/>
                  </a:lnTo>
                  <a:lnTo>
                    <a:pt x="0" y="17513"/>
                  </a:lnTo>
                  <a:lnTo>
                    <a:pt x="28028" y="24091"/>
                  </a:lnTo>
                  <a:lnTo>
                    <a:pt x="122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161908" y="901903"/>
              <a:ext cx="1688464" cy="572770"/>
            </a:xfrm>
            <a:custGeom>
              <a:avLst/>
              <a:gdLst/>
              <a:ahLst/>
              <a:cxnLst/>
              <a:rect l="l" t="t" r="r" b="b"/>
              <a:pathLst>
                <a:path w="1688464" h="572769">
                  <a:moveTo>
                    <a:pt x="0" y="572262"/>
                  </a:moveTo>
                  <a:lnTo>
                    <a:pt x="1688185" y="572262"/>
                  </a:lnTo>
                  <a:lnTo>
                    <a:pt x="1688185" y="0"/>
                  </a:lnTo>
                  <a:lnTo>
                    <a:pt x="0" y="0"/>
                  </a:lnTo>
                  <a:lnTo>
                    <a:pt x="0" y="57226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2158581" y="1922818"/>
            <a:ext cx="1692910" cy="575945"/>
            <a:chOff x="2158581" y="1922818"/>
            <a:chExt cx="1692910" cy="575945"/>
          </a:xfrm>
        </p:grpSpPr>
        <p:sp>
          <p:nvSpPr>
            <p:cNvPr id="20" name="object 20"/>
            <p:cNvSpPr/>
            <p:nvPr/>
          </p:nvSpPr>
          <p:spPr>
            <a:xfrm>
              <a:off x="3433928" y="2242378"/>
              <a:ext cx="121285" cy="63500"/>
            </a:xfrm>
            <a:custGeom>
              <a:avLst/>
              <a:gdLst/>
              <a:ahLst/>
              <a:cxnLst/>
              <a:rect l="l" t="t" r="r" b="b"/>
              <a:pathLst>
                <a:path w="121285" h="63500">
                  <a:moveTo>
                    <a:pt x="120992" y="0"/>
                  </a:moveTo>
                  <a:lnTo>
                    <a:pt x="93967" y="0"/>
                  </a:lnTo>
                  <a:lnTo>
                    <a:pt x="93967" y="63436"/>
                  </a:lnTo>
                  <a:lnTo>
                    <a:pt x="30543" y="63436"/>
                  </a:lnTo>
                  <a:lnTo>
                    <a:pt x="30543" y="0"/>
                  </a:lnTo>
                  <a:lnTo>
                    <a:pt x="0" y="0"/>
                  </a:lnTo>
                </a:path>
              </a:pathLst>
            </a:custGeom>
            <a:ln w="66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161908" y="2100479"/>
              <a:ext cx="1431290" cy="89535"/>
            </a:xfrm>
            <a:custGeom>
              <a:avLst/>
              <a:gdLst/>
              <a:ahLst/>
              <a:cxnLst/>
              <a:rect l="l" t="t" r="r" b="b"/>
              <a:pathLst>
                <a:path w="1431289" h="89535">
                  <a:moveTo>
                    <a:pt x="0" y="74008"/>
                  </a:moveTo>
                  <a:lnTo>
                    <a:pt x="18197" y="82640"/>
                  </a:lnTo>
                  <a:lnTo>
                    <a:pt x="54712" y="87841"/>
                  </a:lnTo>
                  <a:lnTo>
                    <a:pt x="98268" y="78141"/>
                  </a:lnTo>
                  <a:lnTo>
                    <a:pt x="133953" y="56771"/>
                  </a:lnTo>
                  <a:lnTo>
                    <a:pt x="167016" y="31525"/>
                  </a:lnTo>
                  <a:lnTo>
                    <a:pt x="202704" y="10200"/>
                  </a:lnTo>
                  <a:lnTo>
                    <a:pt x="246266" y="592"/>
                  </a:lnTo>
                  <a:lnTo>
                    <a:pt x="292759" y="9341"/>
                  </a:lnTo>
                  <a:lnTo>
                    <a:pt x="331142" y="31855"/>
                  </a:lnTo>
                  <a:lnTo>
                    <a:pt x="366819" y="58873"/>
                  </a:lnTo>
                  <a:lnTo>
                    <a:pt x="405196" y="81134"/>
                  </a:lnTo>
                  <a:lnTo>
                    <a:pt x="451676" y="89377"/>
                  </a:lnTo>
                  <a:lnTo>
                    <a:pt x="494343" y="79208"/>
                  </a:lnTo>
                  <a:lnTo>
                    <a:pt x="529081" y="57377"/>
                  </a:lnTo>
                  <a:lnTo>
                    <a:pt x="561179" y="31751"/>
                  </a:lnTo>
                  <a:lnTo>
                    <a:pt x="595929" y="10200"/>
                  </a:lnTo>
                  <a:lnTo>
                    <a:pt x="638620" y="592"/>
                  </a:lnTo>
                  <a:lnTo>
                    <a:pt x="683131" y="8993"/>
                  </a:lnTo>
                  <a:lnTo>
                    <a:pt x="719723" y="30546"/>
                  </a:lnTo>
                  <a:lnTo>
                    <a:pt x="753676" y="56624"/>
                  </a:lnTo>
                  <a:lnTo>
                    <a:pt x="790274" y="78598"/>
                  </a:lnTo>
                  <a:lnTo>
                    <a:pt x="834797" y="87841"/>
                  </a:lnTo>
                  <a:lnTo>
                    <a:pt x="879321" y="79117"/>
                  </a:lnTo>
                  <a:lnTo>
                    <a:pt x="915931" y="58179"/>
                  </a:lnTo>
                  <a:lnTo>
                    <a:pt x="949895" y="32878"/>
                  </a:lnTo>
                  <a:lnTo>
                    <a:pt x="986486" y="11065"/>
                  </a:lnTo>
                  <a:lnTo>
                    <a:pt x="1030974" y="592"/>
                  </a:lnTo>
                  <a:lnTo>
                    <a:pt x="1078942" y="6024"/>
                  </a:lnTo>
                  <a:lnTo>
                    <a:pt x="1119099" y="22906"/>
                  </a:lnTo>
                  <a:lnTo>
                    <a:pt x="1156557" y="45125"/>
                  </a:lnTo>
                  <a:lnTo>
                    <a:pt x="1196425" y="66564"/>
                  </a:lnTo>
                  <a:lnTo>
                    <a:pt x="1243813" y="81110"/>
                  </a:lnTo>
                  <a:lnTo>
                    <a:pt x="1280845" y="86204"/>
                  </a:lnTo>
                  <a:lnTo>
                    <a:pt x="1313795" y="88349"/>
                  </a:lnTo>
                  <a:lnTo>
                    <a:pt x="1347399" y="88750"/>
                  </a:lnTo>
                  <a:lnTo>
                    <a:pt x="1386396" y="88615"/>
                  </a:lnTo>
                  <a:lnTo>
                    <a:pt x="1404151" y="88615"/>
                  </a:lnTo>
                  <a:lnTo>
                    <a:pt x="1413733" y="88664"/>
                  </a:lnTo>
                  <a:lnTo>
                    <a:pt x="1422180" y="86598"/>
                  </a:lnTo>
                  <a:lnTo>
                    <a:pt x="1428248" y="82095"/>
                  </a:lnTo>
                  <a:lnTo>
                    <a:pt x="1430694" y="74836"/>
                  </a:lnTo>
                  <a:lnTo>
                    <a:pt x="1428275" y="67513"/>
                  </a:lnTo>
                  <a:lnTo>
                    <a:pt x="1421716" y="63207"/>
                  </a:lnTo>
                  <a:lnTo>
                    <a:pt x="1412722" y="61272"/>
                  </a:lnTo>
                  <a:lnTo>
                    <a:pt x="1402995" y="61056"/>
                  </a:lnTo>
                  <a:lnTo>
                    <a:pt x="1414159" y="60508"/>
                  </a:lnTo>
                  <a:lnTo>
                    <a:pt x="1423410" y="57413"/>
                  </a:lnTo>
                  <a:lnTo>
                    <a:pt x="1429452" y="51739"/>
                  </a:lnTo>
                  <a:lnTo>
                    <a:pt x="1430986" y="43454"/>
                  </a:lnTo>
                  <a:lnTo>
                    <a:pt x="1428004" y="36305"/>
                  </a:lnTo>
                  <a:lnTo>
                    <a:pt x="1421824" y="32145"/>
                  </a:lnTo>
                  <a:lnTo>
                    <a:pt x="1413371" y="30242"/>
                  </a:lnTo>
                  <a:lnTo>
                    <a:pt x="1403567" y="29865"/>
                  </a:lnTo>
                  <a:lnTo>
                    <a:pt x="1414710" y="28744"/>
                  </a:lnTo>
                  <a:lnTo>
                    <a:pt x="1424042" y="24765"/>
                  </a:lnTo>
                  <a:lnTo>
                    <a:pt x="1429845" y="18315"/>
                  </a:lnTo>
                  <a:lnTo>
                    <a:pt x="1430402" y="9786"/>
                  </a:lnTo>
                  <a:lnTo>
                    <a:pt x="1426355" y="3565"/>
                  </a:lnTo>
                  <a:lnTo>
                    <a:pt x="1419592" y="889"/>
                  </a:lnTo>
                  <a:lnTo>
                    <a:pt x="1411094" y="362"/>
                  </a:lnTo>
                  <a:lnTo>
                    <a:pt x="1401839" y="592"/>
                  </a:lnTo>
                  <a:lnTo>
                    <a:pt x="1366775" y="592"/>
                  </a:lnTo>
                  <a:lnTo>
                    <a:pt x="1331310" y="202"/>
                  </a:lnTo>
                  <a:lnTo>
                    <a:pt x="1300090" y="0"/>
                  </a:lnTo>
                  <a:lnTo>
                    <a:pt x="1269037" y="1433"/>
                  </a:lnTo>
                  <a:lnTo>
                    <a:pt x="1234072" y="5951"/>
                  </a:lnTo>
                  <a:lnTo>
                    <a:pt x="1188816" y="20249"/>
                  </a:lnTo>
                  <a:lnTo>
                    <a:pt x="1150795" y="41751"/>
                  </a:lnTo>
                  <a:lnTo>
                    <a:pt x="1115092" y="64293"/>
                  </a:lnTo>
                  <a:lnTo>
                    <a:pt x="1076791" y="81711"/>
                  </a:lnTo>
                  <a:lnTo>
                    <a:pt x="1030974" y="87841"/>
                  </a:lnTo>
                  <a:lnTo>
                    <a:pt x="987417" y="77990"/>
                  </a:lnTo>
                  <a:lnTo>
                    <a:pt x="951728" y="56600"/>
                  </a:lnTo>
                  <a:lnTo>
                    <a:pt x="918662" y="31411"/>
                  </a:lnTo>
                  <a:lnTo>
                    <a:pt x="882970" y="10162"/>
                  </a:lnTo>
                  <a:lnTo>
                    <a:pt x="839407" y="592"/>
                  </a:lnTo>
                  <a:lnTo>
                    <a:pt x="792914" y="9341"/>
                  </a:lnTo>
                  <a:lnTo>
                    <a:pt x="754532" y="31855"/>
                  </a:lnTo>
                  <a:lnTo>
                    <a:pt x="718855" y="58873"/>
                  </a:lnTo>
                  <a:lnTo>
                    <a:pt x="680478" y="81134"/>
                  </a:lnTo>
                  <a:lnTo>
                    <a:pt x="633997" y="89377"/>
                  </a:lnTo>
                  <a:lnTo>
                    <a:pt x="591329" y="79208"/>
                  </a:lnTo>
                  <a:lnTo>
                    <a:pt x="556589" y="57377"/>
                  </a:lnTo>
                  <a:lnTo>
                    <a:pt x="524489" y="31751"/>
                  </a:lnTo>
                  <a:lnTo>
                    <a:pt x="489740" y="10200"/>
                  </a:lnTo>
                  <a:lnTo>
                    <a:pt x="447053" y="592"/>
                  </a:lnTo>
                  <a:lnTo>
                    <a:pt x="402543" y="8993"/>
                  </a:lnTo>
                  <a:lnTo>
                    <a:pt x="365951" y="30546"/>
                  </a:lnTo>
                  <a:lnTo>
                    <a:pt x="331997" y="56624"/>
                  </a:lnTo>
                  <a:lnTo>
                    <a:pt x="295400" y="78598"/>
                  </a:lnTo>
                  <a:lnTo>
                    <a:pt x="250876" y="87841"/>
                  </a:lnTo>
                  <a:lnTo>
                    <a:pt x="206354" y="79106"/>
                  </a:lnTo>
                  <a:lnTo>
                    <a:pt x="169747" y="58146"/>
                  </a:lnTo>
                  <a:lnTo>
                    <a:pt x="135786" y="32829"/>
                  </a:lnTo>
                  <a:lnTo>
                    <a:pt x="99199" y="11021"/>
                  </a:lnTo>
                  <a:lnTo>
                    <a:pt x="54712" y="592"/>
                  </a:lnTo>
                  <a:lnTo>
                    <a:pt x="17853" y="4595"/>
                  </a:lnTo>
                  <a:lnTo>
                    <a:pt x="0" y="12059"/>
                  </a:lnTo>
                </a:path>
              </a:pathLst>
            </a:custGeom>
            <a:ln w="6654">
              <a:solidFill>
                <a:srgbClr val="0089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04832" y="2097514"/>
              <a:ext cx="180225" cy="9498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437446" y="1979831"/>
              <a:ext cx="121285" cy="63500"/>
            </a:xfrm>
            <a:custGeom>
              <a:avLst/>
              <a:gdLst/>
              <a:ahLst/>
              <a:cxnLst/>
              <a:rect l="l" t="t" r="r" b="b"/>
              <a:pathLst>
                <a:path w="121285" h="63500">
                  <a:moveTo>
                    <a:pt x="0" y="63436"/>
                  </a:moveTo>
                  <a:lnTo>
                    <a:pt x="27025" y="63436"/>
                  </a:lnTo>
                  <a:lnTo>
                    <a:pt x="27025" y="0"/>
                  </a:lnTo>
                  <a:lnTo>
                    <a:pt x="90449" y="0"/>
                  </a:lnTo>
                  <a:lnTo>
                    <a:pt x="90449" y="63436"/>
                  </a:lnTo>
                  <a:lnTo>
                    <a:pt x="120992" y="63436"/>
                  </a:lnTo>
                </a:path>
              </a:pathLst>
            </a:custGeom>
            <a:ln w="66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049779" y="2009199"/>
              <a:ext cx="352425" cy="0"/>
            </a:xfrm>
            <a:custGeom>
              <a:avLst/>
              <a:gdLst/>
              <a:ahLst/>
              <a:cxnLst/>
              <a:rect l="l" t="t" r="r" b="b"/>
              <a:pathLst>
                <a:path w="352425">
                  <a:moveTo>
                    <a:pt x="352425" y="0"/>
                  </a:moveTo>
                  <a:lnTo>
                    <a:pt x="0" y="0"/>
                  </a:lnTo>
                </a:path>
              </a:pathLst>
            </a:custGeom>
            <a:ln w="40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400423" y="1998506"/>
              <a:ext cx="27305" cy="21590"/>
            </a:xfrm>
            <a:custGeom>
              <a:avLst/>
              <a:gdLst/>
              <a:ahLst/>
              <a:cxnLst/>
              <a:rect l="l" t="t" r="r" b="b"/>
              <a:pathLst>
                <a:path w="27304" h="21589">
                  <a:moveTo>
                    <a:pt x="0" y="0"/>
                  </a:moveTo>
                  <a:lnTo>
                    <a:pt x="0" y="10693"/>
                  </a:lnTo>
                  <a:lnTo>
                    <a:pt x="0" y="21386"/>
                  </a:lnTo>
                  <a:lnTo>
                    <a:pt x="26733" y="10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049779" y="2009199"/>
              <a:ext cx="361950" cy="251460"/>
            </a:xfrm>
            <a:custGeom>
              <a:avLst/>
              <a:gdLst/>
              <a:ahLst/>
              <a:cxnLst/>
              <a:rect l="l" t="t" r="r" b="b"/>
              <a:pathLst>
                <a:path w="361950" h="251460">
                  <a:moveTo>
                    <a:pt x="361823" y="251396"/>
                  </a:moveTo>
                  <a:lnTo>
                    <a:pt x="0" y="0"/>
                  </a:lnTo>
                </a:path>
              </a:pathLst>
            </a:custGeom>
            <a:ln w="40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404008" y="2250814"/>
              <a:ext cx="28575" cy="24130"/>
            </a:xfrm>
            <a:custGeom>
              <a:avLst/>
              <a:gdLst/>
              <a:ahLst/>
              <a:cxnLst/>
              <a:rect l="l" t="t" r="r" b="b"/>
              <a:pathLst>
                <a:path w="28575" h="24130">
                  <a:moveTo>
                    <a:pt x="12268" y="0"/>
                  </a:moveTo>
                  <a:lnTo>
                    <a:pt x="6134" y="8762"/>
                  </a:lnTo>
                  <a:lnTo>
                    <a:pt x="0" y="17513"/>
                  </a:lnTo>
                  <a:lnTo>
                    <a:pt x="28028" y="24091"/>
                  </a:lnTo>
                  <a:lnTo>
                    <a:pt x="122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694723" y="1979831"/>
              <a:ext cx="125095" cy="326390"/>
            </a:xfrm>
            <a:custGeom>
              <a:avLst/>
              <a:gdLst/>
              <a:ahLst/>
              <a:cxnLst/>
              <a:rect l="l" t="t" r="r" b="b"/>
              <a:pathLst>
                <a:path w="125095" h="326389">
                  <a:moveTo>
                    <a:pt x="120992" y="262547"/>
                  </a:moveTo>
                  <a:lnTo>
                    <a:pt x="93979" y="262547"/>
                  </a:lnTo>
                  <a:lnTo>
                    <a:pt x="93979" y="325983"/>
                  </a:lnTo>
                  <a:lnTo>
                    <a:pt x="30543" y="325983"/>
                  </a:lnTo>
                  <a:lnTo>
                    <a:pt x="30543" y="262547"/>
                  </a:lnTo>
                  <a:lnTo>
                    <a:pt x="0" y="262547"/>
                  </a:lnTo>
                </a:path>
                <a:path w="125095" h="326389">
                  <a:moveTo>
                    <a:pt x="3517" y="63436"/>
                  </a:moveTo>
                  <a:lnTo>
                    <a:pt x="30543" y="63436"/>
                  </a:lnTo>
                  <a:lnTo>
                    <a:pt x="30543" y="0"/>
                  </a:lnTo>
                  <a:lnTo>
                    <a:pt x="93979" y="0"/>
                  </a:lnTo>
                  <a:lnTo>
                    <a:pt x="93979" y="63436"/>
                  </a:lnTo>
                  <a:lnTo>
                    <a:pt x="124510" y="63436"/>
                  </a:lnTo>
                </a:path>
              </a:pathLst>
            </a:custGeom>
            <a:ln w="66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161908" y="1924405"/>
              <a:ext cx="1687830" cy="572770"/>
            </a:xfrm>
            <a:custGeom>
              <a:avLst/>
              <a:gdLst/>
              <a:ahLst/>
              <a:cxnLst/>
              <a:rect l="l" t="t" r="r" b="b"/>
              <a:pathLst>
                <a:path w="1687829" h="572769">
                  <a:moveTo>
                    <a:pt x="0" y="572262"/>
                  </a:moveTo>
                  <a:lnTo>
                    <a:pt x="1687830" y="572262"/>
                  </a:lnTo>
                  <a:lnTo>
                    <a:pt x="1687830" y="0"/>
                  </a:lnTo>
                  <a:lnTo>
                    <a:pt x="0" y="0"/>
                  </a:lnTo>
                  <a:lnTo>
                    <a:pt x="0" y="57226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2147299" y="2547274"/>
            <a:ext cx="1571625" cy="22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Signal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modfase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kan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passere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en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balanceret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indgang.</a:t>
            </a:r>
            <a:endParaRPr sz="6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47299" y="1522155"/>
            <a:ext cx="1606550" cy="22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Forstyrrelser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fase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elimineres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en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balanceret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indgang.</a:t>
            </a:r>
            <a:endParaRPr sz="600">
              <a:latin typeface="Arial"/>
              <a:cs typeface="Arial"/>
            </a:endParaRPr>
          </a:p>
        </p:txBody>
      </p:sp>
      <p:pic>
        <p:nvPicPr>
          <p:cNvPr id="32" name="object 3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0320" y="3318535"/>
            <a:ext cx="1691005" cy="1473377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2147299" y="4838199"/>
            <a:ext cx="17176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Maks.</a:t>
            </a:r>
            <a:r>
              <a:rPr sz="600" spc="1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13</a:t>
            </a:r>
            <a:r>
              <a:rPr sz="600" spc="1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mm</a:t>
            </a:r>
            <a:r>
              <a:rPr sz="600" spc="1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opsnoede</a:t>
            </a:r>
            <a:r>
              <a:rPr sz="600" spc="1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kabel</a:t>
            </a:r>
            <a:r>
              <a:rPr sz="600" spc="1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for</a:t>
            </a:r>
            <a:r>
              <a:rPr sz="600" spc="1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Cat.5e</a:t>
            </a:r>
            <a:r>
              <a:rPr sz="600" spc="13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links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på</a:t>
            </a:r>
            <a:r>
              <a:rPr sz="600" spc="8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alle</a:t>
            </a:r>
            <a:r>
              <a:rPr sz="600" spc="9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stik</a:t>
            </a:r>
            <a:r>
              <a:rPr sz="600" spc="9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og</a:t>
            </a:r>
            <a:r>
              <a:rPr sz="600" spc="8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maks.</a:t>
            </a:r>
            <a:r>
              <a:rPr sz="600" spc="9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6</a:t>
            </a:r>
            <a:r>
              <a:rPr sz="600" spc="9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mm</a:t>
            </a:r>
            <a:r>
              <a:rPr sz="600" spc="8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opsnoede</a:t>
            </a:r>
            <a:r>
              <a:rPr sz="600" spc="9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kabel</a:t>
            </a:r>
            <a:r>
              <a:rPr sz="600" spc="90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for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Cat.6/6A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links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på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alle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stik.</a:t>
            </a:r>
            <a:endParaRPr sz="6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338561" y="3803022"/>
            <a:ext cx="7905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Cat.5e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(maks.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13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mm)</a:t>
            </a:r>
            <a:endParaRPr sz="6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338561" y="4543686"/>
            <a:ext cx="82613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Cat.6/6A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(maks.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6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mm)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35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47997" cy="612000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36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40802" y="4432300"/>
            <a:ext cx="2304415" cy="1392555"/>
            <a:chOff x="1540802" y="4397730"/>
            <a:chExt cx="2304415" cy="13925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0802" y="4397730"/>
              <a:ext cx="2018287" cy="139188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42390" y="4399320"/>
              <a:ext cx="2301240" cy="1389380"/>
            </a:xfrm>
            <a:custGeom>
              <a:avLst/>
              <a:gdLst/>
              <a:ahLst/>
              <a:cxnLst/>
              <a:rect l="l" t="t" r="r" b="b"/>
              <a:pathLst>
                <a:path w="2301240" h="1389379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317358"/>
                  </a:lnTo>
                  <a:lnTo>
                    <a:pt x="1124" y="1358981"/>
                  </a:lnTo>
                  <a:lnTo>
                    <a:pt x="8999" y="1380355"/>
                  </a:lnTo>
                  <a:lnTo>
                    <a:pt x="30373" y="1388229"/>
                  </a:lnTo>
                  <a:lnTo>
                    <a:pt x="71996" y="1389354"/>
                  </a:lnTo>
                  <a:lnTo>
                    <a:pt x="2228824" y="1389354"/>
                  </a:lnTo>
                  <a:lnTo>
                    <a:pt x="2270447" y="1388229"/>
                  </a:lnTo>
                  <a:lnTo>
                    <a:pt x="2291821" y="1380355"/>
                  </a:lnTo>
                  <a:lnTo>
                    <a:pt x="2299695" y="1358981"/>
                  </a:lnTo>
                  <a:lnTo>
                    <a:pt x="2300820" y="1317358"/>
                  </a:lnTo>
                  <a:lnTo>
                    <a:pt x="2300820" y="71996"/>
                  </a:lnTo>
                  <a:lnTo>
                    <a:pt x="2299695" y="30373"/>
                  </a:lnTo>
                  <a:lnTo>
                    <a:pt x="2291821" y="8999"/>
                  </a:lnTo>
                  <a:lnTo>
                    <a:pt x="2270447" y="1124"/>
                  </a:lnTo>
                  <a:lnTo>
                    <a:pt x="222882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0802" y="1413675"/>
            <a:ext cx="2100910" cy="6477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11650" y="842585"/>
            <a:ext cx="109093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Ledningernes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farvekode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følger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standarden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EIA/TIA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568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B: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4093" y="2291300"/>
            <a:ext cx="1061720" cy="28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Placeringen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enkelte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efter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farvekode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A.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1650" y="264717"/>
            <a:ext cx="9480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5" dirty="0"/>
              <a:t>Farvekoder</a:t>
            </a:r>
            <a:endParaRPr sz="1400" dirty="0"/>
          </a:p>
        </p:txBody>
      </p:sp>
      <p:sp>
        <p:nvSpPr>
          <p:cNvPr id="10" name="object 10"/>
          <p:cNvSpPr txBox="1"/>
          <p:nvPr/>
        </p:nvSpPr>
        <p:spPr>
          <a:xfrm>
            <a:off x="1607649" y="923586"/>
            <a:ext cx="1174750" cy="534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dirty="0">
                <a:latin typeface="Arial"/>
                <a:cs typeface="Arial"/>
              </a:rPr>
              <a:t>Par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1: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Hvid/blå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–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blå</a:t>
            </a:r>
            <a:endParaRPr sz="700" dirty="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Par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2: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Hvid/orange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–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orange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3: Hvid/grøn – </a:t>
            </a:r>
            <a:r>
              <a:rPr sz="700" spc="-20" dirty="0">
                <a:latin typeface="Arial"/>
                <a:cs typeface="Arial"/>
              </a:rPr>
              <a:t>grøn</a:t>
            </a:r>
            <a:endParaRPr sz="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Par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4: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Hvid/brun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–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brun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42390" y="901593"/>
            <a:ext cx="2301240" cy="1264285"/>
          </a:xfrm>
          <a:custGeom>
            <a:avLst/>
            <a:gdLst/>
            <a:ahLst/>
            <a:cxnLst/>
            <a:rect l="l" t="t" r="r" b="b"/>
            <a:pathLst>
              <a:path w="2301240" h="1264285">
                <a:moveTo>
                  <a:pt x="71996" y="0"/>
                </a:move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1192136"/>
                </a:lnTo>
                <a:lnTo>
                  <a:pt x="1124" y="1233759"/>
                </a:lnTo>
                <a:lnTo>
                  <a:pt x="8999" y="1255133"/>
                </a:lnTo>
                <a:lnTo>
                  <a:pt x="30373" y="1263007"/>
                </a:lnTo>
                <a:lnTo>
                  <a:pt x="71996" y="1264132"/>
                </a:lnTo>
                <a:lnTo>
                  <a:pt x="2228824" y="1264132"/>
                </a:lnTo>
                <a:lnTo>
                  <a:pt x="2270447" y="1263007"/>
                </a:lnTo>
                <a:lnTo>
                  <a:pt x="2291821" y="1255133"/>
                </a:lnTo>
                <a:lnTo>
                  <a:pt x="2299695" y="1233759"/>
                </a:lnTo>
                <a:lnTo>
                  <a:pt x="2300820" y="1192136"/>
                </a:lnTo>
                <a:lnTo>
                  <a:pt x="2300820" y="71996"/>
                </a:lnTo>
                <a:lnTo>
                  <a:pt x="2299695" y="30373"/>
                </a:lnTo>
                <a:lnTo>
                  <a:pt x="2291821" y="8999"/>
                </a:lnTo>
                <a:lnTo>
                  <a:pt x="2270447" y="1124"/>
                </a:lnTo>
                <a:lnTo>
                  <a:pt x="2228824" y="0"/>
                </a:lnTo>
                <a:lnTo>
                  <a:pt x="71996" y="0"/>
                </a:lnTo>
                <a:close/>
              </a:path>
            </a:pathLst>
          </a:custGeom>
          <a:ln w="3175">
            <a:solidFill>
              <a:srgbClr val="009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1522800" y="2339619"/>
            <a:ext cx="2360930" cy="1903095"/>
            <a:chOff x="1522800" y="2339619"/>
            <a:chExt cx="2360930" cy="190309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2800" y="2785300"/>
              <a:ext cx="2360910" cy="141752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543846" y="2341207"/>
              <a:ext cx="2301240" cy="1899920"/>
            </a:xfrm>
            <a:custGeom>
              <a:avLst/>
              <a:gdLst/>
              <a:ahLst/>
              <a:cxnLst/>
              <a:rect l="l" t="t" r="r" b="b"/>
              <a:pathLst>
                <a:path w="2301240" h="189992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827809"/>
                  </a:lnTo>
                  <a:lnTo>
                    <a:pt x="1124" y="1869432"/>
                  </a:lnTo>
                  <a:lnTo>
                    <a:pt x="8999" y="1890806"/>
                  </a:lnTo>
                  <a:lnTo>
                    <a:pt x="30373" y="1898680"/>
                  </a:lnTo>
                  <a:lnTo>
                    <a:pt x="71996" y="1899805"/>
                  </a:lnTo>
                  <a:lnTo>
                    <a:pt x="2228824" y="1899805"/>
                  </a:lnTo>
                  <a:lnTo>
                    <a:pt x="2270447" y="1898680"/>
                  </a:lnTo>
                  <a:lnTo>
                    <a:pt x="2291821" y="1890806"/>
                  </a:lnTo>
                  <a:lnTo>
                    <a:pt x="2299695" y="1869432"/>
                  </a:lnTo>
                  <a:lnTo>
                    <a:pt x="2300820" y="1827809"/>
                  </a:lnTo>
                  <a:lnTo>
                    <a:pt x="2300820" y="71996"/>
                  </a:lnTo>
                  <a:lnTo>
                    <a:pt x="2299695" y="30373"/>
                  </a:lnTo>
                  <a:lnTo>
                    <a:pt x="2291821" y="8999"/>
                  </a:lnTo>
                  <a:lnTo>
                    <a:pt x="2270447" y="1124"/>
                  </a:lnTo>
                  <a:lnTo>
                    <a:pt x="222882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20655" y="2755801"/>
              <a:ext cx="558165" cy="154940"/>
            </a:xfrm>
            <a:custGeom>
              <a:avLst/>
              <a:gdLst/>
              <a:ahLst/>
              <a:cxnLst/>
              <a:rect l="l" t="t" r="r" b="b"/>
              <a:pathLst>
                <a:path w="558164" h="154939">
                  <a:moveTo>
                    <a:pt x="0" y="154698"/>
                  </a:moveTo>
                  <a:lnTo>
                    <a:pt x="0" y="0"/>
                  </a:lnTo>
                  <a:lnTo>
                    <a:pt x="557999" y="0"/>
                  </a:lnTo>
                  <a:lnTo>
                    <a:pt x="557999" y="154698"/>
                  </a:lnTo>
                </a:path>
              </a:pathLst>
            </a:custGeom>
            <a:ln w="6349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07945" y="2897809"/>
              <a:ext cx="583565" cy="25400"/>
            </a:xfrm>
            <a:custGeom>
              <a:avLst/>
              <a:gdLst/>
              <a:ahLst/>
              <a:cxnLst/>
              <a:rect l="l" t="t" r="r" b="b"/>
              <a:pathLst>
                <a:path w="583564" h="25400">
                  <a:moveTo>
                    <a:pt x="25400" y="5689"/>
                  </a:moveTo>
                  <a:lnTo>
                    <a:pt x="19710" y="0"/>
                  </a:lnTo>
                  <a:lnTo>
                    <a:pt x="5689" y="0"/>
                  </a:lnTo>
                  <a:lnTo>
                    <a:pt x="0" y="5689"/>
                  </a:lnTo>
                  <a:lnTo>
                    <a:pt x="0" y="19723"/>
                  </a:lnTo>
                  <a:lnTo>
                    <a:pt x="5689" y="25400"/>
                  </a:lnTo>
                  <a:lnTo>
                    <a:pt x="12700" y="25400"/>
                  </a:lnTo>
                  <a:lnTo>
                    <a:pt x="19710" y="25400"/>
                  </a:lnTo>
                  <a:lnTo>
                    <a:pt x="25400" y="19723"/>
                  </a:lnTo>
                  <a:lnTo>
                    <a:pt x="25400" y="5689"/>
                  </a:lnTo>
                  <a:close/>
                </a:path>
                <a:path w="583564" h="25400">
                  <a:moveTo>
                    <a:pt x="583399" y="5689"/>
                  </a:moveTo>
                  <a:lnTo>
                    <a:pt x="577710" y="0"/>
                  </a:lnTo>
                  <a:lnTo>
                    <a:pt x="563689" y="0"/>
                  </a:lnTo>
                  <a:lnTo>
                    <a:pt x="557999" y="5689"/>
                  </a:lnTo>
                  <a:lnTo>
                    <a:pt x="557999" y="19723"/>
                  </a:lnTo>
                  <a:lnTo>
                    <a:pt x="563689" y="25400"/>
                  </a:lnTo>
                  <a:lnTo>
                    <a:pt x="570699" y="25400"/>
                  </a:lnTo>
                  <a:lnTo>
                    <a:pt x="577710" y="25400"/>
                  </a:lnTo>
                  <a:lnTo>
                    <a:pt x="583399" y="19723"/>
                  </a:lnTo>
                  <a:lnTo>
                    <a:pt x="583399" y="5689"/>
                  </a:lnTo>
                  <a:close/>
                </a:path>
              </a:pathLst>
            </a:custGeom>
            <a:solidFill>
              <a:srgbClr val="009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276655" y="2665816"/>
              <a:ext cx="846455" cy="247015"/>
            </a:xfrm>
            <a:custGeom>
              <a:avLst/>
              <a:gdLst/>
              <a:ahLst/>
              <a:cxnLst/>
              <a:rect l="l" t="t" r="r" b="b"/>
              <a:pathLst>
                <a:path w="846455" h="247014">
                  <a:moveTo>
                    <a:pt x="0" y="246494"/>
                  </a:moveTo>
                  <a:lnTo>
                    <a:pt x="0" y="0"/>
                  </a:lnTo>
                  <a:lnTo>
                    <a:pt x="846429" y="0"/>
                  </a:lnTo>
                  <a:lnTo>
                    <a:pt x="846429" y="246494"/>
                  </a:lnTo>
                </a:path>
              </a:pathLst>
            </a:custGeom>
            <a:ln w="6350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263952" y="2899613"/>
              <a:ext cx="871855" cy="25400"/>
            </a:xfrm>
            <a:custGeom>
              <a:avLst/>
              <a:gdLst/>
              <a:ahLst/>
              <a:cxnLst/>
              <a:rect l="l" t="t" r="r" b="b"/>
              <a:pathLst>
                <a:path w="871855" h="25400">
                  <a:moveTo>
                    <a:pt x="25400" y="5689"/>
                  </a:moveTo>
                  <a:lnTo>
                    <a:pt x="19710" y="0"/>
                  </a:lnTo>
                  <a:lnTo>
                    <a:pt x="5689" y="0"/>
                  </a:lnTo>
                  <a:lnTo>
                    <a:pt x="0" y="5689"/>
                  </a:lnTo>
                  <a:lnTo>
                    <a:pt x="0" y="19723"/>
                  </a:lnTo>
                  <a:lnTo>
                    <a:pt x="5689" y="25400"/>
                  </a:lnTo>
                  <a:lnTo>
                    <a:pt x="12700" y="25400"/>
                  </a:lnTo>
                  <a:lnTo>
                    <a:pt x="19710" y="25400"/>
                  </a:lnTo>
                  <a:lnTo>
                    <a:pt x="25400" y="19723"/>
                  </a:lnTo>
                  <a:lnTo>
                    <a:pt x="25400" y="5689"/>
                  </a:lnTo>
                  <a:close/>
                </a:path>
                <a:path w="871855" h="25400">
                  <a:moveTo>
                    <a:pt x="871816" y="5689"/>
                  </a:moveTo>
                  <a:lnTo>
                    <a:pt x="866127" y="0"/>
                  </a:lnTo>
                  <a:lnTo>
                    <a:pt x="852106" y="0"/>
                  </a:lnTo>
                  <a:lnTo>
                    <a:pt x="846416" y="5689"/>
                  </a:lnTo>
                  <a:lnTo>
                    <a:pt x="846416" y="19723"/>
                  </a:lnTo>
                  <a:lnTo>
                    <a:pt x="852106" y="25400"/>
                  </a:lnTo>
                  <a:lnTo>
                    <a:pt x="859116" y="25400"/>
                  </a:lnTo>
                  <a:lnTo>
                    <a:pt x="866127" y="25400"/>
                  </a:lnTo>
                  <a:lnTo>
                    <a:pt x="871816" y="19723"/>
                  </a:lnTo>
                  <a:lnTo>
                    <a:pt x="871816" y="5689"/>
                  </a:lnTo>
                  <a:close/>
                </a:path>
              </a:pathLst>
            </a:custGeom>
            <a:solidFill>
              <a:srgbClr val="009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130430" y="2575811"/>
              <a:ext cx="1136650" cy="336550"/>
            </a:xfrm>
            <a:custGeom>
              <a:avLst/>
              <a:gdLst/>
              <a:ahLst/>
              <a:cxnLst/>
              <a:rect l="l" t="t" r="r" b="b"/>
              <a:pathLst>
                <a:path w="1136650" h="336550">
                  <a:moveTo>
                    <a:pt x="0" y="336499"/>
                  </a:moveTo>
                  <a:lnTo>
                    <a:pt x="0" y="0"/>
                  </a:lnTo>
                  <a:lnTo>
                    <a:pt x="1136650" y="0"/>
                  </a:lnTo>
                  <a:lnTo>
                    <a:pt x="1136650" y="336499"/>
                  </a:lnTo>
                </a:path>
              </a:pathLst>
            </a:custGeom>
            <a:ln w="6349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117725" y="2899613"/>
              <a:ext cx="1162050" cy="25400"/>
            </a:xfrm>
            <a:custGeom>
              <a:avLst/>
              <a:gdLst/>
              <a:ahLst/>
              <a:cxnLst/>
              <a:rect l="l" t="t" r="r" b="b"/>
              <a:pathLst>
                <a:path w="1162050" h="25400">
                  <a:moveTo>
                    <a:pt x="25400" y="5676"/>
                  </a:moveTo>
                  <a:lnTo>
                    <a:pt x="19710" y="0"/>
                  </a:lnTo>
                  <a:lnTo>
                    <a:pt x="5689" y="0"/>
                  </a:lnTo>
                  <a:lnTo>
                    <a:pt x="0" y="5676"/>
                  </a:lnTo>
                  <a:lnTo>
                    <a:pt x="0" y="19710"/>
                  </a:lnTo>
                  <a:lnTo>
                    <a:pt x="5689" y="25400"/>
                  </a:lnTo>
                  <a:lnTo>
                    <a:pt x="12700" y="25400"/>
                  </a:lnTo>
                  <a:lnTo>
                    <a:pt x="19710" y="25400"/>
                  </a:lnTo>
                  <a:lnTo>
                    <a:pt x="25400" y="19710"/>
                  </a:lnTo>
                  <a:lnTo>
                    <a:pt x="25400" y="5676"/>
                  </a:lnTo>
                  <a:close/>
                </a:path>
                <a:path w="1162050" h="25400">
                  <a:moveTo>
                    <a:pt x="1162050" y="5676"/>
                  </a:moveTo>
                  <a:lnTo>
                    <a:pt x="1156360" y="0"/>
                  </a:lnTo>
                  <a:lnTo>
                    <a:pt x="1142339" y="0"/>
                  </a:lnTo>
                  <a:lnTo>
                    <a:pt x="1136650" y="5676"/>
                  </a:lnTo>
                  <a:lnTo>
                    <a:pt x="1136650" y="19710"/>
                  </a:lnTo>
                  <a:lnTo>
                    <a:pt x="1142339" y="25400"/>
                  </a:lnTo>
                  <a:lnTo>
                    <a:pt x="1149350" y="25400"/>
                  </a:lnTo>
                  <a:lnTo>
                    <a:pt x="1156360" y="25400"/>
                  </a:lnTo>
                  <a:lnTo>
                    <a:pt x="1162050" y="19710"/>
                  </a:lnTo>
                  <a:lnTo>
                    <a:pt x="1162050" y="5676"/>
                  </a:lnTo>
                  <a:close/>
                </a:path>
              </a:pathLst>
            </a:custGeom>
            <a:solidFill>
              <a:srgbClr val="009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939630" y="2485811"/>
              <a:ext cx="1513205" cy="424815"/>
            </a:xfrm>
            <a:custGeom>
              <a:avLst/>
              <a:gdLst/>
              <a:ahLst/>
              <a:cxnLst/>
              <a:rect l="l" t="t" r="r" b="b"/>
              <a:pathLst>
                <a:path w="1513204" h="424814">
                  <a:moveTo>
                    <a:pt x="0" y="424687"/>
                  </a:moveTo>
                  <a:lnTo>
                    <a:pt x="0" y="0"/>
                  </a:lnTo>
                  <a:lnTo>
                    <a:pt x="1512849" y="0"/>
                  </a:lnTo>
                  <a:lnTo>
                    <a:pt x="1512849" y="424687"/>
                  </a:lnTo>
                </a:path>
              </a:pathLst>
            </a:custGeom>
            <a:ln w="6350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926920" y="2897809"/>
              <a:ext cx="1538605" cy="25400"/>
            </a:xfrm>
            <a:custGeom>
              <a:avLst/>
              <a:gdLst/>
              <a:ahLst/>
              <a:cxnLst/>
              <a:rect l="l" t="t" r="r" b="b"/>
              <a:pathLst>
                <a:path w="1538604" h="25400">
                  <a:moveTo>
                    <a:pt x="25400" y="5689"/>
                  </a:moveTo>
                  <a:lnTo>
                    <a:pt x="19710" y="0"/>
                  </a:lnTo>
                  <a:lnTo>
                    <a:pt x="5689" y="0"/>
                  </a:lnTo>
                  <a:lnTo>
                    <a:pt x="0" y="5689"/>
                  </a:lnTo>
                  <a:lnTo>
                    <a:pt x="0" y="19723"/>
                  </a:lnTo>
                  <a:lnTo>
                    <a:pt x="5689" y="25400"/>
                  </a:lnTo>
                  <a:lnTo>
                    <a:pt x="12700" y="25400"/>
                  </a:lnTo>
                  <a:lnTo>
                    <a:pt x="19710" y="25400"/>
                  </a:lnTo>
                  <a:lnTo>
                    <a:pt x="25400" y="19723"/>
                  </a:lnTo>
                  <a:lnTo>
                    <a:pt x="25400" y="5689"/>
                  </a:lnTo>
                  <a:close/>
                </a:path>
                <a:path w="1538604" h="25400">
                  <a:moveTo>
                    <a:pt x="1538249" y="5689"/>
                  </a:moveTo>
                  <a:lnTo>
                    <a:pt x="1532559" y="0"/>
                  </a:lnTo>
                  <a:lnTo>
                    <a:pt x="1518539" y="0"/>
                  </a:lnTo>
                  <a:lnTo>
                    <a:pt x="1512849" y="5689"/>
                  </a:lnTo>
                  <a:lnTo>
                    <a:pt x="1512849" y="19723"/>
                  </a:lnTo>
                  <a:lnTo>
                    <a:pt x="1518539" y="25400"/>
                  </a:lnTo>
                  <a:lnTo>
                    <a:pt x="1525549" y="25400"/>
                  </a:lnTo>
                  <a:lnTo>
                    <a:pt x="1532559" y="25400"/>
                  </a:lnTo>
                  <a:lnTo>
                    <a:pt x="1538249" y="19723"/>
                  </a:lnTo>
                  <a:lnTo>
                    <a:pt x="1538249" y="5689"/>
                  </a:lnTo>
                  <a:close/>
                </a:path>
              </a:pathLst>
            </a:custGeom>
            <a:solidFill>
              <a:srgbClr val="009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373430" y="3123956"/>
              <a:ext cx="605790" cy="154940"/>
            </a:xfrm>
            <a:custGeom>
              <a:avLst/>
              <a:gdLst/>
              <a:ahLst/>
              <a:cxnLst/>
              <a:rect l="l" t="t" r="r" b="b"/>
              <a:pathLst>
                <a:path w="605789" h="154939">
                  <a:moveTo>
                    <a:pt x="0" y="0"/>
                  </a:moveTo>
                  <a:lnTo>
                    <a:pt x="0" y="154698"/>
                  </a:lnTo>
                  <a:lnTo>
                    <a:pt x="605231" y="154698"/>
                  </a:lnTo>
                  <a:lnTo>
                    <a:pt x="605231" y="0"/>
                  </a:lnTo>
                </a:path>
              </a:pathLst>
            </a:custGeom>
            <a:ln w="6350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360726" y="3111258"/>
              <a:ext cx="631190" cy="25400"/>
            </a:xfrm>
            <a:custGeom>
              <a:avLst/>
              <a:gdLst/>
              <a:ahLst/>
              <a:cxnLst/>
              <a:rect l="l" t="t" r="r" b="b"/>
              <a:pathLst>
                <a:path w="631189" h="25400">
                  <a:moveTo>
                    <a:pt x="25400" y="5676"/>
                  </a:moveTo>
                  <a:lnTo>
                    <a:pt x="19710" y="0"/>
                  </a:lnTo>
                  <a:lnTo>
                    <a:pt x="12700" y="0"/>
                  </a:lnTo>
                  <a:lnTo>
                    <a:pt x="5689" y="0"/>
                  </a:lnTo>
                  <a:lnTo>
                    <a:pt x="0" y="5676"/>
                  </a:lnTo>
                  <a:lnTo>
                    <a:pt x="0" y="19710"/>
                  </a:lnTo>
                  <a:lnTo>
                    <a:pt x="5689" y="25400"/>
                  </a:lnTo>
                  <a:lnTo>
                    <a:pt x="19710" y="25400"/>
                  </a:lnTo>
                  <a:lnTo>
                    <a:pt x="25400" y="19710"/>
                  </a:lnTo>
                  <a:lnTo>
                    <a:pt x="25400" y="5676"/>
                  </a:lnTo>
                  <a:close/>
                </a:path>
                <a:path w="631189" h="25400">
                  <a:moveTo>
                    <a:pt x="630618" y="5676"/>
                  </a:moveTo>
                  <a:lnTo>
                    <a:pt x="624928" y="0"/>
                  </a:lnTo>
                  <a:lnTo>
                    <a:pt x="617918" y="0"/>
                  </a:lnTo>
                  <a:lnTo>
                    <a:pt x="610908" y="0"/>
                  </a:lnTo>
                  <a:lnTo>
                    <a:pt x="605218" y="5676"/>
                  </a:lnTo>
                  <a:lnTo>
                    <a:pt x="605218" y="19710"/>
                  </a:lnTo>
                  <a:lnTo>
                    <a:pt x="610908" y="25400"/>
                  </a:lnTo>
                  <a:lnTo>
                    <a:pt x="624928" y="25400"/>
                  </a:lnTo>
                  <a:lnTo>
                    <a:pt x="630618" y="19710"/>
                  </a:lnTo>
                  <a:lnTo>
                    <a:pt x="630618" y="5676"/>
                  </a:lnTo>
                  <a:close/>
                </a:path>
              </a:pathLst>
            </a:custGeom>
            <a:solidFill>
              <a:srgbClr val="009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222230" y="3123956"/>
              <a:ext cx="1014730" cy="245110"/>
            </a:xfrm>
            <a:custGeom>
              <a:avLst/>
              <a:gdLst/>
              <a:ahLst/>
              <a:cxnLst/>
              <a:rect l="l" t="t" r="r" b="b"/>
              <a:pathLst>
                <a:path w="1014730" h="245110">
                  <a:moveTo>
                    <a:pt x="0" y="0"/>
                  </a:moveTo>
                  <a:lnTo>
                    <a:pt x="0" y="244703"/>
                  </a:lnTo>
                  <a:lnTo>
                    <a:pt x="1014247" y="244703"/>
                  </a:lnTo>
                  <a:lnTo>
                    <a:pt x="1014247" y="0"/>
                  </a:lnTo>
                </a:path>
              </a:pathLst>
            </a:custGeom>
            <a:ln w="6350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209520" y="3111258"/>
              <a:ext cx="1040130" cy="25400"/>
            </a:xfrm>
            <a:custGeom>
              <a:avLst/>
              <a:gdLst/>
              <a:ahLst/>
              <a:cxnLst/>
              <a:rect l="l" t="t" r="r" b="b"/>
              <a:pathLst>
                <a:path w="1040130" h="25400">
                  <a:moveTo>
                    <a:pt x="25400" y="5676"/>
                  </a:moveTo>
                  <a:lnTo>
                    <a:pt x="19710" y="0"/>
                  </a:lnTo>
                  <a:lnTo>
                    <a:pt x="12700" y="0"/>
                  </a:lnTo>
                  <a:lnTo>
                    <a:pt x="5689" y="0"/>
                  </a:lnTo>
                  <a:lnTo>
                    <a:pt x="0" y="5676"/>
                  </a:lnTo>
                  <a:lnTo>
                    <a:pt x="0" y="19710"/>
                  </a:lnTo>
                  <a:lnTo>
                    <a:pt x="5689" y="25400"/>
                  </a:lnTo>
                  <a:lnTo>
                    <a:pt x="19710" y="25400"/>
                  </a:lnTo>
                  <a:lnTo>
                    <a:pt x="25400" y="19710"/>
                  </a:lnTo>
                  <a:lnTo>
                    <a:pt x="25400" y="5676"/>
                  </a:lnTo>
                  <a:close/>
                </a:path>
                <a:path w="1040130" h="25400">
                  <a:moveTo>
                    <a:pt x="1039660" y="5676"/>
                  </a:moveTo>
                  <a:lnTo>
                    <a:pt x="1033970" y="0"/>
                  </a:lnTo>
                  <a:lnTo>
                    <a:pt x="1026960" y="0"/>
                  </a:lnTo>
                  <a:lnTo>
                    <a:pt x="1019949" y="0"/>
                  </a:lnTo>
                  <a:lnTo>
                    <a:pt x="1014260" y="5676"/>
                  </a:lnTo>
                  <a:lnTo>
                    <a:pt x="1014260" y="19710"/>
                  </a:lnTo>
                  <a:lnTo>
                    <a:pt x="1019949" y="25400"/>
                  </a:lnTo>
                  <a:lnTo>
                    <a:pt x="1033970" y="25400"/>
                  </a:lnTo>
                  <a:lnTo>
                    <a:pt x="1039660" y="19710"/>
                  </a:lnTo>
                  <a:lnTo>
                    <a:pt x="1039660" y="5676"/>
                  </a:lnTo>
                  <a:close/>
                </a:path>
              </a:pathLst>
            </a:custGeom>
            <a:solidFill>
              <a:srgbClr val="009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029630" y="3123956"/>
              <a:ext cx="1405255" cy="335280"/>
            </a:xfrm>
            <a:custGeom>
              <a:avLst/>
              <a:gdLst/>
              <a:ahLst/>
              <a:cxnLst/>
              <a:rect l="l" t="t" r="r" b="b"/>
              <a:pathLst>
                <a:path w="1405254" h="335279">
                  <a:moveTo>
                    <a:pt x="0" y="0"/>
                  </a:moveTo>
                  <a:lnTo>
                    <a:pt x="0" y="334695"/>
                  </a:lnTo>
                  <a:lnTo>
                    <a:pt x="1404848" y="334695"/>
                  </a:lnTo>
                  <a:lnTo>
                    <a:pt x="1404848" y="0"/>
                  </a:lnTo>
                </a:path>
              </a:pathLst>
            </a:custGeom>
            <a:ln w="6350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016925" y="3111258"/>
              <a:ext cx="1430655" cy="25400"/>
            </a:xfrm>
            <a:custGeom>
              <a:avLst/>
              <a:gdLst/>
              <a:ahLst/>
              <a:cxnLst/>
              <a:rect l="l" t="t" r="r" b="b"/>
              <a:pathLst>
                <a:path w="1430654" h="25400">
                  <a:moveTo>
                    <a:pt x="25400" y="5689"/>
                  </a:moveTo>
                  <a:lnTo>
                    <a:pt x="19710" y="0"/>
                  </a:lnTo>
                  <a:lnTo>
                    <a:pt x="12700" y="0"/>
                  </a:lnTo>
                  <a:lnTo>
                    <a:pt x="5689" y="0"/>
                  </a:lnTo>
                  <a:lnTo>
                    <a:pt x="0" y="5689"/>
                  </a:lnTo>
                  <a:lnTo>
                    <a:pt x="0" y="19723"/>
                  </a:lnTo>
                  <a:lnTo>
                    <a:pt x="5689" y="25400"/>
                  </a:lnTo>
                  <a:lnTo>
                    <a:pt x="19710" y="25400"/>
                  </a:lnTo>
                  <a:lnTo>
                    <a:pt x="25400" y="19723"/>
                  </a:lnTo>
                  <a:lnTo>
                    <a:pt x="25400" y="5689"/>
                  </a:lnTo>
                  <a:close/>
                </a:path>
                <a:path w="1430654" h="25400">
                  <a:moveTo>
                    <a:pt x="1430248" y="5689"/>
                  </a:moveTo>
                  <a:lnTo>
                    <a:pt x="1424559" y="0"/>
                  </a:lnTo>
                  <a:lnTo>
                    <a:pt x="1417548" y="0"/>
                  </a:lnTo>
                  <a:lnTo>
                    <a:pt x="1410538" y="0"/>
                  </a:lnTo>
                  <a:lnTo>
                    <a:pt x="1404848" y="5689"/>
                  </a:lnTo>
                  <a:lnTo>
                    <a:pt x="1404848" y="19723"/>
                  </a:lnTo>
                  <a:lnTo>
                    <a:pt x="1410538" y="25400"/>
                  </a:lnTo>
                  <a:lnTo>
                    <a:pt x="1424559" y="25400"/>
                  </a:lnTo>
                  <a:lnTo>
                    <a:pt x="1430248" y="19723"/>
                  </a:lnTo>
                  <a:lnTo>
                    <a:pt x="1430248" y="5689"/>
                  </a:lnTo>
                  <a:close/>
                </a:path>
              </a:pathLst>
            </a:custGeom>
            <a:solidFill>
              <a:srgbClr val="009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880229" y="3123956"/>
              <a:ext cx="1692910" cy="424815"/>
            </a:xfrm>
            <a:custGeom>
              <a:avLst/>
              <a:gdLst/>
              <a:ahLst/>
              <a:cxnLst/>
              <a:rect l="l" t="t" r="r" b="b"/>
              <a:pathLst>
                <a:path w="1692910" h="424814">
                  <a:moveTo>
                    <a:pt x="0" y="0"/>
                  </a:moveTo>
                  <a:lnTo>
                    <a:pt x="0" y="424688"/>
                  </a:lnTo>
                  <a:lnTo>
                    <a:pt x="1692846" y="424688"/>
                  </a:lnTo>
                  <a:lnTo>
                    <a:pt x="1692846" y="0"/>
                  </a:lnTo>
                </a:path>
              </a:pathLst>
            </a:custGeom>
            <a:ln w="6350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867522" y="3111258"/>
              <a:ext cx="1718310" cy="25400"/>
            </a:xfrm>
            <a:custGeom>
              <a:avLst/>
              <a:gdLst/>
              <a:ahLst/>
              <a:cxnLst/>
              <a:rect l="l" t="t" r="r" b="b"/>
              <a:pathLst>
                <a:path w="1718310" h="25400">
                  <a:moveTo>
                    <a:pt x="25400" y="5676"/>
                  </a:moveTo>
                  <a:lnTo>
                    <a:pt x="19710" y="0"/>
                  </a:lnTo>
                  <a:lnTo>
                    <a:pt x="12700" y="0"/>
                  </a:lnTo>
                  <a:lnTo>
                    <a:pt x="5689" y="0"/>
                  </a:lnTo>
                  <a:lnTo>
                    <a:pt x="0" y="5676"/>
                  </a:lnTo>
                  <a:lnTo>
                    <a:pt x="0" y="19710"/>
                  </a:lnTo>
                  <a:lnTo>
                    <a:pt x="5689" y="25400"/>
                  </a:lnTo>
                  <a:lnTo>
                    <a:pt x="19710" y="25400"/>
                  </a:lnTo>
                  <a:lnTo>
                    <a:pt x="25400" y="19710"/>
                  </a:lnTo>
                  <a:lnTo>
                    <a:pt x="25400" y="5676"/>
                  </a:lnTo>
                  <a:close/>
                </a:path>
                <a:path w="1718310" h="25400">
                  <a:moveTo>
                    <a:pt x="1718246" y="5676"/>
                  </a:moveTo>
                  <a:lnTo>
                    <a:pt x="1712556" y="0"/>
                  </a:lnTo>
                  <a:lnTo>
                    <a:pt x="1705546" y="0"/>
                  </a:lnTo>
                  <a:lnTo>
                    <a:pt x="1698536" y="0"/>
                  </a:lnTo>
                  <a:lnTo>
                    <a:pt x="1692846" y="5676"/>
                  </a:lnTo>
                  <a:lnTo>
                    <a:pt x="1692846" y="19710"/>
                  </a:lnTo>
                  <a:lnTo>
                    <a:pt x="1698536" y="25400"/>
                  </a:lnTo>
                  <a:lnTo>
                    <a:pt x="1712556" y="25400"/>
                  </a:lnTo>
                  <a:lnTo>
                    <a:pt x="1718246" y="19710"/>
                  </a:lnTo>
                  <a:lnTo>
                    <a:pt x="1718246" y="5676"/>
                  </a:lnTo>
                  <a:close/>
                </a:path>
              </a:pathLst>
            </a:custGeom>
            <a:solidFill>
              <a:srgbClr val="009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5055" y="3492362"/>
              <a:ext cx="114680" cy="11468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77535" y="3400722"/>
              <a:ext cx="114680" cy="11468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80074" y="3310722"/>
              <a:ext cx="114680" cy="11468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22496" y="3220923"/>
              <a:ext cx="114680" cy="114681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2947461" y="3209855"/>
            <a:ext cx="654050" cy="38671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500">
              <a:latin typeface="Calibri"/>
              <a:cs typeface="Calibri"/>
            </a:endParaRPr>
          </a:p>
          <a:p>
            <a:pPr marL="269875">
              <a:lnSpc>
                <a:spcPct val="100000"/>
              </a:lnSpc>
              <a:spcBef>
                <a:spcPts val="11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500">
              <a:latin typeface="Calibri"/>
              <a:cs typeface="Calibri"/>
            </a:endParaRPr>
          </a:p>
          <a:p>
            <a:pPr marL="467359">
              <a:lnSpc>
                <a:spcPct val="100000"/>
              </a:lnSpc>
              <a:spcBef>
                <a:spcPts val="105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500">
              <a:latin typeface="Calibri"/>
              <a:cs typeface="Calibri"/>
            </a:endParaRPr>
          </a:p>
          <a:p>
            <a:pPr marL="605155">
              <a:lnSpc>
                <a:spcPct val="100000"/>
              </a:lnSpc>
              <a:spcBef>
                <a:spcPts val="125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2921595" y="2610003"/>
            <a:ext cx="255904" cy="202565"/>
            <a:chOff x="2921595" y="2610003"/>
            <a:chExt cx="255904" cy="202565"/>
          </a:xfrm>
        </p:grpSpPr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1595" y="2697515"/>
              <a:ext cx="114680" cy="11468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62356" y="2610003"/>
              <a:ext cx="114680" cy="114680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2946561" y="2601223"/>
            <a:ext cx="201930" cy="20066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53035">
              <a:lnSpc>
                <a:spcPct val="100000"/>
              </a:lnSpc>
              <a:spcBef>
                <a:spcPts val="19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40" name="object 4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07614" y="2518203"/>
            <a:ext cx="114680" cy="114680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3232580" y="2520734"/>
            <a:ext cx="6159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42" name="object 4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96499" y="2428466"/>
            <a:ext cx="114680" cy="114680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3421465" y="2430996"/>
            <a:ext cx="6159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31299" y="5553635"/>
            <a:ext cx="1189355" cy="464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I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tilfælde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fejl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kan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konnektorerne re-</a:t>
            </a:r>
            <a:r>
              <a:rPr sz="700" spc="-10" dirty="0">
                <a:latin typeface="Arial"/>
                <a:cs typeface="Arial"/>
              </a:rPr>
              <a:t>termineres.</a:t>
            </a:r>
            <a:endParaRPr sz="700">
              <a:latin typeface="Arial"/>
              <a:cs typeface="Arial"/>
            </a:endParaRPr>
          </a:p>
          <a:p>
            <a:pPr marR="88265" algn="r">
              <a:lnSpc>
                <a:spcPct val="100000"/>
              </a:lnSpc>
              <a:spcBef>
                <a:spcPts val="615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37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31299" y="4778871"/>
            <a:ext cx="988694" cy="6737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Husk!</a:t>
            </a:r>
            <a:endParaRPr sz="800" dirty="0">
              <a:latin typeface="Calibri"/>
              <a:cs typeface="Calibri"/>
            </a:endParaRPr>
          </a:p>
          <a:p>
            <a:pPr marL="12700" marR="33020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Der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konnekteres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efter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samme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farvekodnings-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princip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(568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B)</a:t>
            </a:r>
            <a:endParaRPr sz="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i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begge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ender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link.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503" y="840363"/>
            <a:ext cx="2251075" cy="2921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EIA/TIA</a:t>
            </a:r>
            <a:r>
              <a:rPr sz="800" spc="31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30" dirty="0">
                <a:solidFill>
                  <a:srgbClr val="009735"/>
                </a:solidFill>
                <a:latin typeface="Calibri"/>
                <a:cs typeface="Calibri"/>
              </a:rPr>
              <a:t>568A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00" spc="-10" dirty="0">
                <a:latin typeface="Arial"/>
                <a:cs typeface="Arial"/>
              </a:rPr>
              <a:t>Konnektorerne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farvekodede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henhold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EIA/TIA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568A.</a:t>
            </a:r>
            <a:endParaRPr sz="70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43999" y="1177201"/>
            <a:ext cx="1079995" cy="152707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3999" y="3186900"/>
            <a:ext cx="1079995" cy="152707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83503" y="2850107"/>
            <a:ext cx="2248535" cy="2921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EIA/TIA</a:t>
            </a:r>
            <a:r>
              <a:rPr sz="800" spc="31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009735"/>
                </a:solidFill>
                <a:latin typeface="Calibri"/>
                <a:cs typeface="Calibri"/>
              </a:rPr>
              <a:t>568B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00" spc="-10" dirty="0">
                <a:latin typeface="Arial"/>
                <a:cs typeface="Arial"/>
              </a:rPr>
              <a:t>Konnektorerne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farvekodede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henhold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EIA/TIA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568B.</a:t>
            </a:r>
            <a:endParaRPr sz="700" dirty="0">
              <a:latin typeface="Arial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063824"/>
              </p:ext>
            </p:extLst>
          </p:nvPr>
        </p:nvGraphicFramePr>
        <p:xfrm>
          <a:off x="373626" y="1170039"/>
          <a:ext cx="2326150" cy="1555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4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2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397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Kontakt/pin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Farve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solidFill>
                      <a:srgbClr val="0097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704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Hvid-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grøn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704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20" dirty="0">
                          <a:latin typeface="Arial"/>
                          <a:cs typeface="Arial"/>
                        </a:rPr>
                        <a:t>Grøn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704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Hvid-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orange</a:t>
                      </a:r>
                      <a:endParaRPr sz="700" dirty="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704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4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Blå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704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5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Hvid-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blå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2704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6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Orange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2704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7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Hvid-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brun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2704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8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spc="-20" dirty="0">
                          <a:latin typeface="Arial"/>
                          <a:cs typeface="Arial"/>
                        </a:rPr>
                        <a:t>Brun</a:t>
                      </a:r>
                      <a:endParaRPr sz="700" dirty="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95998" y="3188131"/>
          <a:ext cx="2303778" cy="1550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5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335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Kontakt/pin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Farve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solidFill>
                      <a:srgbClr val="0097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Hvid-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orange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Orange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3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Hvid-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grøn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4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Blå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5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Hvid-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blå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6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spc="-20" dirty="0">
                          <a:latin typeface="Arial"/>
                          <a:cs typeface="Arial"/>
                        </a:rPr>
                        <a:t>Grøn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7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Hvid-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brun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8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700" spc="-20" dirty="0">
                          <a:latin typeface="Arial"/>
                          <a:cs typeface="Arial"/>
                        </a:rPr>
                        <a:t>Brun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844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395999" y="5269151"/>
            <a:ext cx="2302510" cy="0"/>
          </a:xfrm>
          <a:custGeom>
            <a:avLst/>
            <a:gdLst/>
            <a:ahLst/>
            <a:cxnLst/>
            <a:rect l="l" t="t" r="r" b="b"/>
            <a:pathLst>
              <a:path w="2302510">
                <a:moveTo>
                  <a:pt x="0" y="0"/>
                </a:moveTo>
                <a:lnTo>
                  <a:pt x="230240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5999" y="5441692"/>
            <a:ext cx="2302510" cy="0"/>
          </a:xfrm>
          <a:custGeom>
            <a:avLst/>
            <a:gdLst/>
            <a:ahLst/>
            <a:cxnLst/>
            <a:rect l="l" t="t" r="r" b="b"/>
            <a:pathLst>
              <a:path w="2302510">
                <a:moveTo>
                  <a:pt x="0" y="0"/>
                </a:moveTo>
                <a:lnTo>
                  <a:pt x="230240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5999" y="5614234"/>
            <a:ext cx="2302510" cy="0"/>
          </a:xfrm>
          <a:custGeom>
            <a:avLst/>
            <a:gdLst/>
            <a:ahLst/>
            <a:cxnLst/>
            <a:rect l="l" t="t" r="r" b="b"/>
            <a:pathLst>
              <a:path w="2302510">
                <a:moveTo>
                  <a:pt x="0" y="0"/>
                </a:moveTo>
                <a:lnTo>
                  <a:pt x="230240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5999" y="5786775"/>
            <a:ext cx="2302510" cy="0"/>
          </a:xfrm>
          <a:custGeom>
            <a:avLst/>
            <a:gdLst/>
            <a:ahLst/>
            <a:cxnLst/>
            <a:rect l="l" t="t" r="r" b="b"/>
            <a:pathLst>
              <a:path w="2302510">
                <a:moveTo>
                  <a:pt x="0" y="0"/>
                </a:moveTo>
                <a:lnTo>
                  <a:pt x="230240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95998" y="4923002"/>
            <a:ext cx="2302510" cy="173990"/>
          </a:xfrm>
          <a:prstGeom prst="rect">
            <a:avLst/>
          </a:prstGeom>
          <a:solidFill>
            <a:srgbClr val="009735"/>
          </a:solidFill>
        </p:spPr>
        <p:txBody>
          <a:bodyPr vert="horz" wrap="square" lIns="0" tIns="3048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240"/>
              </a:spcBef>
            </a:pPr>
            <a:r>
              <a:rPr sz="700" spc="6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7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enkelte</a:t>
            </a:r>
            <a:r>
              <a:rPr sz="7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50" dirty="0">
                <a:solidFill>
                  <a:srgbClr val="FFFFFF"/>
                </a:solidFill>
                <a:latin typeface="Calibri"/>
                <a:cs typeface="Calibri"/>
              </a:rPr>
              <a:t>pars</a:t>
            </a:r>
            <a:r>
              <a:rPr sz="7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anvendelse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7300" y="5113565"/>
            <a:ext cx="114109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1,2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-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3,6: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Data</a:t>
            </a:r>
            <a:r>
              <a:rPr sz="700" spc="-10" dirty="0">
                <a:latin typeface="Arial"/>
                <a:cs typeface="Arial"/>
              </a:rPr>
              <a:t> (10/100 </a:t>
            </a:r>
            <a:r>
              <a:rPr sz="700" spc="-20" dirty="0">
                <a:latin typeface="Arial"/>
                <a:cs typeface="Arial"/>
              </a:rPr>
              <a:t>Mbit)</a:t>
            </a:r>
            <a:endParaRPr sz="7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7300" y="5286119"/>
            <a:ext cx="8013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4,5: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Analog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telefoni</a:t>
            </a:r>
            <a:endParaRPr sz="7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7300" y="5458674"/>
            <a:ext cx="4006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0" dirty="0">
                <a:latin typeface="Arial"/>
                <a:cs typeface="Arial"/>
              </a:rPr>
              <a:t>7,8: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Disp.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7300" y="5631229"/>
            <a:ext cx="14293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1,2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-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3,6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-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4,5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-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7,8: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Data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(1/10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Gbit)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38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8850" y="264717"/>
            <a:ext cx="25869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/>
              <a:t>Montering</a:t>
            </a:r>
            <a:r>
              <a:rPr sz="1400" spc="204" dirty="0"/>
              <a:t> </a:t>
            </a:r>
            <a:r>
              <a:rPr sz="1400" spc="50" dirty="0"/>
              <a:t>af</a:t>
            </a:r>
            <a:r>
              <a:rPr sz="1400" spc="405" dirty="0"/>
              <a:t> </a:t>
            </a:r>
            <a:r>
              <a:rPr sz="1400" spc="105" dirty="0"/>
              <a:t>Actassi</a:t>
            </a:r>
            <a:r>
              <a:rPr sz="1400" spc="210" dirty="0"/>
              <a:t> </a:t>
            </a:r>
            <a:r>
              <a:rPr sz="1400" spc="40" dirty="0"/>
              <a:t>konnektor</a:t>
            </a:r>
            <a:endParaRPr sz="1400" dirty="0"/>
          </a:p>
        </p:txBody>
      </p:sp>
      <p:sp>
        <p:nvSpPr>
          <p:cNvPr id="4" name="object 4"/>
          <p:cNvSpPr txBox="1"/>
          <p:nvPr/>
        </p:nvSpPr>
        <p:spPr>
          <a:xfrm>
            <a:off x="311299" y="3949899"/>
            <a:ext cx="1602105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3.</a:t>
            </a:r>
            <a:r>
              <a:rPr sz="650" spc="1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Folieskærmen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fjernes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indtil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inderste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10-</a:t>
            </a:r>
            <a:r>
              <a:rPr sz="650" dirty="0">
                <a:latin typeface="Arial"/>
                <a:cs typeface="Arial"/>
              </a:rPr>
              <a:t>15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mm.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der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beholdes</a:t>
            </a:r>
            <a:endParaRPr sz="6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8850" y="862943"/>
            <a:ext cx="302641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Punkt</a:t>
            </a:r>
            <a:r>
              <a:rPr sz="700" spc="1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1</a:t>
            </a:r>
            <a:r>
              <a:rPr sz="700" spc="1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til</a:t>
            </a:r>
            <a:r>
              <a:rPr sz="700" spc="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9</a:t>
            </a:r>
            <a:r>
              <a:rPr sz="700" spc="1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er</a:t>
            </a:r>
            <a:r>
              <a:rPr sz="700" spc="1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fælles</a:t>
            </a:r>
            <a:r>
              <a:rPr sz="700" spc="1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for</a:t>
            </a:r>
            <a:r>
              <a:rPr sz="700" spc="1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skærmede</a:t>
            </a:r>
            <a:r>
              <a:rPr sz="700" spc="1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(STP)</a:t>
            </a:r>
            <a:r>
              <a:rPr sz="700" spc="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og</a:t>
            </a:r>
            <a:r>
              <a:rPr sz="700" spc="1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uskærmede</a:t>
            </a:r>
            <a:r>
              <a:rPr sz="700" spc="1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(UTP)</a:t>
            </a:r>
            <a:r>
              <a:rPr sz="700" spc="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løsninger.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63456" y="1148396"/>
            <a:ext cx="1689100" cy="1188085"/>
            <a:chOff x="2163456" y="1148396"/>
            <a:chExt cx="1689100" cy="118808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5032" y="1149985"/>
              <a:ext cx="1685378" cy="118490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165044" y="1149983"/>
              <a:ext cx="1685925" cy="1184910"/>
            </a:xfrm>
            <a:custGeom>
              <a:avLst/>
              <a:gdLst/>
              <a:ahLst/>
              <a:cxnLst/>
              <a:rect l="l" t="t" r="r" b="b"/>
              <a:pathLst>
                <a:path w="1685925" h="118491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913"/>
                  </a:lnTo>
                  <a:lnTo>
                    <a:pt x="1124" y="1154536"/>
                  </a:lnTo>
                  <a:lnTo>
                    <a:pt x="8999" y="1175910"/>
                  </a:lnTo>
                  <a:lnTo>
                    <a:pt x="30373" y="1183785"/>
                  </a:lnTo>
                  <a:lnTo>
                    <a:pt x="71996" y="1184910"/>
                  </a:lnTo>
                  <a:lnTo>
                    <a:pt x="1613369" y="1184910"/>
                  </a:lnTo>
                  <a:lnTo>
                    <a:pt x="1654992" y="1183785"/>
                  </a:lnTo>
                  <a:lnTo>
                    <a:pt x="1676366" y="1175910"/>
                  </a:lnTo>
                  <a:lnTo>
                    <a:pt x="1684241" y="1154536"/>
                  </a:lnTo>
                  <a:lnTo>
                    <a:pt x="1685366" y="1112913"/>
                  </a:lnTo>
                  <a:lnTo>
                    <a:pt x="1685366" y="71996"/>
                  </a:lnTo>
                  <a:lnTo>
                    <a:pt x="1684241" y="30373"/>
                  </a:lnTo>
                  <a:lnTo>
                    <a:pt x="1676366" y="8999"/>
                  </a:lnTo>
                  <a:lnTo>
                    <a:pt x="1654992" y="1124"/>
                  </a:lnTo>
                  <a:lnTo>
                    <a:pt x="161336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24003" y="1148396"/>
            <a:ext cx="1692275" cy="1188085"/>
            <a:chOff x="324003" y="1148396"/>
            <a:chExt cx="1692275" cy="118808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5589" y="1149985"/>
              <a:ext cx="1688680" cy="118457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25591" y="1149983"/>
              <a:ext cx="1689100" cy="1184910"/>
            </a:xfrm>
            <a:custGeom>
              <a:avLst/>
              <a:gdLst/>
              <a:ahLst/>
              <a:cxnLst/>
              <a:rect l="l" t="t" r="r" b="b"/>
              <a:pathLst>
                <a:path w="1689100" h="118491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570"/>
                  </a:lnTo>
                  <a:lnTo>
                    <a:pt x="1124" y="1154193"/>
                  </a:lnTo>
                  <a:lnTo>
                    <a:pt x="8999" y="1175567"/>
                  </a:lnTo>
                  <a:lnTo>
                    <a:pt x="30373" y="1183442"/>
                  </a:lnTo>
                  <a:lnTo>
                    <a:pt x="71996" y="1184567"/>
                  </a:lnTo>
                  <a:lnTo>
                    <a:pt x="1616684" y="1184567"/>
                  </a:lnTo>
                  <a:lnTo>
                    <a:pt x="1658314" y="1183442"/>
                  </a:lnTo>
                  <a:lnTo>
                    <a:pt x="1679692" y="1175567"/>
                  </a:lnTo>
                  <a:lnTo>
                    <a:pt x="1687568" y="1154193"/>
                  </a:lnTo>
                  <a:lnTo>
                    <a:pt x="1688693" y="1112570"/>
                  </a:lnTo>
                  <a:lnTo>
                    <a:pt x="1688693" y="71996"/>
                  </a:lnTo>
                  <a:lnTo>
                    <a:pt x="1687568" y="30373"/>
                  </a:lnTo>
                  <a:lnTo>
                    <a:pt x="1679692" y="8999"/>
                  </a:lnTo>
                  <a:lnTo>
                    <a:pt x="1658314" y="1124"/>
                  </a:lnTo>
                  <a:lnTo>
                    <a:pt x="161668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24003" y="2706939"/>
            <a:ext cx="1692275" cy="1188085"/>
            <a:chOff x="324003" y="2706939"/>
            <a:chExt cx="1692275" cy="118808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5589" y="2708529"/>
              <a:ext cx="1688680" cy="118491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25591" y="2708526"/>
              <a:ext cx="1689100" cy="1184910"/>
            </a:xfrm>
            <a:custGeom>
              <a:avLst/>
              <a:gdLst/>
              <a:ahLst/>
              <a:cxnLst/>
              <a:rect l="l" t="t" r="r" b="b"/>
              <a:pathLst>
                <a:path w="1689100" h="118491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913"/>
                  </a:lnTo>
                  <a:lnTo>
                    <a:pt x="1124" y="1154536"/>
                  </a:lnTo>
                  <a:lnTo>
                    <a:pt x="8999" y="1175910"/>
                  </a:lnTo>
                  <a:lnTo>
                    <a:pt x="30373" y="1183785"/>
                  </a:lnTo>
                  <a:lnTo>
                    <a:pt x="71996" y="1184910"/>
                  </a:lnTo>
                  <a:lnTo>
                    <a:pt x="1616684" y="1184910"/>
                  </a:lnTo>
                  <a:lnTo>
                    <a:pt x="1658314" y="1183785"/>
                  </a:lnTo>
                  <a:lnTo>
                    <a:pt x="1679692" y="1175910"/>
                  </a:lnTo>
                  <a:lnTo>
                    <a:pt x="1687568" y="1154536"/>
                  </a:lnTo>
                  <a:lnTo>
                    <a:pt x="1688693" y="1112913"/>
                  </a:lnTo>
                  <a:lnTo>
                    <a:pt x="1688693" y="71996"/>
                  </a:lnTo>
                  <a:lnTo>
                    <a:pt x="1687568" y="30373"/>
                  </a:lnTo>
                  <a:lnTo>
                    <a:pt x="1679692" y="8999"/>
                  </a:lnTo>
                  <a:lnTo>
                    <a:pt x="1658314" y="1124"/>
                  </a:lnTo>
                  <a:lnTo>
                    <a:pt x="161668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18850" y="2391163"/>
            <a:ext cx="11258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"/>
                <a:cs typeface="Arial"/>
              </a:rPr>
              <a:t>1.</a:t>
            </a:r>
            <a:r>
              <a:rPr sz="650" spc="1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Afisoler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kablet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min.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10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cm.</a:t>
            </a:r>
            <a:endParaRPr sz="6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47332" y="2391163"/>
            <a:ext cx="122428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"/>
                <a:cs typeface="Arial"/>
              </a:rPr>
              <a:t>2.</a:t>
            </a:r>
            <a:r>
              <a:rPr sz="650" spc="1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Sæt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skærmkappen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på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kablet</a:t>
            </a:r>
            <a:endParaRPr sz="6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1337" y="5508086"/>
            <a:ext cx="11582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"/>
                <a:cs typeface="Arial"/>
              </a:rPr>
              <a:t>5.</a:t>
            </a:r>
            <a:r>
              <a:rPr sz="650" spc="1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Afklip</a:t>
            </a:r>
            <a:r>
              <a:rPr sz="650" spc="7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plastkrydset</a:t>
            </a:r>
            <a:r>
              <a:rPr sz="650" spc="6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7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midten</a:t>
            </a:r>
            <a:endParaRPr sz="6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47332" y="5508086"/>
            <a:ext cx="1694814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6.</a:t>
            </a:r>
            <a:r>
              <a:rPr sz="650" spc="7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Indfør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det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afisolerede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kabel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stufferkappen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(uden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drainwiren)</a:t>
            </a:r>
            <a:endParaRPr sz="6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47332" y="3949955"/>
            <a:ext cx="16719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"/>
                <a:cs typeface="Arial"/>
              </a:rPr>
              <a:t>4.</a:t>
            </a:r>
            <a:r>
              <a:rPr sz="650" spc="10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Drainwiren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vikles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rundt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om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folieskærmen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24003" y="4266001"/>
            <a:ext cx="1692275" cy="1187450"/>
            <a:chOff x="324003" y="4266001"/>
            <a:chExt cx="1692275" cy="1187450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5589" y="4267593"/>
              <a:ext cx="1688680" cy="118418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25591" y="4267588"/>
              <a:ext cx="1689100" cy="1184275"/>
            </a:xfrm>
            <a:custGeom>
              <a:avLst/>
              <a:gdLst/>
              <a:ahLst/>
              <a:cxnLst/>
              <a:rect l="l" t="t" r="r" b="b"/>
              <a:pathLst>
                <a:path w="1689100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6684" y="1184186"/>
                  </a:lnTo>
                  <a:lnTo>
                    <a:pt x="1658314" y="1183061"/>
                  </a:lnTo>
                  <a:lnTo>
                    <a:pt x="1679692" y="1175186"/>
                  </a:lnTo>
                  <a:lnTo>
                    <a:pt x="1687568" y="1153812"/>
                  </a:lnTo>
                  <a:lnTo>
                    <a:pt x="1688693" y="1112189"/>
                  </a:lnTo>
                  <a:lnTo>
                    <a:pt x="1688693" y="71996"/>
                  </a:lnTo>
                  <a:lnTo>
                    <a:pt x="1687568" y="30373"/>
                  </a:lnTo>
                  <a:lnTo>
                    <a:pt x="1679692" y="8999"/>
                  </a:lnTo>
                  <a:lnTo>
                    <a:pt x="1658314" y="1124"/>
                  </a:lnTo>
                  <a:lnTo>
                    <a:pt x="161668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160320" y="2706939"/>
            <a:ext cx="1692275" cy="1187450"/>
            <a:chOff x="2160320" y="2706939"/>
            <a:chExt cx="1692275" cy="1187450"/>
          </a:xfrm>
        </p:grpSpPr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61908" y="2708529"/>
              <a:ext cx="1688503" cy="118418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161908" y="2708526"/>
              <a:ext cx="1689100" cy="1184275"/>
            </a:xfrm>
            <a:custGeom>
              <a:avLst/>
              <a:gdLst/>
              <a:ahLst/>
              <a:cxnLst/>
              <a:rect l="l" t="t" r="r" b="b"/>
              <a:pathLst>
                <a:path w="1689100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6506" y="1184186"/>
                  </a:lnTo>
                  <a:lnTo>
                    <a:pt x="1658129" y="1183061"/>
                  </a:lnTo>
                  <a:lnTo>
                    <a:pt x="1679503" y="1175186"/>
                  </a:lnTo>
                  <a:lnTo>
                    <a:pt x="1687378" y="1153812"/>
                  </a:lnTo>
                  <a:lnTo>
                    <a:pt x="1688503" y="1112189"/>
                  </a:lnTo>
                  <a:lnTo>
                    <a:pt x="1688503" y="71996"/>
                  </a:lnTo>
                  <a:lnTo>
                    <a:pt x="1687378" y="30373"/>
                  </a:lnTo>
                  <a:lnTo>
                    <a:pt x="1679503" y="8999"/>
                  </a:lnTo>
                  <a:lnTo>
                    <a:pt x="1658129" y="1124"/>
                  </a:lnTo>
                  <a:lnTo>
                    <a:pt x="1616506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2160320" y="4266001"/>
            <a:ext cx="1692275" cy="1187450"/>
            <a:chOff x="2160320" y="4266001"/>
            <a:chExt cx="1692275" cy="1187450"/>
          </a:xfrm>
        </p:grpSpPr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61908" y="4267593"/>
              <a:ext cx="1688503" cy="118418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161908" y="4267588"/>
              <a:ext cx="1689100" cy="1184275"/>
            </a:xfrm>
            <a:custGeom>
              <a:avLst/>
              <a:gdLst/>
              <a:ahLst/>
              <a:cxnLst/>
              <a:rect l="l" t="t" r="r" b="b"/>
              <a:pathLst>
                <a:path w="1689100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6506" y="1184186"/>
                  </a:lnTo>
                  <a:lnTo>
                    <a:pt x="1658129" y="1183061"/>
                  </a:lnTo>
                  <a:lnTo>
                    <a:pt x="1679503" y="1175186"/>
                  </a:lnTo>
                  <a:lnTo>
                    <a:pt x="1687378" y="1153812"/>
                  </a:lnTo>
                  <a:lnTo>
                    <a:pt x="1688503" y="1112189"/>
                  </a:lnTo>
                  <a:lnTo>
                    <a:pt x="1688503" y="71996"/>
                  </a:lnTo>
                  <a:lnTo>
                    <a:pt x="1687378" y="30373"/>
                  </a:lnTo>
                  <a:lnTo>
                    <a:pt x="1679503" y="8999"/>
                  </a:lnTo>
                  <a:lnTo>
                    <a:pt x="1658129" y="1124"/>
                  </a:lnTo>
                  <a:lnTo>
                    <a:pt x="1616506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39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299" y="2390367"/>
            <a:ext cx="1696085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7.</a:t>
            </a:r>
            <a:r>
              <a:rPr sz="650" spc="125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Træk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hvert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par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ned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rillerne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uden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at</a:t>
            </a:r>
            <a:r>
              <a:rPr sz="650" spc="-20" dirty="0">
                <a:latin typeface="Arial"/>
                <a:cs typeface="Arial"/>
              </a:rPr>
              <a:t> opsno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parrene.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Brug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farvekodning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568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eller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spc="-60" dirty="0">
                <a:latin typeface="Arial"/>
                <a:cs typeface="Arial"/>
              </a:rPr>
              <a:t>B</a:t>
            </a:r>
            <a:endParaRPr sz="6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299" y="862943"/>
            <a:ext cx="233045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Punkt 10</a:t>
            </a:r>
            <a:r>
              <a:rPr sz="700" spc="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til</a:t>
            </a:r>
            <a:r>
              <a:rPr sz="700" spc="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12</a:t>
            </a:r>
            <a:r>
              <a:rPr sz="700" spc="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gælder</a:t>
            </a:r>
            <a:r>
              <a:rPr sz="700" spc="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kun</a:t>
            </a:r>
            <a:r>
              <a:rPr sz="700" spc="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for skærmede</a:t>
            </a:r>
            <a:r>
              <a:rPr sz="700" spc="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(STP)</a:t>
            </a:r>
            <a:r>
              <a:rPr sz="700" spc="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løsninger.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232324" y="1148396"/>
            <a:ext cx="1692275" cy="1187450"/>
            <a:chOff x="2232324" y="1148396"/>
            <a:chExt cx="1692275" cy="118745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33917" y="1149985"/>
              <a:ext cx="1688490" cy="11841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33912" y="1149983"/>
              <a:ext cx="1689100" cy="1184275"/>
            </a:xfrm>
            <a:custGeom>
              <a:avLst/>
              <a:gdLst/>
              <a:ahLst/>
              <a:cxnLst/>
              <a:rect l="l" t="t" r="r" b="b"/>
              <a:pathLst>
                <a:path w="1689100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6506" y="1184186"/>
                  </a:lnTo>
                  <a:lnTo>
                    <a:pt x="1658129" y="1183061"/>
                  </a:lnTo>
                  <a:lnTo>
                    <a:pt x="1679503" y="1175186"/>
                  </a:lnTo>
                  <a:lnTo>
                    <a:pt x="1687378" y="1153812"/>
                  </a:lnTo>
                  <a:lnTo>
                    <a:pt x="1688503" y="1112189"/>
                  </a:lnTo>
                  <a:lnTo>
                    <a:pt x="1688503" y="71996"/>
                  </a:lnTo>
                  <a:lnTo>
                    <a:pt x="1687378" y="30373"/>
                  </a:lnTo>
                  <a:lnTo>
                    <a:pt x="1679503" y="8999"/>
                  </a:lnTo>
                  <a:lnTo>
                    <a:pt x="1658129" y="1124"/>
                  </a:lnTo>
                  <a:lnTo>
                    <a:pt x="1616506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96003" y="1148396"/>
            <a:ext cx="1692910" cy="1187450"/>
            <a:chOff x="396003" y="1148396"/>
            <a:chExt cx="1692910" cy="118745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736" y="1149985"/>
              <a:ext cx="1262013" cy="117403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97591" y="1149983"/>
              <a:ext cx="1689735" cy="1184275"/>
            </a:xfrm>
            <a:custGeom>
              <a:avLst/>
              <a:gdLst/>
              <a:ahLst/>
              <a:cxnLst/>
              <a:rect l="l" t="t" r="r" b="b"/>
              <a:pathLst>
                <a:path w="1689735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13"/>
                  </a:lnTo>
                  <a:lnTo>
                    <a:pt x="1124" y="1153736"/>
                  </a:lnTo>
                  <a:lnTo>
                    <a:pt x="8999" y="1175110"/>
                  </a:lnTo>
                  <a:lnTo>
                    <a:pt x="30373" y="1182984"/>
                  </a:lnTo>
                  <a:lnTo>
                    <a:pt x="71996" y="1184109"/>
                  </a:lnTo>
                  <a:lnTo>
                    <a:pt x="1617205" y="1184109"/>
                  </a:lnTo>
                  <a:lnTo>
                    <a:pt x="1658828" y="1182984"/>
                  </a:lnTo>
                  <a:lnTo>
                    <a:pt x="1680202" y="1175110"/>
                  </a:lnTo>
                  <a:lnTo>
                    <a:pt x="1688076" y="1153736"/>
                  </a:lnTo>
                  <a:lnTo>
                    <a:pt x="1689201" y="1112113"/>
                  </a:lnTo>
                  <a:lnTo>
                    <a:pt x="1689201" y="71996"/>
                  </a:lnTo>
                  <a:lnTo>
                    <a:pt x="1688076" y="30373"/>
                  </a:lnTo>
                  <a:lnTo>
                    <a:pt x="1680202" y="8999"/>
                  </a:lnTo>
                  <a:lnTo>
                    <a:pt x="1658828" y="1124"/>
                  </a:lnTo>
                  <a:lnTo>
                    <a:pt x="1617205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21168" y="1858009"/>
              <a:ext cx="57785" cy="50165"/>
            </a:xfrm>
            <a:custGeom>
              <a:avLst/>
              <a:gdLst/>
              <a:ahLst/>
              <a:cxnLst/>
              <a:rect l="l" t="t" r="r" b="b"/>
              <a:pathLst>
                <a:path w="57784" h="50164">
                  <a:moveTo>
                    <a:pt x="57619" y="0"/>
                  </a:moveTo>
                  <a:lnTo>
                    <a:pt x="28905" y="0"/>
                  </a:lnTo>
                  <a:lnTo>
                    <a:pt x="0" y="0"/>
                  </a:lnTo>
                  <a:lnTo>
                    <a:pt x="28816" y="49898"/>
                  </a:lnTo>
                  <a:lnTo>
                    <a:pt x="576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47186" y="1653133"/>
              <a:ext cx="6350" cy="213360"/>
            </a:xfrm>
            <a:custGeom>
              <a:avLst/>
              <a:gdLst/>
              <a:ahLst/>
              <a:cxnLst/>
              <a:rect l="l" t="t" r="r" b="b"/>
              <a:pathLst>
                <a:path w="6350" h="213360">
                  <a:moveTo>
                    <a:pt x="0" y="213303"/>
                  </a:moveTo>
                  <a:lnTo>
                    <a:pt x="5778" y="213303"/>
                  </a:lnTo>
                  <a:lnTo>
                    <a:pt x="5778" y="0"/>
                  </a:lnTo>
                  <a:lnTo>
                    <a:pt x="0" y="0"/>
                  </a:lnTo>
                  <a:lnTo>
                    <a:pt x="0" y="2133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21174" y="1858003"/>
              <a:ext cx="57785" cy="50165"/>
            </a:xfrm>
            <a:custGeom>
              <a:avLst/>
              <a:gdLst/>
              <a:ahLst/>
              <a:cxnLst/>
              <a:rect l="l" t="t" r="r" b="b"/>
              <a:pathLst>
                <a:path w="57784" h="50164">
                  <a:moveTo>
                    <a:pt x="57619" y="0"/>
                  </a:moveTo>
                  <a:lnTo>
                    <a:pt x="0" y="0"/>
                  </a:lnTo>
                  <a:lnTo>
                    <a:pt x="28816" y="49898"/>
                  </a:lnTo>
                  <a:lnTo>
                    <a:pt x="576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44295" y="1652511"/>
              <a:ext cx="12065" cy="212090"/>
            </a:xfrm>
            <a:custGeom>
              <a:avLst/>
              <a:gdLst/>
              <a:ahLst/>
              <a:cxnLst/>
              <a:rect l="l" t="t" r="r" b="b"/>
              <a:pathLst>
                <a:path w="12065" h="212089">
                  <a:moveTo>
                    <a:pt x="11557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12090"/>
                  </a:lnTo>
                  <a:lnTo>
                    <a:pt x="11557" y="212090"/>
                  </a:lnTo>
                  <a:lnTo>
                    <a:pt x="11557" y="1270"/>
                  </a:lnTo>
                  <a:lnTo>
                    <a:pt x="115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219303" y="2390367"/>
            <a:ext cx="1551940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8.</a:t>
            </a:r>
            <a:r>
              <a:rPr sz="650" spc="1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Luk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stufferkappen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med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et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let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tryk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til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et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tydeligt</a:t>
            </a:r>
            <a:r>
              <a:rPr sz="650" spc="1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”klik”</a:t>
            </a:r>
            <a:r>
              <a:rPr sz="650" spc="12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høres</a:t>
            </a:r>
            <a:endParaRPr sz="6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3299" y="3949899"/>
            <a:ext cx="171767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"/>
                <a:cs typeface="Arial"/>
              </a:rPr>
              <a:t>9.</a:t>
            </a:r>
            <a:r>
              <a:rPr sz="650" spc="10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Klip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enderne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med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en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elektronikskævbider</a:t>
            </a:r>
            <a:endParaRPr sz="6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3299" y="5508030"/>
            <a:ext cx="132651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30" dirty="0">
                <a:latin typeface="Arial"/>
                <a:cs typeface="Arial"/>
              </a:rPr>
              <a:t>11.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Klip</a:t>
            </a:r>
            <a:r>
              <a:rPr sz="650" spc="8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overskydende</a:t>
            </a:r>
            <a:r>
              <a:rPr sz="650" spc="8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drainwire</a:t>
            </a:r>
            <a:r>
              <a:rPr sz="650" spc="85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af</a:t>
            </a:r>
            <a:endParaRPr sz="6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19542" y="3949899"/>
            <a:ext cx="1685289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51765" marR="5080" indent="-139700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10.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Fastgør</a:t>
            </a:r>
            <a:r>
              <a:rPr sz="650" dirty="0">
                <a:latin typeface="Arial"/>
                <a:cs typeface="Arial"/>
              </a:rPr>
              <a:t> drainwiren</a:t>
            </a:r>
            <a:r>
              <a:rPr sz="650" spc="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til</a:t>
            </a:r>
            <a:r>
              <a:rPr sz="650" spc="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skærmringen. </a:t>
            </a:r>
            <a:r>
              <a:rPr sz="650" spc="-20" dirty="0">
                <a:latin typeface="Arial"/>
                <a:cs typeface="Arial"/>
              </a:rPr>
              <a:t>Brug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”hægterne”,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læg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drainwiren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under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disse</a:t>
            </a:r>
            <a:endParaRPr sz="6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19542" y="5508030"/>
            <a:ext cx="1631314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51765" marR="5080" indent="-139700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12.</a:t>
            </a:r>
            <a:r>
              <a:rPr sz="650" spc="6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Tryk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skærmkappen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på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og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konnektoren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er </a:t>
            </a:r>
            <a:r>
              <a:rPr sz="650" spc="-10" dirty="0">
                <a:latin typeface="Arial"/>
                <a:cs typeface="Arial"/>
              </a:rPr>
              <a:t>færdig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232327" y="2706939"/>
            <a:ext cx="1692275" cy="1187450"/>
            <a:chOff x="2232327" y="2706939"/>
            <a:chExt cx="1692275" cy="1187450"/>
          </a:xfrm>
        </p:grpSpPr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33917" y="2708529"/>
              <a:ext cx="1688490" cy="118418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233914" y="2708526"/>
              <a:ext cx="1689100" cy="1184275"/>
            </a:xfrm>
            <a:custGeom>
              <a:avLst/>
              <a:gdLst/>
              <a:ahLst/>
              <a:cxnLst/>
              <a:rect l="l" t="t" r="r" b="b"/>
              <a:pathLst>
                <a:path w="1689100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6494" y="1184186"/>
                  </a:lnTo>
                  <a:lnTo>
                    <a:pt x="1658124" y="1183061"/>
                  </a:lnTo>
                  <a:lnTo>
                    <a:pt x="1679501" y="1175186"/>
                  </a:lnTo>
                  <a:lnTo>
                    <a:pt x="1687377" y="1153812"/>
                  </a:lnTo>
                  <a:lnTo>
                    <a:pt x="1688503" y="1112189"/>
                  </a:lnTo>
                  <a:lnTo>
                    <a:pt x="1688503" y="71996"/>
                  </a:lnTo>
                  <a:lnTo>
                    <a:pt x="1687377" y="30373"/>
                  </a:lnTo>
                  <a:lnTo>
                    <a:pt x="1679501" y="8999"/>
                  </a:lnTo>
                  <a:lnTo>
                    <a:pt x="1658124" y="1124"/>
                  </a:lnTo>
                  <a:lnTo>
                    <a:pt x="161649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396003" y="2706939"/>
            <a:ext cx="1692910" cy="1187450"/>
            <a:chOff x="396003" y="2706939"/>
            <a:chExt cx="1692910" cy="1187450"/>
          </a:xfrm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7598" y="2708529"/>
              <a:ext cx="1689201" cy="118418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97591" y="2708526"/>
              <a:ext cx="1689735" cy="1184275"/>
            </a:xfrm>
            <a:custGeom>
              <a:avLst/>
              <a:gdLst/>
              <a:ahLst/>
              <a:cxnLst/>
              <a:rect l="l" t="t" r="r" b="b"/>
              <a:pathLst>
                <a:path w="1689735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7205" y="1184186"/>
                  </a:lnTo>
                  <a:lnTo>
                    <a:pt x="1658828" y="1183061"/>
                  </a:lnTo>
                  <a:lnTo>
                    <a:pt x="1680202" y="1175186"/>
                  </a:lnTo>
                  <a:lnTo>
                    <a:pt x="1688076" y="1153812"/>
                  </a:lnTo>
                  <a:lnTo>
                    <a:pt x="1689201" y="1112189"/>
                  </a:lnTo>
                  <a:lnTo>
                    <a:pt x="1689201" y="71996"/>
                  </a:lnTo>
                  <a:lnTo>
                    <a:pt x="1688076" y="30373"/>
                  </a:lnTo>
                  <a:lnTo>
                    <a:pt x="1680202" y="8999"/>
                  </a:lnTo>
                  <a:lnTo>
                    <a:pt x="1658828" y="1124"/>
                  </a:lnTo>
                  <a:lnTo>
                    <a:pt x="1617205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2232903" y="4266001"/>
            <a:ext cx="1691639" cy="1187450"/>
            <a:chOff x="2232903" y="4266001"/>
            <a:chExt cx="1691639" cy="1187450"/>
          </a:xfrm>
        </p:grpSpPr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34488" y="4267593"/>
              <a:ext cx="1687918" cy="118418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234491" y="4267588"/>
              <a:ext cx="1688464" cy="1184275"/>
            </a:xfrm>
            <a:custGeom>
              <a:avLst/>
              <a:gdLst/>
              <a:ahLst/>
              <a:cxnLst/>
              <a:rect l="l" t="t" r="r" b="b"/>
              <a:pathLst>
                <a:path w="1688464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5922" y="1184186"/>
                  </a:lnTo>
                  <a:lnTo>
                    <a:pt x="1657545" y="1183061"/>
                  </a:lnTo>
                  <a:lnTo>
                    <a:pt x="1678919" y="1175186"/>
                  </a:lnTo>
                  <a:lnTo>
                    <a:pt x="1686793" y="1153812"/>
                  </a:lnTo>
                  <a:lnTo>
                    <a:pt x="1687918" y="1112189"/>
                  </a:lnTo>
                  <a:lnTo>
                    <a:pt x="1687918" y="71996"/>
                  </a:lnTo>
                  <a:lnTo>
                    <a:pt x="1686793" y="30373"/>
                  </a:lnTo>
                  <a:lnTo>
                    <a:pt x="1678919" y="8999"/>
                  </a:lnTo>
                  <a:lnTo>
                    <a:pt x="1657545" y="1124"/>
                  </a:lnTo>
                  <a:lnTo>
                    <a:pt x="1615922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396003" y="4266001"/>
            <a:ext cx="1692275" cy="1187450"/>
            <a:chOff x="396003" y="4266001"/>
            <a:chExt cx="1692275" cy="1187450"/>
          </a:xfrm>
        </p:grpSpPr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7598" y="4267593"/>
              <a:ext cx="1688490" cy="118418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97591" y="4267588"/>
              <a:ext cx="1689100" cy="1184275"/>
            </a:xfrm>
            <a:custGeom>
              <a:avLst/>
              <a:gdLst/>
              <a:ahLst/>
              <a:cxnLst/>
              <a:rect l="l" t="t" r="r" b="b"/>
              <a:pathLst>
                <a:path w="1689100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6494" y="1184186"/>
                  </a:lnTo>
                  <a:lnTo>
                    <a:pt x="1658124" y="1183061"/>
                  </a:lnTo>
                  <a:lnTo>
                    <a:pt x="1679501" y="1175186"/>
                  </a:lnTo>
                  <a:lnTo>
                    <a:pt x="1687377" y="1153812"/>
                  </a:lnTo>
                  <a:lnTo>
                    <a:pt x="1688503" y="1112189"/>
                  </a:lnTo>
                  <a:lnTo>
                    <a:pt x="1688503" y="71996"/>
                  </a:lnTo>
                  <a:lnTo>
                    <a:pt x="1687377" y="30373"/>
                  </a:lnTo>
                  <a:lnTo>
                    <a:pt x="1679501" y="8999"/>
                  </a:lnTo>
                  <a:lnTo>
                    <a:pt x="1658124" y="1124"/>
                  </a:lnTo>
                  <a:lnTo>
                    <a:pt x="161649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7493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30" dirty="0">
                <a:solidFill>
                  <a:srgbClr val="009735"/>
                </a:solidFill>
                <a:latin typeface="Calibri"/>
                <a:cs typeface="Calibri"/>
              </a:rPr>
              <a:t>4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299" y="251408"/>
            <a:ext cx="2435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35" dirty="0"/>
              <a:t>Actassi</a:t>
            </a:r>
            <a:r>
              <a:rPr spc="120" dirty="0"/>
              <a:t> </a:t>
            </a:r>
            <a:r>
              <a:rPr spc="85" dirty="0"/>
              <a:t>systemoversigt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726389" y="901941"/>
            <a:ext cx="3143885" cy="4166235"/>
            <a:chOff x="726389" y="901941"/>
            <a:chExt cx="3143885" cy="41662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6389" y="2728277"/>
              <a:ext cx="1560156" cy="414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3872" y="3563073"/>
              <a:ext cx="762673" cy="398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5114" y="4349991"/>
              <a:ext cx="481431" cy="396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75217" y="901941"/>
              <a:ext cx="1594675" cy="416591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89609" y="1870269"/>
            <a:ext cx="1323340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latin typeface="Arial"/>
                <a:cs typeface="Arial"/>
              </a:rPr>
              <a:t>udførelser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-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LK</a:t>
            </a:r>
            <a:r>
              <a:rPr sz="650" spc="-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FUGA</a:t>
            </a:r>
            <a:r>
              <a:rPr sz="525" baseline="31746" dirty="0">
                <a:latin typeface="Arial"/>
                <a:cs typeface="Arial"/>
              </a:rPr>
              <a:t>®</a:t>
            </a:r>
            <a:r>
              <a:rPr sz="650" dirty="0">
                <a:latin typeface="Arial"/>
                <a:cs typeface="Arial"/>
              </a:rPr>
              <a:t>,</a:t>
            </a:r>
            <a:r>
              <a:rPr sz="650" spc="-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LK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OPUS</a:t>
            </a:r>
            <a:r>
              <a:rPr sz="525" spc="-30" baseline="31746" dirty="0">
                <a:latin typeface="Arial"/>
                <a:cs typeface="Arial"/>
              </a:rPr>
              <a:t>®</a:t>
            </a:r>
            <a:endParaRPr sz="525" baseline="31746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9630" y="1968337"/>
            <a:ext cx="1029335" cy="123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650" dirty="0">
                <a:latin typeface="Arial"/>
                <a:cs typeface="Arial"/>
              </a:rPr>
              <a:t>og</a:t>
            </a:r>
            <a:r>
              <a:rPr sz="650" spc="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LK</a:t>
            </a:r>
            <a:r>
              <a:rPr sz="650" spc="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CLIC’LINE</a:t>
            </a:r>
            <a:r>
              <a:rPr sz="525" spc="-15" baseline="31746" dirty="0">
                <a:latin typeface="Arial"/>
                <a:cs typeface="Arial"/>
              </a:rPr>
              <a:t>®</a:t>
            </a:r>
            <a:r>
              <a:rPr sz="525" spc="127" baseline="31746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design.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51365" y="1429832"/>
            <a:ext cx="2590800" cy="3320415"/>
            <a:chOff x="951365" y="1429832"/>
            <a:chExt cx="2590800" cy="332041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15119" y="4637942"/>
              <a:ext cx="111798" cy="11181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70560" y="2743790"/>
              <a:ext cx="111810" cy="11181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25461" y="2749772"/>
              <a:ext cx="111798" cy="11181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37831" y="1429832"/>
              <a:ext cx="111810" cy="11182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196710" y="1490166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5" h="112394">
                  <a:moveTo>
                    <a:pt x="55905" y="0"/>
                  </a:moveTo>
                  <a:lnTo>
                    <a:pt x="34139" y="4393"/>
                  </a:lnTo>
                  <a:lnTo>
                    <a:pt x="16370" y="16376"/>
                  </a:lnTo>
                  <a:lnTo>
                    <a:pt x="4391" y="34150"/>
                  </a:lnTo>
                  <a:lnTo>
                    <a:pt x="0" y="55918"/>
                  </a:lnTo>
                  <a:lnTo>
                    <a:pt x="4391" y="77683"/>
                  </a:lnTo>
                  <a:lnTo>
                    <a:pt x="16370" y="95453"/>
                  </a:lnTo>
                  <a:lnTo>
                    <a:pt x="34139" y="107431"/>
                  </a:lnTo>
                  <a:lnTo>
                    <a:pt x="55905" y="111823"/>
                  </a:lnTo>
                  <a:lnTo>
                    <a:pt x="77670" y="107431"/>
                  </a:lnTo>
                  <a:lnTo>
                    <a:pt x="95440" y="95453"/>
                  </a:lnTo>
                  <a:lnTo>
                    <a:pt x="107418" y="77683"/>
                  </a:lnTo>
                  <a:lnTo>
                    <a:pt x="111810" y="55918"/>
                  </a:lnTo>
                  <a:lnTo>
                    <a:pt x="107418" y="34150"/>
                  </a:lnTo>
                  <a:lnTo>
                    <a:pt x="95440" y="16376"/>
                  </a:lnTo>
                  <a:lnTo>
                    <a:pt x="77670" y="4393"/>
                  </a:lnTo>
                  <a:lnTo>
                    <a:pt x="55905" y="0"/>
                  </a:lnTo>
                  <a:close/>
                </a:path>
              </a:pathLst>
            </a:custGeom>
            <a:solidFill>
              <a:srgbClr val="0094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18954" y="2346758"/>
              <a:ext cx="111810" cy="11181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85944" y="2613961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4" h="112394">
                  <a:moveTo>
                    <a:pt x="55905" y="0"/>
                  </a:moveTo>
                  <a:lnTo>
                    <a:pt x="34139" y="4390"/>
                  </a:lnTo>
                  <a:lnTo>
                    <a:pt x="16370" y="16365"/>
                  </a:lnTo>
                  <a:lnTo>
                    <a:pt x="4391" y="34134"/>
                  </a:lnTo>
                  <a:lnTo>
                    <a:pt x="0" y="55905"/>
                  </a:lnTo>
                  <a:lnTo>
                    <a:pt x="4391" y="77663"/>
                  </a:lnTo>
                  <a:lnTo>
                    <a:pt x="16370" y="95429"/>
                  </a:lnTo>
                  <a:lnTo>
                    <a:pt x="34139" y="107406"/>
                  </a:lnTo>
                  <a:lnTo>
                    <a:pt x="55905" y="111798"/>
                  </a:lnTo>
                  <a:lnTo>
                    <a:pt x="77670" y="107406"/>
                  </a:lnTo>
                  <a:lnTo>
                    <a:pt x="95440" y="95429"/>
                  </a:lnTo>
                  <a:lnTo>
                    <a:pt x="107418" y="77663"/>
                  </a:lnTo>
                  <a:lnTo>
                    <a:pt x="111810" y="55905"/>
                  </a:lnTo>
                  <a:lnTo>
                    <a:pt x="107418" y="34134"/>
                  </a:lnTo>
                  <a:lnTo>
                    <a:pt x="95440" y="16365"/>
                  </a:lnTo>
                  <a:lnTo>
                    <a:pt x="77670" y="4390"/>
                  </a:lnTo>
                  <a:lnTo>
                    <a:pt x="55905" y="0"/>
                  </a:lnTo>
                  <a:close/>
                </a:path>
              </a:pathLst>
            </a:custGeom>
            <a:solidFill>
              <a:srgbClr val="0094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1365" y="1453799"/>
              <a:ext cx="111810" cy="11182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23370" y="2075990"/>
              <a:ext cx="111798" cy="11181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24405" y="2450127"/>
              <a:ext cx="111810" cy="11182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62851" y="1695290"/>
              <a:ext cx="167718" cy="21089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96555" y="2650749"/>
              <a:ext cx="111823" cy="11181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325622" y="1483779"/>
              <a:ext cx="216535" cy="225425"/>
            </a:xfrm>
            <a:custGeom>
              <a:avLst/>
              <a:gdLst/>
              <a:ahLst/>
              <a:cxnLst/>
              <a:rect l="l" t="t" r="r" b="b"/>
              <a:pathLst>
                <a:path w="216535" h="225425">
                  <a:moveTo>
                    <a:pt x="111823" y="55918"/>
                  </a:moveTo>
                  <a:lnTo>
                    <a:pt x="107429" y="34150"/>
                  </a:lnTo>
                  <a:lnTo>
                    <a:pt x="95440" y="16370"/>
                  </a:lnTo>
                  <a:lnTo>
                    <a:pt x="77673" y="4394"/>
                  </a:lnTo>
                  <a:lnTo>
                    <a:pt x="55905" y="0"/>
                  </a:lnTo>
                  <a:lnTo>
                    <a:pt x="34137" y="4394"/>
                  </a:lnTo>
                  <a:lnTo>
                    <a:pt x="16370" y="16370"/>
                  </a:lnTo>
                  <a:lnTo>
                    <a:pt x="4394" y="34150"/>
                  </a:lnTo>
                  <a:lnTo>
                    <a:pt x="0" y="55918"/>
                  </a:lnTo>
                  <a:lnTo>
                    <a:pt x="4394" y="77685"/>
                  </a:lnTo>
                  <a:lnTo>
                    <a:pt x="16370" y="95453"/>
                  </a:lnTo>
                  <a:lnTo>
                    <a:pt x="34137" y="107429"/>
                  </a:lnTo>
                  <a:lnTo>
                    <a:pt x="55905" y="111823"/>
                  </a:lnTo>
                  <a:lnTo>
                    <a:pt x="77673" y="107429"/>
                  </a:lnTo>
                  <a:lnTo>
                    <a:pt x="95440" y="95453"/>
                  </a:lnTo>
                  <a:lnTo>
                    <a:pt x="107429" y="77685"/>
                  </a:lnTo>
                  <a:lnTo>
                    <a:pt x="111823" y="55918"/>
                  </a:lnTo>
                  <a:close/>
                </a:path>
                <a:path w="216535" h="225425">
                  <a:moveTo>
                    <a:pt x="216293" y="169037"/>
                  </a:moveTo>
                  <a:lnTo>
                    <a:pt x="211899" y="147269"/>
                  </a:lnTo>
                  <a:lnTo>
                    <a:pt x="199923" y="129501"/>
                  </a:lnTo>
                  <a:lnTo>
                    <a:pt x="182156" y="117513"/>
                  </a:lnTo>
                  <a:lnTo>
                    <a:pt x="160388" y="113131"/>
                  </a:lnTo>
                  <a:lnTo>
                    <a:pt x="138620" y="117513"/>
                  </a:lnTo>
                  <a:lnTo>
                    <a:pt x="120853" y="129501"/>
                  </a:lnTo>
                  <a:lnTo>
                    <a:pt x="108877" y="147269"/>
                  </a:lnTo>
                  <a:lnTo>
                    <a:pt x="104482" y="169037"/>
                  </a:lnTo>
                  <a:lnTo>
                    <a:pt x="108877" y="190792"/>
                  </a:lnTo>
                  <a:lnTo>
                    <a:pt x="120853" y="208572"/>
                  </a:lnTo>
                  <a:lnTo>
                    <a:pt x="138620" y="220548"/>
                  </a:lnTo>
                  <a:lnTo>
                    <a:pt x="160388" y="224942"/>
                  </a:lnTo>
                  <a:lnTo>
                    <a:pt x="182156" y="220548"/>
                  </a:lnTo>
                  <a:lnTo>
                    <a:pt x="199923" y="208572"/>
                  </a:lnTo>
                  <a:lnTo>
                    <a:pt x="211899" y="190792"/>
                  </a:lnTo>
                  <a:lnTo>
                    <a:pt x="216293" y="169037"/>
                  </a:lnTo>
                  <a:close/>
                </a:path>
              </a:pathLst>
            </a:custGeom>
            <a:solidFill>
              <a:srgbClr val="0094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08061" y="3355783"/>
              <a:ext cx="111810" cy="11181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23370" y="4416812"/>
              <a:ext cx="111798" cy="11292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23370" y="3887155"/>
              <a:ext cx="111798" cy="11179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27037" y="1998947"/>
              <a:ext cx="111810" cy="111798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967660" y="2905532"/>
            <a:ext cx="1188720" cy="3200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650" dirty="0">
                <a:latin typeface="Arial"/>
                <a:cs typeface="Arial"/>
              </a:rPr>
              <a:t>Dataudtag </a:t>
            </a:r>
            <a:r>
              <a:rPr sz="650" spc="-10" dirty="0">
                <a:latin typeface="Arial"/>
                <a:cs typeface="Arial"/>
              </a:rPr>
              <a:t>leveres</a:t>
            </a:r>
            <a:r>
              <a:rPr sz="650" dirty="0">
                <a:latin typeface="Arial"/>
                <a:cs typeface="Arial"/>
              </a:rPr>
              <a:t> i </a:t>
            </a:r>
            <a:r>
              <a:rPr sz="650" spc="-10" dirty="0">
                <a:latin typeface="Arial"/>
                <a:cs typeface="Arial"/>
              </a:rPr>
              <a:t>forskellige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udførelser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-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LK</a:t>
            </a:r>
            <a:r>
              <a:rPr sz="650" spc="-10" dirty="0">
                <a:latin typeface="Arial"/>
                <a:cs typeface="Arial"/>
              </a:rPr>
              <a:t> FUGA,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LK</a:t>
            </a:r>
            <a:r>
              <a:rPr sz="650" spc="-1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OPUS</a:t>
            </a:r>
            <a:endParaRPr sz="650">
              <a:latin typeface="Arial"/>
              <a:cs typeface="Arial"/>
            </a:endParaRPr>
          </a:p>
          <a:p>
            <a:pPr marL="194310">
              <a:lnSpc>
                <a:spcPts val="765"/>
              </a:lnSpc>
            </a:pPr>
            <a:r>
              <a:rPr sz="650" dirty="0">
                <a:latin typeface="Arial"/>
                <a:cs typeface="Arial"/>
              </a:rPr>
              <a:t>og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LK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CLIC’LINE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design.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60604" y="1272354"/>
            <a:ext cx="2747010" cy="3359150"/>
            <a:chOff x="260604" y="1272354"/>
            <a:chExt cx="2747010" cy="3359150"/>
          </a:xfrm>
        </p:grpSpPr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0604" y="2668651"/>
              <a:ext cx="878636" cy="77360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91056" y="4194810"/>
              <a:ext cx="723150" cy="41255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95753" y="1427873"/>
              <a:ext cx="111810" cy="11181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57234" y="2613961"/>
              <a:ext cx="111810" cy="11179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90142" y="3460839"/>
              <a:ext cx="633857" cy="67183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66216" y="1566557"/>
              <a:ext cx="1420228" cy="4128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87997" y="1451737"/>
              <a:ext cx="583361" cy="101550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69403" y="1375397"/>
              <a:ext cx="311937" cy="39832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66922" y="1272354"/>
              <a:ext cx="111810" cy="11181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63606" y="1671912"/>
              <a:ext cx="111823" cy="11181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65158" y="1453799"/>
              <a:ext cx="111810" cy="11182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079240" y="3452553"/>
              <a:ext cx="111798" cy="11179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03886" y="4519652"/>
              <a:ext cx="111810" cy="111823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915009" y="1657709"/>
            <a:ext cx="1139825" cy="23812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75565" algn="ctr">
              <a:lnSpc>
                <a:spcPct val="100000"/>
              </a:lnSpc>
              <a:spcBef>
                <a:spcPts val="270"/>
              </a:spcBef>
            </a:pPr>
            <a:r>
              <a:rPr sz="450" b="1" spc="-25" dirty="0">
                <a:solidFill>
                  <a:srgbClr val="FFFFFF"/>
                </a:solidFill>
                <a:latin typeface="Lucida Sans"/>
                <a:cs typeface="Lucida Sans"/>
              </a:rPr>
              <a:t>20</a:t>
            </a:r>
            <a:endParaRPr sz="45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650" dirty="0">
                <a:latin typeface="Arial"/>
                <a:cs typeface="Arial"/>
              </a:rPr>
              <a:t>Fiberudtag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leveres</a:t>
            </a:r>
            <a:r>
              <a:rPr sz="650" dirty="0">
                <a:latin typeface="Arial"/>
                <a:cs typeface="Arial"/>
              </a:rPr>
              <a:t> i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forskellige</a:t>
            </a:r>
            <a:endParaRPr sz="6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55233" y="1456979"/>
            <a:ext cx="104139" cy="99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b="1" spc="-25" dirty="0">
                <a:solidFill>
                  <a:srgbClr val="FFFFFF"/>
                </a:solidFill>
                <a:latin typeface="Lucida Sans"/>
                <a:cs typeface="Lucida Sans"/>
              </a:rPr>
              <a:t>19</a:t>
            </a:r>
            <a:endParaRPr sz="450">
              <a:latin typeface="Lucida Sans"/>
              <a:cs typeface="Lucida San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271667" y="1275451"/>
            <a:ext cx="104139" cy="99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b="1" spc="-25" dirty="0">
                <a:solidFill>
                  <a:srgbClr val="FFFFFF"/>
                </a:solidFill>
                <a:latin typeface="Lucida Sans"/>
                <a:cs typeface="Lucida Sans"/>
              </a:rPr>
              <a:t>17</a:t>
            </a:r>
            <a:endParaRPr sz="450">
              <a:latin typeface="Lucida Sans"/>
              <a:cs typeface="Lucida San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872404" y="1456112"/>
            <a:ext cx="104139" cy="99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b="1" spc="-25" dirty="0">
                <a:solidFill>
                  <a:srgbClr val="FFFFFF"/>
                </a:solidFill>
                <a:latin typeface="Lucida Sans"/>
                <a:cs typeface="Lucida Sans"/>
              </a:rPr>
              <a:t>22</a:t>
            </a:r>
            <a:endParaRPr sz="450">
              <a:latin typeface="Lucida Sans"/>
              <a:cs typeface="Lucida San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419267" y="2349695"/>
            <a:ext cx="104139" cy="99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b="1" spc="-25" dirty="0">
                <a:solidFill>
                  <a:srgbClr val="FFFFFF"/>
                </a:solidFill>
                <a:latin typeface="Lucida Sans"/>
                <a:cs typeface="Lucida Sans"/>
              </a:rPr>
              <a:t>16</a:t>
            </a:r>
            <a:endParaRPr sz="450">
              <a:latin typeface="Lucida Sans"/>
              <a:cs typeface="Lucida San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868256" y="2618395"/>
            <a:ext cx="104139" cy="99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b="1" spc="-25" dirty="0">
                <a:solidFill>
                  <a:srgbClr val="FFFFFF"/>
                </a:solidFill>
                <a:latin typeface="Lucida Sans"/>
                <a:cs typeface="Lucida Sans"/>
              </a:rPr>
              <a:t>21</a:t>
            </a:r>
            <a:endParaRPr sz="450">
              <a:latin typeface="Lucida Sans"/>
              <a:cs typeface="Lucida San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082226" y="3455700"/>
            <a:ext cx="104139" cy="99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b="1" spc="-25" dirty="0">
                <a:solidFill>
                  <a:srgbClr val="FFFFFF"/>
                </a:solidFill>
                <a:latin typeface="Lucida Sans"/>
                <a:cs typeface="Lucida Sans"/>
              </a:rPr>
              <a:t>18</a:t>
            </a:r>
            <a:endParaRPr sz="450">
              <a:latin typeface="Lucida Sans"/>
              <a:cs typeface="Lucida San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09580" y="4523133"/>
            <a:ext cx="104139" cy="99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b="1" spc="-25" dirty="0">
                <a:solidFill>
                  <a:srgbClr val="FFFFFF"/>
                </a:solidFill>
                <a:latin typeface="Lucida Sans"/>
                <a:cs typeface="Lucida Sans"/>
              </a:rPr>
              <a:t>10</a:t>
            </a:r>
            <a:endParaRPr sz="450">
              <a:latin typeface="Lucida Sans"/>
              <a:cs typeface="Lucida San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373349" y="2748288"/>
            <a:ext cx="104139" cy="99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b="1" spc="-25" dirty="0">
                <a:solidFill>
                  <a:srgbClr val="FFFFFF"/>
                </a:solidFill>
                <a:latin typeface="Lucida Sans"/>
                <a:cs typeface="Lucida Sans"/>
              </a:rPr>
              <a:t>12</a:t>
            </a:r>
            <a:endParaRPr sz="450">
              <a:latin typeface="Lucida Sans"/>
              <a:cs typeface="Lucida Sans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025339" y="2752312"/>
            <a:ext cx="104139" cy="99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b="1" spc="-25" dirty="0">
                <a:solidFill>
                  <a:srgbClr val="FFFFFF"/>
                </a:solidFill>
                <a:latin typeface="Lucida Sans"/>
                <a:cs typeface="Lucida Sans"/>
              </a:rPr>
              <a:t>13</a:t>
            </a:r>
            <a:endParaRPr sz="450">
              <a:latin typeface="Lucida Sans"/>
              <a:cs typeface="Lucida San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733855" y="2448693"/>
            <a:ext cx="98425" cy="99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b="1" spc="-25" dirty="0">
                <a:solidFill>
                  <a:srgbClr val="FFFFFF"/>
                </a:solidFill>
                <a:latin typeface="Lucida Sans"/>
                <a:cs typeface="Lucida Sans"/>
              </a:rPr>
              <a:t>2a</a:t>
            </a:r>
            <a:endParaRPr sz="450">
              <a:latin typeface="Lucida Sans"/>
              <a:cs typeface="Lucida San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604272" y="2653252"/>
            <a:ext cx="98425" cy="99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b="1" spc="-25" dirty="0">
                <a:solidFill>
                  <a:srgbClr val="FFFFFF"/>
                </a:solidFill>
                <a:latin typeface="Lucida Sans"/>
                <a:cs typeface="Lucida Sans"/>
              </a:rPr>
              <a:t>4a</a:t>
            </a:r>
            <a:endParaRPr sz="450">
              <a:latin typeface="Lucida Sans"/>
              <a:cs typeface="Lucida San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834401" y="3361902"/>
            <a:ext cx="65405" cy="99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b="1" spc="25" dirty="0">
                <a:solidFill>
                  <a:srgbClr val="FFFFFF"/>
                </a:solidFill>
                <a:latin typeface="Lucida Sans"/>
                <a:cs typeface="Lucida Sans"/>
              </a:rPr>
              <a:t>7</a:t>
            </a:r>
            <a:endParaRPr sz="450">
              <a:latin typeface="Lucida Sans"/>
              <a:cs typeface="Lucida Sans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247976" y="4419801"/>
            <a:ext cx="65405" cy="99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b="1" spc="25" dirty="0">
                <a:solidFill>
                  <a:srgbClr val="FFFFFF"/>
                </a:solidFill>
                <a:latin typeface="Lucida Sans"/>
                <a:cs typeface="Lucida Sans"/>
              </a:rPr>
              <a:t>8</a:t>
            </a:r>
            <a:endParaRPr sz="450">
              <a:latin typeface="Lucida Sans"/>
              <a:cs typeface="Lucida San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247852" y="3887973"/>
            <a:ext cx="65405" cy="99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b="1" spc="25" dirty="0">
                <a:solidFill>
                  <a:srgbClr val="FFFFFF"/>
                </a:solidFill>
                <a:latin typeface="Lucida Sans"/>
                <a:cs typeface="Lucida Sans"/>
              </a:rPr>
              <a:t>9</a:t>
            </a:r>
            <a:endParaRPr sz="450">
              <a:latin typeface="Lucida Sans"/>
              <a:cs typeface="Lucida San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939652" y="4640334"/>
            <a:ext cx="65405" cy="99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b="1" spc="25" dirty="0">
                <a:solidFill>
                  <a:srgbClr val="FFFFFF"/>
                </a:solidFill>
                <a:latin typeface="Lucida Sans"/>
                <a:cs typeface="Lucida Sans"/>
              </a:rPr>
              <a:t>1</a:t>
            </a:r>
            <a:endParaRPr sz="450">
              <a:latin typeface="Lucida Sans"/>
              <a:cs typeface="Lucida Sans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249338" y="2077713"/>
            <a:ext cx="65405" cy="99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b="1" spc="25" dirty="0">
                <a:solidFill>
                  <a:srgbClr val="FFFFFF"/>
                </a:solidFill>
                <a:latin typeface="Lucida Sans"/>
                <a:cs typeface="Lucida Sans"/>
              </a:rPr>
              <a:t>2</a:t>
            </a:r>
            <a:endParaRPr sz="450">
              <a:latin typeface="Lucida Sans"/>
              <a:cs typeface="Lucida San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844431" y="1698190"/>
            <a:ext cx="65405" cy="99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b="1" spc="25" dirty="0">
                <a:solidFill>
                  <a:srgbClr val="FFFFFF"/>
                </a:solidFill>
                <a:latin typeface="Lucida Sans"/>
                <a:cs typeface="Lucida Sans"/>
              </a:rPr>
              <a:t>3</a:t>
            </a:r>
            <a:endParaRPr sz="450">
              <a:latin typeface="Lucida Sans"/>
              <a:cs typeface="Lucida San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784313" y="1796259"/>
            <a:ext cx="65405" cy="99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b="1" spc="25" dirty="0">
                <a:solidFill>
                  <a:srgbClr val="FFFFFF"/>
                </a:solidFill>
                <a:latin typeface="Lucida Sans"/>
                <a:cs typeface="Lucida Sans"/>
              </a:rPr>
              <a:t>4</a:t>
            </a:r>
            <a:endParaRPr sz="450">
              <a:latin typeface="Lucida Sans"/>
              <a:cs typeface="Lucida Sans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456188" y="1600120"/>
            <a:ext cx="65405" cy="99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b="1" spc="25" dirty="0">
                <a:solidFill>
                  <a:srgbClr val="FFFFFF"/>
                </a:solidFill>
                <a:latin typeface="Lucida Sans"/>
                <a:cs typeface="Lucida Sans"/>
              </a:rPr>
              <a:t>5</a:t>
            </a:r>
            <a:endParaRPr sz="450">
              <a:latin typeface="Lucida Sans"/>
              <a:cs typeface="Lucida Sans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428946" y="1998651"/>
            <a:ext cx="104139" cy="99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b="1" spc="-25" dirty="0">
                <a:solidFill>
                  <a:srgbClr val="FFFFFF"/>
                </a:solidFill>
                <a:latin typeface="Lucida Sans"/>
                <a:cs typeface="Lucida Sans"/>
              </a:rPr>
              <a:t>11</a:t>
            </a:r>
            <a:endParaRPr sz="450">
              <a:latin typeface="Lucida Sans"/>
              <a:cs typeface="Lucida Sans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876671" y="1428870"/>
            <a:ext cx="560705" cy="1631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ts val="520"/>
              </a:lnSpc>
              <a:spcBef>
                <a:spcPts val="135"/>
              </a:spcBef>
            </a:pPr>
            <a:r>
              <a:rPr sz="450" b="1" dirty="0">
                <a:solidFill>
                  <a:srgbClr val="FFFFFF"/>
                </a:solidFill>
                <a:latin typeface="Lucida Sans"/>
                <a:cs typeface="Lucida Sans"/>
              </a:rPr>
              <a:t>20</a:t>
            </a:r>
            <a:r>
              <a:rPr sz="450" b="1" spc="39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450" b="1" spc="-35" dirty="0">
                <a:solidFill>
                  <a:srgbClr val="FFFFFF"/>
                </a:solidFill>
                <a:latin typeface="Lucida Sans"/>
                <a:cs typeface="Lucida Sans"/>
              </a:rPr>
              <a:t>14</a:t>
            </a:r>
            <a:endParaRPr sz="450">
              <a:latin typeface="Lucida Sans"/>
              <a:cs typeface="Lucida Sans"/>
            </a:endParaRPr>
          </a:p>
          <a:p>
            <a:pPr marL="333375">
              <a:lnSpc>
                <a:spcPts val="520"/>
              </a:lnSpc>
            </a:pPr>
            <a:r>
              <a:rPr sz="450" b="1" dirty="0">
                <a:solidFill>
                  <a:srgbClr val="FFFFFF"/>
                </a:solidFill>
                <a:latin typeface="Lucida Sans"/>
                <a:cs typeface="Lucida Sans"/>
              </a:rPr>
              <a:t>15</a:t>
            </a:r>
            <a:r>
              <a:rPr sz="450" b="1" spc="434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675" b="1" spc="-75" baseline="6172" dirty="0">
                <a:solidFill>
                  <a:srgbClr val="FFFFFF"/>
                </a:solidFill>
                <a:latin typeface="Lucida Sans"/>
                <a:cs typeface="Lucida Sans"/>
              </a:rPr>
              <a:t>6</a:t>
            </a:r>
            <a:endParaRPr sz="675" baseline="6172">
              <a:latin typeface="Lucida Sans"/>
              <a:cs typeface="Lucida San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995089" y="2623484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5">
                <a:moveTo>
                  <a:pt x="44716" y="0"/>
                </a:moveTo>
                <a:lnTo>
                  <a:pt x="27308" y="3513"/>
                </a:lnTo>
                <a:lnTo>
                  <a:pt x="13095" y="13095"/>
                </a:lnTo>
                <a:lnTo>
                  <a:pt x="3513" y="27308"/>
                </a:lnTo>
                <a:lnTo>
                  <a:pt x="0" y="44716"/>
                </a:lnTo>
                <a:lnTo>
                  <a:pt x="3513" y="62126"/>
                </a:lnTo>
                <a:lnTo>
                  <a:pt x="13095" y="76344"/>
                </a:lnTo>
                <a:lnTo>
                  <a:pt x="27308" y="85930"/>
                </a:lnTo>
                <a:lnTo>
                  <a:pt x="44716" y="89446"/>
                </a:lnTo>
                <a:lnTo>
                  <a:pt x="62126" y="85930"/>
                </a:lnTo>
                <a:lnTo>
                  <a:pt x="76344" y="76344"/>
                </a:lnTo>
                <a:lnTo>
                  <a:pt x="85930" y="62126"/>
                </a:lnTo>
                <a:lnTo>
                  <a:pt x="89446" y="44716"/>
                </a:lnTo>
                <a:lnTo>
                  <a:pt x="85930" y="27308"/>
                </a:lnTo>
                <a:lnTo>
                  <a:pt x="76344" y="13095"/>
                </a:lnTo>
                <a:lnTo>
                  <a:pt x="62126" y="3513"/>
                </a:lnTo>
                <a:lnTo>
                  <a:pt x="44716" y="0"/>
                </a:lnTo>
                <a:close/>
              </a:path>
            </a:pathLst>
          </a:custGeom>
          <a:solidFill>
            <a:srgbClr val="0094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992855" y="2616723"/>
            <a:ext cx="104139" cy="996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b="1" spc="-25" dirty="0">
                <a:solidFill>
                  <a:srgbClr val="FFFFFF"/>
                </a:solidFill>
                <a:latin typeface="Lucida Sans"/>
                <a:cs typeface="Lucida Sans"/>
              </a:rPr>
              <a:t>23</a:t>
            </a:r>
            <a:endParaRPr sz="450">
              <a:latin typeface="Lucida Sans"/>
              <a:cs typeface="Lucida Sans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1324203" y="2518854"/>
            <a:ext cx="734060" cy="1216025"/>
            <a:chOff x="1324203" y="2518854"/>
            <a:chExt cx="734060" cy="1216025"/>
          </a:xfrm>
        </p:grpSpPr>
        <p:pic>
          <p:nvPicPr>
            <p:cNvPr id="69" name="object 6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772284" y="3432848"/>
              <a:ext cx="285572" cy="30161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324203" y="2518854"/>
              <a:ext cx="255397" cy="3714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40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8850" y="224001"/>
            <a:ext cx="2599055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1400" spc="50" dirty="0"/>
              <a:t>Montering</a:t>
            </a:r>
            <a:r>
              <a:rPr sz="1400" spc="120" dirty="0"/>
              <a:t> </a:t>
            </a:r>
            <a:r>
              <a:rPr sz="1400" spc="55" dirty="0"/>
              <a:t>af</a:t>
            </a:r>
            <a:r>
              <a:rPr sz="1400" spc="120" dirty="0"/>
              <a:t> </a:t>
            </a:r>
            <a:r>
              <a:rPr sz="1400" spc="110" dirty="0"/>
              <a:t>Actassi</a:t>
            </a:r>
            <a:r>
              <a:rPr sz="1400" spc="120" dirty="0"/>
              <a:t> </a:t>
            </a:r>
            <a:r>
              <a:rPr sz="1400" spc="95" dirty="0"/>
              <a:t>Cat.6A</a:t>
            </a:r>
            <a:r>
              <a:rPr sz="1400" spc="120" dirty="0"/>
              <a:t> </a:t>
            </a:r>
            <a:r>
              <a:rPr sz="1400" spc="114" dirty="0"/>
              <a:t>S1 </a:t>
            </a:r>
            <a:r>
              <a:rPr sz="1400" spc="90" dirty="0"/>
              <a:t>med</a:t>
            </a:r>
            <a:r>
              <a:rPr sz="1400" spc="170" dirty="0"/>
              <a:t> </a:t>
            </a:r>
            <a:r>
              <a:rPr sz="1400" spc="130" dirty="0"/>
              <a:t>CL-</a:t>
            </a:r>
            <a:r>
              <a:rPr sz="1400" dirty="0"/>
              <a:t>MX</a:t>
            </a:r>
            <a:r>
              <a:rPr sz="1400" spc="170" dirty="0"/>
              <a:t> </a:t>
            </a:r>
            <a:r>
              <a:rPr sz="1400" spc="80" dirty="0"/>
              <a:t>kabel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318850" y="2142769"/>
            <a:ext cx="140335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"/>
                <a:cs typeface="Arial"/>
              </a:rPr>
              <a:t>1.</a:t>
            </a:r>
            <a:r>
              <a:rPr sz="650" spc="1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Actassi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6A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S1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skærmet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konnektor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24003" y="898414"/>
            <a:ext cx="1695450" cy="1191260"/>
            <a:chOff x="324003" y="898414"/>
            <a:chExt cx="1695450" cy="119126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2696" y="899998"/>
              <a:ext cx="1645003" cy="118775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25591" y="900002"/>
              <a:ext cx="1692275" cy="1188085"/>
            </a:xfrm>
            <a:custGeom>
              <a:avLst/>
              <a:gdLst/>
              <a:ahLst/>
              <a:cxnLst/>
              <a:rect l="l" t="t" r="r" b="b"/>
              <a:pathLst>
                <a:path w="1692275" h="118808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5745"/>
                  </a:lnTo>
                  <a:lnTo>
                    <a:pt x="1124" y="1157368"/>
                  </a:lnTo>
                  <a:lnTo>
                    <a:pt x="8999" y="1178742"/>
                  </a:lnTo>
                  <a:lnTo>
                    <a:pt x="30373" y="1186617"/>
                  </a:lnTo>
                  <a:lnTo>
                    <a:pt x="71996" y="1187742"/>
                  </a:lnTo>
                  <a:lnTo>
                    <a:pt x="1620113" y="1187742"/>
                  </a:lnTo>
                  <a:lnTo>
                    <a:pt x="1661736" y="1186617"/>
                  </a:lnTo>
                  <a:lnTo>
                    <a:pt x="1683110" y="1178742"/>
                  </a:lnTo>
                  <a:lnTo>
                    <a:pt x="1690984" y="1157368"/>
                  </a:lnTo>
                  <a:lnTo>
                    <a:pt x="1692109" y="1115745"/>
                  </a:lnTo>
                  <a:lnTo>
                    <a:pt x="1692109" y="71996"/>
                  </a:lnTo>
                  <a:lnTo>
                    <a:pt x="1690984" y="30373"/>
                  </a:lnTo>
                  <a:lnTo>
                    <a:pt x="1683110" y="8999"/>
                  </a:lnTo>
                  <a:lnTo>
                    <a:pt x="1661736" y="1124"/>
                  </a:lnTo>
                  <a:lnTo>
                    <a:pt x="1620113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154849" y="2142769"/>
            <a:ext cx="1682750" cy="3282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2.</a:t>
            </a:r>
            <a:r>
              <a:rPr sz="650" spc="10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Afisoler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ca.</a:t>
            </a:r>
            <a:r>
              <a:rPr sz="650" spc="-20" dirty="0">
                <a:latin typeface="Arial"/>
                <a:cs typeface="Arial"/>
              </a:rPr>
              <a:t> 100 </a:t>
            </a:r>
            <a:r>
              <a:rPr sz="650" spc="-10" dirty="0">
                <a:latin typeface="Arial"/>
                <a:cs typeface="Arial"/>
              </a:rPr>
              <a:t>mm.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af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yderkappen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ved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at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dreje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min. retning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på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afisoleringsværktøjet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(hvis</a:t>
            </a:r>
            <a:r>
              <a:rPr sz="650" spc="-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max.</a:t>
            </a:r>
            <a:r>
              <a:rPr sz="650" spc="-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vælges</a:t>
            </a:r>
            <a:r>
              <a:rPr sz="650" spc="-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skades</a:t>
            </a:r>
            <a:r>
              <a:rPr sz="650" spc="-4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folien)</a:t>
            </a:r>
            <a:endParaRPr sz="6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1260" y="3852627"/>
            <a:ext cx="1609725" cy="3282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3.</a:t>
            </a:r>
            <a:r>
              <a:rPr sz="650" spc="8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Afisoler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folien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20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mm.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fra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kabelkappen.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Drej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værktøjet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min.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retning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(hvis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max.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vælges</a:t>
            </a:r>
            <a:r>
              <a:rPr sz="650" spc="7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skades</a:t>
            </a:r>
            <a:r>
              <a:rPr sz="650" spc="7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lederne)</a:t>
            </a:r>
            <a:endParaRPr sz="6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48493" y="3852627"/>
            <a:ext cx="1694814" cy="3282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 algn="just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4.</a:t>
            </a:r>
            <a:r>
              <a:rPr sz="650" spc="10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Drainwiren (ståltråden) vikles </a:t>
            </a:r>
            <a:r>
              <a:rPr sz="650" dirty="0">
                <a:latin typeface="Arial"/>
                <a:cs typeface="Arial"/>
              </a:rPr>
              <a:t>et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par</a:t>
            </a:r>
            <a:r>
              <a:rPr sz="650" spc="-10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gange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om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folien.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Der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skal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være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ca.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30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mm.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tilbage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til</a:t>
            </a:r>
            <a:r>
              <a:rPr sz="650" spc="-10" dirty="0">
                <a:latin typeface="Arial"/>
                <a:cs typeface="Arial"/>
              </a:rPr>
              <a:t> afslutning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konnektoren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160003" y="898415"/>
            <a:ext cx="1692275" cy="1188085"/>
            <a:chOff x="2160003" y="898415"/>
            <a:chExt cx="1692275" cy="118808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1578" y="899998"/>
              <a:ext cx="1688693" cy="118492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161590" y="900003"/>
              <a:ext cx="1689100" cy="1184910"/>
            </a:xfrm>
            <a:custGeom>
              <a:avLst/>
              <a:gdLst/>
              <a:ahLst/>
              <a:cxnLst/>
              <a:rect l="l" t="t" r="r" b="b"/>
              <a:pathLst>
                <a:path w="1689100" h="118491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913"/>
                  </a:lnTo>
                  <a:lnTo>
                    <a:pt x="1124" y="1154536"/>
                  </a:lnTo>
                  <a:lnTo>
                    <a:pt x="8999" y="1175910"/>
                  </a:lnTo>
                  <a:lnTo>
                    <a:pt x="30373" y="1183785"/>
                  </a:lnTo>
                  <a:lnTo>
                    <a:pt x="71996" y="1184910"/>
                  </a:lnTo>
                  <a:lnTo>
                    <a:pt x="1616684" y="1184910"/>
                  </a:lnTo>
                  <a:lnTo>
                    <a:pt x="1658314" y="1183785"/>
                  </a:lnTo>
                  <a:lnTo>
                    <a:pt x="1679692" y="1175910"/>
                  </a:lnTo>
                  <a:lnTo>
                    <a:pt x="1687568" y="1154536"/>
                  </a:lnTo>
                  <a:lnTo>
                    <a:pt x="1688693" y="1112913"/>
                  </a:lnTo>
                  <a:lnTo>
                    <a:pt x="1688693" y="71996"/>
                  </a:lnTo>
                  <a:lnTo>
                    <a:pt x="1687568" y="30373"/>
                  </a:lnTo>
                  <a:lnTo>
                    <a:pt x="1679692" y="8999"/>
                  </a:lnTo>
                  <a:lnTo>
                    <a:pt x="1658314" y="1124"/>
                  </a:lnTo>
                  <a:lnTo>
                    <a:pt x="161668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2160003" y="2609653"/>
            <a:ext cx="1692275" cy="1188085"/>
            <a:chOff x="2160003" y="2609653"/>
            <a:chExt cx="1692275" cy="1188085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61578" y="2611247"/>
              <a:ext cx="1688693" cy="118489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161590" y="2611240"/>
              <a:ext cx="1689100" cy="1184910"/>
            </a:xfrm>
            <a:custGeom>
              <a:avLst/>
              <a:gdLst/>
              <a:ahLst/>
              <a:cxnLst/>
              <a:rect l="l" t="t" r="r" b="b"/>
              <a:pathLst>
                <a:path w="1689100" h="118491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913"/>
                  </a:lnTo>
                  <a:lnTo>
                    <a:pt x="1124" y="1154536"/>
                  </a:lnTo>
                  <a:lnTo>
                    <a:pt x="8999" y="1175910"/>
                  </a:lnTo>
                  <a:lnTo>
                    <a:pt x="30373" y="1183785"/>
                  </a:lnTo>
                  <a:lnTo>
                    <a:pt x="71996" y="1184910"/>
                  </a:lnTo>
                  <a:lnTo>
                    <a:pt x="1616684" y="1184910"/>
                  </a:lnTo>
                  <a:lnTo>
                    <a:pt x="1658314" y="1183785"/>
                  </a:lnTo>
                  <a:lnTo>
                    <a:pt x="1679692" y="1175910"/>
                  </a:lnTo>
                  <a:lnTo>
                    <a:pt x="1687568" y="1154536"/>
                  </a:lnTo>
                  <a:lnTo>
                    <a:pt x="1688693" y="1112913"/>
                  </a:lnTo>
                  <a:lnTo>
                    <a:pt x="1688693" y="71996"/>
                  </a:lnTo>
                  <a:lnTo>
                    <a:pt x="1687568" y="30373"/>
                  </a:lnTo>
                  <a:lnTo>
                    <a:pt x="1679692" y="8999"/>
                  </a:lnTo>
                  <a:lnTo>
                    <a:pt x="1658314" y="1124"/>
                  </a:lnTo>
                  <a:lnTo>
                    <a:pt x="161668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322416" y="2609653"/>
            <a:ext cx="1695450" cy="1191260"/>
            <a:chOff x="322416" y="2609653"/>
            <a:chExt cx="1695450" cy="1191260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989" y="2611247"/>
              <a:ext cx="1692008" cy="118807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24003" y="2611240"/>
              <a:ext cx="1692275" cy="1188085"/>
            </a:xfrm>
            <a:custGeom>
              <a:avLst/>
              <a:gdLst/>
              <a:ahLst/>
              <a:cxnLst/>
              <a:rect l="l" t="t" r="r" b="b"/>
              <a:pathLst>
                <a:path w="1692275" h="118808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6088"/>
                  </a:lnTo>
                  <a:lnTo>
                    <a:pt x="1124" y="1157711"/>
                  </a:lnTo>
                  <a:lnTo>
                    <a:pt x="8999" y="1179085"/>
                  </a:lnTo>
                  <a:lnTo>
                    <a:pt x="30373" y="1186960"/>
                  </a:lnTo>
                  <a:lnTo>
                    <a:pt x="71996" y="1188085"/>
                  </a:lnTo>
                  <a:lnTo>
                    <a:pt x="1619999" y="1188085"/>
                  </a:lnTo>
                  <a:lnTo>
                    <a:pt x="1661622" y="1186960"/>
                  </a:lnTo>
                  <a:lnTo>
                    <a:pt x="1682996" y="1179085"/>
                  </a:lnTo>
                  <a:lnTo>
                    <a:pt x="1690870" y="1157711"/>
                  </a:lnTo>
                  <a:lnTo>
                    <a:pt x="1691995" y="1116088"/>
                  </a:lnTo>
                  <a:lnTo>
                    <a:pt x="1691995" y="71996"/>
                  </a:lnTo>
                  <a:lnTo>
                    <a:pt x="1690870" y="30373"/>
                  </a:lnTo>
                  <a:lnTo>
                    <a:pt x="1682996" y="8999"/>
                  </a:lnTo>
                  <a:lnTo>
                    <a:pt x="1661622" y="1124"/>
                  </a:lnTo>
                  <a:lnTo>
                    <a:pt x="161999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41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433" y="2128305"/>
            <a:ext cx="1690370" cy="3282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5.</a:t>
            </a:r>
            <a:r>
              <a:rPr sz="650" spc="8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Kablet og folie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fikseres ved at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lukke </a:t>
            </a:r>
            <a:r>
              <a:rPr sz="650" spc="-25" dirty="0">
                <a:latin typeface="Arial"/>
                <a:cs typeface="Arial"/>
              </a:rPr>
              <a:t>den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fjederpåvirkede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bagpart,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der</a:t>
            </a:r>
            <a:r>
              <a:rPr sz="650" spc="5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sikre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360</a:t>
            </a:r>
            <a:r>
              <a:rPr sz="650" spc="55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gr.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skærmning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32012" y="2595609"/>
            <a:ext cx="1692275" cy="1188085"/>
            <a:chOff x="2232012" y="2595609"/>
            <a:chExt cx="1692275" cy="118808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33587" y="2597200"/>
              <a:ext cx="1688693" cy="118491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233599" y="2597197"/>
              <a:ext cx="1689100" cy="1184910"/>
            </a:xfrm>
            <a:custGeom>
              <a:avLst/>
              <a:gdLst/>
              <a:ahLst/>
              <a:cxnLst/>
              <a:rect l="l" t="t" r="r" b="b"/>
              <a:pathLst>
                <a:path w="1689100" h="118491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913"/>
                  </a:lnTo>
                  <a:lnTo>
                    <a:pt x="1124" y="1154536"/>
                  </a:lnTo>
                  <a:lnTo>
                    <a:pt x="8999" y="1175910"/>
                  </a:lnTo>
                  <a:lnTo>
                    <a:pt x="30373" y="1183785"/>
                  </a:lnTo>
                  <a:lnTo>
                    <a:pt x="71996" y="1184910"/>
                  </a:lnTo>
                  <a:lnTo>
                    <a:pt x="1616684" y="1184910"/>
                  </a:lnTo>
                  <a:lnTo>
                    <a:pt x="1658314" y="1183785"/>
                  </a:lnTo>
                  <a:lnTo>
                    <a:pt x="1679692" y="1175910"/>
                  </a:lnTo>
                  <a:lnTo>
                    <a:pt x="1687568" y="1154536"/>
                  </a:lnTo>
                  <a:lnTo>
                    <a:pt x="1688693" y="1112913"/>
                  </a:lnTo>
                  <a:lnTo>
                    <a:pt x="1688693" y="71996"/>
                  </a:lnTo>
                  <a:lnTo>
                    <a:pt x="1687568" y="30373"/>
                  </a:lnTo>
                  <a:lnTo>
                    <a:pt x="1679692" y="8999"/>
                  </a:lnTo>
                  <a:lnTo>
                    <a:pt x="1658314" y="1124"/>
                  </a:lnTo>
                  <a:lnTo>
                    <a:pt x="161668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232136" y="898415"/>
            <a:ext cx="1692275" cy="1188085"/>
            <a:chOff x="2232136" y="898415"/>
            <a:chExt cx="1692275" cy="118808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33714" y="899998"/>
              <a:ext cx="1688693" cy="118492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233724" y="900003"/>
              <a:ext cx="1689100" cy="1184910"/>
            </a:xfrm>
            <a:custGeom>
              <a:avLst/>
              <a:gdLst/>
              <a:ahLst/>
              <a:cxnLst/>
              <a:rect l="l" t="t" r="r" b="b"/>
              <a:pathLst>
                <a:path w="1689100" h="118491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913"/>
                  </a:lnTo>
                  <a:lnTo>
                    <a:pt x="1124" y="1154536"/>
                  </a:lnTo>
                  <a:lnTo>
                    <a:pt x="8999" y="1175910"/>
                  </a:lnTo>
                  <a:lnTo>
                    <a:pt x="30373" y="1183785"/>
                  </a:lnTo>
                  <a:lnTo>
                    <a:pt x="71996" y="1184910"/>
                  </a:lnTo>
                  <a:lnTo>
                    <a:pt x="1616684" y="1184910"/>
                  </a:lnTo>
                  <a:lnTo>
                    <a:pt x="1658314" y="1183785"/>
                  </a:lnTo>
                  <a:lnTo>
                    <a:pt x="1679692" y="1175910"/>
                  </a:lnTo>
                  <a:lnTo>
                    <a:pt x="1687568" y="1154536"/>
                  </a:lnTo>
                  <a:lnTo>
                    <a:pt x="1688693" y="1112913"/>
                  </a:lnTo>
                  <a:lnTo>
                    <a:pt x="1688693" y="71996"/>
                  </a:lnTo>
                  <a:lnTo>
                    <a:pt x="1687568" y="30373"/>
                  </a:lnTo>
                  <a:lnTo>
                    <a:pt x="1679692" y="8999"/>
                  </a:lnTo>
                  <a:lnTo>
                    <a:pt x="1658314" y="1124"/>
                  </a:lnTo>
                  <a:lnTo>
                    <a:pt x="161668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219185" y="2128305"/>
            <a:ext cx="1712595" cy="3282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6.</a:t>
            </a:r>
            <a:r>
              <a:rPr sz="650" spc="1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Start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med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at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terminere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lederne</a:t>
            </a:r>
            <a:r>
              <a:rPr sz="650" spc="-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lednings-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hullerne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efter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ønskede</a:t>
            </a:r>
            <a:r>
              <a:rPr sz="65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farvekode</a:t>
            </a:r>
            <a:r>
              <a:rPr sz="650" dirty="0">
                <a:latin typeface="Arial"/>
                <a:cs typeface="Arial"/>
              </a:rPr>
              <a:t> A/B.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Sørg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for</a:t>
            </a:r>
            <a:r>
              <a:rPr sz="650" spc="-3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at</a:t>
            </a:r>
            <a:r>
              <a:rPr sz="650" spc="-3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lederne</a:t>
            </a:r>
            <a:r>
              <a:rPr sz="650" spc="-3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er</a:t>
            </a:r>
            <a:r>
              <a:rPr sz="650" spc="-3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helt</a:t>
            </a:r>
            <a:r>
              <a:rPr sz="650" spc="-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nede</a:t>
            </a:r>
            <a:r>
              <a:rPr sz="650" spc="-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-3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ledningshullerne.</a:t>
            </a:r>
            <a:endParaRPr sz="6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3438" y="3874237"/>
            <a:ext cx="1689100" cy="4298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7.</a:t>
            </a:r>
            <a:r>
              <a:rPr sz="650" spc="150" dirty="0">
                <a:latin typeface="Arial"/>
                <a:cs typeface="Arial"/>
              </a:rPr>
              <a:t> </a:t>
            </a:r>
            <a:r>
              <a:rPr sz="650" spc="-30" dirty="0">
                <a:latin typeface="Arial"/>
                <a:cs typeface="Arial"/>
              </a:rPr>
              <a:t>Terminér</a:t>
            </a:r>
            <a:r>
              <a:rPr sz="650" spc="-3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drainwiren</a:t>
            </a:r>
            <a:r>
              <a:rPr sz="650" spc="-3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under</a:t>
            </a:r>
            <a:r>
              <a:rPr sz="650" spc="-3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terminerings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fjederen</a:t>
            </a:r>
            <a:r>
              <a:rPr sz="650" spc="-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ved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at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trække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drainwiren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op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under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fjederen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til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et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lille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klik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mærkes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og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trækkes</a:t>
            </a:r>
            <a:r>
              <a:rPr sz="650" spc="-25" dirty="0">
                <a:latin typeface="Arial"/>
                <a:cs typeface="Arial"/>
              </a:rPr>
              <a:t> så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til</a:t>
            </a:r>
            <a:r>
              <a:rPr sz="650" spc="-3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højre.</a:t>
            </a:r>
            <a:endParaRPr sz="6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19267" y="3874320"/>
            <a:ext cx="1554480" cy="3282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8.</a:t>
            </a:r>
            <a:r>
              <a:rPr sz="650" spc="1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Klip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lederne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af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med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en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elektroniktang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(maks.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0.5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mm.)</a:t>
            </a:r>
            <a:r>
              <a:rPr sz="650" spc="2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Klippes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så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tæt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på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ledningsholderen</a:t>
            </a:r>
            <a:r>
              <a:rPr sz="650" spc="10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som</a:t>
            </a:r>
            <a:r>
              <a:rPr sz="650" spc="1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muligt.</a:t>
            </a:r>
            <a:endParaRPr sz="6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3355" y="5598872"/>
            <a:ext cx="1786889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9.</a:t>
            </a:r>
            <a:r>
              <a:rPr sz="650" spc="1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Luk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konnektoren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ved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at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trykke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den</a:t>
            </a:r>
            <a:r>
              <a:rPr sz="650" spc="4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sammen.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Dette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gøres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uden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brug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af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værktøj.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93094" y="4354413"/>
            <a:ext cx="1695450" cy="1191260"/>
            <a:chOff x="393094" y="4354413"/>
            <a:chExt cx="1695450" cy="119126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4677" y="4355998"/>
              <a:ext cx="1691728" cy="118809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94681" y="4356001"/>
              <a:ext cx="1692275" cy="1188085"/>
            </a:xfrm>
            <a:custGeom>
              <a:avLst/>
              <a:gdLst/>
              <a:ahLst/>
              <a:cxnLst/>
              <a:rect l="l" t="t" r="r" b="b"/>
              <a:pathLst>
                <a:path w="1692275" h="118808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6088"/>
                  </a:lnTo>
                  <a:lnTo>
                    <a:pt x="1124" y="1157711"/>
                  </a:lnTo>
                  <a:lnTo>
                    <a:pt x="8999" y="1179085"/>
                  </a:lnTo>
                  <a:lnTo>
                    <a:pt x="30373" y="1186960"/>
                  </a:lnTo>
                  <a:lnTo>
                    <a:pt x="71996" y="1188084"/>
                  </a:lnTo>
                  <a:lnTo>
                    <a:pt x="1619732" y="1188084"/>
                  </a:lnTo>
                  <a:lnTo>
                    <a:pt x="1661355" y="1186960"/>
                  </a:lnTo>
                  <a:lnTo>
                    <a:pt x="1682729" y="1179085"/>
                  </a:lnTo>
                  <a:lnTo>
                    <a:pt x="1690603" y="1157711"/>
                  </a:lnTo>
                  <a:lnTo>
                    <a:pt x="1691728" y="1116088"/>
                  </a:lnTo>
                  <a:lnTo>
                    <a:pt x="1691728" y="71996"/>
                  </a:lnTo>
                  <a:lnTo>
                    <a:pt x="1690603" y="30373"/>
                  </a:lnTo>
                  <a:lnTo>
                    <a:pt x="1682729" y="8999"/>
                  </a:lnTo>
                  <a:lnTo>
                    <a:pt x="1661355" y="1124"/>
                  </a:lnTo>
                  <a:lnTo>
                    <a:pt x="1619732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392828" y="2589258"/>
            <a:ext cx="1695450" cy="1194435"/>
            <a:chOff x="392828" y="2589258"/>
            <a:chExt cx="1695450" cy="1194435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4411" y="2590838"/>
              <a:ext cx="1691995" cy="119127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94416" y="2590845"/>
              <a:ext cx="1692275" cy="1191260"/>
            </a:xfrm>
            <a:custGeom>
              <a:avLst/>
              <a:gdLst/>
              <a:ahLst/>
              <a:cxnLst/>
              <a:rect l="l" t="t" r="r" b="b"/>
              <a:pathLst>
                <a:path w="1692275" h="119126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9263"/>
                  </a:lnTo>
                  <a:lnTo>
                    <a:pt x="1124" y="1160886"/>
                  </a:lnTo>
                  <a:lnTo>
                    <a:pt x="8999" y="1182260"/>
                  </a:lnTo>
                  <a:lnTo>
                    <a:pt x="30373" y="1190135"/>
                  </a:lnTo>
                  <a:lnTo>
                    <a:pt x="71996" y="1191260"/>
                  </a:lnTo>
                  <a:lnTo>
                    <a:pt x="1619999" y="1191260"/>
                  </a:lnTo>
                  <a:lnTo>
                    <a:pt x="1661622" y="1190135"/>
                  </a:lnTo>
                  <a:lnTo>
                    <a:pt x="1682996" y="1182260"/>
                  </a:lnTo>
                  <a:lnTo>
                    <a:pt x="1690870" y="1160886"/>
                  </a:lnTo>
                  <a:lnTo>
                    <a:pt x="1691995" y="1119263"/>
                  </a:lnTo>
                  <a:lnTo>
                    <a:pt x="1691995" y="71996"/>
                  </a:lnTo>
                  <a:lnTo>
                    <a:pt x="1690870" y="30373"/>
                  </a:lnTo>
                  <a:lnTo>
                    <a:pt x="1682996" y="8999"/>
                  </a:lnTo>
                  <a:lnTo>
                    <a:pt x="1661622" y="1124"/>
                  </a:lnTo>
                  <a:lnTo>
                    <a:pt x="161999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392833" y="898415"/>
            <a:ext cx="1695450" cy="1191260"/>
            <a:chOff x="392833" y="898415"/>
            <a:chExt cx="1695450" cy="1191260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4411" y="899998"/>
              <a:ext cx="1691995" cy="118809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94421" y="900003"/>
              <a:ext cx="1692275" cy="1188085"/>
            </a:xfrm>
            <a:custGeom>
              <a:avLst/>
              <a:gdLst/>
              <a:ahLst/>
              <a:cxnLst/>
              <a:rect l="l" t="t" r="r" b="b"/>
              <a:pathLst>
                <a:path w="1692275" h="118808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6088"/>
                  </a:lnTo>
                  <a:lnTo>
                    <a:pt x="1124" y="1157711"/>
                  </a:lnTo>
                  <a:lnTo>
                    <a:pt x="8999" y="1179085"/>
                  </a:lnTo>
                  <a:lnTo>
                    <a:pt x="30373" y="1186960"/>
                  </a:lnTo>
                  <a:lnTo>
                    <a:pt x="71996" y="1188085"/>
                  </a:lnTo>
                  <a:lnTo>
                    <a:pt x="1619986" y="1188085"/>
                  </a:lnTo>
                  <a:lnTo>
                    <a:pt x="1661609" y="1186960"/>
                  </a:lnTo>
                  <a:lnTo>
                    <a:pt x="1682983" y="1179085"/>
                  </a:lnTo>
                  <a:lnTo>
                    <a:pt x="1690857" y="1157711"/>
                  </a:lnTo>
                  <a:lnTo>
                    <a:pt x="1691982" y="1116088"/>
                  </a:lnTo>
                  <a:lnTo>
                    <a:pt x="1691982" y="71996"/>
                  </a:lnTo>
                  <a:lnTo>
                    <a:pt x="1690857" y="30373"/>
                  </a:lnTo>
                  <a:lnTo>
                    <a:pt x="1682983" y="8999"/>
                  </a:lnTo>
                  <a:lnTo>
                    <a:pt x="1661609" y="1124"/>
                  </a:lnTo>
                  <a:lnTo>
                    <a:pt x="1619986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42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8850" y="264717"/>
            <a:ext cx="27076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0" dirty="0"/>
              <a:t>Montering</a:t>
            </a:r>
            <a:r>
              <a:rPr sz="1400" spc="120" dirty="0"/>
              <a:t> </a:t>
            </a:r>
            <a:r>
              <a:rPr sz="1400" spc="55" dirty="0"/>
              <a:t>af</a:t>
            </a:r>
            <a:r>
              <a:rPr sz="1400" spc="120" dirty="0"/>
              <a:t> </a:t>
            </a:r>
            <a:r>
              <a:rPr sz="1400" spc="110" dirty="0"/>
              <a:t>Actassi</a:t>
            </a:r>
            <a:r>
              <a:rPr sz="1400" spc="125" dirty="0"/>
              <a:t> </a:t>
            </a:r>
            <a:r>
              <a:rPr sz="1400" spc="75" dirty="0"/>
              <a:t>patchpanel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311299" y="2369698"/>
            <a:ext cx="1628139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1.</a:t>
            </a:r>
            <a:r>
              <a:rPr sz="650" spc="1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Sæt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clipsmøtrikkeren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det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midterste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hul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 en HE i 19” </a:t>
            </a:r>
            <a:r>
              <a:rPr sz="650" spc="-10" dirty="0">
                <a:latin typeface="Arial"/>
                <a:cs typeface="Arial"/>
              </a:rPr>
              <a:t>profilet.</a:t>
            </a:r>
            <a:endParaRPr sz="6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47294" y="2392399"/>
            <a:ext cx="1402715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2.</a:t>
            </a:r>
            <a:r>
              <a:rPr sz="650" spc="6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Labelsholder</a:t>
            </a:r>
            <a:r>
              <a:rPr sz="650" spc="7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åbnes</a:t>
            </a:r>
            <a:r>
              <a:rPr sz="650" spc="7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for</a:t>
            </a:r>
            <a:r>
              <a:rPr sz="650" spc="7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adgang</a:t>
            </a:r>
            <a:r>
              <a:rPr sz="650" spc="7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til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fastgørelsesskrue.</a:t>
            </a:r>
            <a:endParaRPr sz="6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1464" y="3928902"/>
            <a:ext cx="160718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"/>
                <a:cs typeface="Arial"/>
              </a:rPr>
              <a:t>3.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Patchpanelet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skubbes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ind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19”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profilet.</a:t>
            </a:r>
            <a:endParaRPr sz="6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59511" y="5490170"/>
            <a:ext cx="86360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"/>
                <a:cs typeface="Arial"/>
              </a:rPr>
              <a:t>6.</a:t>
            </a:r>
            <a:r>
              <a:rPr sz="650" spc="7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Labelholder</a:t>
            </a:r>
            <a:r>
              <a:rPr sz="650" spc="7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lukkes.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24321" y="1148713"/>
            <a:ext cx="1691639" cy="1187450"/>
            <a:chOff x="324321" y="1148713"/>
            <a:chExt cx="1691639" cy="118745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5907" y="1150302"/>
              <a:ext cx="1688058" cy="11841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25908" y="1150301"/>
              <a:ext cx="1688464" cy="1184275"/>
            </a:xfrm>
            <a:custGeom>
              <a:avLst/>
              <a:gdLst/>
              <a:ahLst/>
              <a:cxnLst/>
              <a:rect l="l" t="t" r="r" b="b"/>
              <a:pathLst>
                <a:path w="1688464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6049" y="1184186"/>
                  </a:lnTo>
                  <a:lnTo>
                    <a:pt x="1657679" y="1183061"/>
                  </a:lnTo>
                  <a:lnTo>
                    <a:pt x="1679057" y="1175186"/>
                  </a:lnTo>
                  <a:lnTo>
                    <a:pt x="1686933" y="1153812"/>
                  </a:lnTo>
                  <a:lnTo>
                    <a:pt x="1688058" y="1112189"/>
                  </a:lnTo>
                  <a:lnTo>
                    <a:pt x="1688058" y="71996"/>
                  </a:lnTo>
                  <a:lnTo>
                    <a:pt x="1686933" y="30373"/>
                  </a:lnTo>
                  <a:lnTo>
                    <a:pt x="1679057" y="8999"/>
                  </a:lnTo>
                  <a:lnTo>
                    <a:pt x="1657679" y="1124"/>
                  </a:lnTo>
                  <a:lnTo>
                    <a:pt x="161604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160320" y="1149032"/>
            <a:ext cx="1692275" cy="1186815"/>
            <a:chOff x="2160320" y="1149032"/>
            <a:chExt cx="1692275" cy="118681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1908" y="1150620"/>
              <a:ext cx="1688503" cy="118355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161908" y="1150620"/>
              <a:ext cx="1689100" cy="1183640"/>
            </a:xfrm>
            <a:custGeom>
              <a:avLst/>
              <a:gdLst/>
              <a:ahLst/>
              <a:cxnLst/>
              <a:rect l="l" t="t" r="r" b="b"/>
              <a:pathLst>
                <a:path w="1689100" h="1183639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1554"/>
                  </a:lnTo>
                  <a:lnTo>
                    <a:pt x="1124" y="1153177"/>
                  </a:lnTo>
                  <a:lnTo>
                    <a:pt x="8999" y="1174551"/>
                  </a:lnTo>
                  <a:lnTo>
                    <a:pt x="30373" y="1182426"/>
                  </a:lnTo>
                  <a:lnTo>
                    <a:pt x="71996" y="1183551"/>
                  </a:lnTo>
                  <a:lnTo>
                    <a:pt x="1616506" y="1183551"/>
                  </a:lnTo>
                  <a:lnTo>
                    <a:pt x="1658129" y="1182426"/>
                  </a:lnTo>
                  <a:lnTo>
                    <a:pt x="1679503" y="1174551"/>
                  </a:lnTo>
                  <a:lnTo>
                    <a:pt x="1687378" y="1153177"/>
                  </a:lnTo>
                  <a:lnTo>
                    <a:pt x="1688503" y="1111554"/>
                  </a:lnTo>
                  <a:lnTo>
                    <a:pt x="1688503" y="71996"/>
                  </a:lnTo>
                  <a:lnTo>
                    <a:pt x="1687378" y="30373"/>
                  </a:lnTo>
                  <a:lnTo>
                    <a:pt x="1679503" y="8999"/>
                  </a:lnTo>
                  <a:lnTo>
                    <a:pt x="1658129" y="1124"/>
                  </a:lnTo>
                  <a:lnTo>
                    <a:pt x="1616506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24321" y="2707341"/>
            <a:ext cx="1691005" cy="1187450"/>
            <a:chOff x="324321" y="2707341"/>
            <a:chExt cx="1691005" cy="118745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5907" y="2708922"/>
              <a:ext cx="1687741" cy="118419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25908" y="2708929"/>
              <a:ext cx="1687830" cy="1184275"/>
            </a:xfrm>
            <a:custGeom>
              <a:avLst/>
              <a:gdLst/>
              <a:ahLst/>
              <a:cxnLst/>
              <a:rect l="l" t="t" r="r" b="b"/>
              <a:pathLst>
                <a:path w="1687830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5732" y="1184186"/>
                  </a:lnTo>
                  <a:lnTo>
                    <a:pt x="1657362" y="1183061"/>
                  </a:lnTo>
                  <a:lnTo>
                    <a:pt x="1678739" y="1175186"/>
                  </a:lnTo>
                  <a:lnTo>
                    <a:pt x="1686615" y="1153812"/>
                  </a:lnTo>
                  <a:lnTo>
                    <a:pt x="1687741" y="1112189"/>
                  </a:lnTo>
                  <a:lnTo>
                    <a:pt x="1687741" y="71996"/>
                  </a:lnTo>
                  <a:lnTo>
                    <a:pt x="1686615" y="30373"/>
                  </a:lnTo>
                  <a:lnTo>
                    <a:pt x="1678739" y="8999"/>
                  </a:lnTo>
                  <a:lnTo>
                    <a:pt x="1657362" y="1124"/>
                  </a:lnTo>
                  <a:lnTo>
                    <a:pt x="1615732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2160638" y="4274721"/>
            <a:ext cx="1690370" cy="1178560"/>
            <a:chOff x="2160638" y="4274721"/>
            <a:chExt cx="1690370" cy="1178560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62225" y="4276306"/>
              <a:ext cx="1687106" cy="117483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62225" y="4276308"/>
              <a:ext cx="1687195" cy="1175385"/>
            </a:xfrm>
            <a:custGeom>
              <a:avLst/>
              <a:gdLst/>
              <a:ahLst/>
              <a:cxnLst/>
              <a:rect l="l" t="t" r="r" b="b"/>
              <a:pathLst>
                <a:path w="1687195" h="117538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02829"/>
                  </a:lnTo>
                  <a:lnTo>
                    <a:pt x="1124" y="1144460"/>
                  </a:lnTo>
                  <a:lnTo>
                    <a:pt x="8999" y="1165837"/>
                  </a:lnTo>
                  <a:lnTo>
                    <a:pt x="30373" y="1173713"/>
                  </a:lnTo>
                  <a:lnTo>
                    <a:pt x="71996" y="1174838"/>
                  </a:lnTo>
                  <a:lnTo>
                    <a:pt x="1615097" y="1174838"/>
                  </a:lnTo>
                  <a:lnTo>
                    <a:pt x="1656727" y="1173713"/>
                  </a:lnTo>
                  <a:lnTo>
                    <a:pt x="1678104" y="1165837"/>
                  </a:lnTo>
                  <a:lnTo>
                    <a:pt x="1685980" y="1144460"/>
                  </a:lnTo>
                  <a:lnTo>
                    <a:pt x="1687106" y="1102829"/>
                  </a:lnTo>
                  <a:lnTo>
                    <a:pt x="1687106" y="71996"/>
                  </a:lnTo>
                  <a:lnTo>
                    <a:pt x="1685980" y="30373"/>
                  </a:lnTo>
                  <a:lnTo>
                    <a:pt x="1678104" y="8999"/>
                  </a:lnTo>
                  <a:lnTo>
                    <a:pt x="1656727" y="1124"/>
                  </a:lnTo>
                  <a:lnTo>
                    <a:pt x="1615097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11299" y="5490107"/>
            <a:ext cx="169735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"/>
                <a:cs typeface="Arial"/>
              </a:rPr>
              <a:t>5.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Patchpanelet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skrues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fast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clipsmøtrikkerne.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24321" y="4274403"/>
            <a:ext cx="1691005" cy="1179195"/>
            <a:chOff x="324321" y="4274403"/>
            <a:chExt cx="1691005" cy="1179195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907" y="4275988"/>
              <a:ext cx="1687741" cy="117547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25908" y="4275990"/>
              <a:ext cx="1687830" cy="1176020"/>
            </a:xfrm>
            <a:custGeom>
              <a:avLst/>
              <a:gdLst/>
              <a:ahLst/>
              <a:cxnLst/>
              <a:rect l="l" t="t" r="r" b="b"/>
              <a:pathLst>
                <a:path w="1687830" h="117602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03464"/>
                  </a:lnTo>
                  <a:lnTo>
                    <a:pt x="1124" y="1145095"/>
                  </a:lnTo>
                  <a:lnTo>
                    <a:pt x="8999" y="1166472"/>
                  </a:lnTo>
                  <a:lnTo>
                    <a:pt x="30373" y="1174348"/>
                  </a:lnTo>
                  <a:lnTo>
                    <a:pt x="71996" y="1175473"/>
                  </a:lnTo>
                  <a:lnTo>
                    <a:pt x="1615732" y="1175473"/>
                  </a:lnTo>
                  <a:lnTo>
                    <a:pt x="1657362" y="1174348"/>
                  </a:lnTo>
                  <a:lnTo>
                    <a:pt x="1678739" y="1166472"/>
                  </a:lnTo>
                  <a:lnTo>
                    <a:pt x="1686615" y="1145095"/>
                  </a:lnTo>
                  <a:lnTo>
                    <a:pt x="1687741" y="1103464"/>
                  </a:lnTo>
                  <a:lnTo>
                    <a:pt x="1687741" y="71996"/>
                  </a:lnTo>
                  <a:lnTo>
                    <a:pt x="1686615" y="30373"/>
                  </a:lnTo>
                  <a:lnTo>
                    <a:pt x="1678739" y="8999"/>
                  </a:lnTo>
                  <a:lnTo>
                    <a:pt x="1657362" y="1124"/>
                  </a:lnTo>
                  <a:lnTo>
                    <a:pt x="1615732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29299" y="936879"/>
            <a:ext cx="5073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Montering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47299" y="3928867"/>
            <a:ext cx="1711960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4.</a:t>
            </a:r>
            <a:r>
              <a:rPr sz="650" spc="1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Patchpanelerne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er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forsynet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med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styr</a:t>
            </a:r>
            <a:r>
              <a:rPr sz="650" spc="-25" dirty="0">
                <a:latin typeface="Arial"/>
                <a:cs typeface="Arial"/>
              </a:rPr>
              <a:t> og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skrue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der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gør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montagen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lettere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19”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profilet.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160320" y="2707659"/>
            <a:ext cx="1691639" cy="1186815"/>
            <a:chOff x="2160320" y="2707659"/>
            <a:chExt cx="1691639" cy="1186815"/>
          </a:xfrm>
        </p:grpSpPr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61908" y="2709240"/>
              <a:ext cx="1688185" cy="118356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161908" y="2709246"/>
              <a:ext cx="1688464" cy="1183640"/>
            </a:xfrm>
            <a:custGeom>
              <a:avLst/>
              <a:gdLst/>
              <a:ahLst/>
              <a:cxnLst/>
              <a:rect l="l" t="t" r="r" b="b"/>
              <a:pathLst>
                <a:path w="1688464" h="1183639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1554"/>
                  </a:lnTo>
                  <a:lnTo>
                    <a:pt x="1124" y="1153177"/>
                  </a:lnTo>
                  <a:lnTo>
                    <a:pt x="8999" y="1174551"/>
                  </a:lnTo>
                  <a:lnTo>
                    <a:pt x="30373" y="1182426"/>
                  </a:lnTo>
                  <a:lnTo>
                    <a:pt x="71996" y="1183551"/>
                  </a:lnTo>
                  <a:lnTo>
                    <a:pt x="1616189" y="1183551"/>
                  </a:lnTo>
                  <a:lnTo>
                    <a:pt x="1657812" y="1182426"/>
                  </a:lnTo>
                  <a:lnTo>
                    <a:pt x="1679186" y="1174551"/>
                  </a:lnTo>
                  <a:lnTo>
                    <a:pt x="1687060" y="1153177"/>
                  </a:lnTo>
                  <a:lnTo>
                    <a:pt x="1688185" y="1111554"/>
                  </a:lnTo>
                  <a:lnTo>
                    <a:pt x="1688185" y="71996"/>
                  </a:lnTo>
                  <a:lnTo>
                    <a:pt x="1687060" y="30373"/>
                  </a:lnTo>
                  <a:lnTo>
                    <a:pt x="1679186" y="8999"/>
                  </a:lnTo>
                  <a:lnTo>
                    <a:pt x="1657812" y="1124"/>
                  </a:lnTo>
                  <a:lnTo>
                    <a:pt x="161618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43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4285" y="3956738"/>
            <a:ext cx="1687830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9.</a:t>
            </a:r>
            <a:r>
              <a:rPr sz="650" spc="110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Patchpanelet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kan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også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let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tages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helt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ud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ved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at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løfte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det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en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smule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op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og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trække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samtidig.</a:t>
            </a:r>
            <a:endParaRPr sz="6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19289" y="2392415"/>
            <a:ext cx="1657350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8.</a:t>
            </a:r>
            <a:r>
              <a:rPr sz="650" spc="9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Patchpanelet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trækkes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ud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til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stoppet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og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der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kan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nu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monteres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konnektorer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og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kabler.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96989" y="2707976"/>
            <a:ext cx="1690370" cy="1186180"/>
            <a:chOff x="396989" y="2707976"/>
            <a:chExt cx="1690370" cy="118618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8576" y="2709570"/>
              <a:ext cx="1687195" cy="118290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98576" y="2709564"/>
              <a:ext cx="1687195" cy="1183005"/>
            </a:xfrm>
            <a:custGeom>
              <a:avLst/>
              <a:gdLst/>
              <a:ahLst/>
              <a:cxnLst/>
              <a:rect l="l" t="t" r="r" b="b"/>
              <a:pathLst>
                <a:path w="1687195" h="1183004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0919"/>
                  </a:lnTo>
                  <a:lnTo>
                    <a:pt x="1124" y="1152542"/>
                  </a:lnTo>
                  <a:lnTo>
                    <a:pt x="8999" y="1173916"/>
                  </a:lnTo>
                  <a:lnTo>
                    <a:pt x="30373" y="1181791"/>
                  </a:lnTo>
                  <a:lnTo>
                    <a:pt x="71996" y="1182916"/>
                  </a:lnTo>
                  <a:lnTo>
                    <a:pt x="1615198" y="1182916"/>
                  </a:lnTo>
                  <a:lnTo>
                    <a:pt x="1656821" y="1181791"/>
                  </a:lnTo>
                  <a:lnTo>
                    <a:pt x="1678195" y="1173916"/>
                  </a:lnTo>
                  <a:lnTo>
                    <a:pt x="1686070" y="1152542"/>
                  </a:lnTo>
                  <a:lnTo>
                    <a:pt x="1687195" y="1110919"/>
                  </a:lnTo>
                  <a:lnTo>
                    <a:pt x="1687195" y="71996"/>
                  </a:lnTo>
                  <a:lnTo>
                    <a:pt x="1686070" y="30373"/>
                  </a:lnTo>
                  <a:lnTo>
                    <a:pt x="1678195" y="8999"/>
                  </a:lnTo>
                  <a:lnTo>
                    <a:pt x="1656821" y="1124"/>
                  </a:lnTo>
                  <a:lnTo>
                    <a:pt x="1615198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232883" y="1149911"/>
            <a:ext cx="1690370" cy="1185545"/>
            <a:chOff x="2232883" y="1149911"/>
            <a:chExt cx="1690370" cy="118554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34463" y="1151496"/>
              <a:ext cx="1687067" cy="118211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234470" y="1151498"/>
              <a:ext cx="1687195" cy="1182370"/>
            </a:xfrm>
            <a:custGeom>
              <a:avLst/>
              <a:gdLst/>
              <a:ahLst/>
              <a:cxnLst/>
              <a:rect l="l" t="t" r="r" b="b"/>
              <a:pathLst>
                <a:path w="1687195" h="118237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0107"/>
                  </a:lnTo>
                  <a:lnTo>
                    <a:pt x="1124" y="1151737"/>
                  </a:lnTo>
                  <a:lnTo>
                    <a:pt x="8999" y="1173114"/>
                  </a:lnTo>
                  <a:lnTo>
                    <a:pt x="30373" y="1180990"/>
                  </a:lnTo>
                  <a:lnTo>
                    <a:pt x="71996" y="1182116"/>
                  </a:lnTo>
                  <a:lnTo>
                    <a:pt x="1615059" y="1182116"/>
                  </a:lnTo>
                  <a:lnTo>
                    <a:pt x="1656689" y="1180990"/>
                  </a:lnTo>
                  <a:lnTo>
                    <a:pt x="1678066" y="1173114"/>
                  </a:lnTo>
                  <a:lnTo>
                    <a:pt x="1685942" y="1151737"/>
                  </a:lnTo>
                  <a:lnTo>
                    <a:pt x="1687068" y="1110107"/>
                  </a:lnTo>
                  <a:lnTo>
                    <a:pt x="1687068" y="71996"/>
                  </a:lnTo>
                  <a:lnTo>
                    <a:pt x="1685942" y="30373"/>
                  </a:lnTo>
                  <a:lnTo>
                    <a:pt x="1678066" y="8999"/>
                  </a:lnTo>
                  <a:lnTo>
                    <a:pt x="1656689" y="1124"/>
                  </a:lnTo>
                  <a:lnTo>
                    <a:pt x="161505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83299" y="5490107"/>
            <a:ext cx="12071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20" dirty="0">
                <a:latin typeface="Arial"/>
                <a:cs typeface="Arial"/>
              </a:rPr>
              <a:t>11.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Konnektor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klipses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panelet.</a:t>
            </a:r>
            <a:endParaRPr sz="6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19294" y="3956741"/>
            <a:ext cx="1504315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34620" marR="5080" indent="-122555">
              <a:lnSpc>
                <a:spcPct val="102600"/>
              </a:lnSpc>
              <a:spcBef>
                <a:spcPts val="80"/>
              </a:spcBef>
            </a:pPr>
            <a:r>
              <a:rPr sz="650" spc="-20" dirty="0">
                <a:latin typeface="Arial"/>
                <a:cs typeface="Arial"/>
              </a:rPr>
              <a:t>10.</a:t>
            </a:r>
            <a:r>
              <a:rPr sz="650" spc="-9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Patchpanelet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kan</a:t>
            </a:r>
            <a:r>
              <a:rPr sz="650" spc="-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nu</a:t>
            </a:r>
            <a:r>
              <a:rPr sz="650" spc="-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tages</a:t>
            </a:r>
            <a:r>
              <a:rPr sz="650" spc="-10" dirty="0">
                <a:latin typeface="Arial"/>
                <a:cs typeface="Arial"/>
              </a:rPr>
              <a:t> helt </a:t>
            </a:r>
            <a:r>
              <a:rPr sz="650" dirty="0">
                <a:latin typeface="Arial"/>
                <a:cs typeface="Arial"/>
              </a:rPr>
              <a:t>ud</a:t>
            </a:r>
            <a:r>
              <a:rPr sz="650" spc="-1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for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lettere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montage.</a:t>
            </a:r>
            <a:endParaRPr sz="6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19294" y="5526429"/>
            <a:ext cx="1694814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34620" marR="5080" indent="-122555">
              <a:lnSpc>
                <a:spcPct val="102600"/>
              </a:lnSpc>
              <a:spcBef>
                <a:spcPts val="80"/>
              </a:spcBef>
            </a:pPr>
            <a:r>
              <a:rPr sz="650" spc="-10" dirty="0">
                <a:latin typeface="Arial"/>
                <a:cs typeface="Arial"/>
              </a:rPr>
              <a:t>12.</a:t>
            </a:r>
            <a:r>
              <a:rPr sz="650" spc="-9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Kablerne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trykkes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kabelorganisatoren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og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derved</a:t>
            </a:r>
            <a:r>
              <a:rPr sz="650" spc="1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undgås</a:t>
            </a:r>
            <a:r>
              <a:rPr sz="650" spc="114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strips.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96321" y="4275038"/>
            <a:ext cx="1691639" cy="1177925"/>
            <a:chOff x="396321" y="4275038"/>
            <a:chExt cx="1691639" cy="1177925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903" y="4276636"/>
              <a:ext cx="1688198" cy="117450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97908" y="4276626"/>
              <a:ext cx="1688464" cy="1174750"/>
            </a:xfrm>
            <a:custGeom>
              <a:avLst/>
              <a:gdLst/>
              <a:ahLst/>
              <a:cxnLst/>
              <a:rect l="l" t="t" r="r" b="b"/>
              <a:pathLst>
                <a:path w="1688464" h="117475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02512"/>
                  </a:lnTo>
                  <a:lnTo>
                    <a:pt x="1124" y="1144142"/>
                  </a:lnTo>
                  <a:lnTo>
                    <a:pt x="8999" y="1165520"/>
                  </a:lnTo>
                  <a:lnTo>
                    <a:pt x="30373" y="1173396"/>
                  </a:lnTo>
                  <a:lnTo>
                    <a:pt x="71996" y="1174521"/>
                  </a:lnTo>
                  <a:lnTo>
                    <a:pt x="1616189" y="1174521"/>
                  </a:lnTo>
                  <a:lnTo>
                    <a:pt x="1657812" y="1173396"/>
                  </a:lnTo>
                  <a:lnTo>
                    <a:pt x="1679186" y="1165520"/>
                  </a:lnTo>
                  <a:lnTo>
                    <a:pt x="1687060" y="1144142"/>
                  </a:lnTo>
                  <a:lnTo>
                    <a:pt x="1688185" y="1102512"/>
                  </a:lnTo>
                  <a:lnTo>
                    <a:pt x="1688185" y="71996"/>
                  </a:lnTo>
                  <a:lnTo>
                    <a:pt x="1687060" y="30373"/>
                  </a:lnTo>
                  <a:lnTo>
                    <a:pt x="1679186" y="8999"/>
                  </a:lnTo>
                  <a:lnTo>
                    <a:pt x="1657812" y="1124"/>
                  </a:lnTo>
                  <a:lnTo>
                    <a:pt x="161618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2232320" y="2708294"/>
            <a:ext cx="1691005" cy="1185545"/>
            <a:chOff x="2232320" y="2708294"/>
            <a:chExt cx="1691005" cy="1185545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33904" y="2709888"/>
              <a:ext cx="1687309" cy="118228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233908" y="2709881"/>
              <a:ext cx="1687830" cy="1182370"/>
            </a:xfrm>
            <a:custGeom>
              <a:avLst/>
              <a:gdLst/>
              <a:ahLst/>
              <a:cxnLst/>
              <a:rect l="l" t="t" r="r" b="b"/>
              <a:pathLst>
                <a:path w="1687829" h="118237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0284"/>
                  </a:lnTo>
                  <a:lnTo>
                    <a:pt x="1124" y="1151907"/>
                  </a:lnTo>
                  <a:lnTo>
                    <a:pt x="8999" y="1173281"/>
                  </a:lnTo>
                  <a:lnTo>
                    <a:pt x="30373" y="1181156"/>
                  </a:lnTo>
                  <a:lnTo>
                    <a:pt x="71996" y="1182281"/>
                  </a:lnTo>
                  <a:lnTo>
                    <a:pt x="1615300" y="1182281"/>
                  </a:lnTo>
                  <a:lnTo>
                    <a:pt x="1656930" y="1181156"/>
                  </a:lnTo>
                  <a:lnTo>
                    <a:pt x="1678308" y="1173281"/>
                  </a:lnTo>
                  <a:lnTo>
                    <a:pt x="1686184" y="1151907"/>
                  </a:lnTo>
                  <a:lnTo>
                    <a:pt x="1687309" y="1110284"/>
                  </a:lnTo>
                  <a:lnTo>
                    <a:pt x="1687309" y="71996"/>
                  </a:lnTo>
                  <a:lnTo>
                    <a:pt x="1686184" y="30373"/>
                  </a:lnTo>
                  <a:lnTo>
                    <a:pt x="1678308" y="8999"/>
                  </a:lnTo>
                  <a:lnTo>
                    <a:pt x="1656930" y="1124"/>
                  </a:lnTo>
                  <a:lnTo>
                    <a:pt x="1615300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2232320" y="4274721"/>
            <a:ext cx="1691639" cy="1177925"/>
            <a:chOff x="2232320" y="4274721"/>
            <a:chExt cx="1691639" cy="1177925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33904" y="4276306"/>
              <a:ext cx="1688185" cy="117452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233908" y="4276308"/>
              <a:ext cx="1688464" cy="1174750"/>
            </a:xfrm>
            <a:custGeom>
              <a:avLst/>
              <a:gdLst/>
              <a:ahLst/>
              <a:cxnLst/>
              <a:rect l="l" t="t" r="r" b="b"/>
              <a:pathLst>
                <a:path w="1688464" h="117475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02512"/>
                  </a:lnTo>
                  <a:lnTo>
                    <a:pt x="1124" y="1144142"/>
                  </a:lnTo>
                  <a:lnTo>
                    <a:pt x="8999" y="1165520"/>
                  </a:lnTo>
                  <a:lnTo>
                    <a:pt x="30373" y="1173396"/>
                  </a:lnTo>
                  <a:lnTo>
                    <a:pt x="71996" y="1174521"/>
                  </a:lnTo>
                  <a:lnTo>
                    <a:pt x="1616189" y="1174521"/>
                  </a:lnTo>
                  <a:lnTo>
                    <a:pt x="1657812" y="1173396"/>
                  </a:lnTo>
                  <a:lnTo>
                    <a:pt x="1679186" y="1165520"/>
                  </a:lnTo>
                  <a:lnTo>
                    <a:pt x="1687060" y="1144142"/>
                  </a:lnTo>
                  <a:lnTo>
                    <a:pt x="1688185" y="1102512"/>
                  </a:lnTo>
                  <a:lnTo>
                    <a:pt x="1688185" y="71996"/>
                  </a:lnTo>
                  <a:lnTo>
                    <a:pt x="1687060" y="30373"/>
                  </a:lnTo>
                  <a:lnTo>
                    <a:pt x="1679186" y="8999"/>
                  </a:lnTo>
                  <a:lnTo>
                    <a:pt x="1657812" y="1124"/>
                  </a:lnTo>
                  <a:lnTo>
                    <a:pt x="161618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83299" y="2392391"/>
            <a:ext cx="1475740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7.</a:t>
            </a:r>
            <a:r>
              <a:rPr sz="650" spc="16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Ved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at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trykke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begge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sider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trækkes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panelet</a:t>
            </a:r>
            <a:r>
              <a:rPr sz="650" spc="7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ud.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96313" y="1148078"/>
            <a:ext cx="1691639" cy="1187450"/>
            <a:chOff x="396313" y="1148078"/>
            <a:chExt cx="1691639" cy="1187450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7903" y="1149667"/>
              <a:ext cx="1688185" cy="118419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7901" y="1149666"/>
              <a:ext cx="1688464" cy="1184275"/>
            </a:xfrm>
            <a:custGeom>
              <a:avLst/>
              <a:gdLst/>
              <a:ahLst/>
              <a:cxnLst/>
              <a:rect l="l" t="t" r="r" b="b"/>
              <a:pathLst>
                <a:path w="1688464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6189" y="1184186"/>
                  </a:lnTo>
                  <a:lnTo>
                    <a:pt x="1657812" y="1183061"/>
                  </a:lnTo>
                  <a:lnTo>
                    <a:pt x="1679186" y="1175186"/>
                  </a:lnTo>
                  <a:lnTo>
                    <a:pt x="1687060" y="1153812"/>
                  </a:lnTo>
                  <a:lnTo>
                    <a:pt x="1688185" y="1112189"/>
                  </a:lnTo>
                  <a:lnTo>
                    <a:pt x="1688185" y="71996"/>
                  </a:lnTo>
                  <a:lnTo>
                    <a:pt x="1687060" y="30373"/>
                  </a:lnTo>
                  <a:lnTo>
                    <a:pt x="1679186" y="8999"/>
                  </a:lnTo>
                  <a:lnTo>
                    <a:pt x="1657812" y="1124"/>
                  </a:lnTo>
                  <a:lnTo>
                    <a:pt x="161618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44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1299" y="2369698"/>
            <a:ext cx="177292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20" dirty="0">
                <a:latin typeface="Arial"/>
                <a:cs typeface="Arial"/>
              </a:rPr>
              <a:t>13.</a:t>
            </a:r>
            <a:r>
              <a:rPr sz="650" spc="-7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Patchpanelet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kan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nu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skubbes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på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plads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igen.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24321" y="1148713"/>
            <a:ext cx="1691005" cy="1186815"/>
            <a:chOff x="324321" y="1148713"/>
            <a:chExt cx="1691005" cy="11868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5907" y="1150302"/>
              <a:ext cx="1687423" cy="118356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25908" y="1150301"/>
              <a:ext cx="1687830" cy="1183640"/>
            </a:xfrm>
            <a:custGeom>
              <a:avLst/>
              <a:gdLst/>
              <a:ahLst/>
              <a:cxnLst/>
              <a:rect l="l" t="t" r="r" b="b"/>
              <a:pathLst>
                <a:path w="1687830" h="1183639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1554"/>
                  </a:lnTo>
                  <a:lnTo>
                    <a:pt x="1124" y="1153177"/>
                  </a:lnTo>
                  <a:lnTo>
                    <a:pt x="8999" y="1174551"/>
                  </a:lnTo>
                  <a:lnTo>
                    <a:pt x="30373" y="1182426"/>
                  </a:lnTo>
                  <a:lnTo>
                    <a:pt x="71996" y="1183551"/>
                  </a:lnTo>
                  <a:lnTo>
                    <a:pt x="1615414" y="1183551"/>
                  </a:lnTo>
                  <a:lnTo>
                    <a:pt x="1657044" y="1182426"/>
                  </a:lnTo>
                  <a:lnTo>
                    <a:pt x="1678422" y="1174551"/>
                  </a:lnTo>
                  <a:lnTo>
                    <a:pt x="1686298" y="1153177"/>
                  </a:lnTo>
                  <a:lnTo>
                    <a:pt x="1687423" y="1111554"/>
                  </a:lnTo>
                  <a:lnTo>
                    <a:pt x="1687423" y="71996"/>
                  </a:lnTo>
                  <a:lnTo>
                    <a:pt x="1686298" y="30373"/>
                  </a:lnTo>
                  <a:lnTo>
                    <a:pt x="1678422" y="8999"/>
                  </a:lnTo>
                  <a:lnTo>
                    <a:pt x="1657044" y="1124"/>
                  </a:lnTo>
                  <a:lnTo>
                    <a:pt x="161541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160320" y="2761977"/>
            <a:ext cx="1691639" cy="1186180"/>
            <a:chOff x="2160320" y="2761977"/>
            <a:chExt cx="1691639" cy="118618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1908" y="2763558"/>
              <a:ext cx="1687868" cy="118292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161908" y="2763564"/>
              <a:ext cx="1688464" cy="1183005"/>
            </a:xfrm>
            <a:custGeom>
              <a:avLst/>
              <a:gdLst/>
              <a:ahLst/>
              <a:cxnLst/>
              <a:rect l="l" t="t" r="r" b="b"/>
              <a:pathLst>
                <a:path w="1688464" h="1183004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0919"/>
                  </a:lnTo>
                  <a:lnTo>
                    <a:pt x="1124" y="1152542"/>
                  </a:lnTo>
                  <a:lnTo>
                    <a:pt x="8999" y="1173916"/>
                  </a:lnTo>
                  <a:lnTo>
                    <a:pt x="30373" y="1181791"/>
                  </a:lnTo>
                  <a:lnTo>
                    <a:pt x="71996" y="1182916"/>
                  </a:lnTo>
                  <a:lnTo>
                    <a:pt x="1615871" y="1182916"/>
                  </a:lnTo>
                  <a:lnTo>
                    <a:pt x="1657494" y="1181791"/>
                  </a:lnTo>
                  <a:lnTo>
                    <a:pt x="1678868" y="1173916"/>
                  </a:lnTo>
                  <a:lnTo>
                    <a:pt x="1686743" y="1152542"/>
                  </a:lnTo>
                  <a:lnTo>
                    <a:pt x="1687868" y="1110919"/>
                  </a:lnTo>
                  <a:lnTo>
                    <a:pt x="1687868" y="71996"/>
                  </a:lnTo>
                  <a:lnTo>
                    <a:pt x="1686743" y="30373"/>
                  </a:lnTo>
                  <a:lnTo>
                    <a:pt x="1678868" y="8999"/>
                  </a:lnTo>
                  <a:lnTo>
                    <a:pt x="1657494" y="1124"/>
                  </a:lnTo>
                  <a:lnTo>
                    <a:pt x="1615871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147371" y="2369698"/>
            <a:ext cx="110553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"/>
                <a:cs typeface="Arial"/>
              </a:rPr>
              <a:t>14.</a:t>
            </a:r>
            <a:r>
              <a:rPr sz="650" spc="7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Opmærkningsfelt</a:t>
            </a:r>
            <a:r>
              <a:rPr sz="650" spc="8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åbnes.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23799" y="2864485"/>
            <a:ext cx="1691639" cy="1186815"/>
            <a:chOff x="323799" y="2761659"/>
            <a:chExt cx="1691639" cy="118681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5374" y="2763253"/>
              <a:ext cx="1687957" cy="118355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25386" y="2763247"/>
              <a:ext cx="1688464" cy="1183640"/>
            </a:xfrm>
            <a:custGeom>
              <a:avLst/>
              <a:gdLst/>
              <a:ahLst/>
              <a:cxnLst/>
              <a:rect l="l" t="t" r="r" b="b"/>
              <a:pathLst>
                <a:path w="1688464" h="1183639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1554"/>
                  </a:lnTo>
                  <a:lnTo>
                    <a:pt x="1124" y="1153177"/>
                  </a:lnTo>
                  <a:lnTo>
                    <a:pt x="8999" y="1174551"/>
                  </a:lnTo>
                  <a:lnTo>
                    <a:pt x="30373" y="1182426"/>
                  </a:lnTo>
                  <a:lnTo>
                    <a:pt x="71996" y="1183551"/>
                  </a:lnTo>
                  <a:lnTo>
                    <a:pt x="1615935" y="1183551"/>
                  </a:lnTo>
                  <a:lnTo>
                    <a:pt x="1657565" y="1182426"/>
                  </a:lnTo>
                  <a:lnTo>
                    <a:pt x="1678943" y="1174551"/>
                  </a:lnTo>
                  <a:lnTo>
                    <a:pt x="1686819" y="1153177"/>
                  </a:lnTo>
                  <a:lnTo>
                    <a:pt x="1687944" y="1111554"/>
                  </a:lnTo>
                  <a:lnTo>
                    <a:pt x="1687944" y="71996"/>
                  </a:lnTo>
                  <a:lnTo>
                    <a:pt x="1686819" y="30373"/>
                  </a:lnTo>
                  <a:lnTo>
                    <a:pt x="1678943" y="8999"/>
                  </a:lnTo>
                  <a:lnTo>
                    <a:pt x="1657565" y="1124"/>
                  </a:lnTo>
                  <a:lnTo>
                    <a:pt x="1615935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2160320" y="1149032"/>
            <a:ext cx="1691639" cy="1186180"/>
            <a:chOff x="2160320" y="1149032"/>
            <a:chExt cx="1691639" cy="118618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61908" y="1150620"/>
              <a:ext cx="1688185" cy="118291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161908" y="1150620"/>
              <a:ext cx="1688464" cy="1183005"/>
            </a:xfrm>
            <a:custGeom>
              <a:avLst/>
              <a:gdLst/>
              <a:ahLst/>
              <a:cxnLst/>
              <a:rect l="l" t="t" r="r" b="b"/>
              <a:pathLst>
                <a:path w="1688464" h="118300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0919"/>
                  </a:lnTo>
                  <a:lnTo>
                    <a:pt x="1124" y="1152542"/>
                  </a:lnTo>
                  <a:lnTo>
                    <a:pt x="8999" y="1173916"/>
                  </a:lnTo>
                  <a:lnTo>
                    <a:pt x="30373" y="1181791"/>
                  </a:lnTo>
                  <a:lnTo>
                    <a:pt x="71996" y="1182916"/>
                  </a:lnTo>
                  <a:lnTo>
                    <a:pt x="1616189" y="1182916"/>
                  </a:lnTo>
                  <a:lnTo>
                    <a:pt x="1657812" y="1181791"/>
                  </a:lnTo>
                  <a:lnTo>
                    <a:pt x="1679186" y="1173916"/>
                  </a:lnTo>
                  <a:lnTo>
                    <a:pt x="1687060" y="1152542"/>
                  </a:lnTo>
                  <a:lnTo>
                    <a:pt x="1688185" y="1110919"/>
                  </a:lnTo>
                  <a:lnTo>
                    <a:pt x="1688185" y="71996"/>
                  </a:lnTo>
                  <a:lnTo>
                    <a:pt x="1687060" y="30373"/>
                  </a:lnTo>
                  <a:lnTo>
                    <a:pt x="1679186" y="8999"/>
                  </a:lnTo>
                  <a:lnTo>
                    <a:pt x="1657812" y="1124"/>
                  </a:lnTo>
                  <a:lnTo>
                    <a:pt x="161618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147379" y="3981737"/>
            <a:ext cx="1602105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635" marR="5080" indent="-115570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16.Patchpanelet</a:t>
            </a:r>
            <a:r>
              <a:rPr sz="650" spc="6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er</a:t>
            </a:r>
            <a:r>
              <a:rPr sz="650" spc="6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som</a:t>
            </a:r>
            <a:r>
              <a:rPr sz="650" spc="6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standard</a:t>
            </a:r>
            <a:r>
              <a:rPr sz="650" spc="7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mærket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1-</a:t>
            </a:r>
            <a:r>
              <a:rPr sz="650" dirty="0">
                <a:latin typeface="Arial"/>
                <a:cs typeface="Arial"/>
              </a:rPr>
              <a:t>24,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men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det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kan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ændres.</a:t>
            </a:r>
            <a:endParaRPr sz="6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1632" y="3982397"/>
            <a:ext cx="1659889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"/>
                <a:cs typeface="Arial"/>
              </a:rPr>
              <a:t>15.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Tekstmærkat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tages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ud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for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opmærkning.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45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6003" y="2761977"/>
            <a:ext cx="1689735" cy="1185545"/>
            <a:chOff x="396003" y="2761977"/>
            <a:chExt cx="1689735" cy="11855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7598" y="2763558"/>
              <a:ext cx="1686204" cy="118229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97591" y="2763564"/>
              <a:ext cx="1686560" cy="1182370"/>
            </a:xfrm>
            <a:custGeom>
              <a:avLst/>
              <a:gdLst/>
              <a:ahLst/>
              <a:cxnLst/>
              <a:rect l="l" t="t" r="r" b="b"/>
              <a:pathLst>
                <a:path w="1686560" h="118237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0284"/>
                  </a:lnTo>
                  <a:lnTo>
                    <a:pt x="1124" y="1151907"/>
                  </a:lnTo>
                  <a:lnTo>
                    <a:pt x="8999" y="1173281"/>
                  </a:lnTo>
                  <a:lnTo>
                    <a:pt x="30373" y="1181156"/>
                  </a:lnTo>
                  <a:lnTo>
                    <a:pt x="71996" y="1182281"/>
                  </a:lnTo>
                  <a:lnTo>
                    <a:pt x="1614208" y="1182281"/>
                  </a:lnTo>
                  <a:lnTo>
                    <a:pt x="1655838" y="1181156"/>
                  </a:lnTo>
                  <a:lnTo>
                    <a:pt x="1677215" y="1173281"/>
                  </a:lnTo>
                  <a:lnTo>
                    <a:pt x="1685091" y="1151907"/>
                  </a:lnTo>
                  <a:lnTo>
                    <a:pt x="1686217" y="1110284"/>
                  </a:lnTo>
                  <a:lnTo>
                    <a:pt x="1686217" y="71996"/>
                  </a:lnTo>
                  <a:lnTo>
                    <a:pt x="1685091" y="30373"/>
                  </a:lnTo>
                  <a:lnTo>
                    <a:pt x="1677215" y="8999"/>
                  </a:lnTo>
                  <a:lnTo>
                    <a:pt x="1655838" y="1124"/>
                  </a:lnTo>
                  <a:lnTo>
                    <a:pt x="1614208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234294" y="2761977"/>
            <a:ext cx="1689735" cy="1184910"/>
            <a:chOff x="2234294" y="2761977"/>
            <a:chExt cx="1689735" cy="118491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35873" y="2763558"/>
              <a:ext cx="1686225" cy="118165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235881" y="2763564"/>
              <a:ext cx="1686560" cy="1181735"/>
            </a:xfrm>
            <a:custGeom>
              <a:avLst/>
              <a:gdLst/>
              <a:ahLst/>
              <a:cxnLst/>
              <a:rect l="l" t="t" r="r" b="b"/>
              <a:pathLst>
                <a:path w="1686560" h="118173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09649"/>
                  </a:lnTo>
                  <a:lnTo>
                    <a:pt x="1124" y="1151272"/>
                  </a:lnTo>
                  <a:lnTo>
                    <a:pt x="8999" y="1172646"/>
                  </a:lnTo>
                  <a:lnTo>
                    <a:pt x="30373" y="1180521"/>
                  </a:lnTo>
                  <a:lnTo>
                    <a:pt x="71996" y="1181646"/>
                  </a:lnTo>
                  <a:lnTo>
                    <a:pt x="1614208" y="1181646"/>
                  </a:lnTo>
                  <a:lnTo>
                    <a:pt x="1655838" y="1180521"/>
                  </a:lnTo>
                  <a:lnTo>
                    <a:pt x="1677215" y="1172646"/>
                  </a:lnTo>
                  <a:lnTo>
                    <a:pt x="1685091" y="1151272"/>
                  </a:lnTo>
                  <a:lnTo>
                    <a:pt x="1686217" y="1109649"/>
                  </a:lnTo>
                  <a:lnTo>
                    <a:pt x="1686217" y="71996"/>
                  </a:lnTo>
                  <a:lnTo>
                    <a:pt x="1685091" y="30373"/>
                  </a:lnTo>
                  <a:lnTo>
                    <a:pt x="1677215" y="8999"/>
                  </a:lnTo>
                  <a:lnTo>
                    <a:pt x="1655838" y="1124"/>
                  </a:lnTo>
                  <a:lnTo>
                    <a:pt x="1614208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96321" y="1149348"/>
            <a:ext cx="1691639" cy="1185545"/>
            <a:chOff x="396321" y="1149348"/>
            <a:chExt cx="1691639" cy="118554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903" y="1150937"/>
              <a:ext cx="1688198" cy="118228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97908" y="1150936"/>
              <a:ext cx="1688464" cy="1182370"/>
            </a:xfrm>
            <a:custGeom>
              <a:avLst/>
              <a:gdLst/>
              <a:ahLst/>
              <a:cxnLst/>
              <a:rect l="l" t="t" r="r" b="b"/>
              <a:pathLst>
                <a:path w="1688464" h="118237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0284"/>
                  </a:lnTo>
                  <a:lnTo>
                    <a:pt x="1124" y="1151907"/>
                  </a:lnTo>
                  <a:lnTo>
                    <a:pt x="8999" y="1173281"/>
                  </a:lnTo>
                  <a:lnTo>
                    <a:pt x="30373" y="1181156"/>
                  </a:lnTo>
                  <a:lnTo>
                    <a:pt x="71996" y="1182281"/>
                  </a:lnTo>
                  <a:lnTo>
                    <a:pt x="1616189" y="1182281"/>
                  </a:lnTo>
                  <a:lnTo>
                    <a:pt x="1657812" y="1181156"/>
                  </a:lnTo>
                  <a:lnTo>
                    <a:pt x="1679186" y="1173281"/>
                  </a:lnTo>
                  <a:lnTo>
                    <a:pt x="1687060" y="1151907"/>
                  </a:lnTo>
                  <a:lnTo>
                    <a:pt x="1688185" y="1110284"/>
                  </a:lnTo>
                  <a:lnTo>
                    <a:pt x="1688185" y="71996"/>
                  </a:lnTo>
                  <a:lnTo>
                    <a:pt x="1687060" y="30373"/>
                  </a:lnTo>
                  <a:lnTo>
                    <a:pt x="1679186" y="8999"/>
                  </a:lnTo>
                  <a:lnTo>
                    <a:pt x="1657812" y="1124"/>
                  </a:lnTo>
                  <a:lnTo>
                    <a:pt x="161618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232037" y="1149348"/>
            <a:ext cx="1691639" cy="1185545"/>
            <a:chOff x="2232037" y="1149348"/>
            <a:chExt cx="1691639" cy="118554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33612" y="1150936"/>
              <a:ext cx="1687880" cy="118228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233625" y="1150936"/>
              <a:ext cx="1688464" cy="1182370"/>
            </a:xfrm>
            <a:custGeom>
              <a:avLst/>
              <a:gdLst/>
              <a:ahLst/>
              <a:cxnLst/>
              <a:rect l="l" t="t" r="r" b="b"/>
              <a:pathLst>
                <a:path w="1688464" h="118237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0284"/>
                  </a:lnTo>
                  <a:lnTo>
                    <a:pt x="1124" y="1151907"/>
                  </a:lnTo>
                  <a:lnTo>
                    <a:pt x="8999" y="1173281"/>
                  </a:lnTo>
                  <a:lnTo>
                    <a:pt x="30373" y="1181156"/>
                  </a:lnTo>
                  <a:lnTo>
                    <a:pt x="71996" y="1182281"/>
                  </a:lnTo>
                  <a:lnTo>
                    <a:pt x="1615871" y="1182281"/>
                  </a:lnTo>
                  <a:lnTo>
                    <a:pt x="1657494" y="1181156"/>
                  </a:lnTo>
                  <a:lnTo>
                    <a:pt x="1678868" y="1173281"/>
                  </a:lnTo>
                  <a:lnTo>
                    <a:pt x="1686743" y="1151907"/>
                  </a:lnTo>
                  <a:lnTo>
                    <a:pt x="1687868" y="1110284"/>
                  </a:lnTo>
                  <a:lnTo>
                    <a:pt x="1687868" y="71996"/>
                  </a:lnTo>
                  <a:lnTo>
                    <a:pt x="1686743" y="30373"/>
                  </a:lnTo>
                  <a:lnTo>
                    <a:pt x="1678868" y="8999"/>
                  </a:lnTo>
                  <a:lnTo>
                    <a:pt x="1657494" y="1124"/>
                  </a:lnTo>
                  <a:lnTo>
                    <a:pt x="1615871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83299" y="936879"/>
            <a:ext cx="10242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Montering</a:t>
            </a:r>
            <a:r>
              <a:rPr sz="800" spc="25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af</a:t>
            </a:r>
            <a:r>
              <a:rPr sz="800" spc="254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tilbehør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21548" y="936879"/>
            <a:ext cx="6400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Demontering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3299" y="2369698"/>
            <a:ext cx="1538605" cy="3282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1.</a:t>
            </a:r>
            <a:r>
              <a:rPr sz="650" spc="125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Ved </a:t>
            </a:r>
            <a:r>
              <a:rPr sz="650" spc="-10" dirty="0">
                <a:latin typeface="Arial"/>
                <a:cs typeface="Arial"/>
              </a:rPr>
              <a:t>at</a:t>
            </a:r>
            <a:r>
              <a:rPr sz="650" spc="-20" dirty="0">
                <a:latin typeface="Arial"/>
                <a:cs typeface="Arial"/>
              </a:rPr>
              <a:t> løsne </a:t>
            </a:r>
            <a:r>
              <a:rPr sz="650" spc="-10" dirty="0">
                <a:latin typeface="Arial"/>
                <a:cs typeface="Arial"/>
              </a:rPr>
              <a:t>fastgørelsesskruen</a:t>
            </a:r>
            <a:r>
              <a:rPr sz="650" spc="-25" dirty="0">
                <a:latin typeface="Arial"/>
                <a:cs typeface="Arial"/>
              </a:rPr>
              <a:t> kan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patchkabel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guide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monteres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på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siden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af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patchpanelet.</a:t>
            </a:r>
            <a:endParaRPr sz="6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19294" y="2389510"/>
            <a:ext cx="1605280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1.</a:t>
            </a:r>
            <a:r>
              <a:rPr sz="650" spc="1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Demonteringsværktøj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til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konnektorerne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medfølger.</a:t>
            </a:r>
            <a:endParaRPr sz="6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3299" y="3981734"/>
            <a:ext cx="1692910" cy="3282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2.</a:t>
            </a:r>
            <a:r>
              <a:rPr sz="650" spc="114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Her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ses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patchkabel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guide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for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80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cm.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rack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monteret,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kan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monteres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under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alt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19”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udstyr</a:t>
            </a:r>
            <a:r>
              <a:rPr sz="650" spc="7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med</a:t>
            </a:r>
            <a:r>
              <a:rPr sz="650" spc="7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Quick</a:t>
            </a:r>
            <a:r>
              <a:rPr sz="650" spc="70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Fix.</a:t>
            </a:r>
            <a:endParaRPr sz="6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20780" y="3981734"/>
            <a:ext cx="1660525" cy="328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"/>
                <a:cs typeface="Arial"/>
              </a:rPr>
              <a:t>2.</a:t>
            </a:r>
            <a:r>
              <a:rPr sz="650" spc="1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Demontering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af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konnektorer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sker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ved</a:t>
            </a:r>
            <a:endParaRPr sz="650">
              <a:latin typeface="Arial"/>
              <a:cs typeface="Arial"/>
            </a:endParaRPr>
          </a:p>
          <a:p>
            <a:pPr marL="113030" marR="5080">
              <a:lnSpc>
                <a:spcPct val="102600"/>
              </a:lnSpc>
            </a:pPr>
            <a:r>
              <a:rPr sz="650" dirty="0">
                <a:latin typeface="Arial"/>
                <a:cs typeface="Arial"/>
              </a:rPr>
              <a:t>at</a:t>
            </a:r>
            <a:r>
              <a:rPr sz="650" spc="8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trykke</a:t>
            </a:r>
            <a:r>
              <a:rPr sz="650" spc="8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demonteringsværktøjet</a:t>
            </a:r>
            <a:r>
              <a:rPr sz="650" spc="8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ind</a:t>
            </a:r>
            <a:r>
              <a:rPr sz="650" spc="8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ved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konnektorens</a:t>
            </a:r>
            <a:r>
              <a:rPr sz="650" spc="7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overkant.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480728"/>
            <a:ext cx="1651000" cy="52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I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patchboksen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(208K9020)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afsluttes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16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konnektorer.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46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8850" y="264717"/>
            <a:ext cx="20307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75" dirty="0"/>
              <a:t>Consolidation</a:t>
            </a:r>
            <a:r>
              <a:rPr sz="1400" spc="240" dirty="0"/>
              <a:t> </a:t>
            </a:r>
            <a:r>
              <a:rPr sz="1400" dirty="0"/>
              <a:t>Point</a:t>
            </a:r>
            <a:r>
              <a:rPr sz="1400" spc="245" dirty="0"/>
              <a:t> </a:t>
            </a:r>
            <a:r>
              <a:rPr sz="1400" spc="95" dirty="0"/>
              <a:t>(CP)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311299" y="860683"/>
            <a:ext cx="1718310" cy="154241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41275" algn="just">
              <a:lnSpc>
                <a:spcPct val="104200"/>
              </a:lnSpc>
              <a:spcBef>
                <a:spcPts val="60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Consolidation</a:t>
            </a:r>
            <a:r>
              <a:rPr sz="800" spc="24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Point</a:t>
            </a:r>
            <a:r>
              <a:rPr sz="800" spc="2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betegnes</a:t>
            </a:r>
            <a:r>
              <a:rPr sz="800" spc="2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som</a:t>
            </a:r>
            <a:r>
              <a:rPr sz="800" spc="2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009735"/>
                </a:solidFill>
                <a:latin typeface="Calibri"/>
                <a:cs typeface="Calibri"/>
              </a:rPr>
              <a:t>et</a:t>
            </a:r>
            <a:r>
              <a:rPr sz="800" spc="2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fleksibelt</a:t>
            </a:r>
            <a:r>
              <a:rPr sz="800" spc="204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afslutningspunkt.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CP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punkt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horisontale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kob-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ber kabling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(som</a:t>
            </a:r>
            <a:r>
              <a:rPr sz="700" dirty="0">
                <a:latin typeface="Arial"/>
                <a:cs typeface="Arial"/>
              </a:rPr>
              <a:t> regl 4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eller</a:t>
            </a:r>
            <a:r>
              <a:rPr sz="700" dirty="0">
                <a:latin typeface="Arial"/>
                <a:cs typeface="Arial"/>
              </a:rPr>
              <a:t> 8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konnektorer)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afsluttes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skjult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sted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eksempelvis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pla-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ceret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Rack,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hængelofter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eller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under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hævede </a:t>
            </a:r>
            <a:r>
              <a:rPr sz="700" spc="-25" dirty="0">
                <a:latin typeface="Arial"/>
                <a:cs typeface="Arial"/>
              </a:rPr>
              <a:t>EDB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gulve.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spc="-10" dirty="0">
                <a:latin typeface="Arial"/>
                <a:cs typeface="Arial"/>
              </a:rPr>
              <a:t>Fra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dette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CP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tilkobles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CP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kabel,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slags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horisontalt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patchkabel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modular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han-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stik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hun-konnektor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anden.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47262" y="842813"/>
            <a:ext cx="1717675" cy="155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Disse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CP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installationer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gør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kablingen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flek-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sibel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bruges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stave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standere,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pri-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mært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kontorlandskaber.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Vores</a:t>
            </a:r>
            <a:r>
              <a:rPr sz="700" spc="2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anbefaling</a:t>
            </a:r>
            <a:r>
              <a:rPr sz="700" spc="2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2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2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29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horisontale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kabling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frem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til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55" dirty="0">
                <a:latin typeface="Arial"/>
                <a:cs typeface="Arial"/>
              </a:rPr>
              <a:t>CP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boksen </a:t>
            </a:r>
            <a:r>
              <a:rPr sz="700" spc="-20" dirty="0">
                <a:latin typeface="Arial"/>
                <a:cs typeface="Arial"/>
              </a:rPr>
              <a:t>ikke</a:t>
            </a:r>
            <a:r>
              <a:rPr sz="700" spc="-10" dirty="0">
                <a:latin typeface="Arial"/>
                <a:cs typeface="Arial"/>
              </a:rPr>
              <a:t> overstiger </a:t>
            </a:r>
            <a:r>
              <a:rPr sz="700" spc="-25" dirty="0">
                <a:latin typeface="Arial"/>
                <a:cs typeface="Arial"/>
              </a:rPr>
              <a:t>80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m,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det </a:t>
            </a:r>
            <a:r>
              <a:rPr sz="700" spc="-20" dirty="0">
                <a:latin typeface="Arial"/>
                <a:cs typeface="Arial"/>
              </a:rPr>
              <a:t>samlede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horisontale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link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maks.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være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90m</a:t>
            </a:r>
            <a:r>
              <a:rPr sz="700" spc="-20" dirty="0">
                <a:latin typeface="Arial"/>
                <a:cs typeface="Arial"/>
              </a:rPr>
              <a:t> som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foreskrevet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standarden.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5715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programmet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indeholder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flere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gode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løsninger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afslutning.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mulighederne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nedenfor.</a:t>
            </a:r>
            <a:endParaRPr sz="7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2414" y="2622600"/>
            <a:ext cx="1691017" cy="1185316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24789" y="4368228"/>
            <a:ext cx="1658620" cy="1027430"/>
            <a:chOff x="324789" y="4368228"/>
            <a:chExt cx="1658620" cy="102743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789" y="4368228"/>
              <a:ext cx="1161288" cy="41840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3717" y="4823866"/>
              <a:ext cx="273519" cy="3670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6162" y="4899037"/>
              <a:ext cx="936758" cy="496570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68156" y="4175569"/>
            <a:ext cx="1334271" cy="124968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11299" y="3840790"/>
            <a:ext cx="166370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Montageboksene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findes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model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afslu-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ning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(588D6042)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4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konnektorer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(588D6046).</a:t>
            </a:r>
            <a:endParaRPr sz="7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52685" y="3840878"/>
            <a:ext cx="1671955" cy="28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I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LK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CLIC’LINE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udtaget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afslutte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8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(108F6693).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52685" y="5480728"/>
            <a:ext cx="1717039" cy="28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Overhead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ramme </a:t>
            </a:r>
            <a:r>
              <a:rPr sz="700" spc="-30" dirty="0">
                <a:latin typeface="Arial"/>
                <a:cs typeface="Arial"/>
              </a:rPr>
              <a:t>(VDIM33174)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håndte-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96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konnektorer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patchpaneler.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18100" y="4774826"/>
            <a:ext cx="34353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CP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kabel</a:t>
            </a:r>
            <a:endParaRPr sz="6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57399" y="2622600"/>
            <a:ext cx="1683473" cy="118531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47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202" y="2408403"/>
            <a:ext cx="4051795" cy="3711599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48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75484"/>
            <a:ext cx="4247997" cy="433151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8850" y="249426"/>
            <a:ext cx="236220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1400" spc="80" dirty="0"/>
              <a:t>Overvejelser</a:t>
            </a:r>
            <a:r>
              <a:rPr sz="1400" spc="130" dirty="0"/>
              <a:t> </a:t>
            </a:r>
            <a:r>
              <a:rPr sz="1400" spc="95" dirty="0"/>
              <a:t>ved</a:t>
            </a:r>
            <a:r>
              <a:rPr sz="1400" spc="135" dirty="0"/>
              <a:t> </a:t>
            </a:r>
            <a:r>
              <a:rPr sz="1400" spc="35" dirty="0"/>
              <a:t>installation </a:t>
            </a:r>
            <a:r>
              <a:rPr sz="1400" spc="55" dirty="0"/>
              <a:t>af</a:t>
            </a:r>
            <a:r>
              <a:rPr sz="1400" spc="105" dirty="0"/>
              <a:t> </a:t>
            </a:r>
            <a:r>
              <a:rPr sz="1400" spc="60" dirty="0"/>
              <a:t>kobbernet</a:t>
            </a:r>
            <a:endParaRPr sz="1400"/>
          </a:p>
        </p:txBody>
      </p:sp>
      <p:sp>
        <p:nvSpPr>
          <p:cNvPr id="5" name="object 5"/>
          <p:cNvSpPr txBox="1"/>
          <p:nvPr/>
        </p:nvSpPr>
        <p:spPr>
          <a:xfrm>
            <a:off x="311299" y="1314282"/>
            <a:ext cx="1717675" cy="780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100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Vi</a:t>
            </a:r>
            <a:r>
              <a:rPr sz="800" spc="1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anbefaler</a:t>
            </a:r>
            <a:r>
              <a:rPr sz="800" spc="1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mindst</a:t>
            </a:r>
            <a:r>
              <a:rPr sz="800" spc="1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009735"/>
                </a:solidFill>
                <a:latin typeface="Calibri"/>
                <a:cs typeface="Calibri"/>
              </a:rPr>
              <a:t>to</a:t>
            </a:r>
            <a:r>
              <a:rPr sz="800" spc="4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dobbeltudtag</a:t>
            </a:r>
            <a:r>
              <a:rPr sz="800" spc="8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pr.</a:t>
            </a:r>
            <a:r>
              <a:rPr sz="800" spc="8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arbejdsplads. </a:t>
            </a:r>
            <a:r>
              <a:rPr sz="700" spc="-10" dirty="0">
                <a:latin typeface="Arial"/>
                <a:cs typeface="Arial"/>
              </a:rPr>
              <a:t>Fremtidens </a:t>
            </a:r>
            <a:r>
              <a:rPr sz="700" dirty="0">
                <a:latin typeface="Arial"/>
                <a:cs typeface="Arial"/>
              </a:rPr>
              <a:t>netværk</a:t>
            </a:r>
            <a:r>
              <a:rPr sz="700" spc="-10" dirty="0">
                <a:latin typeface="Arial"/>
                <a:cs typeface="Arial"/>
              </a:rPr>
              <a:t> vil kræve flere dataud-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tag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pr.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arbejdsplads,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hvorfor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for-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del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installere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flere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dataudtag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antal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dækker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umiddelbare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behov.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49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47997" cy="612000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52" y="5595843"/>
            <a:ext cx="114681" cy="11468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2395" y="882003"/>
            <a:ext cx="114680" cy="11468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2395" y="1245918"/>
            <a:ext cx="114680" cy="11468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2395" y="1631499"/>
            <a:ext cx="114680" cy="11468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2395" y="1892118"/>
            <a:ext cx="114680" cy="11468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2395" y="2384799"/>
            <a:ext cx="114680" cy="11468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2395" y="2896518"/>
            <a:ext cx="114680" cy="11468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2395" y="3407199"/>
            <a:ext cx="114680" cy="11468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2395" y="3791117"/>
            <a:ext cx="114680" cy="11468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2395" y="4174618"/>
            <a:ext cx="114680" cy="11468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2395" y="4553798"/>
            <a:ext cx="114680" cy="11468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2395" y="4935218"/>
            <a:ext cx="114680" cy="11468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698" y="882003"/>
            <a:ext cx="114681" cy="11468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698" y="1256921"/>
            <a:ext cx="114681" cy="11468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698" y="1643922"/>
            <a:ext cx="114681" cy="11468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698" y="2014203"/>
            <a:ext cx="114681" cy="11468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698" y="2271303"/>
            <a:ext cx="114681" cy="11468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698" y="2524503"/>
            <a:ext cx="114681" cy="11468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698" y="3284403"/>
            <a:ext cx="114681" cy="11468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698" y="3668922"/>
            <a:ext cx="114681" cy="114681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698" y="3032718"/>
            <a:ext cx="114681" cy="114681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698" y="4044603"/>
            <a:ext cx="114681" cy="11582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698" y="4428521"/>
            <a:ext cx="114681" cy="114681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698" y="5066102"/>
            <a:ext cx="114681" cy="114681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698" y="4805621"/>
            <a:ext cx="114681" cy="114681"/>
          </a:xfrm>
          <a:prstGeom prst="rect">
            <a:avLst/>
          </a:prstGeom>
        </p:spPr>
      </p:pic>
      <p:graphicFrame>
        <p:nvGraphicFramePr>
          <p:cNvPr id="27" name="object 27"/>
          <p:cNvGraphicFramePr>
            <a:graphicFrameLocks noGrp="1"/>
          </p:cNvGraphicFramePr>
          <p:nvPr/>
        </p:nvGraphicFramePr>
        <p:xfrm>
          <a:off x="392080" y="878624"/>
          <a:ext cx="3554728" cy="51339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7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8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6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0515"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ts val="815"/>
                        </a:lnSpc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19”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Rack.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Leveres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gulv-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og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302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vægudførelser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9845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5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ts val="815"/>
                        </a:lnSpc>
                      </a:pPr>
                      <a:r>
                        <a:rPr sz="700" dirty="0">
                          <a:latin typeface="Arial"/>
                          <a:cs typeface="Arial"/>
                        </a:rPr>
                        <a:t>Konnektorer</a:t>
                      </a:r>
                      <a:r>
                        <a:rPr sz="7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Cat.5e/Cat.6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og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Cat.6A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STP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og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UTP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udførelse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19”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patchpanel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for Actassi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Cat.5e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 /Cat.6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302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/Cat.6A,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UTP/STP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avanceret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udgave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673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450">
                        <a:latin typeface="Times New Roman"/>
                        <a:cs typeface="Times New Roman"/>
                      </a:endParaRPr>
                    </a:p>
                    <a:p>
                      <a:pPr marR="27940" algn="r">
                        <a:lnSpc>
                          <a:spcPct val="100000"/>
                        </a:lnSpc>
                      </a:pPr>
                      <a:r>
                        <a:rPr sz="5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14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31750" marR="65405">
                        <a:lnSpc>
                          <a:spcPct val="119100"/>
                        </a:lnSpc>
                        <a:spcBef>
                          <a:spcPts val="37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Montageplade</a:t>
                      </a:r>
                      <a:r>
                        <a:rPr sz="7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7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adapter.</a:t>
                      </a:r>
                      <a:r>
                        <a:rPr sz="700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Leveres</a:t>
                      </a:r>
                      <a:r>
                        <a:rPr sz="700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35" dirty="0">
                          <a:latin typeface="Arial"/>
                          <a:cs typeface="Arial"/>
                        </a:rPr>
                        <a:t>ST,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SC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og LC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udførelse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699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6034">
                        <a:lnSpc>
                          <a:spcPct val="100000"/>
                        </a:lnSpc>
                      </a:pPr>
                      <a:r>
                        <a:rPr sz="5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2a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020" marR="76835">
                        <a:lnSpc>
                          <a:spcPct val="119100"/>
                        </a:lnSpc>
                        <a:spcBef>
                          <a:spcPts val="37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19”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patchpanel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7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Actassi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Cat.5e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Cat.6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Cat.6A,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45" dirty="0">
                          <a:latin typeface="Arial"/>
                          <a:cs typeface="Arial"/>
                        </a:rPr>
                        <a:t>UTP/STP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standardudgave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69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82550">
                        <a:lnSpc>
                          <a:spcPct val="100000"/>
                        </a:lnSpc>
                      </a:pPr>
                      <a:r>
                        <a:rPr sz="5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5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83185">
                        <a:lnSpc>
                          <a:spcPct val="100000"/>
                        </a:lnSpc>
                      </a:pPr>
                      <a:r>
                        <a:rPr sz="5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16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Montageplade</a:t>
                      </a:r>
                      <a:r>
                        <a:rPr sz="700" spc="1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blind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700" dirty="0">
                          <a:latin typeface="Arial"/>
                          <a:cs typeface="Arial"/>
                        </a:rPr>
                        <a:t>Dataudtag.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Leveres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forskellige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6731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5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Patchkabel</a:t>
                      </a:r>
                      <a:r>
                        <a:rPr sz="700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guide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3020">
                        <a:lnSpc>
                          <a:spcPct val="100000"/>
                        </a:lnSpc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Tele-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patchpanel</a:t>
                      </a:r>
                      <a:r>
                        <a:rPr sz="7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700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50</a:t>
                      </a:r>
                      <a:r>
                        <a:rPr sz="700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telestik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udførelser</a:t>
                      </a:r>
                      <a:r>
                        <a:rPr sz="7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LK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FUGA,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LK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OPUS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og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LK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CLIC’LINE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design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6034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5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4a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33020">
                        <a:lnSpc>
                          <a:spcPct val="100000"/>
                        </a:lnSpc>
                      </a:pPr>
                      <a:r>
                        <a:rPr sz="700" dirty="0">
                          <a:latin typeface="Arial"/>
                          <a:cs typeface="Arial"/>
                        </a:rPr>
                        <a:t>Patchkabel</a:t>
                      </a:r>
                      <a:r>
                        <a:rPr sz="7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guide</a:t>
                      </a:r>
                      <a:r>
                        <a:rPr sz="7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7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montage</a:t>
                      </a:r>
                      <a:r>
                        <a:rPr sz="7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med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5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17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Fiberudtag.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Leveres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35" dirty="0">
                          <a:latin typeface="Arial"/>
                          <a:cs typeface="Arial"/>
                        </a:rPr>
                        <a:t>ST,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SC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og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LC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udførelser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LK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FUGA,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LK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OPUS,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19”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paneler</a:t>
                      </a:r>
                      <a:r>
                        <a:rPr sz="7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fås</a:t>
                      </a:r>
                      <a:r>
                        <a:rPr sz="7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7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varianter</a:t>
                      </a:r>
                      <a:r>
                        <a:rPr sz="7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afhæn-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302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gig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af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rackbredden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550">
                        <a:latin typeface="Times New Roman"/>
                        <a:cs typeface="Times New Roman"/>
                      </a:endParaRPr>
                    </a:p>
                    <a:p>
                      <a:pPr marR="29845" algn="r">
                        <a:lnSpc>
                          <a:spcPct val="100000"/>
                        </a:lnSpc>
                      </a:pPr>
                      <a:r>
                        <a:rPr sz="5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18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LK</a:t>
                      </a:r>
                      <a:r>
                        <a:rPr sz="7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CLIC’LINE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design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700" dirty="0">
                          <a:latin typeface="Arial"/>
                          <a:cs typeface="Arial"/>
                        </a:rPr>
                        <a:t>Montagerammer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LK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CLIC’LINE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3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5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19”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blindplade.</a:t>
                      </a:r>
                      <a:r>
                        <a:rPr sz="7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Leveres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flere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HE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30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19”</a:t>
                      </a:r>
                      <a:r>
                        <a:rPr sz="7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udtrækbar</a:t>
                      </a:r>
                      <a:r>
                        <a:rPr sz="7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fiberskuffe</a:t>
                      </a:r>
                      <a:r>
                        <a:rPr sz="7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7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fire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dataudtag.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Leveres</a:t>
                      </a:r>
                      <a:r>
                        <a:rPr sz="7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otte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farver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i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henhold</a:t>
                      </a:r>
                      <a:r>
                        <a:rPr sz="7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til</a:t>
                      </a:r>
                      <a:r>
                        <a:rPr sz="7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EIA/TIA</a:t>
                      </a:r>
                      <a:r>
                        <a:rPr sz="7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606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</a:pPr>
                      <a:r>
                        <a:rPr sz="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montage-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plader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3020">
                        <a:lnSpc>
                          <a:spcPct val="100000"/>
                        </a:lnSpc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19”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instrumenthylde.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Tilbehør</a:t>
                      </a:r>
                      <a:r>
                        <a:rPr sz="7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til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rack.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5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Fiberpatchkabler.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Leveres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ST,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SC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og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LC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udførelser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og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forskellige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længder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Leveres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forskellige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udførelser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3020">
                        <a:lnSpc>
                          <a:spcPct val="100000"/>
                        </a:lnSpc>
                      </a:pPr>
                      <a:r>
                        <a:rPr sz="700" dirty="0">
                          <a:latin typeface="Arial"/>
                          <a:cs typeface="Arial"/>
                        </a:rPr>
                        <a:t>Powerpanel.</a:t>
                      </a:r>
                      <a:r>
                        <a:rPr sz="7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Tilbehør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til</a:t>
                      </a:r>
                      <a:r>
                        <a:rPr sz="7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19”</a:t>
                      </a:r>
                      <a:r>
                        <a:rPr sz="7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rack.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26670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5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Fiberadapter.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Leveres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35" dirty="0">
                          <a:latin typeface="Arial"/>
                          <a:cs typeface="Arial"/>
                        </a:rPr>
                        <a:t>ST,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SC</a:t>
                      </a:r>
                      <a:r>
                        <a:rPr sz="7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og</a:t>
                      </a:r>
                      <a:r>
                        <a:rPr sz="7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LC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udførelser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5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Leveres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forskellige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udførelser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3020">
                        <a:lnSpc>
                          <a:spcPct val="100000"/>
                        </a:lnSpc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19”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hylde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fire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punktsopspændt.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5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Netværkskabler</a:t>
                      </a:r>
                      <a:r>
                        <a:rPr sz="7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LS0H/LSFR0H.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Leveres i både skærmet og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uskærmet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4130">
                        <a:lnSpc>
                          <a:spcPct val="100000"/>
                        </a:lnSpc>
                      </a:pPr>
                      <a:r>
                        <a:rPr sz="5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Leveres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forskellige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udførelser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3020">
                        <a:lnSpc>
                          <a:spcPct val="100000"/>
                        </a:lnSpc>
                      </a:pPr>
                      <a:r>
                        <a:rPr sz="700" dirty="0">
                          <a:latin typeface="Arial"/>
                          <a:cs typeface="Arial"/>
                        </a:rPr>
                        <a:t>Patchboks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16xRJ45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26670" algn="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5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Fiberkabler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LS0H.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Leveres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multimo-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og</a:t>
                      </a:r>
                      <a:r>
                        <a:rPr sz="7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singlemode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6034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5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33020">
                        <a:lnSpc>
                          <a:spcPct val="100000"/>
                        </a:lnSpc>
                      </a:pPr>
                      <a:r>
                        <a:rPr sz="700" dirty="0">
                          <a:latin typeface="Arial"/>
                          <a:cs typeface="Arial"/>
                        </a:rPr>
                        <a:t>Farvemærkningsbjælker</a:t>
                      </a:r>
                      <a:r>
                        <a:rPr sz="700" spc="1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for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26670" algn="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5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Patchkabler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leveres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Cat.5e,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Cat.6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&amp;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Cat.6A</a:t>
                      </a:r>
                      <a:r>
                        <a:rPr sz="7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forskellige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længder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patchpanel.</a:t>
                      </a:r>
                      <a:r>
                        <a:rPr sz="7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Leveres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otte</a:t>
                      </a:r>
                      <a:r>
                        <a:rPr sz="7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farver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3302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henhold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til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EIA/TIA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606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36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21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5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020" marR="99695">
                        <a:lnSpc>
                          <a:spcPct val="119100"/>
                        </a:lnSpc>
                        <a:spcBef>
                          <a:spcPts val="37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Støvlåg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patchpanel.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Leveres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syv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farver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henhold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til</a:t>
                      </a:r>
                      <a:r>
                        <a:rPr sz="7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EIA/TIA</a:t>
                      </a:r>
                      <a:r>
                        <a:rPr sz="7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606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69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30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970" algn="r">
                        <a:lnSpc>
                          <a:spcPts val="815"/>
                        </a:lnSpc>
                        <a:spcBef>
                          <a:spcPts val="290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683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50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8075" y="264717"/>
            <a:ext cx="24282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5" dirty="0"/>
              <a:t>Stærkstrømsbekendtgørelsen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311299" y="842585"/>
            <a:ext cx="1717675" cy="3328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Nærføring</a:t>
            </a:r>
            <a:r>
              <a:rPr sz="700" spc="3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behandles</a:t>
            </a:r>
            <a:r>
              <a:rPr sz="700" spc="3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Stærkstrømsbe-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kendt-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gørelsens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afsnit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6.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Del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528.1.1.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Strømkredse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spænding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 </a:t>
            </a:r>
            <a:r>
              <a:rPr sz="700" spc="-10" dirty="0">
                <a:latin typeface="Arial"/>
                <a:cs typeface="Arial"/>
              </a:rPr>
              <a:t>spændings-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område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II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fremføres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samme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ledningssystem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mindre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følgen-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metoder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anvendt:</a:t>
            </a:r>
            <a:endParaRPr sz="700">
              <a:latin typeface="Arial"/>
              <a:cs typeface="Arial"/>
            </a:endParaRPr>
          </a:p>
          <a:p>
            <a:pPr marL="120650" marR="18224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Hvert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kabel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ledning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isoleret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højeste </a:t>
            </a:r>
            <a:r>
              <a:rPr sz="700" spc="-10" dirty="0">
                <a:latin typeface="Arial"/>
                <a:cs typeface="Arial"/>
              </a:rPr>
              <a:t>forekommende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spænding.</a:t>
            </a:r>
            <a:endParaRPr sz="700">
              <a:latin typeface="Arial"/>
              <a:cs typeface="Arial"/>
            </a:endParaRPr>
          </a:p>
          <a:p>
            <a:pPr marL="120650" marR="12255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Hver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flerlederkabel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flerlederledning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isoleret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højeste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spænding,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forekommer</a:t>
            </a:r>
            <a:endParaRPr sz="700">
              <a:latin typeface="Arial"/>
              <a:cs typeface="Arial"/>
            </a:endParaRPr>
          </a:p>
          <a:p>
            <a:pPr marL="12065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i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ledningen.</a:t>
            </a:r>
            <a:endParaRPr sz="700">
              <a:latin typeface="Arial"/>
              <a:cs typeface="Arial"/>
            </a:endParaRPr>
          </a:p>
          <a:p>
            <a:pPr marL="120650" marR="508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Kablerne</a:t>
            </a:r>
            <a:r>
              <a:rPr sz="700" spc="-10" dirty="0">
                <a:latin typeface="Arial"/>
                <a:cs typeface="Arial"/>
              </a:rPr>
              <a:t> eller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ledningerne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isoleret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deres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systemspænding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installeret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separate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rum i en lukket </a:t>
            </a:r>
            <a:r>
              <a:rPr sz="700" spc="-10" dirty="0">
                <a:latin typeface="Arial"/>
                <a:cs typeface="Arial"/>
              </a:rPr>
              <a:t>ledningskanal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-10" dirty="0">
                <a:latin typeface="Arial"/>
                <a:cs typeface="Arial"/>
              </a:rPr>
              <a:t> ledningskanalsystem.</a:t>
            </a:r>
            <a:endParaRPr sz="700">
              <a:latin typeface="Arial"/>
              <a:cs typeface="Arial"/>
            </a:endParaRPr>
          </a:p>
          <a:p>
            <a:pPr marL="120650" marR="2857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Kablerne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ledningerne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-10" dirty="0">
                <a:latin typeface="Arial"/>
                <a:cs typeface="Arial"/>
              </a:rPr>
              <a:t> installeret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 en kabelbakke, hvor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 er </a:t>
            </a:r>
            <a:r>
              <a:rPr sz="700" spc="-10" dirty="0">
                <a:latin typeface="Arial"/>
                <a:cs typeface="Arial"/>
              </a:rPr>
              <a:t>fysisk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adskilt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skillevæg.</a:t>
            </a:r>
            <a:endParaRPr sz="700">
              <a:latin typeface="Arial"/>
              <a:cs typeface="Arial"/>
            </a:endParaRPr>
          </a:p>
          <a:p>
            <a:pPr marL="120650" marR="1397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Der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anvendt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separate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rør,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lukkede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ledningskanaler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eller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ledningskanalsystemer.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SELV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55" dirty="0">
                <a:latin typeface="Arial"/>
                <a:cs typeface="Arial"/>
              </a:rPr>
              <a:t>PELV</a:t>
            </a:r>
            <a:r>
              <a:rPr sz="700" spc="-10" dirty="0">
                <a:latin typeface="Arial"/>
                <a:cs typeface="Arial"/>
              </a:rPr>
              <a:t> strømkredse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skal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bestemmelserne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411.1.3.2</a:t>
            </a:r>
            <a:r>
              <a:rPr sz="700" dirty="0">
                <a:latin typeface="Arial"/>
                <a:cs typeface="Arial"/>
              </a:rPr>
              <a:t> være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opfyldt.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47351" y="843474"/>
            <a:ext cx="1717675" cy="1423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528.1.2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Installationer,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funkti-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onsmæssig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tilknytning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lavspændingsin-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stallationer,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almindeligvis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oplæg-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ges,</a:t>
            </a:r>
            <a:r>
              <a:rPr sz="700" spc="2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tilses</a:t>
            </a:r>
            <a:r>
              <a:rPr sz="700" spc="2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2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vedligeholdes</a:t>
            </a:r>
            <a:r>
              <a:rPr sz="700" spc="2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2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andre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autoriserede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el-</a:t>
            </a:r>
            <a:r>
              <a:rPr sz="700" spc="-10" dirty="0">
                <a:latin typeface="Arial"/>
                <a:cs typeface="Arial"/>
              </a:rPr>
              <a:t>installatører,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være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således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adskilt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lavspændingsinstallati-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oner,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arbejder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foretages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uden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ind-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greb i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lavspændingsinstallation.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</a:pPr>
            <a:r>
              <a:rPr sz="700" spc="-30" dirty="0">
                <a:latin typeface="Arial"/>
                <a:cs typeface="Arial"/>
              </a:rPr>
              <a:t>For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yderligere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information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se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sikkerhedssty-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relsens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meddelse: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elinstallationer</a:t>
            </a:r>
            <a:r>
              <a:rPr sz="700" spc="-20" dirty="0">
                <a:latin typeface="Arial"/>
                <a:cs typeface="Arial"/>
              </a:rPr>
              <a:t> nr.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11/09.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58203" y="2430003"/>
            <a:ext cx="1692275" cy="1083945"/>
          </a:xfrm>
          <a:custGeom>
            <a:avLst/>
            <a:gdLst/>
            <a:ahLst/>
            <a:cxnLst/>
            <a:rect l="l" t="t" r="r" b="b"/>
            <a:pathLst>
              <a:path w="1692275" h="1083945">
                <a:moveTo>
                  <a:pt x="1619999" y="0"/>
                </a:moveTo>
                <a:lnTo>
                  <a:pt x="71996" y="0"/>
                </a:ln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1011605"/>
                </a:lnTo>
                <a:lnTo>
                  <a:pt x="1124" y="1053228"/>
                </a:lnTo>
                <a:lnTo>
                  <a:pt x="8999" y="1074602"/>
                </a:lnTo>
                <a:lnTo>
                  <a:pt x="30373" y="1082477"/>
                </a:lnTo>
                <a:lnTo>
                  <a:pt x="71996" y="1083602"/>
                </a:lnTo>
                <a:lnTo>
                  <a:pt x="1619999" y="1083602"/>
                </a:lnTo>
                <a:lnTo>
                  <a:pt x="1661622" y="1082477"/>
                </a:lnTo>
                <a:lnTo>
                  <a:pt x="1682996" y="1074602"/>
                </a:lnTo>
                <a:lnTo>
                  <a:pt x="1690870" y="1053228"/>
                </a:lnTo>
                <a:lnTo>
                  <a:pt x="1691995" y="1011605"/>
                </a:lnTo>
                <a:lnTo>
                  <a:pt x="1691995" y="71996"/>
                </a:lnTo>
                <a:lnTo>
                  <a:pt x="1690870" y="30373"/>
                </a:lnTo>
                <a:lnTo>
                  <a:pt x="1682996" y="8999"/>
                </a:lnTo>
                <a:lnTo>
                  <a:pt x="1661622" y="1124"/>
                </a:lnTo>
                <a:lnTo>
                  <a:pt x="1619999" y="0"/>
                </a:lnTo>
                <a:close/>
              </a:path>
            </a:pathLst>
          </a:custGeom>
          <a:solidFill>
            <a:srgbClr val="009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235499" y="2471584"/>
            <a:ext cx="1451610" cy="915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Note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7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telekommunikationsstrøm-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kredse,</a:t>
            </a:r>
            <a:r>
              <a:rPr sz="700" spc="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dataoverføringskredse</a:t>
            </a:r>
            <a:r>
              <a:rPr sz="700" spc="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og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lignende</a:t>
            </a:r>
            <a:r>
              <a:rPr sz="7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kan</a:t>
            </a:r>
            <a:r>
              <a:rPr sz="7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det</a:t>
            </a:r>
            <a:r>
              <a:rPr sz="7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være</a:t>
            </a:r>
            <a:r>
              <a:rPr sz="7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nødvendigt,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7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tage</a:t>
            </a:r>
            <a:r>
              <a:rPr sz="7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særligt</a:t>
            </a:r>
            <a:r>
              <a:rPr sz="7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hensyn</a:t>
            </a:r>
            <a:r>
              <a:rPr sz="7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til</a:t>
            </a:r>
            <a:r>
              <a:rPr sz="7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elektrisk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interferens,</a:t>
            </a:r>
            <a:r>
              <a:rPr sz="7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både</a:t>
            </a:r>
            <a:r>
              <a:rPr sz="7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elektromagnetisk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og</a:t>
            </a:r>
            <a:r>
              <a:rPr sz="7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elektrostatisk.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950737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51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4897"/>
            <a:ext cx="4247997" cy="6120003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52</a:t>
            </a:r>
            <a:endParaRPr sz="7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24002" y="3744202"/>
          <a:ext cx="3924934" cy="21634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0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5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7005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Betegnelse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Separationsklasse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Type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af</a:t>
                      </a:r>
                      <a:r>
                        <a:rPr sz="6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føringsveje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0165" marR="136525">
                        <a:lnSpc>
                          <a:spcPct val="107200"/>
                        </a:lnSpc>
                        <a:spcBef>
                          <a:spcPts val="600"/>
                        </a:spcBef>
                      </a:pPr>
                      <a:r>
                        <a:rPr sz="700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Actassi</a:t>
                      </a:r>
                      <a:r>
                        <a:rPr sz="700" spc="1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Cat.5e</a:t>
                      </a:r>
                      <a:r>
                        <a:rPr sz="700" spc="1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uskærmet</a:t>
                      </a:r>
                      <a:r>
                        <a:rPr sz="700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Actassi</a:t>
                      </a:r>
                      <a:r>
                        <a:rPr sz="700" spc="1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Cat.6</a:t>
                      </a:r>
                      <a:r>
                        <a:rPr sz="700" spc="1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uskærmet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735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9545" marB="0">
                    <a:lnT w="3175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Ingen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EMC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virkning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(plast)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73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9545" marB="0">
                    <a:lnT w="3175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Gitterbakke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73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9545" marB="0">
                    <a:lnT w="3175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Perforeret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kabelbakke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73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9545" marB="0">
                    <a:lnT w="3175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Lukket</a:t>
                      </a:r>
                      <a:r>
                        <a:rPr sz="6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kabelbakke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L="50165" marR="111125">
                        <a:lnSpc>
                          <a:spcPct val="107200"/>
                        </a:lnSpc>
                        <a:spcBef>
                          <a:spcPts val="620"/>
                        </a:spcBef>
                      </a:pPr>
                      <a:r>
                        <a:rPr sz="700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Actassi</a:t>
                      </a:r>
                      <a:r>
                        <a:rPr sz="700" spc="1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Cat.5e</a:t>
                      </a:r>
                      <a:r>
                        <a:rPr sz="700" spc="1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skærmet</a:t>
                      </a:r>
                      <a:r>
                        <a:rPr sz="700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Actassi</a:t>
                      </a:r>
                      <a:r>
                        <a:rPr sz="700" spc="1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Cat.6</a:t>
                      </a:r>
                      <a:r>
                        <a:rPr sz="700" spc="1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skærmet</a:t>
                      </a:r>
                      <a:r>
                        <a:rPr sz="700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Actassi</a:t>
                      </a:r>
                      <a:r>
                        <a:rPr sz="700" spc="1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Cat.6A</a:t>
                      </a:r>
                      <a:r>
                        <a:rPr sz="700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skærmet</a:t>
                      </a:r>
                      <a:r>
                        <a:rPr sz="700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Actassi</a:t>
                      </a:r>
                      <a:r>
                        <a:rPr sz="700" spc="1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Cat.6A</a:t>
                      </a:r>
                      <a:r>
                        <a:rPr sz="700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Uskærmet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787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735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954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Ingen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EMC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virkning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(plast)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6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87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73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954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Gitterbakke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6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87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73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954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Perforeret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kabelbakke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6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87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73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954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Lukket</a:t>
                      </a:r>
                      <a:r>
                        <a:rPr sz="6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kabelbakke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700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Actassi</a:t>
                      </a:r>
                      <a:r>
                        <a:rPr sz="700" spc="1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Cat.7A</a:t>
                      </a:r>
                      <a:r>
                        <a:rPr sz="700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skærmet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009735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69545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Ingen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EMC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virkning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(plast)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6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00973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9545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Gitterbakke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6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00973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9545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Perforeret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kabelbakke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6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00973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9545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Lukket</a:t>
                      </a:r>
                      <a:r>
                        <a:rPr sz="6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kabelbakke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323999" y="3576996"/>
            <a:ext cx="3924300" cy="3175"/>
            <a:chOff x="323999" y="3576996"/>
            <a:chExt cx="3924300" cy="3175"/>
          </a:xfrm>
        </p:grpSpPr>
        <p:sp>
          <p:nvSpPr>
            <p:cNvPr id="5" name="object 5"/>
            <p:cNvSpPr/>
            <p:nvPr/>
          </p:nvSpPr>
          <p:spPr>
            <a:xfrm>
              <a:off x="323999" y="3578583"/>
              <a:ext cx="1289050" cy="0"/>
            </a:xfrm>
            <a:custGeom>
              <a:avLst/>
              <a:gdLst/>
              <a:ahLst/>
              <a:cxnLst/>
              <a:rect l="l" t="t" r="r" b="b"/>
              <a:pathLst>
                <a:path w="1289050">
                  <a:moveTo>
                    <a:pt x="0" y="0"/>
                  </a:moveTo>
                  <a:lnTo>
                    <a:pt x="12887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12799" y="3578583"/>
              <a:ext cx="950594" cy="0"/>
            </a:xfrm>
            <a:custGeom>
              <a:avLst/>
              <a:gdLst/>
              <a:ahLst/>
              <a:cxnLst/>
              <a:rect l="l" t="t" r="r" b="b"/>
              <a:pathLst>
                <a:path w="950594">
                  <a:moveTo>
                    <a:pt x="0" y="0"/>
                  </a:moveTo>
                  <a:lnTo>
                    <a:pt x="9504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63200" y="3576996"/>
              <a:ext cx="1685289" cy="3175"/>
            </a:xfrm>
            <a:custGeom>
              <a:avLst/>
              <a:gdLst/>
              <a:ahLst/>
              <a:cxnLst/>
              <a:rect l="l" t="t" r="r" b="b"/>
              <a:pathLst>
                <a:path w="1685289" h="3175">
                  <a:moveTo>
                    <a:pt x="0" y="3175"/>
                  </a:moveTo>
                  <a:lnTo>
                    <a:pt x="1684797" y="3175"/>
                  </a:lnTo>
                  <a:lnTo>
                    <a:pt x="1684797" y="0"/>
                  </a:lnTo>
                  <a:lnTo>
                    <a:pt x="0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62099" y="3413483"/>
            <a:ext cx="11734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Minimum</a:t>
            </a:r>
            <a:r>
              <a:rPr sz="800" spc="16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respektafstand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01299" y="3600946"/>
            <a:ext cx="134429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Antal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1-fasede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strømkredse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maks.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spc="-25" dirty="0">
                <a:latin typeface="Arial"/>
                <a:cs typeface="Arial"/>
              </a:rPr>
              <a:t>20A</a:t>
            </a:r>
            <a:endParaRPr sz="6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11299" y="213753"/>
            <a:ext cx="13227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85" dirty="0"/>
              <a:t>Respektafstand</a:t>
            </a:r>
            <a:endParaRPr sz="1400" dirty="0"/>
          </a:p>
        </p:txBody>
      </p:sp>
      <p:sp>
        <p:nvSpPr>
          <p:cNvPr id="11" name="object 11"/>
          <p:cNvSpPr txBox="1"/>
          <p:nvPr/>
        </p:nvSpPr>
        <p:spPr>
          <a:xfrm>
            <a:off x="311299" y="842585"/>
            <a:ext cx="1718945" cy="1423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Afstanden</a:t>
            </a:r>
            <a:r>
              <a:rPr sz="700" spc="235" dirty="0">
                <a:latin typeface="Arial"/>
                <a:cs typeface="Arial"/>
              </a:rPr>
              <a:t>  </a:t>
            </a:r>
            <a:r>
              <a:rPr sz="700" dirty="0">
                <a:latin typeface="Arial"/>
                <a:cs typeface="Arial"/>
              </a:rPr>
              <a:t>imellem</a:t>
            </a:r>
            <a:r>
              <a:rPr sz="700" spc="240" dirty="0">
                <a:latin typeface="Arial"/>
                <a:cs typeface="Arial"/>
              </a:rPr>
              <a:t>  </a:t>
            </a:r>
            <a:r>
              <a:rPr sz="700" spc="-10" dirty="0">
                <a:latin typeface="Arial"/>
                <a:cs typeface="Arial"/>
              </a:rPr>
              <a:t>stærkstrømskabler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netværkskabler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(respektafstanden)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blevet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vigtigere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overholde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takt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med,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hastigheden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netværkskablet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stigende.</a:t>
            </a:r>
            <a:endParaRPr sz="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 dirty="0">
              <a:latin typeface="Arial"/>
              <a:cs typeface="Arial"/>
            </a:endParaRPr>
          </a:p>
          <a:p>
            <a:pPr marL="12700" marR="5715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Vi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ser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generelle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standard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net-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værkskabling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EN50174-</a:t>
            </a:r>
            <a:r>
              <a:rPr sz="700" dirty="0">
                <a:latin typeface="Arial"/>
                <a:cs typeface="Arial"/>
              </a:rPr>
              <a:t>2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afsnit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6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nu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be-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skriver,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respektafstanden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over-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holdes og ikke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 i gl.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dage bør. Dette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undgå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retransmissioner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derved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langsommere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netværkshastighed.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47299" y="842623"/>
            <a:ext cx="1717675" cy="1677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spc="-30" dirty="0">
                <a:latin typeface="Arial"/>
                <a:cs typeface="Arial"/>
              </a:rPr>
              <a:t>Respektafstanden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er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dag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afhængig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af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tre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ting</a:t>
            </a:r>
            <a:endParaRPr sz="700">
              <a:latin typeface="Arial"/>
              <a:cs typeface="Arial"/>
            </a:endParaRPr>
          </a:p>
          <a:p>
            <a:pPr marL="120650" marR="14732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netværkskablets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separationsklasse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A,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B,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D</a:t>
            </a:r>
            <a:endParaRPr sz="700">
              <a:latin typeface="Arial"/>
              <a:cs typeface="Arial"/>
            </a:endParaRPr>
          </a:p>
          <a:p>
            <a:pPr marL="12065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(oplyses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leverandøren)</a:t>
            </a:r>
            <a:endParaRPr sz="700">
              <a:latin typeface="Arial"/>
              <a:cs typeface="Arial"/>
            </a:endParaRPr>
          </a:p>
          <a:p>
            <a:pPr marL="120650" marR="13081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type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føringsveje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(jo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mere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metal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jo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mindre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afstande)</a:t>
            </a:r>
            <a:endParaRPr sz="700">
              <a:latin typeface="Arial"/>
              <a:cs typeface="Arial"/>
            </a:endParaRPr>
          </a:p>
          <a:p>
            <a:pPr marL="120650" marR="2984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antal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strømkredse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(jo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flere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stømkredse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jo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større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afstande)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Nedenfor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vist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skema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alle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kri-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terier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opsat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matrix.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Forudsætnin-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brug af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tabellen </a:t>
            </a:r>
            <a:r>
              <a:rPr sz="700" spc="-10" dirty="0">
                <a:latin typeface="Arial"/>
                <a:cs typeface="Arial"/>
              </a:rPr>
              <a:t>er,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 hver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tionstype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sin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egen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føringsvej.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53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7664" y="1757653"/>
            <a:ext cx="3860332" cy="1242866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0" y="3576996"/>
          <a:ext cx="3926837" cy="22161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30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30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30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30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30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30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305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30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67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1-</a:t>
                      </a:r>
                      <a:r>
                        <a:rPr sz="600" spc="-50" dirty="0">
                          <a:latin typeface="Arial"/>
                          <a:cs typeface="Arial"/>
                        </a:rPr>
                        <a:t>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4-</a:t>
                      </a:r>
                      <a:r>
                        <a:rPr sz="600" spc="-50" dirty="0">
                          <a:latin typeface="Arial"/>
                          <a:cs typeface="Arial"/>
                        </a:rPr>
                        <a:t>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7-</a:t>
                      </a:r>
                      <a:r>
                        <a:rPr sz="600" spc="-50" dirty="0">
                          <a:latin typeface="Arial"/>
                          <a:cs typeface="Arial"/>
                        </a:rPr>
                        <a:t>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10-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12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13-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15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16-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30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31-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45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46-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60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61-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75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&gt;75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60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80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100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200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300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400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500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600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15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30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45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60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75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150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225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300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375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450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30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50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100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150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200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250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300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6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6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30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50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100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150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200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250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300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6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15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23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30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38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76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114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152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190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228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6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15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25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50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75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100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125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150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6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6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381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30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50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60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6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381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16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24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32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48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6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381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15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25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30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6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381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254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383299" y="842585"/>
            <a:ext cx="171767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For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gøre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brug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metallets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afstands-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regulering,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leverandøren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påvise,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lever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godstykkelser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maks.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perferinger</a:t>
            </a:r>
            <a:r>
              <a:rPr sz="700" spc="2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2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standarden</a:t>
            </a:r>
            <a:r>
              <a:rPr sz="700" spc="2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foreskriver.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Hvis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dette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overholdes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gå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”klasse”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type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føringsveje.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19262" y="842763"/>
            <a:ext cx="1239520" cy="28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Tabellen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også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ses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på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vores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hjemmeside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  <a:hlinkClick r:id="rId3"/>
              </a:rPr>
              <a:t>www.lk.dk.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19262" y="1244146"/>
            <a:ext cx="963294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Se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undtagelse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side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54.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9179" y="2951471"/>
            <a:ext cx="8382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Min.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respektafstand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42399" y="2705808"/>
            <a:ext cx="831850" cy="246379"/>
            <a:chOff x="842399" y="2705808"/>
            <a:chExt cx="831850" cy="246379"/>
          </a:xfrm>
        </p:grpSpPr>
        <p:sp>
          <p:nvSpPr>
            <p:cNvPr id="10" name="object 10"/>
            <p:cNvSpPr/>
            <p:nvPr/>
          </p:nvSpPr>
          <p:spPr>
            <a:xfrm>
              <a:off x="911769" y="2738231"/>
              <a:ext cx="693420" cy="0"/>
            </a:xfrm>
            <a:custGeom>
              <a:avLst/>
              <a:gdLst/>
              <a:ahLst/>
              <a:cxnLst/>
              <a:rect l="l" t="t" r="r" b="b"/>
              <a:pathLst>
                <a:path w="693419">
                  <a:moveTo>
                    <a:pt x="692861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29A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4947" y="2705808"/>
              <a:ext cx="89052" cy="6482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42399" y="2705808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5">
                  <a:moveTo>
                    <a:pt x="89052" y="0"/>
                  </a:moveTo>
                  <a:lnTo>
                    <a:pt x="0" y="32423"/>
                  </a:lnTo>
                  <a:lnTo>
                    <a:pt x="89052" y="64820"/>
                  </a:lnTo>
                  <a:lnTo>
                    <a:pt x="89052" y="0"/>
                  </a:lnTo>
                  <a:close/>
                </a:path>
              </a:pathLst>
            </a:custGeom>
            <a:solidFill>
              <a:srgbClr val="F29A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58200" y="2738231"/>
              <a:ext cx="0" cy="213995"/>
            </a:xfrm>
            <a:custGeom>
              <a:avLst/>
              <a:gdLst/>
              <a:ahLst/>
              <a:cxnLst/>
              <a:rect l="l" t="t" r="r" b="b"/>
              <a:pathLst>
                <a:path h="213994">
                  <a:moveTo>
                    <a:pt x="0" y="0"/>
                  </a:moveTo>
                  <a:lnTo>
                    <a:pt x="0" y="213766"/>
                  </a:lnTo>
                </a:path>
              </a:pathLst>
            </a:custGeom>
            <a:ln w="12700">
              <a:solidFill>
                <a:srgbClr val="F29A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299" y="264717"/>
            <a:ext cx="10420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80" dirty="0"/>
              <a:t>Undtagelser</a:t>
            </a:r>
            <a:endParaRPr sz="1400"/>
          </a:p>
        </p:txBody>
      </p:sp>
      <p:sp>
        <p:nvSpPr>
          <p:cNvPr id="3" name="object 3"/>
          <p:cNvSpPr txBox="1"/>
          <p:nvPr/>
        </p:nvSpPr>
        <p:spPr>
          <a:xfrm>
            <a:off x="311299" y="842585"/>
            <a:ext cx="1717675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Der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ingen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krav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respektafstand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hvis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ne-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denstående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betingelser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opfyldt,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særlige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støjkilder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nærheden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(bort-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fra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krav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henhold til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nationale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eller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lokale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bestemmelser</a:t>
            </a:r>
            <a:r>
              <a:rPr sz="700" spc="-20" dirty="0">
                <a:latin typeface="Arial"/>
                <a:cs typeface="Arial"/>
              </a:rPr>
              <a:t> f.eks.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SB).</a:t>
            </a:r>
            <a:endParaRPr sz="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1299" y="1591923"/>
            <a:ext cx="1692275" cy="1054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Strømkredse:</a:t>
            </a:r>
            <a:endParaRPr sz="800">
              <a:latin typeface="Calibri"/>
              <a:cs typeface="Calibri"/>
            </a:endParaRPr>
          </a:p>
          <a:p>
            <a:pPr marL="120014" marR="44450" indent="-107950">
              <a:lnSpc>
                <a:spcPts val="1000"/>
              </a:lnSpc>
              <a:spcBef>
                <a:spcPts val="40"/>
              </a:spcBef>
              <a:buAutoNum type="arabicParenR"/>
              <a:tabLst>
                <a:tab pos="120650" algn="l"/>
              </a:tabLst>
            </a:pPr>
            <a:r>
              <a:rPr sz="700" dirty="0">
                <a:latin typeface="Arial"/>
                <a:cs typeface="Arial"/>
              </a:rPr>
              <a:t>-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Parallelføringen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er kun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én fasede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kredsløb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(3x1,5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mm2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(230V)).</a:t>
            </a:r>
            <a:endParaRPr sz="700">
              <a:latin typeface="Arial"/>
              <a:cs typeface="Arial"/>
            </a:endParaRPr>
          </a:p>
          <a:p>
            <a:pPr marL="120014" marR="51435" lvl="1">
              <a:lnSpc>
                <a:spcPts val="1000"/>
              </a:lnSpc>
              <a:buChar char="-"/>
              <a:tabLst>
                <a:tab pos="170815" algn="l"/>
              </a:tabLst>
            </a:pPr>
            <a:r>
              <a:rPr sz="700" spc="-10" dirty="0">
                <a:latin typeface="Arial"/>
                <a:cs typeface="Arial"/>
              </a:rPr>
              <a:t>Den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samlede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strøm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alle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strømkredse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maks.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32A</a:t>
            </a:r>
            <a:r>
              <a:rPr sz="700" spc="-20" dirty="0">
                <a:latin typeface="Arial"/>
                <a:cs typeface="Arial"/>
              </a:rPr>
              <a:t> (f.eks.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3x10A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eller </a:t>
            </a:r>
            <a:r>
              <a:rPr sz="700" spc="-10" dirty="0">
                <a:latin typeface="Arial"/>
                <a:cs typeface="Arial"/>
              </a:rPr>
              <a:t>2x16A)</a:t>
            </a:r>
            <a:endParaRPr sz="700">
              <a:latin typeface="Arial"/>
              <a:cs typeface="Arial"/>
            </a:endParaRPr>
          </a:p>
          <a:p>
            <a:pPr marL="170180" lvl="1" indent="-50800">
              <a:lnSpc>
                <a:spcPct val="100000"/>
              </a:lnSpc>
              <a:spcBef>
                <a:spcPts val="100"/>
              </a:spcBef>
              <a:buChar char="-"/>
              <a:tabLst>
                <a:tab pos="170815" algn="l"/>
              </a:tabLst>
            </a:pPr>
            <a:r>
              <a:rPr sz="700" spc="-10" dirty="0">
                <a:latin typeface="Arial"/>
                <a:cs typeface="Arial"/>
              </a:rPr>
              <a:t>Lederne</a:t>
            </a:r>
            <a:r>
              <a:rPr sz="700" dirty="0">
                <a:latin typeface="Arial"/>
                <a:cs typeface="Arial"/>
              </a:rPr>
              <a:t> ligge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samlet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(kabel,</a:t>
            </a:r>
            <a:endParaRPr sz="700">
              <a:latin typeface="Arial"/>
              <a:cs typeface="Arial"/>
            </a:endParaRPr>
          </a:p>
          <a:p>
            <a:pPr marL="120014" marR="5080">
              <a:lnSpc>
                <a:spcPct val="119100"/>
              </a:lnSpc>
            </a:pPr>
            <a:r>
              <a:rPr sz="700" spc="-10" dirty="0">
                <a:latin typeface="Arial"/>
                <a:cs typeface="Arial"/>
              </a:rPr>
              <a:t>ledninger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rør,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holdt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sammen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10" dirty="0">
                <a:latin typeface="Arial"/>
                <a:cs typeface="Arial"/>
              </a:rPr>
              <a:t> strips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eller </a:t>
            </a:r>
            <a:r>
              <a:rPr sz="700" spc="-10" dirty="0">
                <a:latin typeface="Arial"/>
                <a:cs typeface="Arial"/>
              </a:rPr>
              <a:t>andet for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at mindske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magnetfeltet).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1299" y="3044083"/>
            <a:ext cx="17411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Respektafstand</a:t>
            </a:r>
            <a:r>
              <a:rPr sz="800" spc="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til</a:t>
            </a:r>
            <a:r>
              <a:rPr sz="800" spc="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særlige</a:t>
            </a:r>
            <a:r>
              <a:rPr sz="800" spc="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støjkilder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23999" y="3218612"/>
          <a:ext cx="3528060" cy="19767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4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9705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Kilde</a:t>
                      </a:r>
                      <a:r>
                        <a:rPr sz="800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til</a:t>
                      </a:r>
                      <a:r>
                        <a:rPr sz="800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forstyrrelser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minimumsseparation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800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mm.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solidFill>
                      <a:srgbClr val="0097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Fluorescerende</a:t>
                      </a:r>
                      <a:r>
                        <a:rPr sz="700" spc="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lamper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130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89" baseline="34722" dirty="0">
                          <a:latin typeface="Arial"/>
                          <a:cs typeface="Arial"/>
                        </a:rPr>
                        <a:t>a</a:t>
                      </a:r>
                      <a:endParaRPr sz="600" baseline="34722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Neonlamper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130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89" baseline="34722" dirty="0">
                          <a:latin typeface="Arial"/>
                          <a:cs typeface="Arial"/>
                        </a:rPr>
                        <a:t>a</a:t>
                      </a:r>
                      <a:endParaRPr sz="600" baseline="34722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Kviksølvlamper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130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89" baseline="34722" dirty="0">
                          <a:latin typeface="Arial"/>
                          <a:cs typeface="Arial"/>
                        </a:rPr>
                        <a:t>a</a:t>
                      </a:r>
                      <a:endParaRPr sz="600" baseline="34722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High</a:t>
                      </a:r>
                      <a:r>
                        <a:rPr sz="700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intensity</a:t>
                      </a:r>
                      <a:r>
                        <a:rPr sz="700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discharge</a:t>
                      </a:r>
                      <a:r>
                        <a:rPr sz="700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lamper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130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89" baseline="34722" dirty="0">
                          <a:latin typeface="Arial"/>
                          <a:cs typeface="Arial"/>
                        </a:rPr>
                        <a:t>a</a:t>
                      </a:r>
                      <a:endParaRPr sz="600" baseline="34722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Bue</a:t>
                      </a:r>
                      <a:r>
                        <a:rPr sz="7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svejseudstyr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800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75" baseline="34722" dirty="0">
                          <a:latin typeface="Arial"/>
                          <a:cs typeface="Arial"/>
                        </a:rPr>
                        <a:t>a</a:t>
                      </a:r>
                      <a:endParaRPr sz="600" baseline="34722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Induktionsvarmeanlæg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800</a:t>
                      </a:r>
                      <a:r>
                        <a:rPr sz="7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75" baseline="34722" dirty="0">
                          <a:latin typeface="Arial"/>
                          <a:cs typeface="Arial"/>
                        </a:rPr>
                        <a:t>a</a:t>
                      </a:r>
                      <a:endParaRPr sz="600" baseline="34722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Hospitalsudstyr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400" dirty="0">
                          <a:latin typeface="Arial"/>
                          <a:cs typeface="Arial"/>
                        </a:rPr>
                        <a:t>b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Radiosendere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400" dirty="0">
                          <a:latin typeface="Arial"/>
                          <a:cs typeface="Arial"/>
                        </a:rPr>
                        <a:t>b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TV</a:t>
                      </a:r>
                      <a:r>
                        <a:rPr sz="7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sendere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400" dirty="0">
                          <a:latin typeface="Arial"/>
                          <a:cs typeface="Arial"/>
                        </a:rPr>
                        <a:t>b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Radar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400" dirty="0">
                          <a:latin typeface="Arial"/>
                          <a:cs typeface="Arial"/>
                        </a:rPr>
                        <a:t>b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7" name="object 7"/>
          <p:cNvGrpSpPr/>
          <p:nvPr/>
        </p:nvGrpSpPr>
        <p:grpSpPr>
          <a:xfrm>
            <a:off x="323999" y="5498156"/>
            <a:ext cx="3528060" cy="3175"/>
            <a:chOff x="323999" y="5498156"/>
            <a:chExt cx="3528060" cy="3175"/>
          </a:xfrm>
        </p:grpSpPr>
        <p:sp>
          <p:nvSpPr>
            <p:cNvPr id="8" name="object 8"/>
            <p:cNvSpPr/>
            <p:nvPr/>
          </p:nvSpPr>
          <p:spPr>
            <a:xfrm>
              <a:off x="323999" y="5499744"/>
              <a:ext cx="1764030" cy="0"/>
            </a:xfrm>
            <a:custGeom>
              <a:avLst/>
              <a:gdLst/>
              <a:ahLst/>
              <a:cxnLst/>
              <a:rect l="l" t="t" r="r" b="b"/>
              <a:pathLst>
                <a:path w="1764030">
                  <a:moveTo>
                    <a:pt x="0" y="0"/>
                  </a:moveTo>
                  <a:lnTo>
                    <a:pt x="17640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88000" y="5499744"/>
              <a:ext cx="1764030" cy="0"/>
            </a:xfrm>
            <a:custGeom>
              <a:avLst/>
              <a:gdLst/>
              <a:ahLst/>
              <a:cxnLst/>
              <a:rect l="l" t="t" r="r" b="b"/>
              <a:pathLst>
                <a:path w="1764029">
                  <a:moveTo>
                    <a:pt x="0" y="0"/>
                  </a:moveTo>
                  <a:lnTo>
                    <a:pt x="17640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323999" y="5797697"/>
            <a:ext cx="3528060" cy="3175"/>
            <a:chOff x="323999" y="5797697"/>
            <a:chExt cx="3528060" cy="3175"/>
          </a:xfrm>
        </p:grpSpPr>
        <p:sp>
          <p:nvSpPr>
            <p:cNvPr id="11" name="object 11"/>
            <p:cNvSpPr/>
            <p:nvPr/>
          </p:nvSpPr>
          <p:spPr>
            <a:xfrm>
              <a:off x="323999" y="5799285"/>
              <a:ext cx="1764030" cy="0"/>
            </a:xfrm>
            <a:custGeom>
              <a:avLst/>
              <a:gdLst/>
              <a:ahLst/>
              <a:cxnLst/>
              <a:rect l="l" t="t" r="r" b="b"/>
              <a:pathLst>
                <a:path w="1764030">
                  <a:moveTo>
                    <a:pt x="0" y="0"/>
                  </a:moveTo>
                  <a:lnTo>
                    <a:pt x="17640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088000" y="5799285"/>
              <a:ext cx="1764030" cy="0"/>
            </a:xfrm>
            <a:custGeom>
              <a:avLst/>
              <a:gdLst/>
              <a:ahLst/>
              <a:cxnLst/>
              <a:rect l="l" t="t" r="r" b="b"/>
              <a:pathLst>
                <a:path w="1764029">
                  <a:moveTo>
                    <a:pt x="0" y="0"/>
                  </a:moveTo>
                  <a:lnTo>
                    <a:pt x="17640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98599" y="5196786"/>
            <a:ext cx="3563620" cy="807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375" marR="173355">
              <a:lnSpc>
                <a:spcPct val="119100"/>
              </a:lnSpc>
              <a:spcBef>
                <a:spcPts val="100"/>
              </a:spcBef>
            </a:pPr>
            <a:r>
              <a:rPr sz="700" spc="-30" dirty="0">
                <a:latin typeface="Arial"/>
                <a:cs typeface="Arial"/>
              </a:rPr>
              <a:t>ª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Minimum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respektafstanden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reduceres,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hvis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-10" dirty="0">
                <a:latin typeface="Arial"/>
                <a:cs typeface="Arial"/>
              </a:rPr>
              <a:t> anvendes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passende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føringsveje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eller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leverandøren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giver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garanti.</a:t>
            </a:r>
            <a:endParaRPr sz="700">
              <a:latin typeface="Arial"/>
              <a:cs typeface="Arial"/>
            </a:endParaRPr>
          </a:p>
          <a:p>
            <a:pPr marL="79375" marR="55880" indent="-635">
              <a:lnSpc>
                <a:spcPct val="119100"/>
              </a:lnSpc>
              <a:spcBef>
                <a:spcPts val="355"/>
              </a:spcBef>
            </a:pPr>
            <a:r>
              <a:rPr sz="600" baseline="34722" dirty="0">
                <a:latin typeface="Arial"/>
                <a:cs typeface="Arial"/>
              </a:rPr>
              <a:t>b</a:t>
            </a:r>
            <a:r>
              <a:rPr sz="600" spc="157" baseline="34722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Hvis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forefindes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garanti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leverandør,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foretages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analyse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mulige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forstyrrelser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f.eks.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frekvensområde,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harmoniske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frekvenser,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transcienter,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peaks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osv.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54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47318" y="842590"/>
            <a:ext cx="1643380" cy="28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0" marR="5080" indent="-108585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2)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Netværkskabler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overensstemmelse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60" dirty="0">
                <a:latin typeface="Arial"/>
                <a:cs typeface="Arial"/>
              </a:rPr>
              <a:t>E1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EN50173-</a:t>
            </a:r>
            <a:r>
              <a:rPr sz="700" spc="-10" dirty="0">
                <a:latin typeface="Arial"/>
                <a:cs typeface="Arial"/>
              </a:rPr>
              <a:t>1:2007.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47318" y="1223616"/>
            <a:ext cx="1637664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0" marR="5080" indent="-108585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3)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Netværkskablet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overensstemmelse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separationsklasse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A,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B,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</a:t>
            </a:r>
            <a:r>
              <a:rPr sz="700" spc="-20" dirty="0">
                <a:latin typeface="Arial"/>
                <a:cs typeface="Arial"/>
              </a:rPr>
              <a:t> eller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D</a:t>
            </a:r>
            <a:r>
              <a:rPr sz="700" spc="4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tabel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3.</a:t>
            </a:r>
            <a:endParaRPr sz="7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47299" y="1718923"/>
            <a:ext cx="1717675" cy="546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Eller: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Hvis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IT</a:t>
            </a:r>
            <a:r>
              <a:rPr sz="700" dirty="0">
                <a:latin typeface="Arial"/>
                <a:cs typeface="Arial"/>
              </a:rPr>
              <a:t> kablingen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 </a:t>
            </a:r>
            <a:r>
              <a:rPr sz="700" spc="-10" dirty="0">
                <a:latin typeface="Arial"/>
                <a:cs typeface="Arial"/>
              </a:rPr>
              <a:t>applikationsspecifik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denne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applikation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indeholder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krav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til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separation.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30063" y="3127697"/>
            <a:ext cx="709930" cy="643255"/>
            <a:chOff x="3230063" y="3127697"/>
            <a:chExt cx="709930" cy="643255"/>
          </a:xfrm>
        </p:grpSpPr>
        <p:sp>
          <p:nvSpPr>
            <p:cNvPr id="3" name="object 3"/>
            <p:cNvSpPr/>
            <p:nvPr/>
          </p:nvSpPr>
          <p:spPr>
            <a:xfrm>
              <a:off x="3240902" y="3297992"/>
              <a:ext cx="0" cy="314325"/>
            </a:xfrm>
            <a:custGeom>
              <a:avLst/>
              <a:gdLst/>
              <a:ahLst/>
              <a:cxnLst/>
              <a:rect l="l" t="t" r="r" b="b"/>
              <a:pathLst>
                <a:path h="314325">
                  <a:moveTo>
                    <a:pt x="0" y="0"/>
                  </a:moveTo>
                  <a:lnTo>
                    <a:pt x="0" y="313715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45114" y="3611705"/>
              <a:ext cx="676275" cy="0"/>
            </a:xfrm>
            <a:custGeom>
              <a:avLst/>
              <a:gdLst/>
              <a:ahLst/>
              <a:cxnLst/>
              <a:rect l="l" t="t" r="r" b="b"/>
              <a:pathLst>
                <a:path w="676275">
                  <a:moveTo>
                    <a:pt x="675944" y="0"/>
                  </a:moveTo>
                  <a:lnTo>
                    <a:pt x="0" y="0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929105" y="3297992"/>
              <a:ext cx="0" cy="314325"/>
            </a:xfrm>
            <a:custGeom>
              <a:avLst/>
              <a:gdLst/>
              <a:ahLst/>
              <a:cxnLst/>
              <a:rect l="l" t="t" r="r" b="b"/>
              <a:pathLst>
                <a:path h="314325">
                  <a:moveTo>
                    <a:pt x="0" y="0"/>
                  </a:moveTo>
                  <a:lnTo>
                    <a:pt x="0" y="313715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64769" y="3443338"/>
              <a:ext cx="421694" cy="15759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284992" y="3152189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60">
                  <a:moveTo>
                    <a:pt x="0" y="0"/>
                  </a:moveTo>
                  <a:lnTo>
                    <a:pt x="593940" y="59394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84992" y="3152189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60">
                  <a:moveTo>
                    <a:pt x="0" y="0"/>
                  </a:moveTo>
                  <a:lnTo>
                    <a:pt x="593940" y="593940"/>
                  </a:lnTo>
                </a:path>
              </a:pathLst>
            </a:custGeom>
            <a:ln w="48983">
              <a:solidFill>
                <a:srgbClr val="0C050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84976" y="3152189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60">
                  <a:moveTo>
                    <a:pt x="593953" y="0"/>
                  </a:moveTo>
                  <a:lnTo>
                    <a:pt x="0" y="59394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84976" y="3152189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60">
                  <a:moveTo>
                    <a:pt x="593953" y="0"/>
                  </a:moveTo>
                  <a:lnTo>
                    <a:pt x="0" y="593940"/>
                  </a:lnTo>
                </a:path>
              </a:pathLst>
            </a:custGeom>
            <a:ln w="48983">
              <a:solidFill>
                <a:srgbClr val="0C050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06534" y="1416743"/>
            <a:ext cx="993140" cy="2208530"/>
            <a:chOff x="406534" y="1416743"/>
            <a:chExt cx="993140" cy="2208530"/>
          </a:xfrm>
        </p:grpSpPr>
        <p:sp>
          <p:nvSpPr>
            <p:cNvPr id="12" name="object 12"/>
            <p:cNvSpPr/>
            <p:nvPr/>
          </p:nvSpPr>
          <p:spPr>
            <a:xfrm>
              <a:off x="433630" y="1416743"/>
              <a:ext cx="0" cy="2205355"/>
            </a:xfrm>
            <a:custGeom>
              <a:avLst/>
              <a:gdLst/>
              <a:ahLst/>
              <a:cxnLst/>
              <a:rect l="l" t="t" r="r" b="b"/>
              <a:pathLst>
                <a:path h="2205354">
                  <a:moveTo>
                    <a:pt x="0" y="0"/>
                  </a:moveTo>
                  <a:lnTo>
                    <a:pt x="0" y="2204732"/>
                  </a:lnTo>
                </a:path>
              </a:pathLst>
            </a:custGeom>
            <a:ln w="54190">
              <a:solidFill>
                <a:srgbClr val="0C050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33630" y="1940562"/>
              <a:ext cx="812800" cy="0"/>
            </a:xfrm>
            <a:custGeom>
              <a:avLst/>
              <a:gdLst/>
              <a:ahLst/>
              <a:cxnLst/>
              <a:rect l="l" t="t" r="r" b="b"/>
              <a:pathLst>
                <a:path w="812800">
                  <a:moveTo>
                    <a:pt x="0" y="0"/>
                  </a:moveTo>
                  <a:lnTo>
                    <a:pt x="812761" y="0"/>
                  </a:lnTo>
                </a:path>
              </a:pathLst>
            </a:custGeom>
            <a:ln w="54190">
              <a:solidFill>
                <a:srgbClr val="0C050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34531" y="2519715"/>
              <a:ext cx="803910" cy="0"/>
            </a:xfrm>
            <a:custGeom>
              <a:avLst/>
              <a:gdLst/>
              <a:ahLst/>
              <a:cxnLst/>
              <a:rect l="l" t="t" r="r" b="b"/>
              <a:pathLst>
                <a:path w="803910">
                  <a:moveTo>
                    <a:pt x="0" y="0"/>
                  </a:moveTo>
                  <a:lnTo>
                    <a:pt x="803795" y="0"/>
                  </a:lnTo>
                </a:path>
              </a:pathLst>
            </a:custGeom>
            <a:ln w="54190">
              <a:solidFill>
                <a:srgbClr val="0C050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34531" y="3090815"/>
              <a:ext cx="803910" cy="0"/>
            </a:xfrm>
            <a:custGeom>
              <a:avLst/>
              <a:gdLst/>
              <a:ahLst/>
              <a:cxnLst/>
              <a:rect l="l" t="t" r="r" b="b"/>
              <a:pathLst>
                <a:path w="803910">
                  <a:moveTo>
                    <a:pt x="0" y="0"/>
                  </a:moveTo>
                  <a:lnTo>
                    <a:pt x="803795" y="0"/>
                  </a:lnTo>
                </a:path>
              </a:pathLst>
            </a:custGeom>
            <a:ln w="54190">
              <a:solidFill>
                <a:srgbClr val="0C050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30189" y="1594688"/>
              <a:ext cx="0" cy="314325"/>
            </a:xfrm>
            <a:custGeom>
              <a:avLst/>
              <a:gdLst/>
              <a:ahLst/>
              <a:cxnLst/>
              <a:rect l="l" t="t" r="r" b="b"/>
              <a:pathLst>
                <a:path h="314325">
                  <a:moveTo>
                    <a:pt x="0" y="0"/>
                  </a:moveTo>
                  <a:lnTo>
                    <a:pt x="0" y="313702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30188" y="1908389"/>
              <a:ext cx="668020" cy="0"/>
            </a:xfrm>
            <a:custGeom>
              <a:avLst/>
              <a:gdLst/>
              <a:ahLst/>
              <a:cxnLst/>
              <a:rect l="l" t="t" r="r" b="b"/>
              <a:pathLst>
                <a:path w="668019">
                  <a:moveTo>
                    <a:pt x="667905" y="0"/>
                  </a:moveTo>
                  <a:lnTo>
                    <a:pt x="0" y="0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06153" y="1594688"/>
              <a:ext cx="0" cy="321945"/>
            </a:xfrm>
            <a:custGeom>
              <a:avLst/>
              <a:gdLst/>
              <a:ahLst/>
              <a:cxnLst/>
              <a:rect l="l" t="t" r="r" b="b"/>
              <a:pathLst>
                <a:path h="321944">
                  <a:moveTo>
                    <a:pt x="0" y="0"/>
                  </a:moveTo>
                  <a:lnTo>
                    <a:pt x="0" y="321741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38248" y="2181877"/>
              <a:ext cx="0" cy="321945"/>
            </a:xfrm>
            <a:custGeom>
              <a:avLst/>
              <a:gdLst/>
              <a:ahLst/>
              <a:cxnLst/>
              <a:rect l="l" t="t" r="r" b="b"/>
              <a:pathLst>
                <a:path h="321944">
                  <a:moveTo>
                    <a:pt x="0" y="0"/>
                  </a:moveTo>
                  <a:lnTo>
                    <a:pt x="0" y="321754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38247" y="2495579"/>
              <a:ext cx="668020" cy="0"/>
            </a:xfrm>
            <a:custGeom>
              <a:avLst/>
              <a:gdLst/>
              <a:ahLst/>
              <a:cxnLst/>
              <a:rect l="l" t="t" r="r" b="b"/>
              <a:pathLst>
                <a:path w="668019">
                  <a:moveTo>
                    <a:pt x="667905" y="0"/>
                  </a:moveTo>
                  <a:lnTo>
                    <a:pt x="0" y="0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06153" y="2181877"/>
              <a:ext cx="0" cy="321945"/>
            </a:xfrm>
            <a:custGeom>
              <a:avLst/>
              <a:gdLst/>
              <a:ahLst/>
              <a:cxnLst/>
              <a:rect l="l" t="t" r="r" b="b"/>
              <a:pathLst>
                <a:path h="321944">
                  <a:moveTo>
                    <a:pt x="0" y="0"/>
                  </a:moveTo>
                  <a:lnTo>
                    <a:pt x="0" y="321754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38248" y="2752989"/>
              <a:ext cx="0" cy="314325"/>
            </a:xfrm>
            <a:custGeom>
              <a:avLst/>
              <a:gdLst/>
              <a:ahLst/>
              <a:cxnLst/>
              <a:rect l="l" t="t" r="r" b="b"/>
              <a:pathLst>
                <a:path h="314325">
                  <a:moveTo>
                    <a:pt x="0" y="0"/>
                  </a:moveTo>
                  <a:lnTo>
                    <a:pt x="0" y="313702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38247" y="3066684"/>
              <a:ext cx="668020" cy="0"/>
            </a:xfrm>
            <a:custGeom>
              <a:avLst/>
              <a:gdLst/>
              <a:ahLst/>
              <a:cxnLst/>
              <a:rect l="l" t="t" r="r" b="b"/>
              <a:pathLst>
                <a:path w="668019">
                  <a:moveTo>
                    <a:pt x="667905" y="0"/>
                  </a:moveTo>
                  <a:lnTo>
                    <a:pt x="0" y="0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06153" y="2752989"/>
              <a:ext cx="0" cy="314325"/>
            </a:xfrm>
            <a:custGeom>
              <a:avLst/>
              <a:gdLst/>
              <a:ahLst/>
              <a:cxnLst/>
              <a:rect l="l" t="t" r="r" b="b"/>
              <a:pathLst>
                <a:path h="314325">
                  <a:moveTo>
                    <a:pt x="0" y="0"/>
                  </a:moveTo>
                  <a:lnTo>
                    <a:pt x="0" y="313702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54344" y="3275832"/>
              <a:ext cx="676275" cy="294640"/>
            </a:xfrm>
            <a:custGeom>
              <a:avLst/>
              <a:gdLst/>
              <a:ahLst/>
              <a:cxnLst/>
              <a:rect l="l" t="t" r="r" b="b"/>
              <a:pathLst>
                <a:path w="676275" h="294639">
                  <a:moveTo>
                    <a:pt x="0" y="0"/>
                  </a:moveTo>
                  <a:lnTo>
                    <a:pt x="0" y="294642"/>
                  </a:lnTo>
                </a:path>
                <a:path w="676275" h="294639">
                  <a:moveTo>
                    <a:pt x="675951" y="0"/>
                  </a:moveTo>
                  <a:lnTo>
                    <a:pt x="675951" y="294642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33630" y="3597571"/>
              <a:ext cx="812800" cy="0"/>
            </a:xfrm>
            <a:custGeom>
              <a:avLst/>
              <a:gdLst/>
              <a:ahLst/>
              <a:cxnLst/>
              <a:rect l="l" t="t" r="r" b="b"/>
              <a:pathLst>
                <a:path w="812800">
                  <a:moveTo>
                    <a:pt x="0" y="0"/>
                  </a:moveTo>
                  <a:lnTo>
                    <a:pt x="812761" y="0"/>
                  </a:lnTo>
                </a:path>
              </a:pathLst>
            </a:custGeom>
            <a:ln w="54190">
              <a:solidFill>
                <a:srgbClr val="0C050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51165" y="1916428"/>
              <a:ext cx="48895" cy="973455"/>
            </a:xfrm>
            <a:custGeom>
              <a:avLst/>
              <a:gdLst/>
              <a:ahLst/>
              <a:cxnLst/>
              <a:rect l="l" t="t" r="r" b="b"/>
              <a:pathLst>
                <a:path w="48894" h="973455">
                  <a:moveTo>
                    <a:pt x="19951" y="916762"/>
                  </a:moveTo>
                  <a:lnTo>
                    <a:pt x="0" y="916762"/>
                  </a:lnTo>
                  <a:lnTo>
                    <a:pt x="24155" y="973086"/>
                  </a:lnTo>
                  <a:lnTo>
                    <a:pt x="44835" y="924813"/>
                  </a:lnTo>
                  <a:lnTo>
                    <a:pt x="19951" y="924813"/>
                  </a:lnTo>
                  <a:lnTo>
                    <a:pt x="19951" y="916762"/>
                  </a:lnTo>
                  <a:close/>
                </a:path>
                <a:path w="48894" h="973455">
                  <a:moveTo>
                    <a:pt x="27978" y="40233"/>
                  </a:moveTo>
                  <a:lnTo>
                    <a:pt x="19951" y="40233"/>
                  </a:lnTo>
                  <a:lnTo>
                    <a:pt x="19951" y="924813"/>
                  </a:lnTo>
                  <a:lnTo>
                    <a:pt x="27978" y="924813"/>
                  </a:lnTo>
                  <a:lnTo>
                    <a:pt x="27978" y="40233"/>
                  </a:lnTo>
                  <a:close/>
                </a:path>
                <a:path w="48894" h="973455">
                  <a:moveTo>
                    <a:pt x="48285" y="916762"/>
                  </a:moveTo>
                  <a:lnTo>
                    <a:pt x="27978" y="916762"/>
                  </a:lnTo>
                  <a:lnTo>
                    <a:pt x="27978" y="924813"/>
                  </a:lnTo>
                  <a:lnTo>
                    <a:pt x="44835" y="924813"/>
                  </a:lnTo>
                  <a:lnTo>
                    <a:pt x="48285" y="916762"/>
                  </a:lnTo>
                  <a:close/>
                </a:path>
                <a:path w="48894" h="973455">
                  <a:moveTo>
                    <a:pt x="24155" y="0"/>
                  </a:moveTo>
                  <a:lnTo>
                    <a:pt x="0" y="48272"/>
                  </a:lnTo>
                  <a:lnTo>
                    <a:pt x="19951" y="48272"/>
                  </a:lnTo>
                  <a:lnTo>
                    <a:pt x="19951" y="40233"/>
                  </a:lnTo>
                  <a:lnTo>
                    <a:pt x="44266" y="40233"/>
                  </a:lnTo>
                  <a:lnTo>
                    <a:pt x="24155" y="0"/>
                  </a:lnTo>
                  <a:close/>
                </a:path>
                <a:path w="48894" h="973455">
                  <a:moveTo>
                    <a:pt x="44266" y="40233"/>
                  </a:moveTo>
                  <a:lnTo>
                    <a:pt x="27978" y="40233"/>
                  </a:lnTo>
                  <a:lnTo>
                    <a:pt x="27978" y="48272"/>
                  </a:lnTo>
                  <a:lnTo>
                    <a:pt x="48285" y="48272"/>
                  </a:lnTo>
                  <a:lnTo>
                    <a:pt x="44266" y="402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51165" y="1916428"/>
              <a:ext cx="48895" cy="973455"/>
            </a:xfrm>
            <a:custGeom>
              <a:avLst/>
              <a:gdLst/>
              <a:ahLst/>
              <a:cxnLst/>
              <a:rect l="l" t="t" r="r" b="b"/>
              <a:pathLst>
                <a:path w="48894" h="973455">
                  <a:moveTo>
                    <a:pt x="0" y="916762"/>
                  </a:moveTo>
                  <a:lnTo>
                    <a:pt x="48285" y="916762"/>
                  </a:lnTo>
                  <a:lnTo>
                    <a:pt x="24155" y="973086"/>
                  </a:lnTo>
                  <a:lnTo>
                    <a:pt x="0" y="916762"/>
                  </a:lnTo>
                  <a:close/>
                </a:path>
                <a:path w="48894" h="973455">
                  <a:moveTo>
                    <a:pt x="48285" y="48272"/>
                  </a:moveTo>
                  <a:lnTo>
                    <a:pt x="0" y="48272"/>
                  </a:lnTo>
                  <a:lnTo>
                    <a:pt x="24155" y="0"/>
                  </a:lnTo>
                  <a:lnTo>
                    <a:pt x="48285" y="48272"/>
                  </a:lnTo>
                  <a:close/>
                </a:path>
                <a:path w="48894" h="973455">
                  <a:moveTo>
                    <a:pt x="19951" y="40233"/>
                  </a:moveTo>
                  <a:lnTo>
                    <a:pt x="27978" y="40233"/>
                  </a:lnTo>
                  <a:lnTo>
                    <a:pt x="27978" y="924801"/>
                  </a:lnTo>
                  <a:lnTo>
                    <a:pt x="19951" y="924801"/>
                  </a:lnTo>
                  <a:lnTo>
                    <a:pt x="19951" y="402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91324" y="2886633"/>
              <a:ext cx="676275" cy="8255"/>
            </a:xfrm>
            <a:custGeom>
              <a:avLst/>
              <a:gdLst/>
              <a:ahLst/>
              <a:cxnLst/>
              <a:rect l="l" t="t" r="r" b="b"/>
              <a:pathLst>
                <a:path w="676275" h="8255">
                  <a:moveTo>
                    <a:pt x="0" y="8064"/>
                  </a:moveTo>
                  <a:lnTo>
                    <a:pt x="675944" y="8064"/>
                  </a:lnTo>
                  <a:lnTo>
                    <a:pt x="675944" y="0"/>
                  </a:lnTo>
                  <a:lnTo>
                    <a:pt x="0" y="0"/>
                  </a:lnTo>
                  <a:lnTo>
                    <a:pt x="0" y="80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91313" y="2886642"/>
              <a:ext cx="676275" cy="8255"/>
            </a:xfrm>
            <a:custGeom>
              <a:avLst/>
              <a:gdLst/>
              <a:ahLst/>
              <a:cxnLst/>
              <a:rect l="l" t="t" r="r" b="b"/>
              <a:pathLst>
                <a:path w="676275" h="8255">
                  <a:moveTo>
                    <a:pt x="0" y="8051"/>
                  </a:moveTo>
                  <a:lnTo>
                    <a:pt x="675944" y="8051"/>
                  </a:lnTo>
                  <a:lnTo>
                    <a:pt x="675944" y="0"/>
                  </a:lnTo>
                  <a:lnTo>
                    <a:pt x="0" y="0"/>
                  </a:lnTo>
                  <a:lnTo>
                    <a:pt x="0" y="80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82573" y="1910460"/>
              <a:ext cx="105410" cy="6350"/>
            </a:xfrm>
            <a:custGeom>
              <a:avLst/>
              <a:gdLst/>
              <a:ahLst/>
              <a:cxnLst/>
              <a:rect l="l" t="t" r="r" b="b"/>
              <a:pathLst>
                <a:path w="105409" h="6350">
                  <a:moveTo>
                    <a:pt x="40474" y="0"/>
                  </a:moveTo>
                  <a:lnTo>
                    <a:pt x="241" y="0"/>
                  </a:lnTo>
                  <a:lnTo>
                    <a:pt x="0" y="5994"/>
                  </a:lnTo>
                  <a:lnTo>
                    <a:pt x="40233" y="5994"/>
                  </a:lnTo>
                  <a:lnTo>
                    <a:pt x="40474" y="0"/>
                  </a:lnTo>
                  <a:close/>
                </a:path>
                <a:path w="105409" h="6350">
                  <a:moveTo>
                    <a:pt x="104876" y="0"/>
                  </a:moveTo>
                  <a:lnTo>
                    <a:pt x="64617" y="0"/>
                  </a:lnTo>
                  <a:lnTo>
                    <a:pt x="64376" y="5994"/>
                  </a:lnTo>
                  <a:lnTo>
                    <a:pt x="104635" y="5994"/>
                  </a:lnTo>
                  <a:lnTo>
                    <a:pt x="1048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82585" y="1910454"/>
              <a:ext cx="105410" cy="6350"/>
            </a:xfrm>
            <a:custGeom>
              <a:avLst/>
              <a:gdLst/>
              <a:ahLst/>
              <a:cxnLst/>
              <a:rect l="l" t="t" r="r" b="b"/>
              <a:pathLst>
                <a:path w="105409" h="6350">
                  <a:moveTo>
                    <a:pt x="64376" y="5981"/>
                  </a:moveTo>
                  <a:lnTo>
                    <a:pt x="64604" y="0"/>
                  </a:lnTo>
                  <a:lnTo>
                    <a:pt x="104863" y="0"/>
                  </a:lnTo>
                  <a:lnTo>
                    <a:pt x="104622" y="5981"/>
                  </a:lnTo>
                  <a:lnTo>
                    <a:pt x="64376" y="5981"/>
                  </a:lnTo>
                  <a:close/>
                </a:path>
                <a:path w="105409" h="6350">
                  <a:moveTo>
                    <a:pt x="0" y="5981"/>
                  </a:moveTo>
                  <a:lnTo>
                    <a:pt x="241" y="0"/>
                  </a:lnTo>
                  <a:lnTo>
                    <a:pt x="40462" y="0"/>
                  </a:lnTo>
                  <a:lnTo>
                    <a:pt x="40233" y="5981"/>
                  </a:lnTo>
                  <a:lnTo>
                    <a:pt x="0" y="598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5550" y="1739658"/>
              <a:ext cx="421694" cy="1576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7936" y="2327414"/>
              <a:ext cx="421694" cy="15760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9974" y="2897774"/>
              <a:ext cx="421695" cy="15759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9970" y="3412247"/>
              <a:ext cx="421706" cy="157595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1545540" y="2618277"/>
            <a:ext cx="960755" cy="1009015"/>
            <a:chOff x="1545540" y="2618277"/>
            <a:chExt cx="960755" cy="1009015"/>
          </a:xfrm>
        </p:grpSpPr>
        <p:sp>
          <p:nvSpPr>
            <p:cNvPr id="38" name="object 38"/>
            <p:cNvSpPr/>
            <p:nvPr/>
          </p:nvSpPr>
          <p:spPr>
            <a:xfrm>
              <a:off x="1682325" y="3004379"/>
              <a:ext cx="796925" cy="0"/>
            </a:xfrm>
            <a:custGeom>
              <a:avLst/>
              <a:gdLst/>
              <a:ahLst/>
              <a:cxnLst/>
              <a:rect l="l" t="t" r="r" b="b"/>
              <a:pathLst>
                <a:path w="796925">
                  <a:moveTo>
                    <a:pt x="0" y="0"/>
                  </a:moveTo>
                  <a:lnTo>
                    <a:pt x="796658" y="0"/>
                  </a:lnTo>
                </a:path>
              </a:pathLst>
            </a:custGeom>
            <a:ln w="54190">
              <a:solidFill>
                <a:srgbClr val="0C050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698431" y="2666539"/>
              <a:ext cx="0" cy="314325"/>
            </a:xfrm>
            <a:custGeom>
              <a:avLst/>
              <a:gdLst/>
              <a:ahLst/>
              <a:cxnLst/>
              <a:rect l="l" t="t" r="r" b="b"/>
              <a:pathLst>
                <a:path h="314325">
                  <a:moveTo>
                    <a:pt x="0" y="0"/>
                  </a:moveTo>
                  <a:lnTo>
                    <a:pt x="0" y="313715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706479" y="2980253"/>
              <a:ext cx="668020" cy="0"/>
            </a:xfrm>
            <a:custGeom>
              <a:avLst/>
              <a:gdLst/>
              <a:ahLst/>
              <a:cxnLst/>
              <a:rect l="l" t="t" r="r" b="b"/>
              <a:pathLst>
                <a:path w="668019">
                  <a:moveTo>
                    <a:pt x="667905" y="0"/>
                  </a:moveTo>
                  <a:lnTo>
                    <a:pt x="0" y="0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374385" y="2666539"/>
              <a:ext cx="0" cy="321945"/>
            </a:xfrm>
            <a:custGeom>
              <a:avLst/>
              <a:gdLst/>
              <a:ahLst/>
              <a:cxnLst/>
              <a:rect l="l" t="t" r="r" b="b"/>
              <a:pathLst>
                <a:path h="321944">
                  <a:moveTo>
                    <a:pt x="0" y="0"/>
                  </a:moveTo>
                  <a:lnTo>
                    <a:pt x="0" y="321741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674290" y="3599603"/>
              <a:ext cx="805180" cy="0"/>
            </a:xfrm>
            <a:custGeom>
              <a:avLst/>
              <a:gdLst/>
              <a:ahLst/>
              <a:cxnLst/>
              <a:rect l="l" t="t" r="r" b="b"/>
              <a:pathLst>
                <a:path w="805180">
                  <a:moveTo>
                    <a:pt x="0" y="0"/>
                  </a:moveTo>
                  <a:lnTo>
                    <a:pt x="804710" y="0"/>
                  </a:lnTo>
                </a:path>
              </a:pathLst>
            </a:custGeom>
            <a:ln w="54190">
              <a:solidFill>
                <a:srgbClr val="0C050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706481" y="3261776"/>
              <a:ext cx="0" cy="314325"/>
            </a:xfrm>
            <a:custGeom>
              <a:avLst/>
              <a:gdLst/>
              <a:ahLst/>
              <a:cxnLst/>
              <a:rect l="l" t="t" r="r" b="b"/>
              <a:pathLst>
                <a:path h="314325">
                  <a:moveTo>
                    <a:pt x="0" y="0"/>
                  </a:moveTo>
                  <a:lnTo>
                    <a:pt x="0" y="313728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706479" y="3575497"/>
              <a:ext cx="668020" cy="0"/>
            </a:xfrm>
            <a:custGeom>
              <a:avLst/>
              <a:gdLst/>
              <a:ahLst/>
              <a:cxnLst/>
              <a:rect l="l" t="t" r="r" b="b"/>
              <a:pathLst>
                <a:path w="668019">
                  <a:moveTo>
                    <a:pt x="667905" y="0"/>
                  </a:moveTo>
                  <a:lnTo>
                    <a:pt x="0" y="0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382432" y="3261776"/>
              <a:ext cx="0" cy="314325"/>
            </a:xfrm>
            <a:custGeom>
              <a:avLst/>
              <a:gdLst/>
              <a:ahLst/>
              <a:cxnLst/>
              <a:rect l="l" t="t" r="r" b="b"/>
              <a:pathLst>
                <a:path h="314325">
                  <a:moveTo>
                    <a:pt x="0" y="0"/>
                  </a:moveTo>
                  <a:lnTo>
                    <a:pt x="0" y="313728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478991" y="2618277"/>
              <a:ext cx="0" cy="1005840"/>
            </a:xfrm>
            <a:custGeom>
              <a:avLst/>
              <a:gdLst/>
              <a:ahLst/>
              <a:cxnLst/>
              <a:rect l="l" t="t" r="r" b="b"/>
              <a:pathLst>
                <a:path h="1005839">
                  <a:moveTo>
                    <a:pt x="0" y="0"/>
                  </a:moveTo>
                  <a:lnTo>
                    <a:pt x="0" y="1005459"/>
                  </a:lnTo>
                </a:path>
              </a:pathLst>
            </a:custGeom>
            <a:ln w="54190">
              <a:solidFill>
                <a:srgbClr val="0C050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565668" y="3020479"/>
              <a:ext cx="8255" cy="337820"/>
            </a:xfrm>
            <a:custGeom>
              <a:avLst/>
              <a:gdLst/>
              <a:ahLst/>
              <a:cxnLst/>
              <a:rect l="l" t="t" r="r" b="b"/>
              <a:pathLst>
                <a:path w="8255" h="337820">
                  <a:moveTo>
                    <a:pt x="8039" y="0"/>
                  </a:moveTo>
                  <a:lnTo>
                    <a:pt x="0" y="0"/>
                  </a:lnTo>
                  <a:lnTo>
                    <a:pt x="0" y="337819"/>
                  </a:lnTo>
                  <a:lnTo>
                    <a:pt x="8039" y="337819"/>
                  </a:lnTo>
                  <a:lnTo>
                    <a:pt x="80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565668" y="3020480"/>
              <a:ext cx="8255" cy="337820"/>
            </a:xfrm>
            <a:custGeom>
              <a:avLst/>
              <a:gdLst/>
              <a:ahLst/>
              <a:cxnLst/>
              <a:rect l="l" t="t" r="r" b="b"/>
              <a:pathLst>
                <a:path w="8255" h="337820">
                  <a:moveTo>
                    <a:pt x="8026" y="337819"/>
                  </a:moveTo>
                  <a:lnTo>
                    <a:pt x="0" y="337819"/>
                  </a:lnTo>
                  <a:lnTo>
                    <a:pt x="0" y="0"/>
                  </a:lnTo>
                  <a:lnTo>
                    <a:pt x="8026" y="0"/>
                  </a:lnTo>
                  <a:lnTo>
                    <a:pt x="8026" y="33781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545540" y="2980243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4" h="48894">
                  <a:moveTo>
                    <a:pt x="24130" y="0"/>
                  </a:moveTo>
                  <a:lnTo>
                    <a:pt x="0" y="48272"/>
                  </a:lnTo>
                  <a:lnTo>
                    <a:pt x="48285" y="48272"/>
                  </a:lnTo>
                  <a:lnTo>
                    <a:pt x="241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545540" y="2980243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4" h="48894">
                  <a:moveTo>
                    <a:pt x="0" y="48272"/>
                  </a:moveTo>
                  <a:lnTo>
                    <a:pt x="24130" y="0"/>
                  </a:lnTo>
                  <a:lnTo>
                    <a:pt x="48285" y="48272"/>
                  </a:lnTo>
                  <a:lnTo>
                    <a:pt x="0" y="4827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545540" y="3350258"/>
              <a:ext cx="48895" cy="56515"/>
            </a:xfrm>
            <a:custGeom>
              <a:avLst/>
              <a:gdLst/>
              <a:ahLst/>
              <a:cxnLst/>
              <a:rect l="l" t="t" r="r" b="b"/>
              <a:pathLst>
                <a:path w="48894" h="56514">
                  <a:moveTo>
                    <a:pt x="48285" y="0"/>
                  </a:moveTo>
                  <a:lnTo>
                    <a:pt x="0" y="0"/>
                  </a:lnTo>
                  <a:lnTo>
                    <a:pt x="24130" y="56324"/>
                  </a:lnTo>
                  <a:lnTo>
                    <a:pt x="482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545540" y="3350258"/>
              <a:ext cx="48895" cy="56515"/>
            </a:xfrm>
            <a:custGeom>
              <a:avLst/>
              <a:gdLst/>
              <a:ahLst/>
              <a:cxnLst/>
              <a:rect l="l" t="t" r="r" b="b"/>
              <a:pathLst>
                <a:path w="48894" h="56514">
                  <a:moveTo>
                    <a:pt x="48285" y="0"/>
                  </a:moveTo>
                  <a:lnTo>
                    <a:pt x="24130" y="56324"/>
                  </a:lnTo>
                  <a:lnTo>
                    <a:pt x="0" y="0"/>
                  </a:lnTo>
                  <a:lnTo>
                    <a:pt x="4828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585760" y="3398520"/>
              <a:ext cx="676275" cy="8255"/>
            </a:xfrm>
            <a:custGeom>
              <a:avLst/>
              <a:gdLst/>
              <a:ahLst/>
              <a:cxnLst/>
              <a:rect l="l" t="t" r="r" b="b"/>
              <a:pathLst>
                <a:path w="676275" h="8254">
                  <a:moveTo>
                    <a:pt x="0" y="8051"/>
                  </a:moveTo>
                  <a:lnTo>
                    <a:pt x="675957" y="8051"/>
                  </a:lnTo>
                  <a:lnTo>
                    <a:pt x="675957" y="0"/>
                  </a:lnTo>
                  <a:lnTo>
                    <a:pt x="0" y="0"/>
                  </a:lnTo>
                  <a:lnTo>
                    <a:pt x="0" y="80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553578" y="3398520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4">
                  <a:moveTo>
                    <a:pt x="8064" y="0"/>
                  </a:moveTo>
                  <a:lnTo>
                    <a:pt x="0" y="0"/>
                  </a:lnTo>
                  <a:lnTo>
                    <a:pt x="0" y="8051"/>
                  </a:lnTo>
                  <a:lnTo>
                    <a:pt x="8064" y="8051"/>
                  </a:lnTo>
                  <a:lnTo>
                    <a:pt x="80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553582" y="3398530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4">
                  <a:moveTo>
                    <a:pt x="8051" y="8051"/>
                  </a:moveTo>
                  <a:lnTo>
                    <a:pt x="0" y="8051"/>
                  </a:lnTo>
                  <a:lnTo>
                    <a:pt x="0" y="0"/>
                  </a:lnTo>
                  <a:lnTo>
                    <a:pt x="8051" y="0"/>
                  </a:lnTo>
                  <a:lnTo>
                    <a:pt x="8051" y="80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585763" y="3398530"/>
              <a:ext cx="676275" cy="8255"/>
            </a:xfrm>
            <a:custGeom>
              <a:avLst/>
              <a:gdLst/>
              <a:ahLst/>
              <a:cxnLst/>
              <a:rect l="l" t="t" r="r" b="b"/>
              <a:pathLst>
                <a:path w="676275" h="8254">
                  <a:moveTo>
                    <a:pt x="0" y="8051"/>
                  </a:moveTo>
                  <a:lnTo>
                    <a:pt x="675957" y="8051"/>
                  </a:lnTo>
                  <a:lnTo>
                    <a:pt x="675957" y="0"/>
                  </a:lnTo>
                  <a:lnTo>
                    <a:pt x="0" y="0"/>
                  </a:lnTo>
                  <a:lnTo>
                    <a:pt x="0" y="80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553578" y="2970479"/>
              <a:ext cx="104775" cy="10160"/>
            </a:xfrm>
            <a:custGeom>
              <a:avLst/>
              <a:gdLst/>
              <a:ahLst/>
              <a:cxnLst/>
              <a:rect l="l" t="t" r="r" b="b"/>
              <a:pathLst>
                <a:path w="104775" h="10160">
                  <a:moveTo>
                    <a:pt x="40233" y="0"/>
                  </a:moveTo>
                  <a:lnTo>
                    <a:pt x="0" y="0"/>
                  </a:lnTo>
                  <a:lnTo>
                    <a:pt x="0" y="9766"/>
                  </a:lnTo>
                  <a:lnTo>
                    <a:pt x="40233" y="9766"/>
                  </a:lnTo>
                  <a:lnTo>
                    <a:pt x="40233" y="0"/>
                  </a:lnTo>
                  <a:close/>
                </a:path>
                <a:path w="104775" h="10160">
                  <a:moveTo>
                    <a:pt x="104622" y="0"/>
                  </a:moveTo>
                  <a:lnTo>
                    <a:pt x="64401" y="0"/>
                  </a:lnTo>
                  <a:lnTo>
                    <a:pt x="64401" y="9766"/>
                  </a:lnTo>
                  <a:lnTo>
                    <a:pt x="104622" y="9766"/>
                  </a:lnTo>
                  <a:lnTo>
                    <a:pt x="1046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553579" y="2970488"/>
              <a:ext cx="104775" cy="10160"/>
            </a:xfrm>
            <a:custGeom>
              <a:avLst/>
              <a:gdLst/>
              <a:ahLst/>
              <a:cxnLst/>
              <a:rect l="l" t="t" r="r" b="b"/>
              <a:pathLst>
                <a:path w="104775" h="10160">
                  <a:moveTo>
                    <a:pt x="40246" y="9766"/>
                  </a:moveTo>
                  <a:lnTo>
                    <a:pt x="0" y="9766"/>
                  </a:lnTo>
                  <a:lnTo>
                    <a:pt x="0" y="0"/>
                  </a:lnTo>
                  <a:lnTo>
                    <a:pt x="40246" y="0"/>
                  </a:lnTo>
                  <a:lnTo>
                    <a:pt x="40246" y="9766"/>
                  </a:lnTo>
                  <a:close/>
                </a:path>
                <a:path w="104775" h="10160">
                  <a:moveTo>
                    <a:pt x="104622" y="9766"/>
                  </a:moveTo>
                  <a:lnTo>
                    <a:pt x="64388" y="9766"/>
                  </a:lnTo>
                  <a:lnTo>
                    <a:pt x="64388" y="0"/>
                  </a:lnTo>
                  <a:lnTo>
                    <a:pt x="104622" y="0"/>
                  </a:lnTo>
                  <a:lnTo>
                    <a:pt x="104622" y="976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07645" y="2813422"/>
              <a:ext cx="421693" cy="15761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16648" y="3406699"/>
              <a:ext cx="421695" cy="157606"/>
            </a:xfrm>
            <a:prstGeom prst="rect">
              <a:avLst/>
            </a:prstGeom>
          </p:spPr>
        </p:pic>
      </p:grpSp>
      <p:grpSp>
        <p:nvGrpSpPr>
          <p:cNvPr id="61" name="object 61"/>
          <p:cNvGrpSpPr/>
          <p:nvPr/>
        </p:nvGrpSpPr>
        <p:grpSpPr>
          <a:xfrm>
            <a:off x="395255" y="3956736"/>
            <a:ext cx="697865" cy="600075"/>
            <a:chOff x="395255" y="3956736"/>
            <a:chExt cx="697865" cy="600075"/>
          </a:xfrm>
        </p:grpSpPr>
        <p:sp>
          <p:nvSpPr>
            <p:cNvPr id="62" name="object 62"/>
            <p:cNvSpPr/>
            <p:nvPr/>
          </p:nvSpPr>
          <p:spPr>
            <a:xfrm>
              <a:off x="558995" y="3956736"/>
              <a:ext cx="209550" cy="266065"/>
            </a:xfrm>
            <a:custGeom>
              <a:avLst/>
              <a:gdLst/>
              <a:ahLst/>
              <a:cxnLst/>
              <a:rect l="l" t="t" r="r" b="b"/>
              <a:pathLst>
                <a:path w="209550" h="266064">
                  <a:moveTo>
                    <a:pt x="8051" y="225209"/>
                  </a:moveTo>
                  <a:lnTo>
                    <a:pt x="0" y="265442"/>
                  </a:lnTo>
                  <a:lnTo>
                    <a:pt x="32181" y="241312"/>
                  </a:lnTo>
                  <a:lnTo>
                    <a:pt x="8051" y="241312"/>
                  </a:lnTo>
                  <a:lnTo>
                    <a:pt x="16452" y="230815"/>
                  </a:lnTo>
                  <a:lnTo>
                    <a:pt x="8051" y="225209"/>
                  </a:lnTo>
                  <a:close/>
                </a:path>
                <a:path w="209550" h="266064">
                  <a:moveTo>
                    <a:pt x="16452" y="230815"/>
                  </a:moveTo>
                  <a:lnTo>
                    <a:pt x="8051" y="241312"/>
                  </a:lnTo>
                  <a:lnTo>
                    <a:pt x="16090" y="241312"/>
                  </a:lnTo>
                  <a:lnTo>
                    <a:pt x="21817" y="234395"/>
                  </a:lnTo>
                  <a:lnTo>
                    <a:pt x="16452" y="230815"/>
                  </a:lnTo>
                  <a:close/>
                </a:path>
                <a:path w="209550" h="266064">
                  <a:moveTo>
                    <a:pt x="21817" y="234395"/>
                  </a:moveTo>
                  <a:lnTo>
                    <a:pt x="16090" y="241312"/>
                  </a:lnTo>
                  <a:lnTo>
                    <a:pt x="32181" y="241312"/>
                  </a:lnTo>
                  <a:lnTo>
                    <a:pt x="21817" y="234395"/>
                  </a:lnTo>
                  <a:close/>
                </a:path>
                <a:path w="209550" h="266064">
                  <a:moveTo>
                    <a:pt x="201167" y="0"/>
                  </a:moveTo>
                  <a:lnTo>
                    <a:pt x="16452" y="230815"/>
                  </a:lnTo>
                  <a:lnTo>
                    <a:pt x="21817" y="234395"/>
                  </a:lnTo>
                  <a:lnTo>
                    <a:pt x="209219" y="8039"/>
                  </a:lnTo>
                  <a:lnTo>
                    <a:pt x="20116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8995" y="3956736"/>
              <a:ext cx="209219" cy="265442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760163" y="3956743"/>
              <a:ext cx="209550" cy="265430"/>
            </a:xfrm>
            <a:custGeom>
              <a:avLst/>
              <a:gdLst/>
              <a:ahLst/>
              <a:cxnLst/>
              <a:rect l="l" t="t" r="r" b="b"/>
              <a:pathLst>
                <a:path w="209550" h="265429">
                  <a:moveTo>
                    <a:pt x="201180" y="225209"/>
                  </a:moveTo>
                  <a:lnTo>
                    <a:pt x="186443" y="232580"/>
                  </a:lnTo>
                  <a:lnTo>
                    <a:pt x="193141" y="241312"/>
                  </a:lnTo>
                  <a:lnTo>
                    <a:pt x="168986" y="241312"/>
                  </a:lnTo>
                  <a:lnTo>
                    <a:pt x="209219" y="265430"/>
                  </a:lnTo>
                  <a:lnTo>
                    <a:pt x="204399" y="241312"/>
                  </a:lnTo>
                  <a:lnTo>
                    <a:pt x="185089" y="241312"/>
                  </a:lnTo>
                  <a:lnTo>
                    <a:pt x="180514" y="235546"/>
                  </a:lnTo>
                  <a:lnTo>
                    <a:pt x="203246" y="235546"/>
                  </a:lnTo>
                  <a:lnTo>
                    <a:pt x="201180" y="225209"/>
                  </a:lnTo>
                  <a:close/>
                </a:path>
                <a:path w="209550" h="265429">
                  <a:moveTo>
                    <a:pt x="186443" y="232580"/>
                  </a:moveTo>
                  <a:lnTo>
                    <a:pt x="180514" y="235546"/>
                  </a:lnTo>
                  <a:lnTo>
                    <a:pt x="185089" y="241312"/>
                  </a:lnTo>
                  <a:lnTo>
                    <a:pt x="193141" y="241312"/>
                  </a:lnTo>
                  <a:lnTo>
                    <a:pt x="186443" y="232580"/>
                  </a:lnTo>
                  <a:close/>
                </a:path>
                <a:path w="209550" h="265429">
                  <a:moveTo>
                    <a:pt x="8051" y="0"/>
                  </a:moveTo>
                  <a:lnTo>
                    <a:pt x="0" y="8039"/>
                  </a:lnTo>
                  <a:lnTo>
                    <a:pt x="180514" y="235546"/>
                  </a:lnTo>
                  <a:lnTo>
                    <a:pt x="186443" y="232580"/>
                  </a:lnTo>
                  <a:lnTo>
                    <a:pt x="80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0163" y="3956743"/>
              <a:ext cx="209219" cy="265430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406095" y="4154344"/>
              <a:ext cx="0" cy="314325"/>
            </a:xfrm>
            <a:custGeom>
              <a:avLst/>
              <a:gdLst/>
              <a:ahLst/>
              <a:cxnLst/>
              <a:rect l="l" t="t" r="r" b="b"/>
              <a:pathLst>
                <a:path h="314325">
                  <a:moveTo>
                    <a:pt x="0" y="0"/>
                  </a:moveTo>
                  <a:lnTo>
                    <a:pt x="0" y="313702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06099" y="4468044"/>
              <a:ext cx="668020" cy="0"/>
            </a:xfrm>
            <a:custGeom>
              <a:avLst/>
              <a:gdLst/>
              <a:ahLst/>
              <a:cxnLst/>
              <a:rect l="l" t="t" r="r" b="b"/>
              <a:pathLst>
                <a:path w="668019">
                  <a:moveTo>
                    <a:pt x="667905" y="0"/>
                  </a:moveTo>
                  <a:lnTo>
                    <a:pt x="0" y="0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082052" y="4154344"/>
              <a:ext cx="0" cy="314325"/>
            </a:xfrm>
            <a:custGeom>
              <a:avLst/>
              <a:gdLst/>
              <a:ahLst/>
              <a:cxnLst/>
              <a:rect l="l" t="t" r="r" b="b"/>
              <a:pathLst>
                <a:path h="314325">
                  <a:moveTo>
                    <a:pt x="0" y="0"/>
                  </a:moveTo>
                  <a:lnTo>
                    <a:pt x="0" y="313702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31413" y="4500222"/>
              <a:ext cx="233679" cy="56515"/>
            </a:xfrm>
            <a:custGeom>
              <a:avLst/>
              <a:gdLst/>
              <a:ahLst/>
              <a:cxnLst/>
              <a:rect l="l" t="t" r="r" b="b"/>
              <a:pathLst>
                <a:path w="233680" h="56514">
                  <a:moveTo>
                    <a:pt x="56324" y="0"/>
                  </a:moveTo>
                  <a:lnTo>
                    <a:pt x="0" y="32169"/>
                  </a:lnTo>
                  <a:lnTo>
                    <a:pt x="56324" y="56299"/>
                  </a:lnTo>
                  <a:lnTo>
                    <a:pt x="56324" y="32156"/>
                  </a:lnTo>
                  <a:lnTo>
                    <a:pt x="48285" y="32156"/>
                  </a:lnTo>
                  <a:lnTo>
                    <a:pt x="48285" y="24129"/>
                  </a:lnTo>
                  <a:lnTo>
                    <a:pt x="56324" y="24129"/>
                  </a:lnTo>
                  <a:lnTo>
                    <a:pt x="56324" y="0"/>
                  </a:lnTo>
                  <a:close/>
                </a:path>
                <a:path w="233680" h="56514">
                  <a:moveTo>
                    <a:pt x="177037" y="0"/>
                  </a:moveTo>
                  <a:lnTo>
                    <a:pt x="177037" y="56299"/>
                  </a:lnTo>
                  <a:lnTo>
                    <a:pt x="233362" y="32169"/>
                  </a:lnTo>
                  <a:lnTo>
                    <a:pt x="185089" y="32156"/>
                  </a:lnTo>
                  <a:lnTo>
                    <a:pt x="185089" y="24129"/>
                  </a:lnTo>
                  <a:lnTo>
                    <a:pt x="219286" y="24129"/>
                  </a:lnTo>
                  <a:lnTo>
                    <a:pt x="177037" y="0"/>
                  </a:lnTo>
                  <a:close/>
                </a:path>
                <a:path w="233680" h="56514">
                  <a:moveTo>
                    <a:pt x="56324" y="24129"/>
                  </a:moveTo>
                  <a:lnTo>
                    <a:pt x="48285" y="24129"/>
                  </a:lnTo>
                  <a:lnTo>
                    <a:pt x="48285" y="32156"/>
                  </a:lnTo>
                  <a:lnTo>
                    <a:pt x="56324" y="32156"/>
                  </a:lnTo>
                  <a:lnTo>
                    <a:pt x="56324" y="24129"/>
                  </a:lnTo>
                  <a:close/>
                </a:path>
                <a:path w="233680" h="56514">
                  <a:moveTo>
                    <a:pt x="177037" y="24129"/>
                  </a:moveTo>
                  <a:lnTo>
                    <a:pt x="56324" y="24129"/>
                  </a:lnTo>
                  <a:lnTo>
                    <a:pt x="56324" y="32156"/>
                  </a:lnTo>
                  <a:lnTo>
                    <a:pt x="177037" y="32156"/>
                  </a:lnTo>
                  <a:lnTo>
                    <a:pt x="177037" y="24129"/>
                  </a:lnTo>
                  <a:close/>
                </a:path>
                <a:path w="233680" h="56514">
                  <a:moveTo>
                    <a:pt x="219286" y="24129"/>
                  </a:moveTo>
                  <a:lnTo>
                    <a:pt x="185089" y="24129"/>
                  </a:lnTo>
                  <a:lnTo>
                    <a:pt x="185089" y="32156"/>
                  </a:lnTo>
                  <a:lnTo>
                    <a:pt x="233340" y="32156"/>
                  </a:lnTo>
                  <a:lnTo>
                    <a:pt x="219286" y="241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31413" y="4500222"/>
              <a:ext cx="233679" cy="56515"/>
            </a:xfrm>
            <a:custGeom>
              <a:avLst/>
              <a:gdLst/>
              <a:ahLst/>
              <a:cxnLst/>
              <a:rect l="l" t="t" r="r" b="b"/>
              <a:pathLst>
                <a:path w="233680" h="56514">
                  <a:moveTo>
                    <a:pt x="177037" y="0"/>
                  </a:moveTo>
                  <a:lnTo>
                    <a:pt x="233362" y="32169"/>
                  </a:lnTo>
                  <a:lnTo>
                    <a:pt x="177037" y="56299"/>
                  </a:lnTo>
                  <a:lnTo>
                    <a:pt x="177037" y="0"/>
                  </a:lnTo>
                  <a:close/>
                </a:path>
                <a:path w="233680" h="56514">
                  <a:moveTo>
                    <a:pt x="56324" y="56299"/>
                  </a:moveTo>
                  <a:lnTo>
                    <a:pt x="0" y="32169"/>
                  </a:lnTo>
                  <a:lnTo>
                    <a:pt x="56324" y="0"/>
                  </a:lnTo>
                  <a:lnTo>
                    <a:pt x="56324" y="56299"/>
                  </a:lnTo>
                  <a:close/>
                </a:path>
                <a:path w="233680" h="56514">
                  <a:moveTo>
                    <a:pt x="48285" y="24129"/>
                  </a:moveTo>
                  <a:lnTo>
                    <a:pt x="185077" y="24129"/>
                  </a:lnTo>
                  <a:lnTo>
                    <a:pt x="185077" y="32169"/>
                  </a:lnTo>
                  <a:lnTo>
                    <a:pt x="48285" y="32169"/>
                  </a:lnTo>
                  <a:lnTo>
                    <a:pt x="48285" y="2412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4492" y="4231857"/>
              <a:ext cx="225171" cy="225158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5380" y="4231857"/>
              <a:ext cx="225170" cy="225158"/>
            </a:xfrm>
            <a:prstGeom prst="rect">
              <a:avLst/>
            </a:prstGeom>
          </p:spPr>
        </p:pic>
      </p:grpSp>
      <p:grpSp>
        <p:nvGrpSpPr>
          <p:cNvPr id="73" name="object 73"/>
          <p:cNvGrpSpPr/>
          <p:nvPr/>
        </p:nvGrpSpPr>
        <p:grpSpPr>
          <a:xfrm>
            <a:off x="1797884" y="3964767"/>
            <a:ext cx="697865" cy="584200"/>
            <a:chOff x="1797884" y="3964767"/>
            <a:chExt cx="697865" cy="584200"/>
          </a:xfrm>
        </p:grpSpPr>
        <p:sp>
          <p:nvSpPr>
            <p:cNvPr id="74" name="object 74"/>
            <p:cNvSpPr/>
            <p:nvPr/>
          </p:nvSpPr>
          <p:spPr>
            <a:xfrm>
              <a:off x="1808723" y="4154344"/>
              <a:ext cx="0" cy="314325"/>
            </a:xfrm>
            <a:custGeom>
              <a:avLst/>
              <a:gdLst/>
              <a:ahLst/>
              <a:cxnLst/>
              <a:rect l="l" t="t" r="r" b="b"/>
              <a:pathLst>
                <a:path h="314325">
                  <a:moveTo>
                    <a:pt x="0" y="0"/>
                  </a:moveTo>
                  <a:lnTo>
                    <a:pt x="0" y="313702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808725" y="4468044"/>
              <a:ext cx="676275" cy="0"/>
            </a:xfrm>
            <a:custGeom>
              <a:avLst/>
              <a:gdLst/>
              <a:ahLst/>
              <a:cxnLst/>
              <a:rect l="l" t="t" r="r" b="b"/>
              <a:pathLst>
                <a:path w="676275">
                  <a:moveTo>
                    <a:pt x="675944" y="0"/>
                  </a:moveTo>
                  <a:lnTo>
                    <a:pt x="0" y="0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484669" y="4154344"/>
              <a:ext cx="0" cy="314325"/>
            </a:xfrm>
            <a:custGeom>
              <a:avLst/>
              <a:gdLst/>
              <a:ahLst/>
              <a:cxnLst/>
              <a:rect l="l" t="t" r="r" b="b"/>
              <a:pathLst>
                <a:path h="314325">
                  <a:moveTo>
                    <a:pt x="0" y="0"/>
                  </a:moveTo>
                  <a:lnTo>
                    <a:pt x="0" y="313715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146693" y="4154344"/>
              <a:ext cx="0" cy="314325"/>
            </a:xfrm>
            <a:custGeom>
              <a:avLst/>
              <a:gdLst/>
              <a:ahLst/>
              <a:cxnLst/>
              <a:rect l="l" t="t" r="r" b="b"/>
              <a:pathLst>
                <a:path h="314325">
                  <a:moveTo>
                    <a:pt x="0" y="0"/>
                  </a:moveTo>
                  <a:lnTo>
                    <a:pt x="0" y="313702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937472" y="3964779"/>
              <a:ext cx="209550" cy="265430"/>
            </a:xfrm>
            <a:custGeom>
              <a:avLst/>
              <a:gdLst/>
              <a:ahLst/>
              <a:cxnLst/>
              <a:rect l="l" t="t" r="r" b="b"/>
              <a:pathLst>
                <a:path w="209550" h="265429">
                  <a:moveTo>
                    <a:pt x="8051" y="225209"/>
                  </a:moveTo>
                  <a:lnTo>
                    <a:pt x="0" y="265430"/>
                  </a:lnTo>
                  <a:lnTo>
                    <a:pt x="40233" y="249351"/>
                  </a:lnTo>
                  <a:lnTo>
                    <a:pt x="29517" y="241312"/>
                  </a:lnTo>
                  <a:lnTo>
                    <a:pt x="16103" y="241312"/>
                  </a:lnTo>
                  <a:lnTo>
                    <a:pt x="21135" y="235024"/>
                  </a:lnTo>
                  <a:lnTo>
                    <a:pt x="8051" y="225209"/>
                  </a:lnTo>
                  <a:close/>
                </a:path>
                <a:path w="209550" h="265429">
                  <a:moveTo>
                    <a:pt x="21135" y="235024"/>
                  </a:moveTo>
                  <a:lnTo>
                    <a:pt x="16103" y="241312"/>
                  </a:lnTo>
                  <a:lnTo>
                    <a:pt x="24142" y="241312"/>
                  </a:lnTo>
                  <a:lnTo>
                    <a:pt x="26148" y="238784"/>
                  </a:lnTo>
                  <a:lnTo>
                    <a:pt x="21135" y="235024"/>
                  </a:lnTo>
                  <a:close/>
                </a:path>
                <a:path w="209550" h="265429">
                  <a:moveTo>
                    <a:pt x="26148" y="238784"/>
                  </a:moveTo>
                  <a:lnTo>
                    <a:pt x="24142" y="241312"/>
                  </a:lnTo>
                  <a:lnTo>
                    <a:pt x="29517" y="241312"/>
                  </a:lnTo>
                  <a:lnTo>
                    <a:pt x="26148" y="238784"/>
                  </a:lnTo>
                  <a:close/>
                </a:path>
                <a:path w="209550" h="265429">
                  <a:moveTo>
                    <a:pt x="209219" y="0"/>
                  </a:moveTo>
                  <a:lnTo>
                    <a:pt x="21135" y="235024"/>
                  </a:lnTo>
                  <a:lnTo>
                    <a:pt x="26148" y="238784"/>
                  </a:lnTo>
                  <a:lnTo>
                    <a:pt x="209219" y="8026"/>
                  </a:lnTo>
                  <a:lnTo>
                    <a:pt x="2092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37472" y="3964779"/>
              <a:ext cx="209219" cy="265430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2146698" y="3964767"/>
              <a:ext cx="209550" cy="266065"/>
            </a:xfrm>
            <a:custGeom>
              <a:avLst/>
              <a:gdLst/>
              <a:ahLst/>
              <a:cxnLst/>
              <a:rect l="l" t="t" r="r" b="b"/>
              <a:pathLst>
                <a:path w="209550" h="266064">
                  <a:moveTo>
                    <a:pt x="183075" y="238789"/>
                  </a:moveTo>
                  <a:lnTo>
                    <a:pt x="168973" y="249364"/>
                  </a:lnTo>
                  <a:lnTo>
                    <a:pt x="209219" y="265442"/>
                  </a:lnTo>
                  <a:lnTo>
                    <a:pt x="204389" y="241312"/>
                  </a:lnTo>
                  <a:lnTo>
                    <a:pt x="185077" y="241312"/>
                  </a:lnTo>
                  <a:lnTo>
                    <a:pt x="183075" y="238789"/>
                  </a:lnTo>
                  <a:close/>
                </a:path>
                <a:path w="209550" h="266064">
                  <a:moveTo>
                    <a:pt x="188096" y="235024"/>
                  </a:moveTo>
                  <a:lnTo>
                    <a:pt x="183075" y="238789"/>
                  </a:lnTo>
                  <a:lnTo>
                    <a:pt x="185077" y="241312"/>
                  </a:lnTo>
                  <a:lnTo>
                    <a:pt x="193128" y="241312"/>
                  </a:lnTo>
                  <a:lnTo>
                    <a:pt x="188096" y="235024"/>
                  </a:lnTo>
                  <a:close/>
                </a:path>
                <a:path w="209550" h="266064">
                  <a:moveTo>
                    <a:pt x="201168" y="225221"/>
                  </a:moveTo>
                  <a:lnTo>
                    <a:pt x="188096" y="235024"/>
                  </a:lnTo>
                  <a:lnTo>
                    <a:pt x="193128" y="241312"/>
                  </a:lnTo>
                  <a:lnTo>
                    <a:pt x="204389" y="241312"/>
                  </a:lnTo>
                  <a:lnTo>
                    <a:pt x="201168" y="225221"/>
                  </a:lnTo>
                  <a:close/>
                </a:path>
                <a:path w="209550" h="266064">
                  <a:moveTo>
                    <a:pt x="0" y="0"/>
                  </a:moveTo>
                  <a:lnTo>
                    <a:pt x="0" y="8051"/>
                  </a:lnTo>
                  <a:lnTo>
                    <a:pt x="183075" y="238789"/>
                  </a:lnTo>
                  <a:lnTo>
                    <a:pt x="188096" y="2350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46698" y="3964767"/>
              <a:ext cx="209219" cy="265442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2034030" y="4500222"/>
              <a:ext cx="233679" cy="48260"/>
            </a:xfrm>
            <a:custGeom>
              <a:avLst/>
              <a:gdLst/>
              <a:ahLst/>
              <a:cxnLst/>
              <a:rect l="l" t="t" r="r" b="b"/>
              <a:pathLst>
                <a:path w="233680" h="48260">
                  <a:moveTo>
                    <a:pt x="56337" y="0"/>
                  </a:moveTo>
                  <a:lnTo>
                    <a:pt x="0" y="24129"/>
                  </a:lnTo>
                  <a:lnTo>
                    <a:pt x="56337" y="48259"/>
                  </a:lnTo>
                  <a:lnTo>
                    <a:pt x="56337" y="32169"/>
                  </a:lnTo>
                  <a:lnTo>
                    <a:pt x="48285" y="32169"/>
                  </a:lnTo>
                  <a:lnTo>
                    <a:pt x="48285" y="16078"/>
                  </a:lnTo>
                  <a:lnTo>
                    <a:pt x="56337" y="16078"/>
                  </a:lnTo>
                  <a:lnTo>
                    <a:pt x="56337" y="0"/>
                  </a:lnTo>
                  <a:close/>
                </a:path>
                <a:path w="233680" h="48260">
                  <a:moveTo>
                    <a:pt x="177037" y="0"/>
                  </a:moveTo>
                  <a:lnTo>
                    <a:pt x="177037" y="48259"/>
                  </a:lnTo>
                  <a:lnTo>
                    <a:pt x="214606" y="32169"/>
                  </a:lnTo>
                  <a:lnTo>
                    <a:pt x="185089" y="32169"/>
                  </a:lnTo>
                  <a:lnTo>
                    <a:pt x="185089" y="16078"/>
                  </a:lnTo>
                  <a:lnTo>
                    <a:pt x="214576" y="16078"/>
                  </a:lnTo>
                  <a:lnTo>
                    <a:pt x="177037" y="0"/>
                  </a:lnTo>
                  <a:close/>
                </a:path>
                <a:path w="233680" h="48260">
                  <a:moveTo>
                    <a:pt x="56337" y="16078"/>
                  </a:moveTo>
                  <a:lnTo>
                    <a:pt x="48285" y="16078"/>
                  </a:lnTo>
                  <a:lnTo>
                    <a:pt x="48285" y="32169"/>
                  </a:lnTo>
                  <a:lnTo>
                    <a:pt x="56337" y="32169"/>
                  </a:lnTo>
                  <a:lnTo>
                    <a:pt x="56337" y="16078"/>
                  </a:lnTo>
                  <a:close/>
                </a:path>
                <a:path w="233680" h="48260">
                  <a:moveTo>
                    <a:pt x="177037" y="16078"/>
                  </a:moveTo>
                  <a:lnTo>
                    <a:pt x="56337" y="16078"/>
                  </a:lnTo>
                  <a:lnTo>
                    <a:pt x="56337" y="32169"/>
                  </a:lnTo>
                  <a:lnTo>
                    <a:pt x="177037" y="32169"/>
                  </a:lnTo>
                  <a:lnTo>
                    <a:pt x="177037" y="16078"/>
                  </a:lnTo>
                  <a:close/>
                </a:path>
                <a:path w="233680" h="48260">
                  <a:moveTo>
                    <a:pt x="214576" y="16078"/>
                  </a:moveTo>
                  <a:lnTo>
                    <a:pt x="185089" y="16078"/>
                  </a:lnTo>
                  <a:lnTo>
                    <a:pt x="185089" y="32169"/>
                  </a:lnTo>
                  <a:lnTo>
                    <a:pt x="214606" y="32169"/>
                  </a:lnTo>
                  <a:lnTo>
                    <a:pt x="233375" y="24129"/>
                  </a:lnTo>
                  <a:lnTo>
                    <a:pt x="214576" y="160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034030" y="4500222"/>
              <a:ext cx="233679" cy="48260"/>
            </a:xfrm>
            <a:custGeom>
              <a:avLst/>
              <a:gdLst/>
              <a:ahLst/>
              <a:cxnLst/>
              <a:rect l="l" t="t" r="r" b="b"/>
              <a:pathLst>
                <a:path w="233680" h="48260">
                  <a:moveTo>
                    <a:pt x="177037" y="0"/>
                  </a:moveTo>
                  <a:lnTo>
                    <a:pt x="233375" y="24129"/>
                  </a:lnTo>
                  <a:lnTo>
                    <a:pt x="177037" y="48259"/>
                  </a:lnTo>
                  <a:lnTo>
                    <a:pt x="177037" y="0"/>
                  </a:lnTo>
                  <a:close/>
                </a:path>
                <a:path w="233680" h="48260">
                  <a:moveTo>
                    <a:pt x="56337" y="48259"/>
                  </a:moveTo>
                  <a:lnTo>
                    <a:pt x="0" y="24129"/>
                  </a:lnTo>
                  <a:lnTo>
                    <a:pt x="56337" y="0"/>
                  </a:lnTo>
                  <a:lnTo>
                    <a:pt x="56337" y="48259"/>
                  </a:lnTo>
                  <a:close/>
                </a:path>
                <a:path w="233680" h="48260">
                  <a:moveTo>
                    <a:pt x="48285" y="16078"/>
                  </a:moveTo>
                  <a:lnTo>
                    <a:pt x="185077" y="16078"/>
                  </a:lnTo>
                  <a:lnTo>
                    <a:pt x="185077" y="32169"/>
                  </a:lnTo>
                  <a:lnTo>
                    <a:pt x="48285" y="32169"/>
                  </a:lnTo>
                  <a:lnTo>
                    <a:pt x="48285" y="1607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48957" y="4231857"/>
              <a:ext cx="225171" cy="225158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19845" y="4231857"/>
              <a:ext cx="225171" cy="225158"/>
            </a:xfrm>
            <a:prstGeom prst="rect">
              <a:avLst/>
            </a:prstGeom>
          </p:spPr>
        </p:pic>
      </p:grpSp>
      <p:grpSp>
        <p:nvGrpSpPr>
          <p:cNvPr id="86" name="object 86"/>
          <p:cNvGrpSpPr/>
          <p:nvPr/>
        </p:nvGrpSpPr>
        <p:grpSpPr>
          <a:xfrm>
            <a:off x="3234777" y="4154344"/>
            <a:ext cx="695960" cy="394335"/>
            <a:chOff x="3234777" y="4154344"/>
            <a:chExt cx="695960" cy="394335"/>
          </a:xfrm>
        </p:grpSpPr>
        <p:sp>
          <p:nvSpPr>
            <p:cNvPr id="87" name="object 87"/>
            <p:cNvSpPr/>
            <p:nvPr/>
          </p:nvSpPr>
          <p:spPr>
            <a:xfrm>
              <a:off x="3245617" y="4154344"/>
              <a:ext cx="0" cy="314325"/>
            </a:xfrm>
            <a:custGeom>
              <a:avLst/>
              <a:gdLst/>
              <a:ahLst/>
              <a:cxnLst/>
              <a:rect l="l" t="t" r="r" b="b"/>
              <a:pathLst>
                <a:path h="314325">
                  <a:moveTo>
                    <a:pt x="0" y="0"/>
                  </a:moveTo>
                  <a:lnTo>
                    <a:pt x="0" y="313702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3250578" y="4468079"/>
              <a:ext cx="669290" cy="0"/>
            </a:xfrm>
            <a:custGeom>
              <a:avLst/>
              <a:gdLst/>
              <a:ahLst/>
              <a:cxnLst/>
              <a:rect l="l" t="t" r="r" b="b"/>
              <a:pathLst>
                <a:path w="669289">
                  <a:moveTo>
                    <a:pt x="669036" y="0"/>
                  </a:moveTo>
                  <a:lnTo>
                    <a:pt x="0" y="0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3919614" y="4154344"/>
              <a:ext cx="0" cy="294640"/>
            </a:xfrm>
            <a:custGeom>
              <a:avLst/>
              <a:gdLst/>
              <a:ahLst/>
              <a:cxnLst/>
              <a:rect l="l" t="t" r="r" b="b"/>
              <a:pathLst>
                <a:path h="294639">
                  <a:moveTo>
                    <a:pt x="0" y="0"/>
                  </a:moveTo>
                  <a:lnTo>
                    <a:pt x="0" y="294462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3438742" y="4154344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70">
                  <a:moveTo>
                    <a:pt x="0" y="0"/>
                  </a:moveTo>
                  <a:lnTo>
                    <a:pt x="0" y="305650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3728432" y="4154344"/>
              <a:ext cx="0" cy="297815"/>
            </a:xfrm>
            <a:custGeom>
              <a:avLst/>
              <a:gdLst/>
              <a:ahLst/>
              <a:cxnLst/>
              <a:rect l="l" t="t" r="r" b="b"/>
              <a:pathLst>
                <a:path h="297814">
                  <a:moveTo>
                    <a:pt x="0" y="0"/>
                  </a:moveTo>
                  <a:lnTo>
                    <a:pt x="0" y="297624"/>
                  </a:lnTo>
                </a:path>
              </a:pathLst>
            </a:custGeom>
            <a:ln w="21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3470930" y="4492162"/>
              <a:ext cx="233679" cy="56515"/>
            </a:xfrm>
            <a:custGeom>
              <a:avLst/>
              <a:gdLst/>
              <a:ahLst/>
              <a:cxnLst/>
              <a:rect l="l" t="t" r="r" b="b"/>
              <a:pathLst>
                <a:path w="233679" h="56514">
                  <a:moveTo>
                    <a:pt x="56324" y="0"/>
                  </a:moveTo>
                  <a:lnTo>
                    <a:pt x="0" y="24142"/>
                  </a:lnTo>
                  <a:lnTo>
                    <a:pt x="56324" y="56324"/>
                  </a:lnTo>
                  <a:lnTo>
                    <a:pt x="56324" y="32181"/>
                  </a:lnTo>
                  <a:lnTo>
                    <a:pt x="48285" y="32181"/>
                  </a:lnTo>
                  <a:lnTo>
                    <a:pt x="48285" y="24142"/>
                  </a:lnTo>
                  <a:lnTo>
                    <a:pt x="56324" y="24142"/>
                  </a:lnTo>
                  <a:lnTo>
                    <a:pt x="56324" y="0"/>
                  </a:lnTo>
                  <a:close/>
                </a:path>
                <a:path w="233679" h="56514">
                  <a:moveTo>
                    <a:pt x="177050" y="0"/>
                  </a:moveTo>
                  <a:lnTo>
                    <a:pt x="177050" y="56324"/>
                  </a:lnTo>
                  <a:lnTo>
                    <a:pt x="219305" y="32181"/>
                  </a:lnTo>
                  <a:lnTo>
                    <a:pt x="193128" y="32181"/>
                  </a:lnTo>
                  <a:lnTo>
                    <a:pt x="193128" y="24142"/>
                  </a:lnTo>
                  <a:lnTo>
                    <a:pt x="233375" y="24142"/>
                  </a:lnTo>
                  <a:lnTo>
                    <a:pt x="177050" y="0"/>
                  </a:lnTo>
                  <a:close/>
                </a:path>
                <a:path w="233679" h="56514">
                  <a:moveTo>
                    <a:pt x="56324" y="24142"/>
                  </a:moveTo>
                  <a:lnTo>
                    <a:pt x="48285" y="24142"/>
                  </a:lnTo>
                  <a:lnTo>
                    <a:pt x="48285" y="32181"/>
                  </a:lnTo>
                  <a:lnTo>
                    <a:pt x="56324" y="32181"/>
                  </a:lnTo>
                  <a:lnTo>
                    <a:pt x="56324" y="24142"/>
                  </a:lnTo>
                  <a:close/>
                </a:path>
                <a:path w="233679" h="56514">
                  <a:moveTo>
                    <a:pt x="177050" y="24142"/>
                  </a:moveTo>
                  <a:lnTo>
                    <a:pt x="56324" y="24142"/>
                  </a:lnTo>
                  <a:lnTo>
                    <a:pt x="56324" y="32181"/>
                  </a:lnTo>
                  <a:lnTo>
                    <a:pt x="177050" y="32181"/>
                  </a:lnTo>
                  <a:lnTo>
                    <a:pt x="177050" y="24142"/>
                  </a:lnTo>
                  <a:close/>
                </a:path>
                <a:path w="233679" h="56514">
                  <a:moveTo>
                    <a:pt x="233375" y="24142"/>
                  </a:moveTo>
                  <a:lnTo>
                    <a:pt x="193128" y="24142"/>
                  </a:lnTo>
                  <a:lnTo>
                    <a:pt x="193128" y="32181"/>
                  </a:lnTo>
                  <a:lnTo>
                    <a:pt x="219305" y="32181"/>
                  </a:lnTo>
                  <a:lnTo>
                    <a:pt x="233375" y="2414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3470930" y="4492162"/>
              <a:ext cx="233679" cy="56515"/>
            </a:xfrm>
            <a:custGeom>
              <a:avLst/>
              <a:gdLst/>
              <a:ahLst/>
              <a:cxnLst/>
              <a:rect l="l" t="t" r="r" b="b"/>
              <a:pathLst>
                <a:path w="233679" h="56514">
                  <a:moveTo>
                    <a:pt x="177050" y="0"/>
                  </a:moveTo>
                  <a:lnTo>
                    <a:pt x="233375" y="24142"/>
                  </a:lnTo>
                  <a:lnTo>
                    <a:pt x="177050" y="56324"/>
                  </a:lnTo>
                  <a:lnTo>
                    <a:pt x="177050" y="0"/>
                  </a:lnTo>
                  <a:close/>
                </a:path>
                <a:path w="233679" h="56514">
                  <a:moveTo>
                    <a:pt x="56324" y="56324"/>
                  </a:moveTo>
                  <a:lnTo>
                    <a:pt x="0" y="24142"/>
                  </a:lnTo>
                  <a:lnTo>
                    <a:pt x="56324" y="0"/>
                  </a:lnTo>
                  <a:lnTo>
                    <a:pt x="56324" y="56324"/>
                  </a:lnTo>
                  <a:close/>
                </a:path>
                <a:path w="233679" h="56514">
                  <a:moveTo>
                    <a:pt x="48285" y="24142"/>
                  </a:moveTo>
                  <a:lnTo>
                    <a:pt x="193128" y="24142"/>
                  </a:lnTo>
                  <a:lnTo>
                    <a:pt x="193128" y="32194"/>
                  </a:lnTo>
                  <a:lnTo>
                    <a:pt x="48285" y="32194"/>
                  </a:lnTo>
                  <a:lnTo>
                    <a:pt x="48285" y="2414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739335" y="4288927"/>
              <a:ext cx="168680" cy="168678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56456" y="4288927"/>
              <a:ext cx="168677" cy="168678"/>
            </a:xfrm>
            <a:prstGeom prst="rect">
              <a:avLst/>
            </a:prstGeom>
          </p:spPr>
        </p:pic>
      </p:grpSp>
      <p:sp>
        <p:nvSpPr>
          <p:cNvPr id="96" name="object 96"/>
          <p:cNvSpPr txBox="1">
            <a:spLocks noGrp="1"/>
          </p:cNvSpPr>
          <p:nvPr>
            <p:ph type="title"/>
          </p:nvPr>
        </p:nvSpPr>
        <p:spPr>
          <a:xfrm>
            <a:off x="383299" y="264717"/>
            <a:ext cx="9467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00" dirty="0"/>
              <a:t>Oplægning</a:t>
            </a:r>
            <a:endParaRPr sz="1400"/>
          </a:p>
        </p:txBody>
      </p:sp>
      <p:sp>
        <p:nvSpPr>
          <p:cNvPr id="97" name="object 97"/>
          <p:cNvSpPr txBox="1"/>
          <p:nvPr/>
        </p:nvSpPr>
        <p:spPr>
          <a:xfrm>
            <a:off x="383302" y="842585"/>
            <a:ext cx="2128520" cy="647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I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oversigten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nedenfor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vises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eksempler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hvordan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kablerne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oplægges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føringsveje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henhold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til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gældende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standarder.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00">
              <a:latin typeface="Arial"/>
              <a:cs typeface="Arial"/>
            </a:endParaRPr>
          </a:p>
          <a:p>
            <a:pPr marL="1173480">
              <a:lnSpc>
                <a:spcPct val="100000"/>
              </a:lnSpc>
            </a:pPr>
            <a:r>
              <a:rPr sz="700" dirty="0">
                <a:latin typeface="Arial"/>
                <a:cs typeface="Arial"/>
              </a:rPr>
              <a:t>Anbefalet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oplægning</a:t>
            </a:r>
            <a:endParaRPr sz="7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3233627" y="2909424"/>
            <a:ext cx="6521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10" dirty="0">
                <a:latin typeface="Arial"/>
                <a:cs typeface="Arial"/>
              </a:rPr>
              <a:t>Forkert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oplægning</a:t>
            </a:r>
            <a:endParaRPr sz="6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445136" y="3122326"/>
            <a:ext cx="7683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A</a:t>
            </a:r>
            <a:endParaRPr sz="6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409322" y="2322684"/>
            <a:ext cx="7683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A</a:t>
            </a:r>
            <a:endParaRPr sz="60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493447" y="3787019"/>
            <a:ext cx="13157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Korrekt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oplægning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samme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føringsvej</a:t>
            </a:r>
            <a:endParaRPr sz="60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357583" y="4225702"/>
            <a:ext cx="16891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10" dirty="0">
                <a:latin typeface="Arial"/>
                <a:cs typeface="Arial"/>
              </a:rPr>
              <a:t>eller</a:t>
            </a:r>
            <a:endParaRPr sz="60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416934" y="4270736"/>
            <a:ext cx="6546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A</a:t>
            </a:r>
            <a:endParaRPr sz="60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2055346" y="4270736"/>
            <a:ext cx="7683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A</a:t>
            </a:r>
            <a:endParaRPr sz="60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3540331" y="4270736"/>
            <a:ext cx="7683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A</a:t>
            </a:r>
            <a:endParaRPr sz="60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2722706" y="4225702"/>
            <a:ext cx="16891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10" dirty="0">
                <a:latin typeface="Arial"/>
                <a:cs typeface="Arial"/>
              </a:rPr>
              <a:t>eller</a:t>
            </a:r>
            <a:endParaRPr sz="600">
              <a:latin typeface="Arial"/>
              <a:cs typeface="Arial"/>
            </a:endParaRPr>
          </a:p>
        </p:txBody>
      </p:sp>
      <p:pic>
        <p:nvPicPr>
          <p:cNvPr id="107" name="object 10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99792" y="5116438"/>
            <a:ext cx="84340" cy="84327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99799" y="4833886"/>
            <a:ext cx="84328" cy="84353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99792" y="4974583"/>
            <a:ext cx="84340" cy="84353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99787" y="5280119"/>
            <a:ext cx="84353" cy="84328"/>
          </a:xfrm>
          <a:prstGeom prst="rect">
            <a:avLst/>
          </a:prstGeom>
        </p:spPr>
      </p:pic>
      <p:sp>
        <p:nvSpPr>
          <p:cNvPr id="111" name="object 111"/>
          <p:cNvSpPr txBox="1"/>
          <p:nvPr/>
        </p:nvSpPr>
        <p:spPr>
          <a:xfrm>
            <a:off x="379751" y="4595958"/>
            <a:ext cx="3630929" cy="1422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9575">
              <a:lnSpc>
                <a:spcPct val="100000"/>
              </a:lnSpc>
              <a:spcBef>
                <a:spcPts val="100"/>
              </a:spcBef>
              <a:tabLst>
                <a:tab pos="2758440" algn="l"/>
              </a:tabLst>
            </a:pPr>
            <a:r>
              <a:rPr sz="600" spc="-10" dirty="0">
                <a:latin typeface="Arial"/>
                <a:cs typeface="Arial"/>
              </a:rPr>
              <a:t>Fastgørelse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kræves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(med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f.eks.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velcro)</a:t>
            </a:r>
            <a:r>
              <a:rPr sz="600" dirty="0">
                <a:latin typeface="Arial"/>
                <a:cs typeface="Arial"/>
              </a:rPr>
              <a:t>	Ingen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fastgørelse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kræves</a:t>
            </a:r>
            <a:endParaRPr sz="600">
              <a:latin typeface="Arial"/>
              <a:cs typeface="Arial"/>
            </a:endParaRPr>
          </a:p>
          <a:p>
            <a:pPr marL="163830" marR="2895600">
              <a:lnSpc>
                <a:spcPct val="161100"/>
              </a:lnSpc>
              <a:spcBef>
                <a:spcPts val="570"/>
              </a:spcBef>
            </a:pPr>
            <a:r>
              <a:rPr sz="600" spc="-10" dirty="0">
                <a:latin typeface="Arial"/>
                <a:cs typeface="Arial"/>
              </a:rPr>
              <a:t>Effektkabler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Netværkskabler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Styrekabel</a:t>
            </a:r>
            <a:endParaRPr sz="600">
              <a:latin typeface="Arial"/>
              <a:cs typeface="Arial"/>
            </a:endParaRPr>
          </a:p>
          <a:p>
            <a:pPr marL="163830">
              <a:lnSpc>
                <a:spcPct val="100000"/>
              </a:lnSpc>
              <a:spcBef>
                <a:spcPts val="439"/>
              </a:spcBef>
            </a:pPr>
            <a:r>
              <a:rPr sz="600" dirty="0">
                <a:latin typeface="Arial"/>
                <a:cs typeface="Arial"/>
              </a:rPr>
              <a:t>Følsomme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kabler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(kabler</a:t>
            </a:r>
            <a:r>
              <a:rPr sz="600" spc="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til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måling)</a:t>
            </a:r>
            <a:endParaRPr sz="600">
              <a:latin typeface="Arial"/>
              <a:cs typeface="Arial"/>
            </a:endParaRPr>
          </a:p>
          <a:p>
            <a:pPr marL="38735">
              <a:lnSpc>
                <a:spcPct val="100000"/>
              </a:lnSpc>
              <a:spcBef>
                <a:spcPts val="390"/>
              </a:spcBef>
            </a:pPr>
            <a:r>
              <a:rPr sz="700" dirty="0">
                <a:latin typeface="Arial"/>
                <a:cs typeface="Arial"/>
              </a:rPr>
              <a:t>A</a:t>
            </a:r>
            <a:r>
              <a:rPr sz="700" spc="33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Respektafstand</a:t>
            </a:r>
            <a:endParaRPr sz="600">
              <a:latin typeface="Arial"/>
              <a:cs typeface="Arial"/>
            </a:endParaRPr>
          </a:p>
          <a:p>
            <a:pPr marL="12700" marR="448309">
              <a:lnSpc>
                <a:spcPct val="111100"/>
              </a:lnSpc>
              <a:spcBef>
                <a:spcPts val="670"/>
              </a:spcBef>
            </a:pPr>
            <a:r>
              <a:rPr sz="600" dirty="0">
                <a:latin typeface="Arial"/>
                <a:cs typeface="Arial"/>
              </a:rPr>
              <a:t>Bemærk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SB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stiller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krav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til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adskillelse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som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skal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overholdes.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oversigten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nedenfor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vises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eksem-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pler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på,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hvordan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kablerne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skal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oplægges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føringsveje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henhold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til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gældende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standarder.</a:t>
            </a: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00">
              <a:latin typeface="Arial"/>
              <a:cs typeface="Arial"/>
            </a:endParaRPr>
          </a:p>
          <a:p>
            <a:pPr marR="78105" algn="r">
              <a:lnSpc>
                <a:spcPct val="100000"/>
              </a:lnSpc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55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989" y="3005785"/>
            <a:ext cx="1693189" cy="26526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60000" y="1774482"/>
            <a:ext cx="1683959" cy="99546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1299" y="264717"/>
            <a:ext cx="9779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75" dirty="0"/>
              <a:t>Føringsveje</a:t>
            </a:r>
            <a:endParaRPr sz="1400"/>
          </a:p>
        </p:txBody>
      </p:sp>
      <p:sp>
        <p:nvSpPr>
          <p:cNvPr id="5" name="object 5"/>
          <p:cNvSpPr txBox="1"/>
          <p:nvPr/>
        </p:nvSpPr>
        <p:spPr>
          <a:xfrm>
            <a:off x="311299" y="842585"/>
            <a:ext cx="1717675" cy="1677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spc="-20" dirty="0">
                <a:latin typeface="Arial"/>
                <a:cs typeface="Arial"/>
              </a:rPr>
              <a:t>Føringsveje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opdeles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5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hovedgrupper,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hver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deres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virkning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forhold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skærmning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imod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EMC:</a:t>
            </a:r>
            <a:endParaRPr sz="700">
              <a:latin typeface="Arial"/>
              <a:cs typeface="Arial"/>
            </a:endParaRPr>
          </a:p>
          <a:p>
            <a:pPr marL="120650" marR="31686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0" dirty="0">
                <a:latin typeface="Arial"/>
                <a:cs typeface="Arial"/>
              </a:rPr>
              <a:t>Kabelkanaler,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luft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eller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rør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(plast):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Ingen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EMC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afskærmning</a:t>
            </a:r>
            <a:endParaRPr sz="700">
              <a:latin typeface="Arial"/>
              <a:cs typeface="Arial"/>
            </a:endParaRPr>
          </a:p>
          <a:p>
            <a:pPr marL="120650" marR="6858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Kabelstiger: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Ingen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tilstrækkelig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eller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lidt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EMC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afskærmning</a:t>
            </a:r>
            <a:endParaRPr sz="700">
              <a:latin typeface="Arial"/>
              <a:cs typeface="Arial"/>
            </a:endParaRPr>
          </a:p>
          <a:p>
            <a:pPr marL="120650" marR="59753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Perforerede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kabelbakker: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God</a:t>
            </a:r>
            <a:r>
              <a:rPr sz="700" spc="-25" dirty="0">
                <a:latin typeface="Arial"/>
                <a:cs typeface="Arial"/>
              </a:rPr>
              <a:t> EMC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afskærmning</a:t>
            </a:r>
            <a:endParaRPr sz="700">
              <a:latin typeface="Arial"/>
              <a:cs typeface="Arial"/>
            </a:endParaRPr>
          </a:p>
          <a:p>
            <a:pPr marL="120650" marR="53276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Uperforerede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kabelbakker: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Stor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EMC </a:t>
            </a:r>
            <a:r>
              <a:rPr sz="700" spc="-10" dirty="0">
                <a:latin typeface="Arial"/>
                <a:cs typeface="Arial"/>
              </a:rPr>
              <a:t>afskærmning</a:t>
            </a:r>
            <a:endParaRPr sz="700">
              <a:latin typeface="Arial"/>
              <a:cs typeface="Arial"/>
            </a:endParaRPr>
          </a:p>
          <a:p>
            <a:pPr marL="120650" marR="23939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Lukkede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metal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rør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eller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føringsveje: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100% </a:t>
            </a:r>
            <a:r>
              <a:rPr sz="700" spc="-25" dirty="0">
                <a:latin typeface="Arial"/>
                <a:cs typeface="Arial"/>
              </a:rPr>
              <a:t>EMC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afskærmning</a:t>
            </a:r>
            <a:endParaRPr sz="7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59999" y="3005785"/>
            <a:ext cx="1691998" cy="10079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11299" y="4261224"/>
            <a:ext cx="40259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i="1" spc="-10" dirty="0">
                <a:latin typeface="Calibri"/>
                <a:cs typeface="Calibri"/>
              </a:rPr>
              <a:t>Kabelstige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1299" y="5612250"/>
            <a:ext cx="8026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i="1" dirty="0">
                <a:latin typeface="Calibri"/>
                <a:cs typeface="Calibri"/>
              </a:rPr>
              <a:t>Perforeret</a:t>
            </a:r>
            <a:r>
              <a:rPr sz="600" i="1" spc="275" dirty="0">
                <a:latin typeface="Calibri"/>
                <a:cs typeface="Calibri"/>
              </a:rPr>
              <a:t> </a:t>
            </a:r>
            <a:r>
              <a:rPr sz="600" i="1" spc="-10" dirty="0">
                <a:latin typeface="Calibri"/>
                <a:cs typeface="Calibri"/>
              </a:rPr>
              <a:t>kabelbakke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56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47262" y="2623915"/>
            <a:ext cx="808355" cy="22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600" i="1" dirty="0">
                <a:latin typeface="Calibri"/>
                <a:cs typeface="Calibri"/>
              </a:rPr>
              <a:t>Korrekt</a:t>
            </a:r>
            <a:r>
              <a:rPr sz="600" i="1" spc="34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anbringelse</a:t>
            </a:r>
            <a:r>
              <a:rPr sz="600" i="1" spc="345" dirty="0">
                <a:latin typeface="Calibri"/>
                <a:cs typeface="Calibri"/>
              </a:rPr>
              <a:t> </a:t>
            </a:r>
            <a:r>
              <a:rPr sz="600" i="1" spc="-25" dirty="0">
                <a:latin typeface="Calibri"/>
                <a:cs typeface="Calibri"/>
              </a:rPr>
              <a:t>af</a:t>
            </a:r>
            <a:r>
              <a:rPr sz="600" i="1" spc="20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kabler</a:t>
            </a:r>
            <a:r>
              <a:rPr sz="600" i="1" spc="114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i</a:t>
            </a:r>
            <a:r>
              <a:rPr sz="600" i="1" spc="120" dirty="0">
                <a:latin typeface="Calibri"/>
                <a:cs typeface="Calibri"/>
              </a:rPr>
              <a:t> </a:t>
            </a:r>
            <a:r>
              <a:rPr sz="600" i="1" spc="-10" dirty="0">
                <a:latin typeface="Calibri"/>
                <a:cs typeface="Calibri"/>
              </a:rPr>
              <a:t>kabelstige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47262" y="3988276"/>
            <a:ext cx="1697989" cy="72834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600" i="1" dirty="0">
                <a:latin typeface="Calibri"/>
                <a:cs typeface="Calibri"/>
              </a:rPr>
              <a:t>Korrekt</a:t>
            </a:r>
            <a:r>
              <a:rPr sz="600" i="1" spc="34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anbringelse</a:t>
            </a:r>
            <a:r>
              <a:rPr sz="600" i="1" spc="345" dirty="0">
                <a:latin typeface="Calibri"/>
                <a:cs typeface="Calibri"/>
              </a:rPr>
              <a:t> </a:t>
            </a:r>
            <a:r>
              <a:rPr sz="600" i="1" spc="-25" dirty="0">
                <a:latin typeface="Calibri"/>
                <a:cs typeface="Calibri"/>
              </a:rPr>
              <a:t>af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i="1" dirty="0">
                <a:latin typeface="Calibri"/>
                <a:cs typeface="Calibri"/>
              </a:rPr>
              <a:t>kabler</a:t>
            </a:r>
            <a:r>
              <a:rPr sz="600" i="1" spc="17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i</a:t>
            </a:r>
            <a:r>
              <a:rPr sz="600" i="1" spc="175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perforeret</a:t>
            </a:r>
            <a:r>
              <a:rPr sz="600" i="1" spc="170" dirty="0">
                <a:latin typeface="Calibri"/>
                <a:cs typeface="Calibri"/>
              </a:rPr>
              <a:t> </a:t>
            </a:r>
            <a:r>
              <a:rPr sz="600" i="1" spc="-10" dirty="0">
                <a:latin typeface="Calibri"/>
                <a:cs typeface="Calibri"/>
              </a:rPr>
              <a:t>kabelbakke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750">
              <a:latin typeface="Calibri"/>
              <a:cs typeface="Calibri"/>
            </a:endParaRPr>
          </a:p>
          <a:p>
            <a:pPr marL="12700" marR="5080">
              <a:lnSpc>
                <a:spcPct val="119100"/>
              </a:lnSpc>
            </a:pPr>
            <a:r>
              <a:rPr sz="700" spc="-25" dirty="0">
                <a:latin typeface="Arial"/>
                <a:cs typeface="Arial"/>
              </a:rPr>
              <a:t>EMC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påvirkningen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afhængig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placerin-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gen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kabler.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skal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min.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være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cm.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under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overkant af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 </a:t>
            </a:r>
            <a:r>
              <a:rPr sz="700" spc="-20" dirty="0">
                <a:latin typeface="Arial"/>
                <a:cs typeface="Arial"/>
              </a:rPr>
              <a:t>metalisk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føringsvej.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159990" y="4777206"/>
            <a:ext cx="1692275" cy="980440"/>
            <a:chOff x="2159990" y="4777206"/>
            <a:chExt cx="1692275" cy="98044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59990" y="4777206"/>
              <a:ext cx="1692008" cy="98044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537508" y="4946891"/>
              <a:ext cx="187960" cy="297180"/>
            </a:xfrm>
            <a:custGeom>
              <a:avLst/>
              <a:gdLst/>
              <a:ahLst/>
              <a:cxnLst/>
              <a:rect l="l" t="t" r="r" b="b"/>
              <a:pathLst>
                <a:path w="187960" h="297179">
                  <a:moveTo>
                    <a:pt x="187451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187451" y="297179"/>
                  </a:lnTo>
                  <a:lnTo>
                    <a:pt x="187451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41265" y="4983482"/>
              <a:ext cx="2540" cy="111760"/>
            </a:xfrm>
            <a:custGeom>
              <a:avLst/>
              <a:gdLst/>
              <a:ahLst/>
              <a:cxnLst/>
              <a:rect l="l" t="t" r="r" b="b"/>
              <a:pathLst>
                <a:path w="2539" h="111760">
                  <a:moveTo>
                    <a:pt x="0" y="0"/>
                  </a:moveTo>
                  <a:lnTo>
                    <a:pt x="2527" y="111569"/>
                  </a:lnTo>
                </a:path>
              </a:pathLst>
            </a:custGeom>
            <a:ln w="12699">
              <a:solidFill>
                <a:srgbClr val="F39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09317" y="4914130"/>
              <a:ext cx="65405" cy="90170"/>
            </a:xfrm>
            <a:custGeom>
              <a:avLst/>
              <a:gdLst/>
              <a:ahLst/>
              <a:cxnLst/>
              <a:rect l="l" t="t" r="r" b="b"/>
              <a:pathLst>
                <a:path w="65404" h="90170">
                  <a:moveTo>
                    <a:pt x="30378" y="0"/>
                  </a:moveTo>
                  <a:lnTo>
                    <a:pt x="0" y="89763"/>
                  </a:lnTo>
                  <a:lnTo>
                    <a:pt x="64795" y="88303"/>
                  </a:lnTo>
                  <a:lnTo>
                    <a:pt x="30378" y="0"/>
                  </a:lnTo>
                  <a:close/>
                </a:path>
              </a:pathLst>
            </a:custGeom>
            <a:solidFill>
              <a:srgbClr val="F39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277369" y="5140426"/>
            <a:ext cx="49275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F29A38"/>
                </a:solidFill>
                <a:latin typeface="Arial"/>
                <a:cs typeface="Arial"/>
              </a:rPr>
              <a:t>Min.</a:t>
            </a:r>
            <a:r>
              <a:rPr sz="700" spc="-10" dirty="0">
                <a:solidFill>
                  <a:srgbClr val="F29A38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29A38"/>
                </a:solidFill>
                <a:latin typeface="Arial"/>
                <a:cs typeface="Arial"/>
              </a:rPr>
              <a:t>10</a:t>
            </a:r>
            <a:r>
              <a:rPr sz="700" spc="-5" dirty="0">
                <a:solidFill>
                  <a:srgbClr val="F29A38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29A38"/>
                </a:solidFill>
                <a:latin typeface="Arial"/>
                <a:cs typeface="Arial"/>
              </a:rPr>
              <a:t>mm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509322" y="5325611"/>
            <a:ext cx="215900" cy="322580"/>
            <a:chOff x="3509322" y="5325611"/>
            <a:chExt cx="215900" cy="322580"/>
          </a:xfrm>
        </p:grpSpPr>
        <p:sp>
          <p:nvSpPr>
            <p:cNvPr id="18" name="object 18"/>
            <p:cNvSpPr/>
            <p:nvPr/>
          </p:nvSpPr>
          <p:spPr>
            <a:xfrm>
              <a:off x="3537508" y="5359971"/>
              <a:ext cx="187960" cy="288290"/>
            </a:xfrm>
            <a:custGeom>
              <a:avLst/>
              <a:gdLst/>
              <a:ahLst/>
              <a:cxnLst/>
              <a:rect l="l" t="t" r="r" b="b"/>
              <a:pathLst>
                <a:path w="187960" h="288289">
                  <a:moveTo>
                    <a:pt x="187451" y="0"/>
                  </a:moveTo>
                  <a:lnTo>
                    <a:pt x="0" y="0"/>
                  </a:lnTo>
                  <a:lnTo>
                    <a:pt x="0" y="288036"/>
                  </a:lnTo>
                  <a:lnTo>
                    <a:pt x="187451" y="288036"/>
                  </a:lnTo>
                  <a:lnTo>
                    <a:pt x="187451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539273" y="5331961"/>
              <a:ext cx="3175" cy="103505"/>
            </a:xfrm>
            <a:custGeom>
              <a:avLst/>
              <a:gdLst/>
              <a:ahLst/>
              <a:cxnLst/>
              <a:rect l="l" t="t" r="r" b="b"/>
              <a:pathLst>
                <a:path w="3175" h="103504">
                  <a:moveTo>
                    <a:pt x="0" y="0"/>
                  </a:moveTo>
                  <a:lnTo>
                    <a:pt x="3009" y="103454"/>
                  </a:lnTo>
                </a:path>
              </a:pathLst>
            </a:custGeom>
            <a:ln w="12700">
              <a:solidFill>
                <a:srgbClr val="F39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509322" y="5414807"/>
              <a:ext cx="65405" cy="90170"/>
            </a:xfrm>
            <a:custGeom>
              <a:avLst/>
              <a:gdLst/>
              <a:ahLst/>
              <a:cxnLst/>
              <a:rect l="l" t="t" r="r" b="b"/>
              <a:pathLst>
                <a:path w="65404" h="90170">
                  <a:moveTo>
                    <a:pt x="64782" y="0"/>
                  </a:moveTo>
                  <a:lnTo>
                    <a:pt x="0" y="1879"/>
                  </a:lnTo>
                  <a:lnTo>
                    <a:pt x="34975" y="89954"/>
                  </a:lnTo>
                  <a:lnTo>
                    <a:pt x="64782" y="0"/>
                  </a:lnTo>
                  <a:close/>
                </a:path>
              </a:pathLst>
            </a:custGeom>
            <a:solidFill>
              <a:srgbClr val="F39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147299" y="842585"/>
            <a:ext cx="170370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5560">
              <a:lnSpc>
                <a:spcPct val="119100"/>
              </a:lnSpc>
              <a:spcBef>
                <a:spcPts val="100"/>
              </a:spcBef>
            </a:pPr>
            <a:r>
              <a:rPr sz="700" spc="-20" dirty="0">
                <a:latin typeface="Arial"/>
                <a:cs typeface="Arial"/>
              </a:rPr>
              <a:t>Ved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oplægning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 kabler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kabelbakker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bør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tages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hensyn </a:t>
            </a:r>
            <a:r>
              <a:rPr sz="700" spc="-10" dirty="0">
                <a:latin typeface="Arial"/>
                <a:cs typeface="Arial"/>
              </a:rPr>
              <a:t>til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følgende:</a:t>
            </a:r>
            <a:endParaRPr sz="700">
              <a:latin typeface="Arial"/>
              <a:cs typeface="Arial"/>
            </a:endParaRPr>
          </a:p>
          <a:p>
            <a:pPr marL="120650" marR="23495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Højden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 </a:t>
            </a:r>
            <a:r>
              <a:rPr sz="700" spc="-10" dirty="0">
                <a:latin typeface="Arial"/>
                <a:cs typeface="Arial"/>
              </a:rPr>
              <a:t>kabelbundtet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skal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være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lavere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-10" dirty="0">
                <a:latin typeface="Arial"/>
                <a:cs typeface="Arial"/>
              </a:rPr>
              <a:t> højden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10" dirty="0">
                <a:latin typeface="Arial"/>
                <a:cs typeface="Arial"/>
              </a:rPr>
              <a:t> kabelbakken</a:t>
            </a:r>
            <a:endParaRPr sz="700">
              <a:latin typeface="Arial"/>
              <a:cs typeface="Arial"/>
            </a:endParaRPr>
          </a:p>
          <a:p>
            <a:pPr marL="120650" marR="508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Der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er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bedre</a:t>
            </a:r>
            <a:r>
              <a:rPr sz="700" spc="-30" dirty="0">
                <a:latin typeface="Arial"/>
                <a:cs typeface="Arial"/>
              </a:rPr>
              <a:t> EMC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virkning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siderne/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hjørnerne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kabelbakkerne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midten.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57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299" y="842543"/>
            <a:ext cx="1784985" cy="784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1755" algn="just">
              <a:lnSpc>
                <a:spcPct val="1191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Skemaet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viser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mængden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kan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være i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gitterbakken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brug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forskel-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lige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Gitterbakke</a:t>
            </a:r>
            <a:r>
              <a:rPr sz="800" spc="14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Wibe-</a:t>
            </a:r>
            <a:r>
              <a:rPr sz="800" spc="1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bakke</a:t>
            </a:r>
            <a:r>
              <a:rPr sz="800" spc="1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højde</a:t>
            </a:r>
            <a:r>
              <a:rPr sz="800" spc="14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7</a:t>
            </a:r>
            <a:r>
              <a:rPr sz="800" spc="1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009735"/>
                </a:solidFill>
                <a:latin typeface="Calibri"/>
                <a:cs typeface="Calibri"/>
              </a:rPr>
              <a:t>cm.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95998" y="1714436"/>
          <a:ext cx="3528056" cy="3539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7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0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00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00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00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8760">
                <a:tc gridSpan="7">
                  <a:txBody>
                    <a:bodyPr/>
                    <a:lstStyle/>
                    <a:p>
                      <a:pPr marL="35560" marR="688340">
                        <a:lnSpc>
                          <a:spcPts val="800"/>
                        </a:lnSpc>
                        <a:spcBef>
                          <a:spcPts val="160"/>
                        </a:spcBef>
                        <a:tabLst>
                          <a:tab pos="2063750" algn="l"/>
                        </a:tabLst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Maks.</a:t>
                      </a:r>
                      <a:r>
                        <a:rPr sz="700" spc="1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700" spc="3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kabler</a:t>
                      </a:r>
                      <a:r>
                        <a:rPr sz="700" spc="1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oven</a:t>
                      </a:r>
                      <a:r>
                        <a:rPr sz="700" spc="1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på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1050" spc="75" baseline="-3174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Bakkebredde </a:t>
                      </a:r>
                      <a:r>
                        <a:rPr sz="1050" baseline="-3174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050" spc="75" baseline="-3174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37" baseline="-3174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cm.</a:t>
                      </a:r>
                      <a:r>
                        <a:rPr sz="1050" spc="300" baseline="-31746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hinanden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cm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60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cm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80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cm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100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cm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150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cm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200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cm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510">
                <a:tc gridSpan="7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Actassi</a:t>
                      </a:r>
                      <a:r>
                        <a:rPr sz="600" spc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Cat.5e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U/UTP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enkelt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42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63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84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102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154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206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U/UTP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dobbelt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75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F/UTP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enkelt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75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92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138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186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F/UTP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dobbelt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79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S/FTP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dobbelt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71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87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131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176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3510">
                <a:tc gridSpan="7"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Actassi</a:t>
                      </a:r>
                      <a:r>
                        <a:rPr sz="600" spc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Cat.6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U/UTP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enkelt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77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93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141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189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U/UTP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dobbelt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42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F/UTP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enkelt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43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75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112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152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F/UTP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dobbelt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42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SF/UTP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40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70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106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145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U/UTP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enkelt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35" dirty="0">
                          <a:latin typeface="Arial"/>
                          <a:cs typeface="Arial"/>
                        </a:rPr>
                        <a:t>PE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(udv)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43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76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114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153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3510">
                <a:tc gridSpan="7"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Actassi</a:t>
                      </a:r>
                      <a:r>
                        <a:rPr sz="600" spc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Cat.6A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U/UTP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enkelt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42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77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105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F/UTP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enkelt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42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73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110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149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F/UTP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dobbelt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44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F/FTP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enkelt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67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102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140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F/FTP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dobbelt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40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3510">
                <a:tc gridSpan="7"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Actassi</a:t>
                      </a:r>
                      <a:r>
                        <a:rPr sz="600" spc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Cat.7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S/FTP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enkelt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67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101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139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S/FTP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dobbelt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58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1299" y="842616"/>
            <a:ext cx="1718945" cy="781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Skemaet</a:t>
            </a:r>
            <a:r>
              <a:rPr sz="700" spc="2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viser</a:t>
            </a:r>
            <a:r>
              <a:rPr sz="700" spc="2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mængden</a:t>
            </a:r>
            <a:r>
              <a:rPr sz="700" spc="2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2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</a:t>
            </a:r>
            <a:r>
              <a:rPr sz="700" spc="25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være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kabelbakken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brug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for-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skellige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800" spc="114" dirty="0">
                <a:solidFill>
                  <a:srgbClr val="009735"/>
                </a:solidFill>
                <a:latin typeface="Calibri"/>
                <a:cs typeface="Calibri"/>
              </a:rPr>
              <a:t>TEK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kabelbakke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23999" y="1684388"/>
          <a:ext cx="3528056" cy="3444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7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0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00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00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00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3510">
                <a:tc gridSpan="7">
                  <a:txBody>
                    <a:bodyPr/>
                    <a:lstStyle/>
                    <a:p>
                      <a:pPr marL="206375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700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Bakkebredde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700" spc="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cm.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cm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50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cm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60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cm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100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cm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150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cm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200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cm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510">
                <a:tc gridSpan="7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Actassi</a:t>
                      </a:r>
                      <a:r>
                        <a:rPr sz="600" spc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Cat.5e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U/UTP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enkelt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48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69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114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171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228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U/UTP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dobbelt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75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F/UTP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enkelt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48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96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144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192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F/UTP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dobbelt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42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S/FTP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dobbelt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45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91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135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182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3510">
                <a:tc gridSpan="7"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Actassi</a:t>
                      </a:r>
                      <a:r>
                        <a:rPr sz="600" spc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Cat.6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U/UTP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enkelt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40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62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101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152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202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U/UTP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dobbelt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45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F/UTP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enkelt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63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95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127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F/UTP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dobbelt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40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SF/UTP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61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92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125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U/UTP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enkelt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35" dirty="0">
                          <a:latin typeface="Arial"/>
                          <a:cs typeface="Arial"/>
                        </a:rPr>
                        <a:t>PE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(udv)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40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65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98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131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3510">
                <a:tc gridSpan="7"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Actassi</a:t>
                      </a:r>
                      <a:r>
                        <a:rPr sz="600" spc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Cat.6A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U/UTP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enkelt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70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F/UTP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enkelt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76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101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F/UTP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dobbelt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F/FTP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enkelt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46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68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91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F/FTP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dobbelt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3510">
                <a:tc gridSpan="7"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6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Actassi</a:t>
                      </a:r>
                      <a:r>
                        <a:rPr sz="600" spc="3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Cat.7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S/FTP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enkelt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45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66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89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S/FTP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dobbelt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59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299" y="842543"/>
            <a:ext cx="2378710" cy="781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Her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eksempler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mange</a:t>
            </a:r>
            <a:r>
              <a:rPr sz="700" spc="2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strømkredse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net-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værkskabler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være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forskellige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kanalstørrelser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samtidig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overholde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EN50174-</a:t>
            </a:r>
            <a:r>
              <a:rPr sz="700" spc="-10" dirty="0">
                <a:latin typeface="Arial"/>
                <a:cs typeface="Arial"/>
              </a:rPr>
              <a:t>2:2009.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OptiLine</a:t>
            </a:r>
            <a:r>
              <a:rPr sz="800" spc="26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størrelse</a:t>
            </a:r>
            <a:r>
              <a:rPr sz="800" spc="2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009735"/>
                </a:solidFill>
                <a:latin typeface="Calibri"/>
                <a:cs typeface="Calibri"/>
              </a:rPr>
              <a:t>100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00443" y="1684388"/>
          <a:ext cx="2338705" cy="1722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5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3510">
                <a:tc gridSpan="3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5"/>
                        </a:spcBef>
                        <a:tabLst>
                          <a:tab pos="1151890" algn="l"/>
                          <a:tab pos="1763395" algn="l"/>
                        </a:tabLst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Maks.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Cat.5e</a:t>
                      </a:r>
                      <a:r>
                        <a:rPr sz="700" spc="2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UTP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Cat.5e</a:t>
                      </a:r>
                      <a:r>
                        <a:rPr sz="700" spc="2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F/UTP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netværkskabler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strømkredse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iht.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EN50174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Min.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respektafstand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40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510">
                <a:tc gridSpan="3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5"/>
                        </a:spcBef>
                        <a:tabLst>
                          <a:tab pos="1151890" algn="l"/>
                          <a:tab pos="1763395" algn="l"/>
                        </a:tabLst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Maks.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Cat.6</a:t>
                      </a:r>
                      <a:r>
                        <a:rPr sz="700" spc="2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UTP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Cat.6</a:t>
                      </a:r>
                      <a:r>
                        <a:rPr sz="700" spc="2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F/UTP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netværkskabler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strømkredse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iht.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EN50174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Min.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respektafstand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40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3510">
                <a:tc gridSpan="3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5"/>
                        </a:spcBef>
                        <a:tabLst>
                          <a:tab pos="1763395" algn="l"/>
                        </a:tabLst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Maks.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Cat.6A</a:t>
                      </a:r>
                      <a:r>
                        <a:rPr sz="700" spc="2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F/UTP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netværkskabler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strømkredse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iht.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EN50174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Min.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respektafstand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94144" y="3701910"/>
          <a:ext cx="2338705" cy="1722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5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3510">
                <a:tc gridSpan="3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5"/>
                        </a:spcBef>
                        <a:tabLst>
                          <a:tab pos="1151890" algn="l"/>
                          <a:tab pos="1763395" algn="l"/>
                        </a:tabLst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Maks.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Cat.5e</a:t>
                      </a:r>
                      <a:r>
                        <a:rPr sz="700" spc="2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UTP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Cat.5e</a:t>
                      </a:r>
                      <a:r>
                        <a:rPr sz="700" spc="2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F/UTP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netværkskabler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strømkredse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iht.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EN50174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Min.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respektafstand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60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510">
                <a:tc gridSpan="3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5"/>
                        </a:spcBef>
                        <a:tabLst>
                          <a:tab pos="1151890" algn="l"/>
                          <a:tab pos="1763395" algn="l"/>
                        </a:tabLst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Maks.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Cat.6</a:t>
                      </a:r>
                      <a:r>
                        <a:rPr sz="700" spc="2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UTP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Cat.6</a:t>
                      </a:r>
                      <a:r>
                        <a:rPr sz="700" spc="2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F/UTP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netværkskabler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strømkredse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iht.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EN50174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Min.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respektafstand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60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3510">
                <a:tc gridSpan="3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5"/>
                        </a:spcBef>
                        <a:tabLst>
                          <a:tab pos="1763395" algn="l"/>
                        </a:tabLst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Maks.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Cat.6A</a:t>
                      </a:r>
                      <a:r>
                        <a:rPr sz="700" spc="2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F/UTP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netværkskabler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strømkredse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iht.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EN50174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Min.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respektafstand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378727" y="3491340"/>
            <a:ext cx="10788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OptiLine</a:t>
            </a:r>
            <a:r>
              <a:rPr sz="800" spc="26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størrelse</a:t>
            </a:r>
            <a:r>
              <a:rPr sz="800" spc="2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009735"/>
                </a:solidFill>
                <a:latin typeface="Calibri"/>
                <a:cs typeface="Calibri"/>
              </a:rPr>
              <a:t>120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3299" y="224001"/>
            <a:ext cx="2272030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1400" spc="95" dirty="0"/>
              <a:t>Respektafstande</a:t>
            </a:r>
            <a:r>
              <a:rPr sz="1400" spc="110" dirty="0"/>
              <a:t> </a:t>
            </a:r>
            <a:r>
              <a:rPr sz="1400" dirty="0"/>
              <a:t>i</a:t>
            </a:r>
            <a:r>
              <a:rPr sz="1400" spc="114" dirty="0"/>
              <a:t> </a:t>
            </a:r>
            <a:r>
              <a:rPr sz="1400" spc="70" dirty="0"/>
              <a:t>OptiLine </a:t>
            </a:r>
            <a:r>
              <a:rPr sz="1400" spc="130" dirty="0"/>
              <a:t>og</a:t>
            </a:r>
            <a:r>
              <a:rPr sz="1400" spc="105" dirty="0"/>
              <a:t> </a:t>
            </a:r>
            <a:r>
              <a:rPr sz="1400" spc="195" dirty="0"/>
              <a:t>TEK</a:t>
            </a:r>
            <a:r>
              <a:rPr sz="1400" spc="110" dirty="0"/>
              <a:t> </a:t>
            </a:r>
            <a:r>
              <a:rPr sz="1400" spc="65" dirty="0"/>
              <a:t>kanaler</a:t>
            </a:r>
            <a:endParaRPr sz="1400"/>
          </a:p>
        </p:txBody>
      </p:sp>
      <p:grpSp>
        <p:nvGrpSpPr>
          <p:cNvPr id="8" name="object 8"/>
          <p:cNvGrpSpPr/>
          <p:nvPr/>
        </p:nvGrpSpPr>
        <p:grpSpPr>
          <a:xfrm>
            <a:off x="2932377" y="1652359"/>
            <a:ext cx="998219" cy="840105"/>
            <a:chOff x="2932377" y="1652359"/>
            <a:chExt cx="998219" cy="84010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32377" y="1652359"/>
              <a:ext cx="997877" cy="83979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098427" y="2193086"/>
              <a:ext cx="0" cy="153035"/>
            </a:xfrm>
            <a:custGeom>
              <a:avLst/>
              <a:gdLst/>
              <a:ahLst/>
              <a:cxnLst/>
              <a:rect l="l" t="t" r="r" b="b"/>
              <a:pathLst>
                <a:path h="153035">
                  <a:moveTo>
                    <a:pt x="0" y="152793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F29A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69196" y="2133003"/>
              <a:ext cx="59055" cy="273050"/>
            </a:xfrm>
            <a:custGeom>
              <a:avLst/>
              <a:gdLst/>
              <a:ahLst/>
              <a:cxnLst/>
              <a:rect l="l" t="t" r="r" b="b"/>
              <a:pathLst>
                <a:path w="59055" h="273050">
                  <a:moveTo>
                    <a:pt x="58470" y="192633"/>
                  </a:moveTo>
                  <a:lnTo>
                    <a:pt x="41109" y="204025"/>
                  </a:lnTo>
                  <a:lnTo>
                    <a:pt x="29222" y="207822"/>
                  </a:lnTo>
                  <a:lnTo>
                    <a:pt x="17348" y="204025"/>
                  </a:lnTo>
                  <a:lnTo>
                    <a:pt x="0" y="192633"/>
                  </a:lnTo>
                  <a:lnTo>
                    <a:pt x="29222" y="272961"/>
                  </a:lnTo>
                  <a:lnTo>
                    <a:pt x="58470" y="192633"/>
                  </a:lnTo>
                  <a:close/>
                </a:path>
                <a:path w="59055" h="273050">
                  <a:moveTo>
                    <a:pt x="58470" y="80327"/>
                  </a:moveTo>
                  <a:lnTo>
                    <a:pt x="29222" y="0"/>
                  </a:lnTo>
                  <a:lnTo>
                    <a:pt x="0" y="80327"/>
                  </a:lnTo>
                  <a:lnTo>
                    <a:pt x="58470" y="80327"/>
                  </a:lnTo>
                  <a:close/>
                </a:path>
              </a:pathLst>
            </a:custGeom>
            <a:solidFill>
              <a:srgbClr val="F29A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998746" y="2522424"/>
            <a:ext cx="6985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Min.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respektafstand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978808" y="3702608"/>
            <a:ext cx="854075" cy="866775"/>
            <a:chOff x="2978808" y="3702608"/>
            <a:chExt cx="854075" cy="866775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8808" y="3702608"/>
              <a:ext cx="853975" cy="86676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112839" y="4097129"/>
              <a:ext cx="0" cy="298450"/>
            </a:xfrm>
            <a:custGeom>
              <a:avLst/>
              <a:gdLst/>
              <a:ahLst/>
              <a:cxnLst/>
              <a:rect l="l" t="t" r="r" b="b"/>
              <a:pathLst>
                <a:path h="298450">
                  <a:moveTo>
                    <a:pt x="0" y="298348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F29A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083610" y="4037050"/>
              <a:ext cx="59055" cy="419100"/>
            </a:xfrm>
            <a:custGeom>
              <a:avLst/>
              <a:gdLst/>
              <a:ahLst/>
              <a:cxnLst/>
              <a:rect l="l" t="t" r="r" b="b"/>
              <a:pathLst>
                <a:path w="59055" h="419100">
                  <a:moveTo>
                    <a:pt x="58470" y="338188"/>
                  </a:moveTo>
                  <a:lnTo>
                    <a:pt x="41109" y="349580"/>
                  </a:lnTo>
                  <a:lnTo>
                    <a:pt x="29222" y="353377"/>
                  </a:lnTo>
                  <a:lnTo>
                    <a:pt x="17348" y="349580"/>
                  </a:lnTo>
                  <a:lnTo>
                    <a:pt x="0" y="338188"/>
                  </a:lnTo>
                  <a:lnTo>
                    <a:pt x="29222" y="418515"/>
                  </a:lnTo>
                  <a:lnTo>
                    <a:pt x="58470" y="338188"/>
                  </a:lnTo>
                  <a:close/>
                </a:path>
                <a:path w="59055" h="419100">
                  <a:moveTo>
                    <a:pt x="58470" y="80327"/>
                  </a:moveTo>
                  <a:lnTo>
                    <a:pt x="29222" y="0"/>
                  </a:lnTo>
                  <a:lnTo>
                    <a:pt x="0" y="80327"/>
                  </a:lnTo>
                  <a:lnTo>
                    <a:pt x="58470" y="80327"/>
                  </a:lnTo>
                  <a:close/>
                </a:path>
              </a:pathLst>
            </a:custGeom>
            <a:solidFill>
              <a:srgbClr val="F29A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998746" y="4582821"/>
            <a:ext cx="6985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Min.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respektafstand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7493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30" dirty="0">
                <a:solidFill>
                  <a:srgbClr val="009735"/>
                </a:solidFill>
                <a:latin typeface="Calibri"/>
                <a:cs typeface="Calibri"/>
              </a:rPr>
              <a:t>6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044" y="2685618"/>
            <a:ext cx="3797728" cy="24803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1299" y="264717"/>
            <a:ext cx="26327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05" dirty="0"/>
              <a:t>Actassi</a:t>
            </a:r>
            <a:r>
              <a:rPr sz="1400" spc="85" dirty="0"/>
              <a:t> </a:t>
            </a:r>
            <a:r>
              <a:rPr sz="1400" spc="65" dirty="0"/>
              <a:t>netværk</a:t>
            </a:r>
            <a:r>
              <a:rPr sz="1400" spc="85" dirty="0"/>
              <a:t> </a:t>
            </a:r>
            <a:r>
              <a:rPr sz="1400" dirty="0"/>
              <a:t>–</a:t>
            </a:r>
            <a:r>
              <a:rPr sz="1400" spc="85" dirty="0"/>
              <a:t> </a:t>
            </a:r>
            <a:r>
              <a:rPr sz="1400" spc="50" dirty="0"/>
              <a:t>det</a:t>
            </a:r>
            <a:r>
              <a:rPr sz="1400" spc="90" dirty="0"/>
              <a:t> </a:t>
            </a:r>
            <a:r>
              <a:rPr sz="1400" spc="80" dirty="0"/>
              <a:t>sikre</a:t>
            </a:r>
            <a:r>
              <a:rPr sz="1400" spc="85" dirty="0"/>
              <a:t> </a:t>
            </a:r>
            <a:r>
              <a:rPr sz="1400" spc="75" dirty="0"/>
              <a:t>valg</a:t>
            </a:r>
            <a:endParaRPr sz="1400"/>
          </a:p>
        </p:txBody>
      </p:sp>
      <p:sp>
        <p:nvSpPr>
          <p:cNvPr id="5" name="object 5"/>
          <p:cNvSpPr txBox="1"/>
          <p:nvPr/>
        </p:nvSpPr>
        <p:spPr>
          <a:xfrm>
            <a:off x="311299" y="842585"/>
            <a:ext cx="1717675" cy="180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spc="-35" dirty="0">
                <a:latin typeface="Arial"/>
                <a:cs typeface="Arial"/>
              </a:rPr>
              <a:t>S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10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u</a:t>
            </a:r>
            <a:r>
              <a:rPr sz="700" spc="15" dirty="0">
                <a:latin typeface="Arial"/>
                <a:cs typeface="Arial"/>
              </a:rPr>
              <a:t>k</a:t>
            </a:r>
            <a:r>
              <a:rPr sz="700" spc="-5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u</a:t>
            </a:r>
            <a:r>
              <a:rPr sz="700" spc="-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er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10" dirty="0">
                <a:latin typeface="Arial"/>
                <a:cs typeface="Arial"/>
              </a:rPr>
              <a:t>d</a:t>
            </a:r>
            <a:r>
              <a:rPr sz="700" spc="15" dirty="0">
                <a:latin typeface="Arial"/>
                <a:cs typeface="Arial"/>
              </a:rPr>
              <a:t>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15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væ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dirty="0">
                <a:latin typeface="Arial"/>
                <a:cs typeface="Arial"/>
              </a:rPr>
              <a:t>k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-15" dirty="0">
                <a:latin typeface="Arial"/>
                <a:cs typeface="Arial"/>
              </a:rPr>
              <a:t>t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25" dirty="0">
                <a:latin typeface="Arial"/>
                <a:cs typeface="Arial"/>
              </a:rPr>
              <a:t>g</a:t>
            </a:r>
            <a:r>
              <a:rPr sz="700" spc="-10" dirty="0">
                <a:latin typeface="Arial"/>
                <a:cs typeface="Arial"/>
              </a:rPr>
              <a:t>n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s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10" dirty="0">
                <a:latin typeface="Arial"/>
                <a:cs typeface="Arial"/>
              </a:rPr>
              <a:t>bl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10" dirty="0">
                <a:latin typeface="Arial"/>
                <a:cs typeface="Arial"/>
              </a:rPr>
              <a:t>nd</a:t>
            </a:r>
            <a:r>
              <a:rPr sz="700" dirty="0">
                <a:latin typeface="Arial"/>
                <a:cs typeface="Arial"/>
              </a:rPr>
              <a:t>t </a:t>
            </a:r>
            <a:r>
              <a:rPr sz="700" spc="-10" dirty="0">
                <a:latin typeface="Arial"/>
                <a:cs typeface="Arial"/>
              </a:rPr>
              <a:t>an</a:t>
            </a:r>
            <a:r>
              <a:rPr sz="700" spc="30" dirty="0">
                <a:latin typeface="Arial"/>
                <a:cs typeface="Arial"/>
              </a:rPr>
              <a:t>d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dirty="0">
                <a:latin typeface="Arial"/>
                <a:cs typeface="Arial"/>
              </a:rPr>
              <a:t>,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ansva</a:t>
            </a:r>
            <a:r>
              <a:rPr sz="700" spc="-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</a:t>
            </a:r>
            <a:r>
              <a:rPr sz="700" spc="-5" dirty="0">
                <a:latin typeface="Arial"/>
                <a:cs typeface="Arial"/>
              </a:rPr>
              <a:t>o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ns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al</a:t>
            </a:r>
            <a:r>
              <a:rPr sz="700" spc="-10" dirty="0">
                <a:latin typeface="Arial"/>
                <a:cs typeface="Arial"/>
              </a:rPr>
              <a:t>la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ione</a:t>
            </a:r>
            <a:r>
              <a:rPr sz="700" spc="-5" dirty="0">
                <a:latin typeface="Arial"/>
                <a:cs typeface="Arial"/>
              </a:rPr>
              <a:t>n 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10" dirty="0">
                <a:latin typeface="Arial"/>
                <a:cs typeface="Arial"/>
              </a:rPr>
              <a:t>i</a:t>
            </a:r>
            <a:r>
              <a:rPr sz="700" spc="40" dirty="0">
                <a:latin typeface="Arial"/>
                <a:cs typeface="Arial"/>
              </a:rPr>
              <a:t>g</a:t>
            </a:r>
            <a:r>
              <a:rPr sz="700" dirty="0">
                <a:latin typeface="Arial"/>
                <a:cs typeface="Arial"/>
              </a:rPr>
              <a:t>- </a:t>
            </a:r>
            <a:r>
              <a:rPr sz="700" spc="5" dirty="0">
                <a:latin typeface="Arial"/>
                <a:cs typeface="Arial"/>
              </a:rPr>
              <a:t>ger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</a:t>
            </a:r>
            <a:r>
              <a:rPr sz="700" spc="-5" dirty="0">
                <a:latin typeface="Arial"/>
                <a:cs typeface="Arial"/>
              </a:rPr>
              <a:t>o</a:t>
            </a:r>
            <a:r>
              <a:rPr sz="700" dirty="0">
                <a:latin typeface="Arial"/>
                <a:cs typeface="Arial"/>
              </a:rPr>
              <a:t>s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20" dirty="0">
                <a:latin typeface="Arial"/>
                <a:cs typeface="Arial"/>
              </a:rPr>
              <a:t>b</a:t>
            </a:r>
            <a:r>
              <a:rPr sz="700" spc="-10" dirty="0">
                <a:latin typeface="Arial"/>
                <a:cs typeface="Arial"/>
              </a:rPr>
              <a:t>y</a:t>
            </a:r>
            <a:r>
              <a:rPr sz="700" spc="25" dirty="0">
                <a:latin typeface="Arial"/>
                <a:cs typeface="Arial"/>
              </a:rPr>
              <a:t>g</a:t>
            </a:r>
            <a:r>
              <a:rPr sz="700" spc="-10" dirty="0">
                <a:latin typeface="Arial"/>
                <a:cs typeface="Arial"/>
              </a:rPr>
              <a:t>he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10" dirty="0">
                <a:latin typeface="Arial"/>
                <a:cs typeface="Arial"/>
              </a:rPr>
              <a:t>le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15" dirty="0">
                <a:latin typeface="Arial"/>
                <a:cs typeface="Arial"/>
              </a:rPr>
              <a:t>n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5" dirty="0">
                <a:latin typeface="Arial"/>
                <a:cs typeface="Arial"/>
              </a:rPr>
              <a:t>r</a:t>
            </a:r>
            <a:r>
              <a:rPr sz="700" spc="5" dirty="0">
                <a:latin typeface="Arial"/>
                <a:cs typeface="Arial"/>
              </a:rPr>
              <a:t>epr</a:t>
            </a:r>
            <a:r>
              <a:rPr sz="700" spc="-10" dirty="0">
                <a:latin typeface="Arial"/>
                <a:cs typeface="Arial"/>
              </a:rPr>
              <a:t>en</a:t>
            </a:r>
            <a:r>
              <a:rPr sz="700" spc="-45" dirty="0">
                <a:latin typeface="Arial"/>
                <a:cs typeface="Arial"/>
              </a:rPr>
              <a:t>ø</a:t>
            </a:r>
            <a:r>
              <a:rPr sz="700" spc="-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o</a:t>
            </a:r>
            <a:r>
              <a:rPr sz="700" spc="25" dirty="0">
                <a:latin typeface="Arial"/>
                <a:cs typeface="Arial"/>
              </a:rPr>
              <a:t>g 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dirty="0">
                <a:latin typeface="Arial"/>
                <a:cs typeface="Arial"/>
              </a:rPr>
              <a:t>k</a:t>
            </a:r>
            <a:r>
              <a:rPr sz="700" spc="-20" dirty="0">
                <a:latin typeface="Arial"/>
                <a:cs typeface="Arial"/>
              </a:rPr>
              <a:t>k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s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dirty="0">
                <a:latin typeface="Arial"/>
                <a:cs typeface="Arial"/>
              </a:rPr>
              <a:t>m 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5" dirty="0">
                <a:latin typeface="Arial"/>
                <a:cs typeface="Arial"/>
              </a:rPr>
              <a:t>i</a:t>
            </a:r>
            <a:r>
              <a:rPr sz="700" spc="15" dirty="0">
                <a:latin typeface="Arial"/>
                <a:cs typeface="Arial"/>
              </a:rPr>
              <a:t>d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10" dirty="0">
                <a:latin typeface="Arial"/>
                <a:cs typeface="Arial"/>
              </a:rPr>
              <a:t>i</a:t>
            </a:r>
            <a:r>
              <a:rPr sz="700" spc="5" dirty="0">
                <a:latin typeface="Arial"/>
                <a:cs typeface="Arial"/>
              </a:rPr>
              <a:t>ger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</a:t>
            </a:r>
            <a:r>
              <a:rPr sz="700" spc="-5" dirty="0">
                <a:latin typeface="Arial"/>
                <a:cs typeface="Arial"/>
              </a:rPr>
              <a:t>o</a:t>
            </a:r>
            <a:r>
              <a:rPr sz="700" dirty="0">
                <a:latin typeface="Arial"/>
                <a:cs typeface="Arial"/>
              </a:rPr>
              <a:t>s 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10" dirty="0">
                <a:latin typeface="Arial"/>
                <a:cs typeface="Arial"/>
              </a:rPr>
              <a:t>u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15" dirty="0">
                <a:latin typeface="Arial"/>
                <a:cs typeface="Arial"/>
              </a:rPr>
              <a:t>b</a:t>
            </a:r>
            <a:r>
              <a:rPr sz="700" spc="20" dirty="0">
                <a:latin typeface="Arial"/>
                <a:cs typeface="Arial"/>
              </a:rPr>
              <a:t>r</a:t>
            </a:r>
            <a:r>
              <a:rPr sz="700" dirty="0">
                <a:latin typeface="Arial"/>
                <a:cs typeface="Arial"/>
              </a:rPr>
              <a:t>uger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15" dirty="0">
                <a:latin typeface="Arial"/>
                <a:cs typeface="Arial"/>
              </a:rPr>
              <a:t>n</a:t>
            </a:r>
            <a:r>
              <a:rPr sz="700" dirty="0">
                <a:latin typeface="Arial"/>
                <a:cs typeface="Arial"/>
              </a:rPr>
              <a:t>. 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5" dirty="0">
                <a:latin typeface="Arial"/>
                <a:cs typeface="Arial"/>
              </a:rPr>
              <a:t>A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10" dirty="0">
                <a:latin typeface="Arial"/>
                <a:cs typeface="Arial"/>
              </a:rPr>
              <a:t>l</a:t>
            </a:r>
            <a:r>
              <a:rPr sz="700" spc="-5" dirty="0">
                <a:latin typeface="Arial"/>
                <a:cs typeface="Arial"/>
              </a:rPr>
              <a:t>e k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10" dirty="0">
                <a:latin typeface="Arial"/>
                <a:cs typeface="Arial"/>
              </a:rPr>
              <a:t>bl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o</a:t>
            </a:r>
            <a:r>
              <a:rPr sz="700" spc="35" dirty="0">
                <a:latin typeface="Arial"/>
                <a:cs typeface="Arial"/>
              </a:rPr>
              <a:t>g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al</a:t>
            </a:r>
            <a:r>
              <a:rPr sz="700" spc="-10" dirty="0">
                <a:latin typeface="Arial"/>
                <a:cs typeface="Arial"/>
              </a:rPr>
              <a:t>l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ls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10" dirty="0">
                <a:latin typeface="Arial"/>
                <a:cs typeface="Arial"/>
              </a:rPr>
              <a:t>u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n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5" dirty="0">
                <a:latin typeface="Arial"/>
                <a:cs typeface="Arial"/>
              </a:rPr>
              <a:t>nger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20" dirty="0">
                <a:latin typeface="Arial"/>
                <a:cs typeface="Arial"/>
              </a:rPr>
              <a:t>ndg</a:t>
            </a:r>
            <a:r>
              <a:rPr sz="700" spc="-10" dirty="0">
                <a:latin typeface="Arial"/>
                <a:cs typeface="Arial"/>
              </a:rPr>
              <a:t>å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i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-10" dirty="0">
                <a:latin typeface="Arial"/>
                <a:cs typeface="Arial"/>
              </a:rPr>
              <a:t>j</a:t>
            </a:r>
            <a:r>
              <a:rPr sz="700" spc="5" dirty="0">
                <a:latin typeface="Arial"/>
                <a:cs typeface="Arial"/>
              </a:rPr>
              <a:t>end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spc="10" dirty="0">
                <a:latin typeface="Arial"/>
                <a:cs typeface="Arial"/>
              </a:rPr>
              <a:t>m</a:t>
            </a:r>
            <a:r>
              <a:rPr sz="700" dirty="0">
                <a:latin typeface="Arial"/>
                <a:cs typeface="Arial"/>
              </a:rPr>
              <a:t>- </a:t>
            </a:r>
            <a:r>
              <a:rPr sz="700" spc="-10" dirty="0">
                <a:latin typeface="Arial"/>
                <a:cs typeface="Arial"/>
              </a:rPr>
              <a:t>men</a:t>
            </a:r>
            <a:r>
              <a:rPr sz="700" dirty="0">
                <a:latin typeface="Arial"/>
                <a:cs typeface="Arial"/>
              </a:rPr>
              <a:t>s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10" dirty="0">
                <a:latin typeface="Arial"/>
                <a:cs typeface="Arial"/>
              </a:rPr>
              <a:t>pl</a:t>
            </a:r>
            <a:r>
              <a:rPr sz="700" spc="-10" dirty="0">
                <a:latin typeface="Arial"/>
                <a:cs typeface="Arial"/>
              </a:rPr>
              <a:t>anl</a:t>
            </a:r>
            <a:r>
              <a:rPr sz="700" spc="-5" dirty="0">
                <a:latin typeface="Arial"/>
                <a:cs typeface="Arial"/>
              </a:rPr>
              <a:t>æ</a:t>
            </a:r>
            <a:r>
              <a:rPr sz="700" spc="25" dirty="0">
                <a:latin typeface="Arial"/>
                <a:cs typeface="Arial"/>
              </a:rPr>
              <a:t>g</a:t>
            </a:r>
            <a:r>
              <a:rPr sz="700" spc="-10" dirty="0">
                <a:latin typeface="Arial"/>
                <a:cs typeface="Arial"/>
              </a:rPr>
              <a:t>n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10" dirty="0">
                <a:latin typeface="Arial"/>
                <a:cs typeface="Arial"/>
              </a:rPr>
              <a:t>n</a:t>
            </a:r>
            <a:r>
              <a:rPr sz="700" spc="15" dirty="0">
                <a:latin typeface="Arial"/>
                <a:cs typeface="Arial"/>
              </a:rPr>
              <a:t>g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o</a:t>
            </a:r>
            <a:r>
              <a:rPr sz="700" spc="35" dirty="0">
                <a:latin typeface="Arial"/>
                <a:cs typeface="Arial"/>
              </a:rPr>
              <a:t>g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ns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al</a:t>
            </a:r>
            <a:r>
              <a:rPr sz="700" spc="-10" dirty="0">
                <a:latin typeface="Arial"/>
                <a:cs typeface="Arial"/>
              </a:rPr>
              <a:t>ler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s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i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20" dirty="0">
                <a:latin typeface="Arial"/>
                <a:cs typeface="Arial"/>
              </a:rPr>
              <a:t>b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" dirty="0">
                <a:latin typeface="Arial"/>
                <a:cs typeface="Arial"/>
              </a:rPr>
              <a:t>ndel</a:t>
            </a:r>
            <a:r>
              <a:rPr sz="700" dirty="0">
                <a:latin typeface="Arial"/>
                <a:cs typeface="Arial"/>
              </a:rPr>
              <a:t>- </a:t>
            </a:r>
            <a:r>
              <a:rPr sz="700" spc="-5" dirty="0">
                <a:latin typeface="Arial"/>
                <a:cs typeface="Arial"/>
              </a:rPr>
              <a:t>se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</a:t>
            </a:r>
            <a:r>
              <a:rPr sz="700" dirty="0">
                <a:latin typeface="Arial"/>
                <a:cs typeface="Arial"/>
              </a:rPr>
              <a:t>e</a:t>
            </a:r>
            <a:r>
              <a:rPr sz="700" spc="35" dirty="0">
                <a:latin typeface="Arial"/>
                <a:cs typeface="Arial"/>
              </a:rPr>
              <a:t>d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</a:t>
            </a:r>
            <a:r>
              <a:rPr sz="700" dirty="0">
                <a:latin typeface="Arial"/>
                <a:cs typeface="Arial"/>
              </a:rPr>
              <a:t>y</a:t>
            </a:r>
            <a:r>
              <a:rPr sz="700" spc="20" dirty="0">
                <a:latin typeface="Arial"/>
                <a:cs typeface="Arial"/>
              </a:rPr>
              <a:t>b</a:t>
            </a:r>
            <a:r>
              <a:rPr sz="700" spc="-10" dirty="0">
                <a:latin typeface="Arial"/>
                <a:cs typeface="Arial"/>
              </a:rPr>
              <a:t>y</a:t>
            </a:r>
            <a:r>
              <a:rPr sz="700" spc="15" dirty="0">
                <a:latin typeface="Arial"/>
                <a:cs typeface="Arial"/>
              </a:rPr>
              <a:t>gger</a:t>
            </a:r>
            <a:r>
              <a:rPr sz="700" spc="-5" dirty="0">
                <a:latin typeface="Arial"/>
                <a:cs typeface="Arial"/>
              </a:rPr>
              <a:t>i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10" dirty="0">
                <a:latin typeface="Arial"/>
                <a:cs typeface="Arial"/>
              </a:rPr>
              <a:t>le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en</a:t>
            </a:r>
            <a:r>
              <a:rPr sz="700" spc="-15" dirty="0">
                <a:latin typeface="Arial"/>
                <a:cs typeface="Arial"/>
              </a:rPr>
              <a:t>o</a:t>
            </a:r>
            <a:r>
              <a:rPr sz="700" spc="-10" dirty="0">
                <a:latin typeface="Arial"/>
                <a:cs typeface="Arial"/>
              </a:rPr>
              <a:t>ve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10" dirty="0">
                <a:latin typeface="Arial"/>
                <a:cs typeface="Arial"/>
              </a:rPr>
              <a:t>n</a:t>
            </a:r>
            <a:r>
              <a:rPr sz="700" spc="15" dirty="0">
                <a:latin typeface="Arial"/>
                <a:cs typeface="Arial"/>
              </a:rPr>
              <a:t>g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30" dirty="0">
                <a:latin typeface="Arial"/>
                <a:cs typeface="Arial"/>
              </a:rPr>
              <a:t>p</a:t>
            </a:r>
            <a:r>
              <a:rPr sz="700" spc="-5" dirty="0">
                <a:latin typeface="Arial"/>
                <a:cs typeface="Arial"/>
              </a:rPr>
              <a:t>å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10" dirty="0">
                <a:latin typeface="Arial"/>
                <a:cs typeface="Arial"/>
              </a:rPr>
              <a:t>i</a:t>
            </a:r>
            <a:r>
              <a:rPr sz="700" spc="10" dirty="0">
                <a:latin typeface="Arial"/>
                <a:cs typeface="Arial"/>
              </a:rPr>
              <a:t>ge </a:t>
            </a:r>
            <a:r>
              <a:rPr sz="700" spc="-10" dirty="0">
                <a:latin typeface="Arial"/>
                <a:cs typeface="Arial"/>
              </a:rPr>
              <a:t>f</a:t>
            </a:r>
            <a:r>
              <a:rPr sz="700" spc="-5" dirty="0">
                <a:latin typeface="Arial"/>
                <a:cs typeface="Arial"/>
              </a:rPr>
              <a:t>o</a:t>
            </a:r>
            <a:r>
              <a:rPr sz="700" spc="35" dirty="0">
                <a:latin typeface="Arial"/>
                <a:cs typeface="Arial"/>
              </a:rPr>
              <a:t>d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</a:t>
            </a:r>
            <a:r>
              <a:rPr sz="700" dirty="0">
                <a:latin typeface="Arial"/>
                <a:cs typeface="Arial"/>
              </a:rPr>
              <a:t>e</a:t>
            </a:r>
            <a:r>
              <a:rPr sz="700" spc="35" dirty="0">
                <a:latin typeface="Arial"/>
                <a:cs typeface="Arial"/>
              </a:rPr>
              <a:t>d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5" dirty="0">
                <a:latin typeface="Arial"/>
                <a:cs typeface="Arial"/>
              </a:rPr>
              <a:t>de</a:t>
            </a:r>
            <a:r>
              <a:rPr sz="700" spc="10" dirty="0">
                <a:latin typeface="Arial"/>
                <a:cs typeface="Arial"/>
              </a:rPr>
              <a:t>n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ø</a:t>
            </a:r>
            <a:r>
              <a:rPr sz="700" dirty="0">
                <a:latin typeface="Arial"/>
                <a:cs typeface="Arial"/>
              </a:rPr>
              <a:t>v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i</a:t>
            </a:r>
            <a:r>
              <a:rPr sz="700" spc="10" dirty="0">
                <a:latin typeface="Arial"/>
                <a:cs typeface="Arial"/>
              </a:rPr>
              <a:t>g</a:t>
            </a:r>
            <a:r>
              <a:rPr sz="700" spc="15" dirty="0">
                <a:latin typeface="Arial"/>
                <a:cs typeface="Arial"/>
              </a:rPr>
              <a:t>e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l</a:t>
            </a:r>
            <a:r>
              <a:rPr sz="700" spc="5" dirty="0">
                <a:latin typeface="Arial"/>
                <a:cs typeface="Arial"/>
              </a:rPr>
              <a:t>-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ns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al</a:t>
            </a:r>
            <a:r>
              <a:rPr sz="700" spc="-10" dirty="0">
                <a:latin typeface="Arial"/>
                <a:cs typeface="Arial"/>
              </a:rPr>
              <a:t>l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io</a:t>
            </a:r>
            <a:r>
              <a:rPr sz="700" spc="-15" dirty="0">
                <a:latin typeface="Arial"/>
                <a:cs typeface="Arial"/>
              </a:rPr>
              <a:t>n</a:t>
            </a:r>
            <a:r>
              <a:rPr sz="700" dirty="0">
                <a:latin typeface="Arial"/>
                <a:cs typeface="Arial"/>
              </a:rPr>
              <a:t>.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55" dirty="0">
                <a:latin typeface="Arial"/>
                <a:cs typeface="Arial"/>
              </a:rPr>
              <a:t>E</a:t>
            </a:r>
            <a:r>
              <a:rPr sz="700" spc="20" dirty="0">
                <a:latin typeface="Arial"/>
                <a:cs typeface="Arial"/>
              </a:rPr>
              <a:t>f</a:t>
            </a:r>
            <a:r>
              <a:rPr sz="700" spc="-15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5" dirty="0">
                <a:latin typeface="Arial"/>
                <a:cs typeface="Arial"/>
              </a:rPr>
              <a:t>s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dirty="0">
                <a:latin typeface="Arial"/>
                <a:cs typeface="Arial"/>
              </a:rPr>
              <a:t>m </a:t>
            </a:r>
            <a:r>
              <a:rPr sz="700" spc="-5" dirty="0">
                <a:latin typeface="Arial"/>
                <a:cs typeface="Arial"/>
              </a:rPr>
              <a:t>m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dirty="0">
                <a:latin typeface="Arial"/>
                <a:cs typeface="Arial"/>
              </a:rPr>
              <a:t>k</a:t>
            </a:r>
            <a:r>
              <a:rPr sz="700" spc="-20" dirty="0">
                <a:latin typeface="Arial"/>
                <a:cs typeface="Arial"/>
              </a:rPr>
              <a:t>k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-10" dirty="0">
                <a:latin typeface="Arial"/>
                <a:cs typeface="Arial"/>
              </a:rPr>
              <a:t> v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35" dirty="0">
                <a:latin typeface="Arial"/>
                <a:cs typeface="Arial"/>
              </a:rPr>
              <a:t>d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h</a:t>
            </a:r>
            <a:r>
              <a:rPr sz="700" dirty="0">
                <a:latin typeface="Arial"/>
                <a:cs typeface="Arial"/>
              </a:rPr>
              <a:t>v</a:t>
            </a:r>
            <a:r>
              <a:rPr sz="700" spc="-15" dirty="0">
                <a:latin typeface="Arial"/>
                <a:cs typeface="Arial"/>
              </a:rPr>
              <a:t>il</a:t>
            </a:r>
            <a:r>
              <a:rPr sz="700" spc="-20" dirty="0">
                <a:latin typeface="Arial"/>
                <a:cs typeface="Arial"/>
              </a:rPr>
              <a:t>k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v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</a:t>
            </a:r>
            <a:r>
              <a:rPr sz="700" spc="-5" dirty="0">
                <a:latin typeface="Arial"/>
                <a:cs typeface="Arial"/>
              </a:rPr>
              <a:t>re</a:t>
            </a:r>
            <a:r>
              <a:rPr sz="700" spc="-10" dirty="0">
                <a:latin typeface="Arial"/>
                <a:cs typeface="Arial"/>
              </a:rPr>
              <a:t>m</a:t>
            </a:r>
            <a:r>
              <a:rPr sz="700" dirty="0">
                <a:latin typeface="Arial"/>
                <a:cs typeface="Arial"/>
              </a:rPr>
              <a:t>tiden</a:t>
            </a:r>
            <a:r>
              <a:rPr sz="700" spc="5" dirty="0">
                <a:latin typeface="Arial"/>
                <a:cs typeface="Arial"/>
              </a:rPr>
              <a:t>s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15" dirty="0">
                <a:latin typeface="Arial"/>
                <a:cs typeface="Arial"/>
              </a:rPr>
              <a:t>b</a:t>
            </a:r>
            <a:r>
              <a:rPr sz="700" spc="20" dirty="0">
                <a:latin typeface="Arial"/>
                <a:cs typeface="Arial"/>
              </a:rPr>
              <a:t>r</a:t>
            </a:r>
            <a:r>
              <a:rPr sz="700" spc="5" dirty="0">
                <a:latin typeface="Arial"/>
                <a:cs typeface="Arial"/>
              </a:rPr>
              <a:t>ug</a:t>
            </a:r>
            <a:r>
              <a:rPr sz="700" spc="2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- </a:t>
            </a:r>
            <a:r>
              <a:rPr sz="700" spc="-5" dirty="0">
                <a:latin typeface="Arial"/>
                <a:cs typeface="Arial"/>
              </a:rPr>
              <a:t>re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-5" dirty="0">
                <a:latin typeface="Arial"/>
                <a:cs typeface="Arial"/>
              </a:rPr>
              <a:t>l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il</a:t>
            </a:r>
            <a:r>
              <a:rPr sz="700" spc="-10" dirty="0">
                <a:latin typeface="Arial"/>
                <a:cs typeface="Arial"/>
              </a:rPr>
              <a:t>l</a:t>
            </a:r>
            <a:r>
              <a:rPr sz="700" spc="-2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,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spc="-5" dirty="0">
                <a:latin typeface="Arial"/>
                <a:cs typeface="Arial"/>
              </a:rPr>
              <a:t>l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ns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al</a:t>
            </a:r>
            <a:r>
              <a:rPr sz="700" spc="-10" dirty="0">
                <a:latin typeface="Arial"/>
                <a:cs typeface="Arial"/>
              </a:rPr>
              <a:t>l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ione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væ</a:t>
            </a:r>
            <a:r>
              <a:rPr sz="700" spc="-5" dirty="0">
                <a:latin typeface="Arial"/>
                <a:cs typeface="Arial"/>
              </a:rPr>
              <a:t>re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me</a:t>
            </a:r>
            <a:r>
              <a:rPr sz="700" spc="30" dirty="0">
                <a:latin typeface="Arial"/>
                <a:cs typeface="Arial"/>
              </a:rPr>
              <a:t>g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t f</a:t>
            </a:r>
            <a:r>
              <a:rPr sz="700" spc="-5" dirty="0">
                <a:latin typeface="Arial"/>
                <a:cs typeface="Arial"/>
              </a:rPr>
              <a:t>lek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35" dirty="0">
                <a:latin typeface="Arial"/>
                <a:cs typeface="Arial"/>
              </a:rPr>
              <a:t>b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20" dirty="0">
                <a:latin typeface="Arial"/>
                <a:cs typeface="Arial"/>
              </a:rPr>
              <a:t>l</a:t>
            </a:r>
            <a:r>
              <a:rPr sz="700" dirty="0">
                <a:latin typeface="Arial"/>
                <a:cs typeface="Arial"/>
              </a:rPr>
              <a:t>,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</a:t>
            </a:r>
            <a:r>
              <a:rPr sz="700" spc="-5" dirty="0">
                <a:latin typeface="Arial"/>
                <a:cs typeface="Arial"/>
              </a:rPr>
              <a:t>å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5" dirty="0">
                <a:latin typeface="Arial"/>
                <a:cs typeface="Arial"/>
              </a:rPr>
              <a:t>der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</a:t>
            </a:r>
            <a:r>
              <a:rPr sz="700" spc="-15" dirty="0">
                <a:latin typeface="Arial"/>
                <a:cs typeface="Arial"/>
              </a:rPr>
              <a:t>ul</a:t>
            </a:r>
            <a:r>
              <a:rPr sz="700" spc="-10" dirty="0">
                <a:latin typeface="Arial"/>
                <a:cs typeface="Arial"/>
              </a:rPr>
              <a:t>i</a:t>
            </a:r>
            <a:r>
              <a:rPr sz="700" spc="25" dirty="0">
                <a:latin typeface="Arial"/>
                <a:cs typeface="Arial"/>
              </a:rPr>
              <a:t>g</a:t>
            </a:r>
            <a:r>
              <a:rPr sz="700" spc="-10" dirty="0">
                <a:latin typeface="Arial"/>
                <a:cs typeface="Arial"/>
              </a:rPr>
              <a:t>h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35" dirty="0">
                <a:latin typeface="Arial"/>
                <a:cs typeface="Arial"/>
              </a:rPr>
              <a:t>d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5" dirty="0">
                <a:latin typeface="Arial"/>
                <a:cs typeface="Arial"/>
              </a:rPr>
              <a:t>æn</a:t>
            </a:r>
            <a:r>
              <a:rPr sz="700" dirty="0">
                <a:latin typeface="Arial"/>
                <a:cs typeface="Arial"/>
              </a:rPr>
              <a:t>d</a:t>
            </a:r>
            <a:r>
              <a:rPr sz="700" spc="-5" dirty="0">
                <a:latin typeface="Arial"/>
                <a:cs typeface="Arial"/>
              </a:rPr>
              <a:t>re </a:t>
            </a:r>
            <a:r>
              <a:rPr sz="700" spc="15" dirty="0">
                <a:latin typeface="Arial"/>
                <a:cs typeface="Arial"/>
              </a:rPr>
              <a:t>t</a:t>
            </a:r>
            <a:r>
              <a:rPr sz="700" dirty="0">
                <a:latin typeface="Arial"/>
                <a:cs typeface="Arial"/>
              </a:rPr>
              <a:t>y</a:t>
            </a:r>
            <a:r>
              <a:rPr sz="700" spc="35" dirty="0">
                <a:latin typeface="Arial"/>
                <a:cs typeface="Arial"/>
              </a:rPr>
              <a:t>p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f 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f</a:t>
            </a:r>
            <a:r>
              <a:rPr sz="700" spc="-5" dirty="0">
                <a:latin typeface="Arial"/>
                <a:cs typeface="Arial"/>
              </a:rPr>
              <a:t>i</a:t>
            </a:r>
            <a:r>
              <a:rPr sz="700" dirty="0">
                <a:latin typeface="Arial"/>
                <a:cs typeface="Arial"/>
              </a:rPr>
              <a:t>k, 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40" dirty="0">
                <a:latin typeface="Arial"/>
                <a:cs typeface="Arial"/>
              </a:rPr>
              <a:t>ø</a:t>
            </a:r>
            <a:r>
              <a:rPr sz="700" spc="10" dirty="0">
                <a:latin typeface="Arial"/>
                <a:cs typeface="Arial"/>
              </a:rPr>
              <a:t>g</a:t>
            </a:r>
            <a:r>
              <a:rPr sz="700" spc="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o</a:t>
            </a:r>
            <a:r>
              <a:rPr sz="700" spc="-10" dirty="0">
                <a:latin typeface="Arial"/>
                <a:cs typeface="Arial"/>
              </a:rPr>
              <a:t>ve</a:t>
            </a:r>
            <a:r>
              <a:rPr sz="700" spc="30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f</a:t>
            </a:r>
            <a:r>
              <a:rPr sz="700" spc="-45" dirty="0">
                <a:latin typeface="Arial"/>
                <a:cs typeface="Arial"/>
              </a:rPr>
              <a:t>ø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10" dirty="0">
                <a:latin typeface="Arial"/>
                <a:cs typeface="Arial"/>
              </a:rPr>
              <a:t>ng</a:t>
            </a:r>
            <a:r>
              <a:rPr sz="700" spc="-10" dirty="0">
                <a:latin typeface="Arial"/>
                <a:cs typeface="Arial"/>
              </a:rPr>
              <a:t>shas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i</a:t>
            </a:r>
            <a:r>
              <a:rPr sz="700" spc="25" dirty="0">
                <a:latin typeface="Arial"/>
                <a:cs typeface="Arial"/>
              </a:rPr>
              <a:t>g</a:t>
            </a:r>
            <a:r>
              <a:rPr sz="700" spc="-10" dirty="0">
                <a:latin typeface="Arial"/>
                <a:cs typeface="Arial"/>
              </a:rPr>
              <a:t>h</a:t>
            </a:r>
            <a:r>
              <a:rPr sz="700" spc="1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- </a:t>
            </a:r>
            <a:r>
              <a:rPr sz="700" spc="5" dirty="0">
                <a:latin typeface="Arial"/>
                <a:cs typeface="Arial"/>
              </a:rPr>
              <a:t>de</a:t>
            </a:r>
            <a:r>
              <a:rPr sz="700" spc="10" dirty="0">
                <a:latin typeface="Arial"/>
                <a:cs typeface="Arial"/>
              </a:rPr>
              <a:t>n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10" dirty="0">
                <a:latin typeface="Arial"/>
                <a:cs typeface="Arial"/>
              </a:rPr>
              <a:t>le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il</a:t>
            </a:r>
            <a:r>
              <a:rPr sz="700" spc="30" dirty="0">
                <a:latin typeface="Arial"/>
                <a:cs typeface="Arial"/>
              </a:rPr>
              <a:t>p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s</a:t>
            </a:r>
            <a:r>
              <a:rPr sz="700" spc="-5" dirty="0">
                <a:latin typeface="Arial"/>
                <a:cs typeface="Arial"/>
              </a:rPr>
              <a:t>se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15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væ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20" dirty="0">
                <a:latin typeface="Arial"/>
                <a:cs typeface="Arial"/>
              </a:rPr>
              <a:t>k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ts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</a:t>
            </a:r>
            <a:r>
              <a:rPr sz="700" spc="-5" dirty="0">
                <a:latin typeface="Arial"/>
                <a:cs typeface="Arial"/>
              </a:rPr>
              <a:t>o</a:t>
            </a:r>
            <a:r>
              <a:rPr sz="700" spc="25" dirty="0">
                <a:latin typeface="Arial"/>
                <a:cs typeface="Arial"/>
              </a:rPr>
              <a:t>g</a:t>
            </a:r>
            <a:r>
              <a:rPr sz="700" spc="-10" dirty="0">
                <a:latin typeface="Arial"/>
                <a:cs typeface="Arial"/>
              </a:rPr>
              <a:t>is</a:t>
            </a:r>
            <a:r>
              <a:rPr sz="700" spc="-15" dirty="0">
                <a:latin typeface="Arial"/>
                <a:cs typeface="Arial"/>
              </a:rPr>
              <a:t>k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10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u</a:t>
            </a:r>
            <a:r>
              <a:rPr sz="700" spc="-20" dirty="0">
                <a:latin typeface="Arial"/>
                <a:cs typeface="Arial"/>
              </a:rPr>
              <a:t>k</a:t>
            </a:r>
            <a:r>
              <a:rPr sz="700" dirty="0">
                <a:latin typeface="Arial"/>
                <a:cs typeface="Arial"/>
              </a:rPr>
              <a:t>- </a:t>
            </a:r>
            <a:r>
              <a:rPr sz="700" spc="-5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u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</a:t>
            </a:r>
            <a:r>
              <a:rPr sz="700" spc="30" dirty="0">
                <a:latin typeface="Arial"/>
                <a:cs typeface="Arial"/>
              </a:rPr>
              <a:t>d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</a:t>
            </a:r>
            <a:r>
              <a:rPr sz="700" spc="-45" dirty="0">
                <a:latin typeface="Arial"/>
                <a:cs typeface="Arial"/>
              </a:rPr>
              <a:t>ø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dirty="0">
                <a:latin typeface="Arial"/>
                <a:cs typeface="Arial"/>
              </a:rPr>
              <a:t>k</a:t>
            </a:r>
            <a:r>
              <a:rPr sz="700" spc="-15" dirty="0">
                <a:latin typeface="Arial"/>
                <a:cs typeface="Arial"/>
              </a:rPr>
              <a:t>ul</a:t>
            </a:r>
            <a:r>
              <a:rPr sz="700" spc="-10" dirty="0">
                <a:latin typeface="Arial"/>
                <a:cs typeface="Arial"/>
              </a:rPr>
              <a:t>l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</a:t>
            </a:r>
            <a:r>
              <a:rPr sz="700" spc="-10" dirty="0">
                <a:latin typeface="Arial"/>
                <a:cs typeface="Arial"/>
              </a:rPr>
              <a:t>æ</a:t>
            </a:r>
            <a:r>
              <a:rPr sz="700" dirty="0">
                <a:latin typeface="Arial"/>
                <a:cs typeface="Arial"/>
              </a:rPr>
              <a:t>k</a:t>
            </a:r>
            <a:r>
              <a:rPr sz="700" spc="-15" dirty="0">
                <a:latin typeface="Arial"/>
                <a:cs typeface="Arial"/>
              </a:rPr>
              <a:t>k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</a:t>
            </a:r>
            <a:r>
              <a:rPr sz="700" spc="-10" dirty="0">
                <a:latin typeface="Arial"/>
                <a:cs typeface="Arial"/>
              </a:rPr>
              <a:t>y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30" dirty="0">
                <a:latin typeface="Arial"/>
                <a:cs typeface="Arial"/>
              </a:rPr>
              <a:t>b</a:t>
            </a:r>
            <a:r>
              <a:rPr sz="700" spc="-10" dirty="0">
                <a:latin typeface="Arial"/>
                <a:cs typeface="Arial"/>
              </a:rPr>
              <a:t>le</a:t>
            </a:r>
            <a:r>
              <a:rPr sz="700" spc="-45" dirty="0">
                <a:latin typeface="Arial"/>
                <a:cs typeface="Arial"/>
              </a:rPr>
              <a:t>r</a:t>
            </a:r>
            <a:r>
              <a:rPr sz="700" dirty="0">
                <a:latin typeface="Arial"/>
                <a:cs typeface="Arial"/>
              </a:rPr>
              <a:t>.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47351" y="843119"/>
            <a:ext cx="1718310" cy="1677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Schneider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Electric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datanet-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værksløsning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fokus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høj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kvalitet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funktionalitet.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Uanset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kravene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ydeevne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applikationsvalg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findes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Actassi-systemløsning,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dækker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dine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din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virksomheds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behov.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lige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fra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100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Mbit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100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Gigabit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Ethernet-</a:t>
            </a:r>
            <a:r>
              <a:rPr sz="700" spc="-10" dirty="0">
                <a:latin typeface="Arial"/>
                <a:cs typeface="Arial"/>
              </a:rPr>
              <a:t>løsninger.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samlet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system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omfatter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patchpaneler,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konnektorer,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udtag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kobber-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fibernetværk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–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rack-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skabe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patchkabler.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får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du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helhed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dit</a:t>
            </a:r>
            <a:r>
              <a:rPr sz="700" spc="-10" dirty="0">
                <a:latin typeface="Arial"/>
                <a:cs typeface="Arial"/>
              </a:rPr>
              <a:t> netværk,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funktionelt </a:t>
            </a:r>
            <a:r>
              <a:rPr sz="700" spc="-3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designmæssigt.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60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7269" y="843238"/>
            <a:ext cx="2377440" cy="1140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1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strømkreds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spc="50" dirty="0">
                <a:latin typeface="Arial"/>
                <a:cs typeface="Arial"/>
              </a:rPr>
              <a:t>=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maks.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20A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230V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1-</a:t>
            </a:r>
            <a:r>
              <a:rPr sz="700" dirty="0">
                <a:latin typeface="Arial"/>
                <a:cs typeface="Arial"/>
              </a:rPr>
              <a:t>faset.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3-faset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behandles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3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stk.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1-</a:t>
            </a:r>
            <a:r>
              <a:rPr sz="700" dirty="0">
                <a:latin typeface="Arial"/>
                <a:cs typeface="Arial"/>
              </a:rPr>
              <a:t>faset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5080" algn="just">
              <a:lnSpc>
                <a:spcPct val="113100"/>
              </a:lnSpc>
            </a:pPr>
            <a:r>
              <a:rPr sz="700" dirty="0">
                <a:latin typeface="Arial"/>
                <a:cs typeface="Arial"/>
              </a:rPr>
              <a:t>Da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strømkredsene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stærkstrømskabler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findes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forskelli-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dimensioner,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nødvendigt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tjekke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valgte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antal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stærkstrømskabler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fysisk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være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valgte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ka-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nal.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Dette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nemt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ses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OptiLine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kataloget.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Arial"/>
              <a:cs typeface="Arial"/>
            </a:endParaRPr>
          </a:p>
          <a:p>
            <a:pPr marL="29209" algn="just">
              <a:lnSpc>
                <a:spcPct val="100000"/>
              </a:lnSpc>
            </a:pP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OptiLine</a:t>
            </a:r>
            <a:r>
              <a:rPr sz="800" spc="26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størrelse</a:t>
            </a:r>
            <a:r>
              <a:rPr sz="800" spc="2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009735"/>
                </a:solidFill>
                <a:latin typeface="Calibri"/>
                <a:cs typeface="Calibri"/>
              </a:rPr>
              <a:t>140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518297" y="2044382"/>
          <a:ext cx="2338705" cy="1722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5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3510">
                <a:tc gridSpan="3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5"/>
                        </a:spcBef>
                        <a:tabLst>
                          <a:tab pos="1151890" algn="l"/>
                          <a:tab pos="1763395" algn="l"/>
                        </a:tabLst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Maks.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Cat.5e</a:t>
                      </a:r>
                      <a:r>
                        <a:rPr sz="700" spc="2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UTP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Cat.5e</a:t>
                      </a:r>
                      <a:r>
                        <a:rPr sz="700" spc="2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F/UTP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datakabler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32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26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strømkredse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iht.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EN50174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9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15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Min.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respektafstand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60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50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510">
                <a:tc gridSpan="3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5"/>
                        </a:spcBef>
                        <a:tabLst>
                          <a:tab pos="1151255" algn="l"/>
                          <a:tab pos="1763395" algn="l"/>
                        </a:tabLst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Maks.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Cat.6</a:t>
                      </a:r>
                      <a:r>
                        <a:rPr sz="700" spc="2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UTP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Cat.6</a:t>
                      </a:r>
                      <a:r>
                        <a:rPr sz="700" spc="2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F/UTP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datakabler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28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22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strømkredse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iht.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EN50174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9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15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Min.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respektafstand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60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50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3510">
                <a:tc gridSpan="3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5"/>
                        </a:spcBef>
                        <a:tabLst>
                          <a:tab pos="1763395" algn="l"/>
                        </a:tabLst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Maks.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Cat.6A</a:t>
                      </a:r>
                      <a:r>
                        <a:rPr sz="700" spc="2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F/UTP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datakabler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22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strømkredse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iht.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EN50174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15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Min.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respektafstand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50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511998" y="4061917"/>
          <a:ext cx="2338705" cy="1722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5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3510">
                <a:tc gridSpan="3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5"/>
                        </a:spcBef>
                        <a:tabLst>
                          <a:tab pos="1151890" algn="l"/>
                          <a:tab pos="1763395" algn="l"/>
                        </a:tabLst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Maks.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Cat.5e</a:t>
                      </a:r>
                      <a:r>
                        <a:rPr sz="700" spc="2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UTP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Cat.5e</a:t>
                      </a:r>
                      <a:r>
                        <a:rPr sz="700" spc="2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F/UTP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datakabler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20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18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strømkredse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iht.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EN50174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6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12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Min.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respektafstand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40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40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510">
                <a:tc gridSpan="3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5"/>
                        </a:spcBef>
                        <a:tabLst>
                          <a:tab pos="1151255" algn="l"/>
                          <a:tab pos="1763395" algn="l"/>
                        </a:tabLst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Maks.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Cat.6</a:t>
                      </a:r>
                      <a:r>
                        <a:rPr sz="700" spc="2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UTP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Cat.6</a:t>
                      </a:r>
                      <a:r>
                        <a:rPr sz="700" spc="2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F/UTP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datakabler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16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16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strømkredse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iht.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EN50174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6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12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Min.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respektafstand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40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40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3510">
                <a:tc gridSpan="3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5"/>
                        </a:spcBef>
                        <a:tabLst>
                          <a:tab pos="1763395" algn="l"/>
                        </a:tabLst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Maks.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Cat.6A</a:t>
                      </a:r>
                      <a:r>
                        <a:rPr sz="700" spc="2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F/UTP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datakabler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14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Antal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strømkredse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iht.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EN50174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12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Min.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respektafstand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40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499285" y="3860383"/>
            <a:ext cx="4203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14" dirty="0">
                <a:solidFill>
                  <a:srgbClr val="009735"/>
                </a:solidFill>
                <a:latin typeface="Calibri"/>
                <a:cs typeface="Calibri"/>
              </a:rPr>
              <a:t>TEK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009735"/>
                </a:solidFill>
                <a:latin typeface="Calibri"/>
                <a:cs typeface="Calibri"/>
              </a:rPr>
              <a:t>123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12901" y="2037451"/>
            <a:ext cx="838835" cy="1043940"/>
            <a:chOff x="312901" y="2037451"/>
            <a:chExt cx="838835" cy="104394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2901" y="2037451"/>
              <a:ext cx="838391" cy="104388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56406" y="2623290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307479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F29A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27177" y="2563202"/>
              <a:ext cx="59055" cy="427990"/>
            </a:xfrm>
            <a:custGeom>
              <a:avLst/>
              <a:gdLst/>
              <a:ahLst/>
              <a:cxnLst/>
              <a:rect l="l" t="t" r="r" b="b"/>
              <a:pathLst>
                <a:path w="59054" h="427989">
                  <a:moveTo>
                    <a:pt x="58470" y="347332"/>
                  </a:moveTo>
                  <a:lnTo>
                    <a:pt x="41109" y="358724"/>
                  </a:lnTo>
                  <a:lnTo>
                    <a:pt x="29222" y="362508"/>
                  </a:lnTo>
                  <a:lnTo>
                    <a:pt x="17348" y="358724"/>
                  </a:lnTo>
                  <a:lnTo>
                    <a:pt x="0" y="347332"/>
                  </a:lnTo>
                  <a:lnTo>
                    <a:pt x="29222" y="427659"/>
                  </a:lnTo>
                  <a:lnTo>
                    <a:pt x="58470" y="347332"/>
                  </a:lnTo>
                  <a:close/>
                </a:path>
                <a:path w="59054" h="427989">
                  <a:moveTo>
                    <a:pt x="58470" y="80327"/>
                  </a:moveTo>
                  <a:lnTo>
                    <a:pt x="29222" y="0"/>
                  </a:lnTo>
                  <a:lnTo>
                    <a:pt x="0" y="80327"/>
                  </a:lnTo>
                  <a:lnTo>
                    <a:pt x="58470" y="80327"/>
                  </a:lnTo>
                  <a:close/>
                </a:path>
              </a:pathLst>
            </a:custGeom>
            <a:solidFill>
              <a:srgbClr val="F29A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4822" y="4064406"/>
            <a:ext cx="1064854" cy="113057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29299" y="3098424"/>
            <a:ext cx="6985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Min.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respektafstand</a:t>
            </a:r>
            <a:endParaRPr sz="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8994" y="5046019"/>
            <a:ext cx="6985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Min.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respektafstand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37403" y="4604403"/>
            <a:ext cx="59055" cy="306070"/>
            <a:chOff x="437403" y="4604403"/>
            <a:chExt cx="59055" cy="306070"/>
          </a:xfrm>
        </p:grpSpPr>
        <p:sp>
          <p:nvSpPr>
            <p:cNvPr id="15" name="object 15"/>
            <p:cNvSpPr/>
            <p:nvPr/>
          </p:nvSpPr>
          <p:spPr>
            <a:xfrm>
              <a:off x="466625" y="4664491"/>
              <a:ext cx="0" cy="186055"/>
            </a:xfrm>
            <a:custGeom>
              <a:avLst/>
              <a:gdLst/>
              <a:ahLst/>
              <a:cxnLst/>
              <a:rect l="l" t="t" r="r" b="b"/>
              <a:pathLst>
                <a:path h="186054">
                  <a:moveTo>
                    <a:pt x="0" y="185826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F29A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37400" y="4604410"/>
              <a:ext cx="59055" cy="306070"/>
            </a:xfrm>
            <a:custGeom>
              <a:avLst/>
              <a:gdLst/>
              <a:ahLst/>
              <a:cxnLst/>
              <a:rect l="l" t="t" r="r" b="b"/>
              <a:pathLst>
                <a:path w="59054" h="306070">
                  <a:moveTo>
                    <a:pt x="58470" y="225666"/>
                  </a:moveTo>
                  <a:lnTo>
                    <a:pt x="41097" y="237058"/>
                  </a:lnTo>
                  <a:lnTo>
                    <a:pt x="29222" y="240855"/>
                  </a:lnTo>
                  <a:lnTo>
                    <a:pt x="17348" y="237058"/>
                  </a:lnTo>
                  <a:lnTo>
                    <a:pt x="0" y="225666"/>
                  </a:lnTo>
                  <a:lnTo>
                    <a:pt x="29222" y="305993"/>
                  </a:lnTo>
                  <a:lnTo>
                    <a:pt x="58470" y="225666"/>
                  </a:lnTo>
                  <a:close/>
                </a:path>
                <a:path w="59054" h="306070">
                  <a:moveTo>
                    <a:pt x="58470" y="80327"/>
                  </a:moveTo>
                  <a:lnTo>
                    <a:pt x="29222" y="0"/>
                  </a:lnTo>
                  <a:lnTo>
                    <a:pt x="0" y="80327"/>
                  </a:lnTo>
                  <a:lnTo>
                    <a:pt x="58470" y="80327"/>
                  </a:lnTo>
                  <a:close/>
                </a:path>
              </a:pathLst>
            </a:custGeom>
            <a:solidFill>
              <a:srgbClr val="F29A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61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8367" y="764438"/>
            <a:ext cx="1979180" cy="121046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3299" y="842585"/>
            <a:ext cx="1717675" cy="4217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Ændrer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afstanden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imellem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lederne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par,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hvilket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man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gør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klemmeskader,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for-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andrer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også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impedansen.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Impedans-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fejl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forårsager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forstyrrende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reflektioner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øget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dæmpning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datasignalerne.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Selv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så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lille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påvirkning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som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en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uforsigtig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behand-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ling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har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afgørende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betydning.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Den</a:t>
            </a:r>
            <a:r>
              <a:rPr sz="700" spc="-10" dirty="0">
                <a:latin typeface="Arial"/>
                <a:cs typeface="Arial"/>
              </a:rPr>
              <a:t> største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risiko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-10" dirty="0">
                <a:latin typeface="Arial"/>
                <a:cs typeface="Arial"/>
              </a:rPr>
              <a:t> klemmeskader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når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man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fastgør</a:t>
            </a:r>
            <a:r>
              <a:rPr sz="700" spc="-10" dirty="0">
                <a:latin typeface="Arial"/>
                <a:cs typeface="Arial"/>
              </a:rPr>
              <a:t> kablet.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eneste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løsning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45" dirty="0">
                <a:latin typeface="Arial"/>
                <a:cs typeface="Arial"/>
              </a:rPr>
              <a:t>er,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forsigtig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kabelbinderen,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læg-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flere </a:t>
            </a:r>
            <a:r>
              <a:rPr sz="700" dirty="0">
                <a:latin typeface="Arial"/>
                <a:cs typeface="Arial"/>
              </a:rPr>
              <a:t>kabler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bundt</a:t>
            </a:r>
            <a:r>
              <a:rPr sz="700" spc="-10" dirty="0">
                <a:latin typeface="Arial"/>
                <a:cs typeface="Arial"/>
              </a:rPr>
              <a:t> samt generelt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altid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tænke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på,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hårdt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belaster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kablet.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Brugen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velcro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strips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anbefales.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Husk</a:t>
            </a:r>
            <a:r>
              <a:rPr sz="700" spc="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-</a:t>
            </a:r>
            <a:r>
              <a:rPr sz="700" spc="2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en</a:t>
            </a:r>
            <a:r>
              <a:rPr sz="700" spc="2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klemmeskade</a:t>
            </a:r>
            <a:r>
              <a:rPr sz="700" spc="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kan</a:t>
            </a:r>
            <a:r>
              <a:rPr sz="700" spc="2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ikke</a:t>
            </a:r>
            <a:r>
              <a:rPr sz="700" spc="2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rettes</a:t>
            </a:r>
            <a:r>
              <a:rPr sz="700" spc="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494C53"/>
                </a:solidFill>
                <a:latin typeface="Arial"/>
                <a:cs typeface="Arial"/>
              </a:rPr>
              <a:t>op</a:t>
            </a:r>
            <a:r>
              <a:rPr sz="700" spc="20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igen/repareres!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750">
              <a:latin typeface="Arial"/>
              <a:cs typeface="Arial"/>
            </a:endParaRPr>
          </a:p>
          <a:p>
            <a:pPr marL="12700" marR="5080">
              <a:lnSpc>
                <a:spcPct val="118400"/>
              </a:lnSpc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Montagekrav</a:t>
            </a:r>
            <a:r>
              <a:rPr sz="800" spc="14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fra</a:t>
            </a:r>
            <a:r>
              <a:rPr sz="800" spc="14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009735"/>
                </a:solidFill>
                <a:latin typeface="Calibri"/>
                <a:cs typeface="Calibri"/>
              </a:rPr>
              <a:t>TSB40</a:t>
            </a:r>
            <a:r>
              <a:rPr sz="800" spc="14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standarden</a:t>
            </a:r>
            <a:r>
              <a:rPr sz="800" spc="2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700" dirty="0">
                <a:latin typeface="Arial"/>
                <a:cs typeface="Arial"/>
              </a:rPr>
              <a:t>Bøjningsskader</a:t>
            </a:r>
            <a:r>
              <a:rPr sz="700" spc="3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3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også</a:t>
            </a:r>
            <a:r>
              <a:rPr sz="700" spc="3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klemmeskader,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eksempel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når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hænger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tunge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kabel ud over en kabelstige eller </a:t>
            </a:r>
            <a:r>
              <a:rPr sz="700" spc="-25" dirty="0">
                <a:latin typeface="Arial"/>
                <a:cs typeface="Arial"/>
              </a:rPr>
              <a:t>ka-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belbakke.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Eller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når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hænger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kabelrullen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krog,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mens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man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venter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kunne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fortsætte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arbejdet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eller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racket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skal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blive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opsat.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For</a:t>
            </a:r>
            <a:r>
              <a:rPr sz="700" spc="155" dirty="0">
                <a:latin typeface="Arial"/>
                <a:cs typeface="Arial"/>
              </a:rPr>
              <a:t> 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55" dirty="0">
                <a:latin typeface="Arial"/>
                <a:cs typeface="Arial"/>
              </a:rPr>
              <a:t>  </a:t>
            </a:r>
            <a:r>
              <a:rPr sz="700" dirty="0">
                <a:latin typeface="Arial"/>
                <a:cs typeface="Arial"/>
              </a:rPr>
              <a:t>undgå</a:t>
            </a:r>
            <a:r>
              <a:rPr sz="700" spc="160" dirty="0">
                <a:latin typeface="Arial"/>
                <a:cs typeface="Arial"/>
              </a:rPr>
              <a:t>  </a:t>
            </a:r>
            <a:r>
              <a:rPr sz="700" dirty="0">
                <a:latin typeface="Arial"/>
                <a:cs typeface="Arial"/>
              </a:rPr>
              <a:t>kabelskader</a:t>
            </a:r>
            <a:r>
              <a:rPr sz="700" spc="155" dirty="0">
                <a:latin typeface="Arial"/>
                <a:cs typeface="Arial"/>
              </a:rPr>
              <a:t>  </a:t>
            </a:r>
            <a:r>
              <a:rPr sz="700" spc="-10" dirty="0">
                <a:latin typeface="Arial"/>
                <a:cs typeface="Arial"/>
              </a:rPr>
              <a:t>anbefaler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Schneider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Electric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aldrig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hænge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kab-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let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skarpe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vinkler,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lægge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blø-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bukninger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rundt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hjørner,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trække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hårdt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kablerne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altid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tænke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på,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hvordan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behandles.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3299" y="264717"/>
            <a:ext cx="27832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90" dirty="0"/>
              <a:t>Bøjningsradius</a:t>
            </a:r>
            <a:r>
              <a:rPr sz="1400" spc="135" dirty="0"/>
              <a:t> </a:t>
            </a:r>
            <a:r>
              <a:rPr sz="1400" spc="130" dirty="0"/>
              <a:t>og</a:t>
            </a:r>
            <a:r>
              <a:rPr sz="1400" spc="140" dirty="0"/>
              <a:t> </a:t>
            </a:r>
            <a:r>
              <a:rPr sz="1400" spc="75" dirty="0"/>
              <a:t>klemmeskader</a:t>
            </a:r>
            <a:endParaRPr sz="1400"/>
          </a:p>
        </p:txBody>
      </p:sp>
      <p:sp>
        <p:nvSpPr>
          <p:cNvPr id="6" name="object 6"/>
          <p:cNvSpPr txBox="1"/>
          <p:nvPr/>
        </p:nvSpPr>
        <p:spPr>
          <a:xfrm>
            <a:off x="2219299" y="2106963"/>
            <a:ext cx="1717039" cy="2070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Generel</a:t>
            </a:r>
            <a:r>
              <a:rPr sz="800" spc="26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bøjningsradius</a:t>
            </a:r>
            <a:endParaRPr sz="800">
              <a:latin typeface="Calibri"/>
              <a:cs typeface="Calibri"/>
            </a:endParaRPr>
          </a:p>
          <a:p>
            <a:pPr marL="12700" marR="5080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Ved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følge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nedennævnte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retningslinier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mindskes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risikoen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kabelskader.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Bøjningsradius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10" dirty="0">
                <a:latin typeface="Arial"/>
                <a:cs typeface="Arial"/>
              </a:rPr>
              <a:t> klemmeskader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Undgå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skarpe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knæk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kablet</a:t>
            </a:r>
            <a:endParaRPr sz="700">
              <a:latin typeface="Arial"/>
              <a:cs typeface="Arial"/>
            </a:endParaRPr>
          </a:p>
          <a:p>
            <a:pPr marL="120650" marR="21399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Kablerne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må ikke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stripses for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hårdt.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Derfor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velcrobånd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anvendes</a:t>
            </a:r>
            <a:endParaRPr sz="700">
              <a:latin typeface="Arial"/>
              <a:cs typeface="Arial"/>
            </a:endParaRPr>
          </a:p>
          <a:p>
            <a:pPr marL="120650" marR="29209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Bøjningsradius under kabeltræk må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ikke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være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mindre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otte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x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diameter.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Når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man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trækker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samtidig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at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man</a:t>
            </a:r>
            <a:endParaRPr sz="700">
              <a:latin typeface="Arial"/>
              <a:cs typeface="Arial"/>
            </a:endParaRPr>
          </a:p>
          <a:p>
            <a:pPr marL="120650" marR="140335">
              <a:lnSpc>
                <a:spcPct val="119100"/>
              </a:lnSpc>
            </a:pPr>
            <a:r>
              <a:rPr sz="700" spc="-10" dirty="0">
                <a:latin typeface="Arial"/>
                <a:cs typeface="Arial"/>
              </a:rPr>
              <a:t>bøjer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som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man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gør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installationen,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tåler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kablet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ikke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meget.</a:t>
            </a:r>
            <a:endParaRPr sz="700">
              <a:latin typeface="Arial"/>
              <a:cs typeface="Arial"/>
            </a:endParaRPr>
          </a:p>
          <a:p>
            <a:pPr marL="120650" marR="21526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Der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skal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klippes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</a:t>
            </a:r>
            <a:r>
              <a:rPr sz="700" spc="-20" dirty="0">
                <a:latin typeface="Arial"/>
                <a:cs typeface="Arial"/>
              </a:rPr>
              <a:t> meter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trækenden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efter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kabeltræk</a:t>
            </a:r>
            <a:endParaRPr sz="700">
              <a:latin typeface="Arial"/>
              <a:cs typeface="Arial"/>
            </a:endParaRPr>
          </a:p>
          <a:p>
            <a:pPr marL="120650" marR="3683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Bøjningsradius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 installerede kabler </a:t>
            </a:r>
            <a:r>
              <a:rPr sz="700" spc="-25" dirty="0">
                <a:latin typeface="Arial"/>
                <a:cs typeface="Arial"/>
              </a:rPr>
              <a:t>må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ikke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være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mindre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fire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x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diameter.</a:t>
            </a:r>
            <a:endParaRPr sz="700"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96011" y="5217820"/>
          <a:ext cx="1714500" cy="430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5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510">
                <a:tc gridSpan="2"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Mindste</a:t>
                      </a:r>
                      <a:r>
                        <a:rPr sz="700" spc="2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bøjningsradius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Ved</a:t>
                      </a:r>
                      <a:r>
                        <a:rPr sz="7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installationen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Otte</a:t>
                      </a:r>
                      <a:r>
                        <a:rPr sz="7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7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kabeldiameteren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Fast</a:t>
                      </a:r>
                      <a:r>
                        <a:rPr sz="7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installeret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700" spc="-20" dirty="0">
                          <a:latin typeface="Arial"/>
                          <a:cs typeface="Arial"/>
                        </a:rPr>
                        <a:t>Fire</a:t>
                      </a:r>
                      <a:r>
                        <a:rPr sz="7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kabeldiameteren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1999" y="4252861"/>
            <a:ext cx="1691995" cy="84709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682951"/>
            <a:ext cx="1717675" cy="74231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ts val="8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Når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 </a:t>
            </a:r>
            <a:r>
              <a:rPr sz="700" spc="-10" dirty="0">
                <a:latin typeface="Arial"/>
                <a:cs typeface="Arial"/>
              </a:rPr>
              <a:t>udfører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installationer</a:t>
            </a:r>
            <a:r>
              <a:rPr sz="700" dirty="0">
                <a:latin typeface="Arial"/>
                <a:cs typeface="Arial"/>
              </a:rPr>
              <a:t> hvor man </a:t>
            </a:r>
            <a:r>
              <a:rPr sz="700" spc="-25" dirty="0">
                <a:latin typeface="Arial"/>
                <a:cs typeface="Arial"/>
              </a:rPr>
              <a:t>an-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vender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dobbeltkabler,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trækkes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rør,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installationsguide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skal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overholdes.</a:t>
            </a:r>
            <a:endParaRPr sz="700">
              <a:latin typeface="Arial"/>
              <a:cs typeface="Arial"/>
            </a:endParaRPr>
          </a:p>
          <a:p>
            <a:pPr marL="12700" marR="5080" algn="just">
              <a:lnSpc>
                <a:spcPts val="800"/>
              </a:lnSpc>
              <a:spcBef>
                <a:spcPts val="800"/>
              </a:spcBef>
            </a:pPr>
            <a:r>
              <a:rPr sz="700" dirty="0">
                <a:latin typeface="Arial"/>
                <a:cs typeface="Arial"/>
              </a:rPr>
              <a:t>Guiden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hedder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ISO/IEC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14763-</a:t>
            </a:r>
            <a:r>
              <a:rPr sz="700" dirty="0">
                <a:latin typeface="Arial"/>
                <a:cs typeface="Arial"/>
              </a:rPr>
              <a:t>2.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Denne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guide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sætter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krav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til,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lange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afstande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trækkes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rør, </a:t>
            </a:r>
            <a:r>
              <a:rPr sz="700" spc="-10" dirty="0">
                <a:latin typeface="Arial"/>
                <a:cs typeface="Arial"/>
              </a:rPr>
              <a:t>hvor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mange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bøjnin-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299" y="264717"/>
            <a:ext cx="23323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0" dirty="0"/>
              <a:t>Installation</a:t>
            </a:r>
            <a:r>
              <a:rPr sz="1400" spc="114" dirty="0"/>
              <a:t> </a:t>
            </a:r>
            <a:r>
              <a:rPr sz="1400" spc="55" dirty="0"/>
              <a:t>af</a:t>
            </a:r>
            <a:r>
              <a:rPr sz="1400" spc="120" dirty="0"/>
              <a:t> </a:t>
            </a:r>
            <a:r>
              <a:rPr sz="1400" spc="65" dirty="0"/>
              <a:t>dobbeltkabler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2147299" y="682943"/>
            <a:ext cx="1717675" cy="74231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715" algn="just">
              <a:lnSpc>
                <a:spcPts val="8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ger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samt,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mange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må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være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rør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hvis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diameter.</a:t>
            </a:r>
            <a:endParaRPr sz="700">
              <a:latin typeface="Arial"/>
              <a:cs typeface="Arial"/>
            </a:endParaRPr>
          </a:p>
          <a:p>
            <a:pPr marL="12700" marR="5080" algn="just">
              <a:lnSpc>
                <a:spcPts val="800"/>
              </a:lnSpc>
              <a:spcBef>
                <a:spcPts val="800"/>
              </a:spcBef>
            </a:pPr>
            <a:r>
              <a:rPr sz="700" dirty="0">
                <a:latin typeface="Arial"/>
                <a:cs typeface="Arial"/>
              </a:rPr>
              <a:t>Nedenstående</a:t>
            </a:r>
            <a:r>
              <a:rPr sz="700" spc="2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vises</a:t>
            </a:r>
            <a:r>
              <a:rPr sz="700" spc="2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2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sammendrag</a:t>
            </a:r>
            <a:r>
              <a:rPr sz="700" spc="24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af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standarden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dobbeltkabel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rør,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</a:t>
            </a:r>
            <a:r>
              <a:rPr sz="700" spc="26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skema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viser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hvor </a:t>
            </a:r>
            <a:r>
              <a:rPr sz="700" spc="-10" dirty="0">
                <a:latin typeface="Arial"/>
                <a:cs typeface="Arial"/>
              </a:rPr>
              <a:t>mange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man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have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forskellige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rørdiameter: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4003" y="1512002"/>
            <a:ext cx="3528060" cy="2511425"/>
          </a:xfrm>
          <a:custGeom>
            <a:avLst/>
            <a:gdLst/>
            <a:ahLst/>
            <a:cxnLst/>
            <a:rect l="l" t="t" r="r" b="b"/>
            <a:pathLst>
              <a:path w="3528060" h="2511425">
                <a:moveTo>
                  <a:pt x="3456000" y="0"/>
                </a:moveTo>
                <a:lnTo>
                  <a:pt x="71996" y="0"/>
                </a:ln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2438996"/>
                </a:lnTo>
                <a:lnTo>
                  <a:pt x="1124" y="2480627"/>
                </a:lnTo>
                <a:lnTo>
                  <a:pt x="8999" y="2502004"/>
                </a:lnTo>
                <a:lnTo>
                  <a:pt x="30373" y="2509880"/>
                </a:lnTo>
                <a:lnTo>
                  <a:pt x="71996" y="2511005"/>
                </a:lnTo>
                <a:lnTo>
                  <a:pt x="3456000" y="2511005"/>
                </a:lnTo>
                <a:lnTo>
                  <a:pt x="3497623" y="2509880"/>
                </a:lnTo>
                <a:lnTo>
                  <a:pt x="3518996" y="2502004"/>
                </a:lnTo>
                <a:lnTo>
                  <a:pt x="3526871" y="2480627"/>
                </a:lnTo>
                <a:lnTo>
                  <a:pt x="3527996" y="2438996"/>
                </a:lnTo>
                <a:lnTo>
                  <a:pt x="3527996" y="71996"/>
                </a:lnTo>
                <a:lnTo>
                  <a:pt x="3526871" y="30373"/>
                </a:lnTo>
                <a:lnTo>
                  <a:pt x="3518996" y="8999"/>
                </a:lnTo>
                <a:lnTo>
                  <a:pt x="3497623" y="1124"/>
                </a:lnTo>
                <a:lnTo>
                  <a:pt x="3456000" y="0"/>
                </a:lnTo>
                <a:close/>
              </a:path>
            </a:pathLst>
          </a:custGeom>
          <a:solidFill>
            <a:srgbClr val="009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01299" y="1564945"/>
            <a:ext cx="1574165" cy="216471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133350">
              <a:lnSpc>
                <a:spcPts val="800"/>
              </a:lnSpc>
              <a:spcBef>
                <a:spcPts val="160"/>
              </a:spcBef>
            </a:pP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Oversættelse</a:t>
            </a:r>
            <a:r>
              <a:rPr sz="7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af</a:t>
            </a:r>
            <a:r>
              <a:rPr sz="7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paragraf</a:t>
            </a:r>
            <a:r>
              <a:rPr sz="7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35" dirty="0">
                <a:solidFill>
                  <a:srgbClr val="FFFFFF"/>
                </a:solidFill>
                <a:latin typeface="Arial"/>
                <a:cs typeface="Arial"/>
              </a:rPr>
              <a:t>7.6.2.1.4</a:t>
            </a:r>
            <a:r>
              <a:rPr sz="7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fra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standarden</a:t>
            </a:r>
            <a:r>
              <a:rPr sz="7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ISO/IEC</a:t>
            </a:r>
            <a:r>
              <a:rPr sz="7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30" dirty="0">
                <a:solidFill>
                  <a:srgbClr val="FFFFFF"/>
                </a:solidFill>
                <a:latin typeface="Arial"/>
                <a:cs typeface="Arial"/>
              </a:rPr>
              <a:t>14763-</a:t>
            </a:r>
            <a:r>
              <a:rPr sz="700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ts val="800"/>
              </a:lnSpc>
            </a:pP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hvor</a:t>
            </a:r>
            <a:r>
              <a:rPr sz="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et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rør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 er</a:t>
            </a:r>
            <a:r>
              <a:rPr sz="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installeret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uden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bøjninger,</a:t>
            </a:r>
            <a:r>
              <a:rPr sz="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skal</a:t>
            </a:r>
            <a:r>
              <a:rPr sz="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den</a:t>
            </a:r>
            <a:r>
              <a:rPr sz="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maksimale</a:t>
            </a:r>
            <a:r>
              <a:rPr sz="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afstand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mellem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 trækpunkterne være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100 meter,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medmindre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det</a:t>
            </a:r>
            <a:r>
              <a:rPr sz="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angivet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specifikke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kabler</a:t>
            </a:r>
            <a:r>
              <a:rPr sz="7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og/eller</a:t>
            </a:r>
            <a:r>
              <a:rPr sz="7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installationsteknikker</a:t>
            </a:r>
            <a:r>
              <a:rPr sz="7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skal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anvendes.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819"/>
              </a:lnSpc>
              <a:spcBef>
                <a:spcPts val="740"/>
              </a:spcBef>
            </a:pP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Hvor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bøjninger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på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røret</a:t>
            </a:r>
            <a:endParaRPr sz="700">
              <a:latin typeface="Arial"/>
              <a:cs typeface="Arial"/>
            </a:endParaRPr>
          </a:p>
          <a:p>
            <a:pPr marL="120650" marR="159385" indent="-108585">
              <a:lnSpc>
                <a:spcPts val="800"/>
              </a:lnSpc>
              <a:spcBef>
                <a:spcPts val="40"/>
              </a:spcBef>
              <a:buChar char="•"/>
              <a:tabLst>
                <a:tab pos="121285" algn="l"/>
              </a:tabLst>
            </a:pP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Skal</a:t>
            </a:r>
            <a:r>
              <a:rPr sz="7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røret</a:t>
            </a:r>
            <a:r>
              <a:rPr sz="7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ikke</a:t>
            </a:r>
            <a:r>
              <a:rPr sz="7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være</a:t>
            </a:r>
            <a:r>
              <a:rPr sz="7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genstand</a:t>
            </a:r>
            <a:r>
              <a:rPr sz="7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yderligere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ændringer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 i</a:t>
            </a:r>
            <a:r>
              <a:rPr sz="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vinkler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overstiger</a:t>
            </a:r>
            <a:r>
              <a:rPr sz="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180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grader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 mellem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trækpunkterne</a:t>
            </a:r>
            <a:endParaRPr sz="700">
              <a:latin typeface="Arial"/>
              <a:cs typeface="Arial"/>
            </a:endParaRPr>
          </a:p>
          <a:p>
            <a:pPr marL="120650" marR="114935" indent="-108585">
              <a:lnSpc>
                <a:spcPts val="800"/>
              </a:lnSpc>
              <a:buChar char="•"/>
              <a:tabLst>
                <a:tab pos="121285" algn="l"/>
              </a:tabLst>
            </a:pP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Røret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må</a:t>
            </a:r>
            <a:r>
              <a:rPr sz="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ikke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indeholde</a:t>
            </a:r>
            <a:r>
              <a:rPr sz="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mere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end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bøjninger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på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op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til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90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grader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mellem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hver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 af trækpunkterne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(f.eks.</a:t>
            </a:r>
            <a:r>
              <a:rPr sz="7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stikkontakter,</a:t>
            </a:r>
            <a:r>
              <a:rPr sz="7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rackskabe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eller</a:t>
            </a:r>
            <a:r>
              <a:rPr sz="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trækbrønde)</a:t>
            </a:r>
            <a:endParaRPr sz="700">
              <a:latin typeface="Arial"/>
              <a:cs typeface="Arial"/>
            </a:endParaRPr>
          </a:p>
          <a:p>
            <a:pPr marL="120650" marR="152400" indent="-108585">
              <a:lnSpc>
                <a:spcPts val="800"/>
              </a:lnSpc>
              <a:buChar char="•"/>
              <a:tabLst>
                <a:tab pos="121285" algn="l"/>
              </a:tabLst>
            </a:pP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Den</a:t>
            </a:r>
            <a:r>
              <a:rPr sz="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maksimale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afstand</a:t>
            </a:r>
            <a:r>
              <a:rPr sz="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mellem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trækpunkterne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må</a:t>
            </a:r>
            <a:r>
              <a:rPr sz="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være</a:t>
            </a:r>
            <a:r>
              <a:rPr sz="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r>
              <a:rPr sz="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meter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38316" y="1565211"/>
            <a:ext cx="1664970" cy="236791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800"/>
              </a:lnSpc>
              <a:spcBef>
                <a:spcPts val="160"/>
              </a:spcBef>
            </a:pP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Bøjninger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inde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røret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skal</a:t>
            </a:r>
            <a:r>
              <a:rPr sz="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være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tilgæn-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gelige</a:t>
            </a:r>
            <a:r>
              <a:rPr sz="7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og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stand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til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fungere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som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trækpunkter</a:t>
            </a:r>
            <a:r>
              <a:rPr sz="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medmindre</a:t>
            </a:r>
            <a:r>
              <a:rPr sz="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ingen</a:t>
            </a:r>
            <a:r>
              <a:rPr sz="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yderlige-</a:t>
            </a:r>
            <a:r>
              <a:rPr sz="700" spc="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 kabler skal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installeres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røret,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 efter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den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første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installation</a:t>
            </a:r>
            <a:r>
              <a:rPr sz="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af</a:t>
            </a:r>
            <a:r>
              <a:rPr sz="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kabler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 -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medmindre</a:t>
            </a:r>
            <a:r>
              <a:rPr sz="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at:</a:t>
            </a:r>
            <a:endParaRPr sz="700">
              <a:latin typeface="Arial"/>
              <a:cs typeface="Arial"/>
            </a:endParaRPr>
          </a:p>
          <a:p>
            <a:pPr marL="120650" marR="255270" indent="-108585">
              <a:lnSpc>
                <a:spcPts val="800"/>
              </a:lnSpc>
              <a:buChar char="•"/>
              <a:tabLst>
                <a:tab pos="121285" algn="l"/>
              </a:tabLst>
            </a:pP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Kablerne skal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fjernes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før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yderligere</a:t>
            </a:r>
            <a:r>
              <a:rPr sz="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installation</a:t>
            </a:r>
            <a:r>
              <a:rPr sz="7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finder</a:t>
            </a:r>
            <a:r>
              <a:rPr sz="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sted.</a:t>
            </a:r>
            <a:endParaRPr sz="700">
              <a:latin typeface="Arial"/>
              <a:cs typeface="Arial"/>
            </a:endParaRPr>
          </a:p>
          <a:p>
            <a:pPr marL="120650" marR="309245" indent="-108585">
              <a:lnSpc>
                <a:spcPts val="800"/>
              </a:lnSpc>
              <a:buChar char="•"/>
              <a:tabLst>
                <a:tab pos="121285" algn="l"/>
              </a:tabLst>
            </a:pP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Rørene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opdelt,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så</a:t>
            </a:r>
            <a:r>
              <a:rPr sz="7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yderligere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kabler</a:t>
            </a:r>
            <a:r>
              <a:rPr sz="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kan</a:t>
            </a:r>
            <a:r>
              <a:rPr sz="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installeres</a:t>
            </a:r>
            <a:r>
              <a:rPr sz="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uden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påvirkning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af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allerede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installerede</a:t>
            </a:r>
            <a:r>
              <a:rPr sz="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kabler.</a:t>
            </a:r>
            <a:endParaRPr sz="700">
              <a:latin typeface="Arial"/>
              <a:cs typeface="Arial"/>
            </a:endParaRPr>
          </a:p>
          <a:p>
            <a:pPr marL="12700" marR="24765">
              <a:lnSpc>
                <a:spcPts val="800"/>
              </a:lnSpc>
              <a:spcBef>
                <a:spcPts val="800"/>
              </a:spcBef>
            </a:pP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Den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indvendige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radius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af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bøjning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00" spc="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røret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skal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være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mindst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gange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større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end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kablets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diameter.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Bøjninger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røret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må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ikke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indeholde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knæk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eller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andre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dis-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kontinu-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iteter,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der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kan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have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skadelig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virkning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på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kablet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under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kabeltrækning.</a:t>
            </a:r>
            <a:endParaRPr sz="700">
              <a:latin typeface="Arial"/>
              <a:cs typeface="Arial"/>
            </a:endParaRPr>
          </a:p>
          <a:p>
            <a:pPr marL="12700" marR="102870">
              <a:lnSpc>
                <a:spcPts val="800"/>
              </a:lnSpc>
              <a:spcBef>
                <a:spcPts val="800"/>
              </a:spcBef>
            </a:pPr>
            <a:r>
              <a:rPr sz="700" spc="-30" dirty="0">
                <a:solidFill>
                  <a:srgbClr val="FFFFFF"/>
                </a:solidFill>
                <a:latin typeface="Arial"/>
                <a:cs typeface="Arial"/>
              </a:rPr>
              <a:t>Røret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skal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betragtes som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”fyldt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ud”,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når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tværsnitsarealet</a:t>
            </a:r>
            <a:r>
              <a:rPr sz="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af</a:t>
            </a:r>
            <a:r>
              <a:rPr sz="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planlagte/installe-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rede</a:t>
            </a:r>
            <a:r>
              <a:rPr sz="7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kabler</a:t>
            </a:r>
            <a:r>
              <a:rPr sz="7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når</a:t>
            </a:r>
            <a:r>
              <a:rPr sz="7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40%</a:t>
            </a:r>
            <a:r>
              <a:rPr sz="7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af</a:t>
            </a:r>
            <a:r>
              <a:rPr sz="7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ledningens</a:t>
            </a:r>
            <a:r>
              <a:rPr sz="7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tvær-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snitsareal.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86142" y="4499483"/>
            <a:ext cx="1519555" cy="1097280"/>
          </a:xfrm>
          <a:custGeom>
            <a:avLst/>
            <a:gdLst/>
            <a:ahLst/>
            <a:cxnLst/>
            <a:rect l="l" t="t" r="r" b="b"/>
            <a:pathLst>
              <a:path w="1519555" h="1097279">
                <a:moveTo>
                  <a:pt x="1519199" y="11849"/>
                </a:moveTo>
                <a:lnTo>
                  <a:pt x="1518894" y="5829"/>
                </a:lnTo>
                <a:lnTo>
                  <a:pt x="1514436" y="774"/>
                </a:lnTo>
                <a:lnTo>
                  <a:pt x="1512709" y="0"/>
                </a:lnTo>
                <a:lnTo>
                  <a:pt x="1508937" y="0"/>
                </a:lnTo>
                <a:lnTo>
                  <a:pt x="1506893" y="1092"/>
                </a:lnTo>
                <a:lnTo>
                  <a:pt x="1461135" y="68580"/>
                </a:lnTo>
                <a:lnTo>
                  <a:pt x="1416215" y="105841"/>
                </a:lnTo>
                <a:lnTo>
                  <a:pt x="1414399" y="108419"/>
                </a:lnTo>
                <a:lnTo>
                  <a:pt x="1407706" y="117944"/>
                </a:lnTo>
                <a:lnTo>
                  <a:pt x="1323162" y="238328"/>
                </a:lnTo>
                <a:lnTo>
                  <a:pt x="1274432" y="274281"/>
                </a:lnTo>
                <a:lnTo>
                  <a:pt x="1261541" y="283806"/>
                </a:lnTo>
                <a:lnTo>
                  <a:pt x="1233157" y="304723"/>
                </a:lnTo>
                <a:lnTo>
                  <a:pt x="1188110" y="371157"/>
                </a:lnTo>
                <a:lnTo>
                  <a:pt x="1098257" y="441566"/>
                </a:lnTo>
                <a:lnTo>
                  <a:pt x="1096289" y="444271"/>
                </a:lnTo>
                <a:lnTo>
                  <a:pt x="1089367" y="453796"/>
                </a:lnTo>
                <a:lnTo>
                  <a:pt x="1050124" y="507809"/>
                </a:lnTo>
                <a:lnTo>
                  <a:pt x="912863" y="610120"/>
                </a:lnTo>
                <a:lnTo>
                  <a:pt x="900087" y="619645"/>
                </a:lnTo>
                <a:lnTo>
                  <a:pt x="821905" y="677900"/>
                </a:lnTo>
                <a:lnTo>
                  <a:pt x="778319" y="742175"/>
                </a:lnTo>
                <a:lnTo>
                  <a:pt x="734745" y="742175"/>
                </a:lnTo>
                <a:lnTo>
                  <a:pt x="682561" y="780122"/>
                </a:lnTo>
                <a:lnTo>
                  <a:pt x="669467" y="789647"/>
                </a:lnTo>
                <a:lnTo>
                  <a:pt x="506641" y="908050"/>
                </a:lnTo>
                <a:lnTo>
                  <a:pt x="461530" y="908050"/>
                </a:lnTo>
                <a:lnTo>
                  <a:pt x="413118" y="945972"/>
                </a:lnTo>
                <a:lnTo>
                  <a:pt x="400964" y="955497"/>
                </a:lnTo>
                <a:lnTo>
                  <a:pt x="371563" y="978522"/>
                </a:lnTo>
                <a:lnTo>
                  <a:pt x="323481" y="978522"/>
                </a:lnTo>
                <a:lnTo>
                  <a:pt x="233527" y="1044867"/>
                </a:lnTo>
                <a:lnTo>
                  <a:pt x="143560" y="1044867"/>
                </a:lnTo>
                <a:lnTo>
                  <a:pt x="98577" y="1078026"/>
                </a:lnTo>
                <a:lnTo>
                  <a:pt x="3302" y="1078026"/>
                </a:lnTo>
                <a:lnTo>
                  <a:pt x="0" y="1082294"/>
                </a:lnTo>
                <a:lnTo>
                  <a:pt x="0" y="1092822"/>
                </a:lnTo>
                <a:lnTo>
                  <a:pt x="3302" y="1097076"/>
                </a:lnTo>
                <a:lnTo>
                  <a:pt x="102489" y="1097076"/>
                </a:lnTo>
                <a:lnTo>
                  <a:pt x="147459" y="1063917"/>
                </a:lnTo>
                <a:lnTo>
                  <a:pt x="237426" y="1063917"/>
                </a:lnTo>
                <a:lnTo>
                  <a:pt x="327380" y="997572"/>
                </a:lnTo>
                <a:lnTo>
                  <a:pt x="375678" y="997572"/>
                </a:lnTo>
                <a:lnTo>
                  <a:pt x="429361" y="955509"/>
                </a:lnTo>
                <a:lnTo>
                  <a:pt x="441528" y="945972"/>
                </a:lnTo>
                <a:lnTo>
                  <a:pt x="465645" y="927100"/>
                </a:lnTo>
                <a:lnTo>
                  <a:pt x="510489" y="927100"/>
                </a:lnTo>
                <a:lnTo>
                  <a:pt x="699490" y="789660"/>
                </a:lnTo>
                <a:lnTo>
                  <a:pt x="712609" y="780122"/>
                </a:lnTo>
                <a:lnTo>
                  <a:pt x="738593" y="761225"/>
                </a:lnTo>
                <a:lnTo>
                  <a:pt x="784987" y="761225"/>
                </a:lnTo>
                <a:lnTo>
                  <a:pt x="831380" y="692835"/>
                </a:lnTo>
                <a:lnTo>
                  <a:pt x="929576" y="619645"/>
                </a:lnTo>
                <a:lnTo>
                  <a:pt x="942352" y="610120"/>
                </a:lnTo>
                <a:lnTo>
                  <a:pt x="1059370" y="522909"/>
                </a:lnTo>
                <a:lnTo>
                  <a:pt x="1107617" y="456501"/>
                </a:lnTo>
                <a:lnTo>
                  <a:pt x="1111072" y="453796"/>
                </a:lnTo>
                <a:lnTo>
                  <a:pt x="1123213" y="444271"/>
                </a:lnTo>
                <a:lnTo>
                  <a:pt x="1197686" y="385927"/>
                </a:lnTo>
                <a:lnTo>
                  <a:pt x="1242606" y="319684"/>
                </a:lnTo>
                <a:lnTo>
                  <a:pt x="1291221" y="283819"/>
                </a:lnTo>
                <a:lnTo>
                  <a:pt x="1304175" y="274281"/>
                </a:lnTo>
                <a:lnTo>
                  <a:pt x="1332496" y="253377"/>
                </a:lnTo>
                <a:lnTo>
                  <a:pt x="1425803" y="120523"/>
                </a:lnTo>
                <a:lnTo>
                  <a:pt x="1428902" y="117944"/>
                </a:lnTo>
                <a:lnTo>
                  <a:pt x="1440383" y="108419"/>
                </a:lnTo>
                <a:lnTo>
                  <a:pt x="1470837" y="83159"/>
                </a:lnTo>
                <a:lnTo>
                  <a:pt x="1519199" y="11849"/>
                </a:lnTo>
                <a:close/>
              </a:path>
            </a:pathLst>
          </a:custGeom>
          <a:solidFill>
            <a:srgbClr val="009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03933" y="4386403"/>
            <a:ext cx="110489" cy="1273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latin typeface="Arial"/>
                <a:cs typeface="Arial"/>
              </a:rPr>
              <a:t>35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600" spc="-25" dirty="0">
                <a:latin typeface="Arial"/>
                <a:cs typeface="Arial"/>
              </a:rPr>
              <a:t>30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600" spc="-25" dirty="0">
                <a:latin typeface="Arial"/>
                <a:cs typeface="Arial"/>
              </a:rPr>
              <a:t>25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600" spc="-25" dirty="0">
                <a:latin typeface="Arial"/>
                <a:cs typeface="Arial"/>
              </a:rPr>
              <a:t>20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600" spc="-25" dirty="0">
                <a:latin typeface="Arial"/>
                <a:cs typeface="Arial"/>
              </a:rPr>
              <a:t>15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600" spc="-25" dirty="0">
                <a:latin typeface="Arial"/>
                <a:cs typeface="Arial"/>
              </a:rPr>
              <a:t>10</a:t>
            </a:r>
            <a:endParaRPr sz="600">
              <a:latin typeface="Arial"/>
              <a:cs typeface="Arial"/>
            </a:endParaRPr>
          </a:p>
          <a:p>
            <a:pPr marL="54610">
              <a:lnSpc>
                <a:spcPct val="100000"/>
              </a:lnSpc>
              <a:spcBef>
                <a:spcPts val="580"/>
              </a:spcBef>
            </a:pPr>
            <a:r>
              <a:rPr sz="600" spc="-5" dirty="0">
                <a:latin typeface="Arial"/>
                <a:cs typeface="Arial"/>
              </a:rPr>
              <a:t>5</a:t>
            </a:r>
            <a:endParaRPr sz="600">
              <a:latin typeface="Arial"/>
              <a:cs typeface="Arial"/>
            </a:endParaRPr>
          </a:p>
          <a:p>
            <a:pPr marL="54610">
              <a:lnSpc>
                <a:spcPct val="100000"/>
              </a:lnSpc>
              <a:spcBef>
                <a:spcPts val="580"/>
              </a:spcBef>
            </a:pPr>
            <a:r>
              <a:rPr sz="600" spc="-5" dirty="0"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1299" y="5608651"/>
            <a:ext cx="2371725" cy="395605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231140" algn="ctr">
              <a:lnSpc>
                <a:spcPct val="100000"/>
              </a:lnSpc>
              <a:spcBef>
                <a:spcPts val="359"/>
              </a:spcBef>
              <a:tabLst>
                <a:tab pos="430530" algn="l"/>
                <a:tab pos="657860" algn="l"/>
                <a:tab pos="896619" algn="l"/>
                <a:tab pos="1114425" algn="l"/>
                <a:tab pos="1343025" algn="l"/>
                <a:tab pos="1571625" algn="l"/>
                <a:tab pos="1801495" algn="l"/>
                <a:tab pos="2028825" algn="l"/>
                <a:tab pos="2256790" algn="l"/>
              </a:tabLst>
            </a:pPr>
            <a:r>
              <a:rPr sz="600" spc="-50" dirty="0">
                <a:latin typeface="Arial"/>
                <a:cs typeface="Arial"/>
              </a:rPr>
              <a:t>0</a:t>
            </a:r>
            <a:r>
              <a:rPr sz="600" dirty="0">
                <a:latin typeface="Arial"/>
                <a:cs typeface="Arial"/>
              </a:rPr>
              <a:t>	</a:t>
            </a:r>
            <a:r>
              <a:rPr sz="600" spc="-25" dirty="0">
                <a:latin typeface="Arial"/>
                <a:cs typeface="Arial"/>
              </a:rPr>
              <a:t>10</a:t>
            </a:r>
            <a:r>
              <a:rPr sz="600" dirty="0">
                <a:latin typeface="Arial"/>
                <a:cs typeface="Arial"/>
              </a:rPr>
              <a:t>	</a:t>
            </a:r>
            <a:r>
              <a:rPr sz="600" spc="-25" dirty="0">
                <a:latin typeface="Arial"/>
                <a:cs typeface="Arial"/>
              </a:rPr>
              <a:t>20</a:t>
            </a:r>
            <a:r>
              <a:rPr sz="600" dirty="0">
                <a:latin typeface="Arial"/>
                <a:cs typeface="Arial"/>
              </a:rPr>
              <a:t>	</a:t>
            </a:r>
            <a:r>
              <a:rPr sz="600" spc="-25" dirty="0">
                <a:latin typeface="Arial"/>
                <a:cs typeface="Arial"/>
              </a:rPr>
              <a:t>30</a:t>
            </a:r>
            <a:r>
              <a:rPr sz="600" dirty="0">
                <a:latin typeface="Arial"/>
                <a:cs typeface="Arial"/>
              </a:rPr>
              <a:t>	</a:t>
            </a:r>
            <a:r>
              <a:rPr sz="600" spc="-25" dirty="0">
                <a:latin typeface="Arial"/>
                <a:cs typeface="Arial"/>
              </a:rPr>
              <a:t>40</a:t>
            </a:r>
            <a:r>
              <a:rPr sz="600" dirty="0">
                <a:latin typeface="Arial"/>
                <a:cs typeface="Arial"/>
              </a:rPr>
              <a:t>	</a:t>
            </a:r>
            <a:r>
              <a:rPr sz="600" spc="-25" dirty="0">
                <a:latin typeface="Arial"/>
                <a:cs typeface="Arial"/>
              </a:rPr>
              <a:t>50</a:t>
            </a:r>
            <a:r>
              <a:rPr sz="600" dirty="0">
                <a:latin typeface="Arial"/>
                <a:cs typeface="Arial"/>
              </a:rPr>
              <a:t>	</a:t>
            </a:r>
            <a:r>
              <a:rPr sz="600" spc="-25" dirty="0">
                <a:latin typeface="Arial"/>
                <a:cs typeface="Arial"/>
              </a:rPr>
              <a:t>60</a:t>
            </a:r>
            <a:r>
              <a:rPr sz="600" dirty="0">
                <a:latin typeface="Arial"/>
                <a:cs typeface="Arial"/>
              </a:rPr>
              <a:t>	</a:t>
            </a:r>
            <a:r>
              <a:rPr sz="600" spc="-25" dirty="0">
                <a:latin typeface="Arial"/>
                <a:cs typeface="Arial"/>
              </a:rPr>
              <a:t>70</a:t>
            </a:r>
            <a:r>
              <a:rPr sz="600" dirty="0">
                <a:latin typeface="Arial"/>
                <a:cs typeface="Arial"/>
              </a:rPr>
              <a:t>	</a:t>
            </a:r>
            <a:r>
              <a:rPr sz="600" spc="-25" dirty="0">
                <a:latin typeface="Arial"/>
                <a:cs typeface="Arial"/>
              </a:rPr>
              <a:t>80</a:t>
            </a:r>
            <a:r>
              <a:rPr sz="600" dirty="0">
                <a:latin typeface="Arial"/>
                <a:cs typeface="Arial"/>
              </a:rPr>
              <a:t>	</a:t>
            </a:r>
            <a:r>
              <a:rPr sz="600" spc="-25" dirty="0">
                <a:latin typeface="Arial"/>
                <a:cs typeface="Arial"/>
              </a:rPr>
              <a:t>90</a:t>
            </a:r>
            <a:endParaRPr sz="600">
              <a:latin typeface="Arial"/>
              <a:cs typeface="Arial"/>
            </a:endParaRPr>
          </a:p>
          <a:p>
            <a:pPr marL="210185" algn="ctr">
              <a:lnSpc>
                <a:spcPct val="100000"/>
              </a:lnSpc>
              <a:spcBef>
                <a:spcPts val="254"/>
              </a:spcBef>
            </a:pPr>
            <a:r>
              <a:rPr sz="600" dirty="0">
                <a:latin typeface="Arial"/>
                <a:cs typeface="Arial"/>
              </a:rPr>
              <a:t>Inder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diameter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62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1299" y="4036567"/>
            <a:ext cx="897255" cy="331470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700" dirty="0">
                <a:latin typeface="Arial"/>
                <a:cs typeface="Arial"/>
              </a:rPr>
              <a:t>Maks.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kabelantal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rør: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600" dirty="0">
                <a:latin typeface="Arial"/>
                <a:cs typeface="Arial"/>
              </a:rPr>
              <a:t>Maks.</a:t>
            </a:r>
            <a:r>
              <a:rPr sz="600" spc="-4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kabler</a:t>
            </a:r>
            <a:endParaRPr sz="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59299" y="4376298"/>
            <a:ext cx="10775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Actassi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dobbeltkabler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må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ikke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trækkes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rør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hvis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følgende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20" dirty="0">
                <a:latin typeface="Arial"/>
                <a:cs typeface="Arial"/>
              </a:rPr>
              <a:t>ikke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overholdes:</a:t>
            </a:r>
            <a:endParaRPr sz="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59299" y="4782672"/>
            <a:ext cx="996950" cy="43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600" spc="-30" dirty="0">
                <a:latin typeface="Arial"/>
                <a:cs typeface="Arial"/>
              </a:rPr>
              <a:t>Rør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er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maks.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50%</a:t>
            </a:r>
            <a:r>
              <a:rPr sz="600" spc="-10" dirty="0">
                <a:latin typeface="Arial"/>
                <a:cs typeface="Arial"/>
              </a:rPr>
              <a:t> fyldt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Længde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på rør er maks. 3 </a:t>
            </a:r>
            <a:r>
              <a:rPr sz="600" spc="-50" dirty="0">
                <a:latin typeface="Arial"/>
                <a:cs typeface="Arial"/>
              </a:rPr>
              <a:t>m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spc="-30" dirty="0">
                <a:latin typeface="Arial"/>
                <a:cs typeface="Arial"/>
              </a:rPr>
              <a:t>Rør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har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maks.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2</a:t>
            </a:r>
            <a:r>
              <a:rPr sz="600" spc="-10" dirty="0">
                <a:latin typeface="Arial"/>
                <a:cs typeface="Arial"/>
              </a:rPr>
              <a:t> bløde</a:t>
            </a:r>
            <a:r>
              <a:rPr sz="600" spc="20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bøjninger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58900" y="4613168"/>
            <a:ext cx="2069464" cy="1011555"/>
            <a:chOff x="558900" y="4613168"/>
            <a:chExt cx="2069464" cy="1011555"/>
          </a:xfrm>
        </p:grpSpPr>
        <p:sp>
          <p:nvSpPr>
            <p:cNvPr id="15" name="object 15"/>
            <p:cNvSpPr/>
            <p:nvPr/>
          </p:nvSpPr>
          <p:spPr>
            <a:xfrm>
              <a:off x="558900" y="5440056"/>
              <a:ext cx="2069464" cy="0"/>
            </a:xfrm>
            <a:custGeom>
              <a:avLst/>
              <a:gdLst/>
              <a:ahLst/>
              <a:cxnLst/>
              <a:rect l="l" t="t" r="r" b="b"/>
              <a:pathLst>
                <a:path w="2069464">
                  <a:moveTo>
                    <a:pt x="0" y="0"/>
                  </a:moveTo>
                  <a:lnTo>
                    <a:pt x="2069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58900" y="5273543"/>
              <a:ext cx="2069464" cy="0"/>
            </a:xfrm>
            <a:custGeom>
              <a:avLst/>
              <a:gdLst/>
              <a:ahLst/>
              <a:cxnLst/>
              <a:rect l="l" t="t" r="r" b="b"/>
              <a:pathLst>
                <a:path w="2069464">
                  <a:moveTo>
                    <a:pt x="0" y="0"/>
                  </a:moveTo>
                  <a:lnTo>
                    <a:pt x="2069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58900" y="5108840"/>
              <a:ext cx="2069464" cy="0"/>
            </a:xfrm>
            <a:custGeom>
              <a:avLst/>
              <a:gdLst/>
              <a:ahLst/>
              <a:cxnLst/>
              <a:rect l="l" t="t" r="r" b="b"/>
              <a:pathLst>
                <a:path w="2069464">
                  <a:moveTo>
                    <a:pt x="0" y="0"/>
                  </a:moveTo>
                  <a:lnTo>
                    <a:pt x="2069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58900" y="4945054"/>
              <a:ext cx="2069464" cy="0"/>
            </a:xfrm>
            <a:custGeom>
              <a:avLst/>
              <a:gdLst/>
              <a:ahLst/>
              <a:cxnLst/>
              <a:rect l="l" t="t" r="r" b="b"/>
              <a:pathLst>
                <a:path w="2069464">
                  <a:moveTo>
                    <a:pt x="0" y="0"/>
                  </a:moveTo>
                  <a:lnTo>
                    <a:pt x="2069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58900" y="4779458"/>
              <a:ext cx="2069464" cy="0"/>
            </a:xfrm>
            <a:custGeom>
              <a:avLst/>
              <a:gdLst/>
              <a:ahLst/>
              <a:cxnLst/>
              <a:rect l="l" t="t" r="r" b="b"/>
              <a:pathLst>
                <a:path w="2069464">
                  <a:moveTo>
                    <a:pt x="0" y="0"/>
                  </a:moveTo>
                  <a:lnTo>
                    <a:pt x="2069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58900" y="4614755"/>
              <a:ext cx="2069464" cy="0"/>
            </a:xfrm>
            <a:custGeom>
              <a:avLst/>
              <a:gdLst/>
              <a:ahLst/>
              <a:cxnLst/>
              <a:rect l="l" t="t" r="r" b="b"/>
              <a:pathLst>
                <a:path w="2069464">
                  <a:moveTo>
                    <a:pt x="0" y="0"/>
                  </a:moveTo>
                  <a:lnTo>
                    <a:pt x="2069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58900" y="5606545"/>
              <a:ext cx="2069464" cy="0"/>
            </a:xfrm>
            <a:custGeom>
              <a:avLst/>
              <a:gdLst/>
              <a:ahLst/>
              <a:cxnLst/>
              <a:rect l="l" t="t" r="r" b="b"/>
              <a:pathLst>
                <a:path w="2069464">
                  <a:moveTo>
                    <a:pt x="0" y="0"/>
                  </a:moveTo>
                  <a:lnTo>
                    <a:pt x="2069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77576" y="560655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799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04242" y="560655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799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30883" y="560655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799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257523" y="560655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799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84163" y="560655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799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710828" y="560655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799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937468" y="560655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799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164109" y="560655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799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390774" y="560655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799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617415" y="560655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799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558900" y="4448241"/>
            <a:ext cx="2069464" cy="0"/>
          </a:xfrm>
          <a:custGeom>
            <a:avLst/>
            <a:gdLst/>
            <a:ahLst/>
            <a:cxnLst/>
            <a:rect l="l" t="t" r="r" b="b"/>
            <a:pathLst>
              <a:path w="2069464">
                <a:moveTo>
                  <a:pt x="0" y="0"/>
                </a:moveTo>
                <a:lnTo>
                  <a:pt x="20690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63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306" y="862901"/>
            <a:ext cx="1717675" cy="226631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8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En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overvejende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del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datanetværk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installeres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uskærmede.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skærmede netværk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får </a:t>
            </a:r>
            <a:r>
              <a:rPr sz="700" dirty="0">
                <a:latin typeface="Arial"/>
                <a:cs typeface="Arial"/>
              </a:rPr>
              <a:t>stigende</a:t>
            </a:r>
            <a:r>
              <a:rPr sz="700" spc="-10" dirty="0">
                <a:latin typeface="Arial"/>
                <a:cs typeface="Arial"/>
              </a:rPr>
              <a:t> betydning,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eftersom:</a:t>
            </a:r>
            <a:endParaRPr sz="700">
              <a:latin typeface="Arial"/>
              <a:cs typeface="Arial"/>
            </a:endParaRPr>
          </a:p>
          <a:p>
            <a:pPr marL="120650" marR="90170" indent="-108585">
              <a:lnSpc>
                <a:spcPts val="8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skærmen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giver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bedre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beskyttelse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nuværende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fremtidige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forstyrrelser</a:t>
            </a:r>
            <a:endParaRPr sz="700">
              <a:latin typeface="Arial"/>
              <a:cs typeface="Arial"/>
            </a:endParaRPr>
          </a:p>
          <a:p>
            <a:pPr marL="120650" marR="248285" indent="-108585">
              <a:lnSpc>
                <a:spcPts val="8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skærmen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mindsker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udstråling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dermed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muligheden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aflytning</a:t>
            </a:r>
            <a:endParaRPr sz="700">
              <a:latin typeface="Arial"/>
              <a:cs typeface="Arial"/>
            </a:endParaRPr>
          </a:p>
          <a:p>
            <a:pPr marL="120650" marR="30480" indent="-108585">
              <a:lnSpc>
                <a:spcPts val="8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skærmen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øger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mulighederne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-10" dirty="0">
                <a:latin typeface="Arial"/>
                <a:cs typeface="Arial"/>
              </a:rPr>
              <a:t> høj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sikker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overføringshastighed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også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fremtiden</a:t>
            </a:r>
            <a:endParaRPr sz="700">
              <a:latin typeface="Arial"/>
              <a:cs typeface="Arial"/>
            </a:endParaRPr>
          </a:p>
          <a:p>
            <a:pPr marL="120650" marR="147955" indent="-108585">
              <a:lnSpc>
                <a:spcPts val="8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meromkostninger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nyinstallation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begrænset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sammenlignet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omkostninger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eventuel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udskiftning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senere.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819"/>
              </a:lnSpc>
              <a:spcBef>
                <a:spcPts val="740"/>
              </a:spcBef>
            </a:pPr>
            <a:r>
              <a:rPr sz="700" dirty="0">
                <a:latin typeface="Arial"/>
                <a:cs typeface="Arial"/>
              </a:rPr>
              <a:t>Der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to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forskellige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skærmningstyper:</a:t>
            </a:r>
            <a:endParaRPr sz="700">
              <a:latin typeface="Arial"/>
              <a:cs typeface="Arial"/>
            </a:endParaRPr>
          </a:p>
          <a:p>
            <a:pPr marL="120650" marR="5080" indent="-108585">
              <a:lnSpc>
                <a:spcPts val="800"/>
              </a:lnSpc>
              <a:spcBef>
                <a:spcPts val="4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folieskærm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beskytter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højfrekvente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datasignaler</a:t>
            </a:r>
            <a:endParaRPr sz="700">
              <a:latin typeface="Arial"/>
              <a:cs typeface="Arial"/>
            </a:endParaRPr>
          </a:p>
          <a:p>
            <a:pPr marL="120650" marR="48260" indent="-108585">
              <a:lnSpc>
                <a:spcPts val="8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fletskærm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beskytter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lavfrekvente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datasignaler.</a:t>
            </a:r>
            <a:endParaRPr sz="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19269" y="856145"/>
            <a:ext cx="1719580" cy="2367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819"/>
              </a:lnSpc>
              <a:spcBef>
                <a:spcPts val="100"/>
              </a:spcBef>
            </a:pPr>
            <a:r>
              <a:rPr sz="700" spc="45" dirty="0">
                <a:solidFill>
                  <a:srgbClr val="009735"/>
                </a:solidFill>
                <a:latin typeface="Calibri"/>
                <a:cs typeface="Calibri"/>
              </a:rPr>
              <a:t>Ulemper </a:t>
            </a:r>
            <a:r>
              <a:rPr sz="700" spc="55" dirty="0">
                <a:solidFill>
                  <a:srgbClr val="009735"/>
                </a:solidFill>
                <a:latin typeface="Calibri"/>
                <a:cs typeface="Calibri"/>
              </a:rPr>
              <a:t>ved</a:t>
            </a:r>
            <a:r>
              <a:rPr sz="700" spc="45" dirty="0">
                <a:solidFill>
                  <a:srgbClr val="009735"/>
                </a:solidFill>
                <a:latin typeface="Calibri"/>
                <a:cs typeface="Calibri"/>
              </a:rPr>
              <a:t> uskærmet</a:t>
            </a:r>
            <a:r>
              <a:rPr sz="700" spc="5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009735"/>
                </a:solidFill>
                <a:latin typeface="Calibri"/>
                <a:cs typeface="Calibri"/>
              </a:rPr>
              <a:t>Cat.6A</a:t>
            </a:r>
            <a:endParaRPr sz="700">
              <a:latin typeface="Calibri"/>
              <a:cs typeface="Calibri"/>
            </a:endParaRPr>
          </a:p>
          <a:p>
            <a:pPr marL="12700" marR="5080" algn="just">
              <a:lnSpc>
                <a:spcPts val="8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Når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arbejder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Cat.6A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kan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transmitere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båndbredde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10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Gbps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stilles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store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krav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selve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kablet.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Kablet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støjer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sig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selv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(krydstale/NEXT).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Denne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støj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have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indflydelse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nær-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liggende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netværkskabler,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blive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påvirket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denne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fremmede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støj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(Alien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Next/Alien</a:t>
            </a:r>
            <a:r>
              <a:rPr sz="700" spc="2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Crosstalk).</a:t>
            </a:r>
            <a:r>
              <a:rPr sz="700" spc="2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Uskærmede</a:t>
            </a:r>
            <a:r>
              <a:rPr sz="700" spc="26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kab-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immune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denne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støj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kablets</a:t>
            </a:r>
            <a:r>
              <a:rPr sz="700" spc="3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transmissions</a:t>
            </a:r>
            <a:r>
              <a:rPr sz="700" spc="4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båndbredde</a:t>
            </a:r>
            <a:r>
              <a:rPr sz="700" spc="4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kan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ødelægges.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skærmede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løsning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kan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bedre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håndtere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problemer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ANEXT.</a:t>
            </a:r>
            <a:endParaRPr sz="700">
              <a:latin typeface="Arial"/>
              <a:cs typeface="Arial"/>
            </a:endParaRPr>
          </a:p>
          <a:p>
            <a:pPr marL="12700" marR="5080" algn="just">
              <a:lnSpc>
                <a:spcPts val="800"/>
              </a:lnSpc>
              <a:spcBef>
                <a:spcPts val="800"/>
              </a:spcBef>
            </a:pPr>
            <a:r>
              <a:rPr sz="700" dirty="0">
                <a:latin typeface="Arial"/>
                <a:cs typeface="Arial"/>
              </a:rPr>
              <a:t>Man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sikre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uskærmet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påvirkes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ANEXT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problemer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teste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Alien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Crosstalk.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førende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instrumenter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specielle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testkit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Alien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Cross-</a:t>
            </a:r>
            <a:r>
              <a:rPr sz="700" spc="-10" dirty="0">
                <a:latin typeface="Arial"/>
                <a:cs typeface="Arial"/>
              </a:rPr>
              <a:t>test.</a:t>
            </a:r>
            <a:endParaRPr sz="700">
              <a:latin typeface="Arial"/>
              <a:cs typeface="Arial"/>
            </a:endParaRPr>
          </a:p>
          <a:p>
            <a:pPr marL="12700" marR="6350" algn="just">
              <a:lnSpc>
                <a:spcPts val="800"/>
              </a:lnSpc>
              <a:spcBef>
                <a:spcPts val="800"/>
              </a:spcBef>
            </a:pPr>
            <a:r>
              <a:rPr sz="700" dirty="0">
                <a:latin typeface="Arial"/>
                <a:cs typeface="Arial"/>
              </a:rPr>
              <a:t>Nedenstående</a:t>
            </a:r>
            <a:r>
              <a:rPr sz="700" spc="2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tabel</a:t>
            </a:r>
            <a:r>
              <a:rPr sz="700" spc="2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viser</a:t>
            </a:r>
            <a:r>
              <a:rPr sz="700" spc="2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forskellen</a:t>
            </a:r>
            <a:r>
              <a:rPr sz="700" spc="254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på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anvendelse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skærmet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uskærmet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løs-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ning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Cat.6A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installationer.</a:t>
            </a:r>
            <a:endParaRPr sz="7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95998" y="4030853"/>
          <a:ext cx="3522344" cy="1520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0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1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3510">
                <a:tc gridSpan="2">
                  <a:txBody>
                    <a:bodyPr/>
                    <a:lstStyle/>
                    <a:p>
                      <a:pPr marL="139636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Cat.6A</a:t>
                      </a:r>
                      <a:r>
                        <a:rPr sz="700" spc="3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U/UTP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CL-</a:t>
                      </a:r>
                      <a:r>
                        <a:rPr sz="700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MX</a:t>
                      </a:r>
                      <a:r>
                        <a:rPr sz="700" spc="2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Cat.6A</a:t>
                      </a:r>
                      <a:r>
                        <a:rPr sz="700" spc="2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F/FTP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solidFill>
                      <a:srgbClr val="0097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Dimension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mm.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9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mm.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7,2</a:t>
                      </a:r>
                      <a:r>
                        <a:rPr sz="7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mm.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5560" marR="205740">
                        <a:lnSpc>
                          <a:spcPct val="111100"/>
                        </a:lnSpc>
                        <a:spcBef>
                          <a:spcPts val="40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Jording</a:t>
                      </a:r>
                      <a:r>
                        <a:rPr sz="6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af</a:t>
                      </a:r>
                      <a:r>
                        <a:rPr sz="600" spc="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rack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6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stabilt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jord</a:t>
                      </a:r>
                      <a:r>
                        <a:rPr sz="6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poti-</a:t>
                      </a:r>
                      <a:r>
                        <a:rPr sz="6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entiale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Ja /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Nej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778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Ja /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Ja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778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Bøjningsradius</a:t>
                      </a:r>
                      <a:r>
                        <a:rPr sz="6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under</a:t>
                      </a:r>
                      <a:r>
                        <a:rPr sz="6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installation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7,2</a:t>
                      </a:r>
                      <a:r>
                        <a:rPr sz="7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cm.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5,6</a:t>
                      </a:r>
                      <a:r>
                        <a:rPr sz="7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cm.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Bøjningsradius fast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installeret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3,6</a:t>
                      </a:r>
                      <a:r>
                        <a:rPr sz="7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cm.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2,9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cm.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Separationsklasse</a:t>
                      </a:r>
                      <a:r>
                        <a:rPr sz="6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A,</a:t>
                      </a:r>
                      <a:r>
                        <a:rPr sz="6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B,</a:t>
                      </a:r>
                      <a:r>
                        <a:rPr sz="6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6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eller</a:t>
                      </a:r>
                      <a:r>
                        <a:rPr sz="6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0" dirty="0">
                          <a:latin typeface="Arial"/>
                          <a:cs typeface="Arial"/>
                        </a:rPr>
                        <a:t>D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C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C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Alien</a:t>
                      </a:r>
                      <a:r>
                        <a:rPr sz="6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Cross</a:t>
                      </a:r>
                      <a:r>
                        <a:rPr sz="6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talktest</a:t>
                      </a:r>
                      <a:r>
                        <a:rPr sz="60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nødvendig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Ja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Nej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Fyldningsgrad</a:t>
                      </a:r>
                      <a:r>
                        <a:rPr sz="600" spc="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600" spc="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føringsveje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100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%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85</a:t>
                      </a:r>
                      <a:r>
                        <a:rPr sz="7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%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Snoning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af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par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gange/cm.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gang/cm.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Monteringshastighed</a:t>
                      </a:r>
                      <a:r>
                        <a:rPr sz="600" spc="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600" spc="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60" dirty="0">
                          <a:latin typeface="Arial"/>
                          <a:cs typeface="Arial"/>
                        </a:rPr>
                        <a:t>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100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%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45</a:t>
                      </a:r>
                      <a:r>
                        <a:rPr sz="7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%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3299" y="264717"/>
            <a:ext cx="29197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80" dirty="0"/>
              <a:t>Fordelene</a:t>
            </a:r>
            <a:r>
              <a:rPr sz="1400" spc="125" dirty="0"/>
              <a:t> </a:t>
            </a:r>
            <a:r>
              <a:rPr sz="1400" spc="95" dirty="0"/>
              <a:t>ved</a:t>
            </a:r>
            <a:r>
              <a:rPr sz="1400" spc="125" dirty="0"/>
              <a:t> </a:t>
            </a:r>
            <a:r>
              <a:rPr sz="1400" dirty="0"/>
              <a:t>et</a:t>
            </a:r>
            <a:r>
              <a:rPr sz="1400" spc="130" dirty="0"/>
              <a:t> </a:t>
            </a:r>
            <a:r>
              <a:rPr sz="1400" spc="80" dirty="0"/>
              <a:t>skærmet</a:t>
            </a:r>
            <a:r>
              <a:rPr sz="1400" spc="125" dirty="0"/>
              <a:t> </a:t>
            </a:r>
            <a:r>
              <a:rPr sz="1400" spc="65" dirty="0"/>
              <a:t>netværk</a:t>
            </a:r>
            <a:endParaRPr sz="1400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84144" y="3685044"/>
            <a:ext cx="972731" cy="27305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3951" y="3673856"/>
            <a:ext cx="960932" cy="242569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64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299" y="264717"/>
            <a:ext cx="21977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95" dirty="0"/>
              <a:t>Rigtig</a:t>
            </a:r>
            <a:r>
              <a:rPr sz="1400" spc="120" dirty="0"/>
              <a:t> </a:t>
            </a:r>
            <a:r>
              <a:rPr sz="1400" spc="55" dirty="0"/>
              <a:t>fremføring</a:t>
            </a:r>
            <a:r>
              <a:rPr sz="1400" spc="125" dirty="0"/>
              <a:t> </a:t>
            </a:r>
            <a:r>
              <a:rPr sz="1400" spc="55" dirty="0"/>
              <a:t>af</a:t>
            </a:r>
            <a:r>
              <a:rPr sz="1400" spc="125" dirty="0"/>
              <a:t> </a:t>
            </a:r>
            <a:r>
              <a:rPr sz="1400" spc="70" dirty="0"/>
              <a:t>kabler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311299" y="3112483"/>
            <a:ext cx="1687830" cy="217741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5244">
              <a:lnSpc>
                <a:spcPct val="104200"/>
              </a:lnSpc>
              <a:spcBef>
                <a:spcPts val="60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Ved</a:t>
            </a:r>
            <a:r>
              <a:rPr sz="800" spc="11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fremføring</a:t>
            </a:r>
            <a:r>
              <a:rPr sz="800" spc="114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af</a:t>
            </a:r>
            <a:r>
              <a:rPr sz="800" spc="114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kabler</a:t>
            </a:r>
            <a:r>
              <a:rPr sz="800" spc="114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i</a:t>
            </a:r>
            <a:r>
              <a:rPr sz="800" spc="114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føringsvej</a:t>
            </a:r>
            <a:r>
              <a:rPr sz="800" spc="2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anbefales</a:t>
            </a:r>
            <a:r>
              <a:rPr sz="800" spc="33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følgende:</a:t>
            </a:r>
            <a:endParaRPr sz="800">
              <a:latin typeface="Calibri"/>
              <a:cs typeface="Calibri"/>
            </a:endParaRPr>
          </a:p>
          <a:p>
            <a:pPr marL="120650" marR="139065" indent="-108585">
              <a:lnSpc>
                <a:spcPts val="1000"/>
              </a:lnSpc>
              <a:spcBef>
                <a:spcPts val="4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Brug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ikke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plastkabelbøjler.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Hvis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anvendes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som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supplement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på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korte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strækninger:</a:t>
            </a:r>
            <a:endParaRPr sz="700">
              <a:latin typeface="Arial"/>
              <a:cs typeface="Arial"/>
            </a:endParaRPr>
          </a:p>
          <a:p>
            <a:pPr marL="170180" lvl="1" indent="-50165">
              <a:lnSpc>
                <a:spcPct val="100000"/>
              </a:lnSpc>
              <a:spcBef>
                <a:spcPts val="100"/>
              </a:spcBef>
              <a:buChar char="-"/>
              <a:tabLst>
                <a:tab pos="170815" algn="l"/>
              </a:tabLst>
            </a:pPr>
            <a:r>
              <a:rPr sz="700" spc="-10" dirty="0">
                <a:latin typeface="Arial"/>
                <a:cs typeface="Arial"/>
              </a:rPr>
              <a:t>Maks.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fem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meter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strækning</a:t>
            </a:r>
            <a:endParaRPr sz="700">
              <a:latin typeface="Arial"/>
              <a:cs typeface="Arial"/>
            </a:endParaRPr>
          </a:p>
          <a:p>
            <a:pPr marL="170180" lvl="1" indent="-50165">
              <a:lnSpc>
                <a:spcPct val="100000"/>
              </a:lnSpc>
              <a:spcBef>
                <a:spcPts val="160"/>
              </a:spcBef>
              <a:buChar char="-"/>
              <a:tabLst>
                <a:tab pos="170815" algn="l"/>
              </a:tabLst>
            </a:pPr>
            <a:r>
              <a:rPr sz="700" spc="-10" dirty="0">
                <a:latin typeface="Arial"/>
                <a:cs typeface="Arial"/>
              </a:rPr>
              <a:t>Maks.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25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cm.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 mellem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bøjler</a:t>
            </a:r>
            <a:endParaRPr sz="700">
              <a:latin typeface="Arial"/>
              <a:cs typeface="Arial"/>
            </a:endParaRPr>
          </a:p>
          <a:p>
            <a:pPr marL="120650" marR="459105" lvl="1">
              <a:lnSpc>
                <a:spcPct val="119100"/>
              </a:lnSpc>
              <a:buChar char="-"/>
              <a:tabLst>
                <a:tab pos="170815" algn="l"/>
              </a:tabLst>
            </a:pPr>
            <a:r>
              <a:rPr sz="700" spc="-10" dirty="0">
                <a:latin typeface="Arial"/>
                <a:cs typeface="Arial"/>
              </a:rPr>
              <a:t>Maks.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6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enkelte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 </a:t>
            </a:r>
            <a:r>
              <a:rPr sz="700" spc="-20" dirty="0">
                <a:latin typeface="Arial"/>
                <a:cs typeface="Arial"/>
              </a:rPr>
              <a:t>eller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3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dobbeltkabler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bøjlerne</a:t>
            </a:r>
            <a:endParaRPr sz="7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Font typeface="Arial"/>
              <a:buChar char="-"/>
            </a:pPr>
            <a:endParaRPr sz="850">
              <a:latin typeface="Arial"/>
              <a:cs typeface="Arial"/>
            </a:endParaRPr>
          </a:p>
          <a:p>
            <a:pPr marL="120650" marR="5715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Netværkskablerne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har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sin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egen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bakke/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spor.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For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yderligere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information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EN50174-</a:t>
            </a:r>
            <a:r>
              <a:rPr sz="700" spc="-25" dirty="0">
                <a:latin typeface="Arial"/>
                <a:cs typeface="Arial"/>
              </a:rPr>
              <a:t>2-</a:t>
            </a:r>
            <a:r>
              <a:rPr sz="700" spc="-20" dirty="0">
                <a:latin typeface="Arial"/>
                <a:cs typeface="Arial"/>
              </a:rPr>
              <a:t>2009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Brug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ikke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vandret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placerede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kabelstiger</a:t>
            </a:r>
            <a:endParaRPr sz="700">
              <a:latin typeface="Arial"/>
              <a:cs typeface="Arial"/>
            </a:endParaRPr>
          </a:p>
          <a:p>
            <a:pPr marL="120650" marR="2286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Brug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helst</a:t>
            </a:r>
            <a:r>
              <a:rPr sz="700" spc="-10" dirty="0">
                <a:latin typeface="Arial"/>
                <a:cs typeface="Arial"/>
              </a:rPr>
              <a:t> ikke gitterbakker, </a:t>
            </a:r>
            <a:r>
              <a:rPr sz="700" dirty="0">
                <a:latin typeface="Arial"/>
                <a:cs typeface="Arial"/>
              </a:rPr>
              <a:t>da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 </a:t>
            </a:r>
            <a:r>
              <a:rPr sz="700" spc="-20" dirty="0">
                <a:latin typeface="Arial"/>
                <a:cs typeface="Arial"/>
              </a:rPr>
              <a:t>store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bundter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stresse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kablerne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(Return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Loss</a:t>
            </a:r>
            <a:r>
              <a:rPr sz="700" spc="-20" dirty="0">
                <a:latin typeface="Arial"/>
                <a:cs typeface="Arial"/>
              </a:rPr>
              <a:t> fejl </a:t>
            </a:r>
            <a:r>
              <a:rPr sz="700" spc="-10" dirty="0">
                <a:latin typeface="Arial"/>
                <a:cs typeface="Arial"/>
              </a:rPr>
              <a:t>kan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opstå).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47299" y="3112483"/>
            <a:ext cx="1717675" cy="230441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248285">
              <a:lnSpc>
                <a:spcPct val="104200"/>
              </a:lnSpc>
              <a:spcBef>
                <a:spcPts val="60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Hvis</a:t>
            </a:r>
            <a:r>
              <a:rPr sz="800" spc="1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gitterbakker</a:t>
            </a:r>
            <a:r>
              <a:rPr sz="800" spc="1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anvendes</a:t>
            </a:r>
            <a:r>
              <a:rPr sz="800" spc="1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009735"/>
                </a:solidFill>
                <a:latin typeface="Calibri"/>
                <a:cs typeface="Calibri"/>
              </a:rPr>
              <a:t>skal</a:t>
            </a:r>
            <a:r>
              <a:rPr sz="800" spc="2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følgende</a:t>
            </a:r>
            <a:r>
              <a:rPr sz="800" spc="22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være</a:t>
            </a:r>
            <a:r>
              <a:rPr sz="800" spc="22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overholdt:</a:t>
            </a:r>
            <a:endParaRPr sz="800">
              <a:latin typeface="Calibri"/>
              <a:cs typeface="Calibri"/>
            </a:endParaRPr>
          </a:p>
          <a:p>
            <a:pPr marL="170180" indent="-50165">
              <a:lnSpc>
                <a:spcPct val="100000"/>
              </a:lnSpc>
              <a:spcBef>
                <a:spcPts val="140"/>
              </a:spcBef>
              <a:buChar char="-"/>
              <a:tabLst>
                <a:tab pos="170815" algn="l"/>
              </a:tabLst>
            </a:pPr>
            <a:r>
              <a:rPr sz="700" spc="-10" dirty="0">
                <a:latin typeface="Arial"/>
                <a:cs typeface="Arial"/>
              </a:rPr>
              <a:t>Maks.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5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højden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(bundtet)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eller</a:t>
            </a:r>
            <a:endParaRPr sz="700">
              <a:latin typeface="Arial"/>
              <a:cs typeface="Arial"/>
            </a:endParaRPr>
          </a:p>
          <a:p>
            <a:pPr marL="120650" marR="6985">
              <a:lnSpc>
                <a:spcPct val="119100"/>
              </a:lnSpc>
              <a:buChar char="-"/>
              <a:tabLst>
                <a:tab pos="170815" algn="l"/>
              </a:tabLst>
            </a:pPr>
            <a:r>
              <a:rPr sz="700" spc="-10" dirty="0">
                <a:latin typeface="Arial"/>
                <a:cs typeface="Arial"/>
              </a:rPr>
              <a:t>Maks.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7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højden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anvendelse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Schneider Electric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(Wibe)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gitterbakker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pga.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dobbelttrådede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bund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derved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bedre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beskyttelse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kabel.</a:t>
            </a:r>
            <a:endParaRPr sz="700">
              <a:latin typeface="Arial"/>
              <a:cs typeface="Arial"/>
            </a:endParaRPr>
          </a:p>
          <a:p>
            <a:pPr marL="120650" marR="226695">
              <a:lnSpc>
                <a:spcPct val="119100"/>
              </a:lnSpc>
            </a:pPr>
            <a:r>
              <a:rPr sz="700" spc="-20" dirty="0">
                <a:latin typeface="Arial"/>
                <a:cs typeface="Arial"/>
              </a:rPr>
              <a:t>Ved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større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antal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placeres</a:t>
            </a:r>
            <a:r>
              <a:rPr sz="700" spc="-25" dirty="0">
                <a:latin typeface="Arial"/>
                <a:cs typeface="Arial"/>
              </a:rPr>
              <a:t> 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dækplade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bunden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gitterbakken</a:t>
            </a:r>
            <a:endParaRPr sz="700">
              <a:latin typeface="Arial"/>
              <a:cs typeface="Arial"/>
            </a:endParaRPr>
          </a:p>
          <a:p>
            <a:pPr marL="120650" marR="20701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Schneider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Electric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anbefaler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perforerede/lukkede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bakker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pga.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bedre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EMC </a:t>
            </a:r>
            <a:r>
              <a:rPr sz="700" dirty="0">
                <a:latin typeface="Arial"/>
                <a:cs typeface="Arial"/>
              </a:rPr>
              <a:t>beskyttelse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samt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bedre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kabelbeskyttelse.</a:t>
            </a:r>
            <a:endParaRPr sz="700">
              <a:latin typeface="Arial"/>
              <a:cs typeface="Arial"/>
            </a:endParaRPr>
          </a:p>
          <a:p>
            <a:pPr marL="120650" marR="508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Kabelgennemføringer under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lofter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bør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være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overdimensionerede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min.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50%</a:t>
            </a:r>
            <a:endParaRPr sz="700">
              <a:latin typeface="Arial"/>
              <a:cs typeface="Arial"/>
            </a:endParaRPr>
          </a:p>
          <a:p>
            <a:pPr marL="120650" marR="5588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35" dirty="0">
                <a:latin typeface="Arial"/>
                <a:cs typeface="Arial"/>
              </a:rPr>
              <a:t>Træk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aldrig</a:t>
            </a:r>
            <a:r>
              <a:rPr sz="700" spc="-10" dirty="0">
                <a:latin typeface="Arial"/>
                <a:cs typeface="Arial"/>
              </a:rPr>
              <a:t> stærkstrømskabler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PDS-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samme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spor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(henvisning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til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bekendtgørelsen).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22416" y="790415"/>
            <a:ext cx="3927475" cy="2109470"/>
            <a:chOff x="322416" y="790415"/>
            <a:chExt cx="3927475" cy="210947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8002" y="864003"/>
              <a:ext cx="3869994" cy="192182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24003" y="792002"/>
              <a:ext cx="3924300" cy="2106295"/>
            </a:xfrm>
            <a:custGeom>
              <a:avLst/>
              <a:gdLst/>
              <a:ahLst/>
              <a:cxnLst/>
              <a:rect l="l" t="t" r="r" b="b"/>
              <a:pathLst>
                <a:path w="3924300" h="210629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2034006"/>
                  </a:lnTo>
                  <a:lnTo>
                    <a:pt x="1124" y="2075629"/>
                  </a:lnTo>
                  <a:lnTo>
                    <a:pt x="8999" y="2097003"/>
                  </a:lnTo>
                  <a:lnTo>
                    <a:pt x="30373" y="2104877"/>
                  </a:lnTo>
                  <a:lnTo>
                    <a:pt x="71996" y="2106002"/>
                  </a:lnTo>
                  <a:lnTo>
                    <a:pt x="3923993" y="2106002"/>
                  </a:lnTo>
                </a:path>
                <a:path w="3924300" h="2106295">
                  <a:moveTo>
                    <a:pt x="3923993" y="0"/>
                  </a:moveTo>
                  <a:lnTo>
                    <a:pt x="71996" y="0"/>
                  </a:lnTo>
                </a:path>
              </a:pathLst>
            </a:custGeom>
            <a:ln w="3175">
              <a:solidFill>
                <a:srgbClr val="494C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565225" y="2126424"/>
            <a:ext cx="45910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maks.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25</a:t>
            </a:r>
            <a:r>
              <a:rPr sz="600" spc="-25" dirty="0">
                <a:latin typeface="Arial"/>
                <a:cs typeface="Arial"/>
              </a:rPr>
              <a:t> cm</a:t>
            </a:r>
            <a:endParaRPr sz="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78583" y="2535009"/>
            <a:ext cx="3740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maks.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5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spc="-50" dirty="0">
                <a:latin typeface="Arial"/>
                <a:cs typeface="Arial"/>
              </a:rPr>
              <a:t>m</a:t>
            </a:r>
            <a:endParaRPr sz="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04898" y="1717840"/>
            <a:ext cx="5219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maks.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6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kabler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65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299" y="3092163"/>
            <a:ext cx="1692275" cy="1943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Kabeltræk:</a:t>
            </a:r>
            <a:endParaRPr sz="800">
              <a:latin typeface="Calibri"/>
              <a:cs typeface="Calibri"/>
            </a:endParaRPr>
          </a:p>
          <a:p>
            <a:pPr marL="120650" marR="43180" indent="-108585">
              <a:lnSpc>
                <a:spcPts val="1000"/>
              </a:lnSpc>
              <a:spcBef>
                <a:spcPts val="4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Under </a:t>
            </a:r>
            <a:r>
              <a:rPr sz="700" dirty="0">
                <a:latin typeface="Arial"/>
                <a:cs typeface="Arial"/>
              </a:rPr>
              <a:t>oplægning</a:t>
            </a:r>
            <a:r>
              <a:rPr sz="700" spc="-10" dirty="0">
                <a:latin typeface="Arial"/>
                <a:cs typeface="Arial"/>
              </a:rPr>
              <a:t> bør kablerne lægges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ikke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trækkes</a:t>
            </a:r>
            <a:endParaRPr sz="700">
              <a:latin typeface="Arial"/>
              <a:cs typeface="Arial"/>
            </a:endParaRPr>
          </a:p>
          <a:p>
            <a:pPr marL="120650" marR="47625" indent="-108585">
              <a:lnSpc>
                <a:spcPts val="10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Kablerne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må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ikke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opstrappes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hårdt.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Strips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må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ikke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strammes,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brug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velcrostrips/bånd</a:t>
            </a:r>
            <a:endParaRPr sz="700">
              <a:latin typeface="Arial"/>
              <a:cs typeface="Arial"/>
            </a:endParaRPr>
          </a:p>
          <a:p>
            <a:pPr marL="120650" marR="230504" indent="-108585">
              <a:lnSpc>
                <a:spcPts val="10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Der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skal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klippes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meter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trækenden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efter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kabeltræk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pga.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eventuelle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beskadigelser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kabel</a:t>
            </a:r>
            <a:r>
              <a:rPr sz="700" spc="4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trækfasen.</a:t>
            </a:r>
            <a:endParaRPr sz="700">
              <a:latin typeface="Arial"/>
              <a:cs typeface="Arial"/>
            </a:endParaRPr>
          </a:p>
          <a:p>
            <a:pPr marL="120650" marR="5080" indent="-108585">
              <a:lnSpc>
                <a:spcPts val="10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Bøjningsradius under kabeltræk må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ikke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være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mindre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otte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x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diameter</a:t>
            </a:r>
            <a:endParaRPr sz="700">
              <a:latin typeface="Arial"/>
              <a:cs typeface="Arial"/>
            </a:endParaRPr>
          </a:p>
          <a:p>
            <a:pPr marL="120650" marR="13335" indent="-108585">
              <a:lnSpc>
                <a:spcPts val="10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Bøjningsradius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 installerede kabler </a:t>
            </a:r>
            <a:r>
              <a:rPr sz="700" spc="-25" dirty="0">
                <a:latin typeface="Arial"/>
                <a:cs typeface="Arial"/>
              </a:rPr>
              <a:t>må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ikke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være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mindre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fire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x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diameter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0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Kabellængden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må maks. være </a:t>
            </a:r>
            <a:r>
              <a:rPr sz="700" dirty="0">
                <a:latin typeface="Arial"/>
                <a:cs typeface="Arial"/>
              </a:rPr>
              <a:t>90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m.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1587" y="790415"/>
            <a:ext cx="3927475" cy="2109470"/>
            <a:chOff x="-1587" y="790415"/>
            <a:chExt cx="3927475" cy="21094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75658"/>
              <a:ext cx="3851651" cy="14101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792002"/>
              <a:ext cx="3924300" cy="2106295"/>
            </a:xfrm>
            <a:custGeom>
              <a:avLst/>
              <a:gdLst/>
              <a:ahLst/>
              <a:cxnLst/>
              <a:rect l="l" t="t" r="r" b="b"/>
              <a:pathLst>
                <a:path w="3924300" h="2106295">
                  <a:moveTo>
                    <a:pt x="0" y="2106002"/>
                  </a:moveTo>
                  <a:lnTo>
                    <a:pt x="3851997" y="2106002"/>
                  </a:lnTo>
                  <a:lnTo>
                    <a:pt x="3893620" y="2104877"/>
                  </a:lnTo>
                  <a:lnTo>
                    <a:pt x="3914994" y="2097003"/>
                  </a:lnTo>
                  <a:lnTo>
                    <a:pt x="3922869" y="2075629"/>
                  </a:lnTo>
                  <a:lnTo>
                    <a:pt x="3923993" y="2034006"/>
                  </a:lnTo>
                  <a:lnTo>
                    <a:pt x="3923993" y="71996"/>
                  </a:lnTo>
                  <a:lnTo>
                    <a:pt x="3922869" y="30373"/>
                  </a:lnTo>
                  <a:lnTo>
                    <a:pt x="3914994" y="8999"/>
                  </a:lnTo>
                  <a:lnTo>
                    <a:pt x="3893620" y="1124"/>
                  </a:lnTo>
                  <a:lnTo>
                    <a:pt x="3851997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494C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999" y="5890878"/>
            <a:ext cx="98425" cy="110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90"/>
              </a:lnSpc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66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47997" cy="61200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11299" y="251408"/>
            <a:ext cx="1965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95" dirty="0">
                <a:solidFill>
                  <a:srgbClr val="FFFFFF"/>
                </a:solidFill>
                <a:latin typeface="Calibri"/>
                <a:cs typeface="Calibri"/>
              </a:rPr>
              <a:t>Afprøvning</a:t>
            </a:r>
            <a:r>
              <a:rPr sz="18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70" dirty="0">
                <a:solidFill>
                  <a:srgbClr val="FFFFFF"/>
                </a:solidFill>
                <a:latin typeface="Calibri"/>
                <a:cs typeface="Calibri"/>
              </a:rPr>
              <a:t>og</a:t>
            </a:r>
            <a:r>
              <a:rPr sz="18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test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67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47997" cy="6120003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68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299" y="264717"/>
            <a:ext cx="15347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75" dirty="0"/>
              <a:t>Afprøvning </a:t>
            </a:r>
            <a:r>
              <a:rPr sz="1400" spc="130" dirty="0"/>
              <a:t>og</a:t>
            </a:r>
            <a:r>
              <a:rPr sz="1400" spc="80" dirty="0"/>
              <a:t> </a:t>
            </a:r>
            <a:r>
              <a:rPr sz="1400" spc="-20" dirty="0"/>
              <a:t>test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311299" y="843012"/>
            <a:ext cx="1719580" cy="435737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59"/>
              </a:spcBef>
            </a:pPr>
            <a:r>
              <a:rPr sz="800" spc="70" dirty="0">
                <a:solidFill>
                  <a:srgbClr val="009735"/>
                </a:solidFill>
                <a:latin typeface="Calibri"/>
                <a:cs typeface="Calibri"/>
              </a:rPr>
              <a:t>Hvad</a:t>
            </a: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indebærer</a:t>
            </a: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009735"/>
                </a:solidFill>
                <a:latin typeface="Calibri"/>
                <a:cs typeface="Calibri"/>
              </a:rPr>
              <a:t>afprøvning?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I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fleste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tilfælde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kabel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beskadiget,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tilslut-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ning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dårligt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udført.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Derfor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ud-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viklet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metoder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måle,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dokumentere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certificere</a:t>
            </a:r>
            <a:r>
              <a:rPr sz="700" spc="2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kablernes</a:t>
            </a:r>
            <a:r>
              <a:rPr sz="700" spc="2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konnektorernes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præstationer.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testrapport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også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nød-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vendig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for,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få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installationen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godkendt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henhold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eksempelvis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Cat.5e,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eller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Cat.6A.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Hvilke</a:t>
            </a:r>
            <a:r>
              <a:rPr sz="800" spc="15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krav</a:t>
            </a:r>
            <a:r>
              <a:rPr sz="800" spc="16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er</a:t>
            </a:r>
            <a:r>
              <a:rPr sz="800" spc="16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gældende?</a:t>
            </a:r>
            <a:endParaRPr sz="800">
              <a:latin typeface="Calibri"/>
              <a:cs typeface="Calibri"/>
            </a:endParaRPr>
          </a:p>
          <a:p>
            <a:pPr marL="12700" marR="635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Hver af de tidligere nævnte </a:t>
            </a:r>
            <a:r>
              <a:rPr sz="700" spc="-10" dirty="0">
                <a:latin typeface="Arial"/>
                <a:cs typeface="Arial"/>
              </a:rPr>
              <a:t>standardorga-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nisationer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(ISO,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TIA)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beskriver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kra-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vene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hvordan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kabelsystemet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skal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testes.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forskellige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standardorganisationers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krav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samme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formål,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nemlig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sikre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datasignaler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løbe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systemet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kan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transmitteres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problemfrit.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forskellige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årsager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 </a:t>
            </a:r>
            <a:r>
              <a:rPr sz="700" spc="-10" dirty="0">
                <a:latin typeface="Arial"/>
                <a:cs typeface="Arial"/>
              </a:rPr>
              <a:t>enkelte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forskelle</a:t>
            </a:r>
            <a:r>
              <a:rPr sz="700" dirty="0">
                <a:latin typeface="Arial"/>
                <a:cs typeface="Arial"/>
              </a:rPr>
              <a:t> på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hvordan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testen udføres </a:t>
            </a:r>
            <a:r>
              <a:rPr sz="700" dirty="0">
                <a:latin typeface="Arial"/>
                <a:cs typeface="Arial"/>
              </a:rPr>
              <a:t>alt</a:t>
            </a:r>
            <a:r>
              <a:rPr sz="700" spc="-10" dirty="0">
                <a:latin typeface="Arial"/>
                <a:cs typeface="Arial"/>
              </a:rPr>
              <a:t> efter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hvilken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standard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vælges.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Bygherrer,</a:t>
            </a:r>
            <a:r>
              <a:rPr sz="700" spc="4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rådgivende</a:t>
            </a:r>
            <a:r>
              <a:rPr sz="700" spc="4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ingeniører</a:t>
            </a:r>
            <a:r>
              <a:rPr sz="700" spc="45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eller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andre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have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holdning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hvilken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teststandard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anvendes,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hvorfor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vigtigt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få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dette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afstemt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inden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ka-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belsystemet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testes.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635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Den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enkelte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teststandard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indeholder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op-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lysninger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om,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hvilke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målinger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ud-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føres,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hvilke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grænseværdier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gæl-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dende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hver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måling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hvilket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frekvensområde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måles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i.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47299" y="840363"/>
            <a:ext cx="1717675" cy="1943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Linkdefinitioner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Et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link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sammensat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komponenter,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tilsammen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danner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signalvej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net-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værket.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ISO11801</a:t>
            </a:r>
            <a:r>
              <a:rPr sz="700" spc="2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EN50173</a:t>
            </a:r>
            <a:r>
              <a:rPr sz="700" spc="2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skelner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imellem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to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hovedtyper.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700" i="1" dirty="0">
                <a:solidFill>
                  <a:srgbClr val="494C53"/>
                </a:solidFill>
                <a:latin typeface="Arial"/>
                <a:cs typeface="Arial"/>
              </a:rPr>
              <a:t>Permanent</a:t>
            </a:r>
            <a:r>
              <a:rPr sz="700" i="1" spc="2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i="1" spc="-20" dirty="0">
                <a:solidFill>
                  <a:srgbClr val="494C53"/>
                </a:solidFill>
                <a:latin typeface="Arial"/>
                <a:cs typeface="Arial"/>
              </a:rPr>
              <a:t>Link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</a:pPr>
            <a:r>
              <a:rPr sz="700" spc="-20" dirty="0">
                <a:latin typeface="Arial"/>
                <a:cs typeface="Arial"/>
              </a:rPr>
              <a:t>Permanent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Link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omfatter</a:t>
            </a:r>
            <a:r>
              <a:rPr sz="700" dirty="0">
                <a:latin typeface="Arial"/>
                <a:cs typeface="Arial"/>
              </a:rPr>
              <a:t> den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faste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tion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konnektor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patchpanel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konnektor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5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vægudtag,</a:t>
            </a:r>
            <a:r>
              <a:rPr sz="700" spc="25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</a:t>
            </a:r>
            <a:r>
              <a:rPr sz="700" spc="25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selve</a:t>
            </a:r>
            <a:r>
              <a:rPr sz="700" spc="254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konnekteringen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hertil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50" dirty="0">
                <a:latin typeface="Arial"/>
                <a:cs typeface="Arial"/>
              </a:rPr>
              <a:t>=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fire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(to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konnektorsam-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linger,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stik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50" dirty="0">
                <a:latin typeface="Arial"/>
                <a:cs typeface="Arial"/>
              </a:rPr>
              <a:t>+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konnektor)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50" dirty="0">
                <a:latin typeface="Arial"/>
                <a:cs typeface="Arial"/>
              </a:rPr>
              <a:t>+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maks.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90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meter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kommunikationskabel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(”horisontalkabel”).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Desuden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linket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indeholde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såkaldt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konsolideringspunkt.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47299" y="3774850"/>
            <a:ext cx="1717675" cy="104076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54"/>
              </a:spcBef>
            </a:pPr>
            <a:r>
              <a:rPr sz="700" i="1" dirty="0">
                <a:solidFill>
                  <a:srgbClr val="494C53"/>
                </a:solidFill>
                <a:latin typeface="Arial"/>
                <a:cs typeface="Arial"/>
              </a:rPr>
              <a:t>Channel</a:t>
            </a:r>
            <a:r>
              <a:rPr sz="700" i="1" spc="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i="1" spc="-20" dirty="0">
                <a:solidFill>
                  <a:srgbClr val="494C53"/>
                </a:solidFill>
                <a:latin typeface="Arial"/>
                <a:cs typeface="Arial"/>
              </a:rPr>
              <a:t>Link</a:t>
            </a:r>
            <a:endParaRPr sz="700">
              <a:latin typeface="Arial"/>
              <a:cs typeface="Arial"/>
            </a:endParaRPr>
          </a:p>
          <a:p>
            <a:pPr marL="12700" marR="5080" algn="just">
              <a:lnSpc>
                <a:spcPts val="1000"/>
              </a:lnSpc>
              <a:spcBef>
                <a:spcPts val="55"/>
              </a:spcBef>
            </a:pPr>
            <a:r>
              <a:rPr sz="700" dirty="0">
                <a:latin typeface="Arial"/>
                <a:cs typeface="Arial"/>
              </a:rPr>
              <a:t>Channel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Link,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beskriver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forbindelsen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mellem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aktive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komponenter</a:t>
            </a:r>
            <a:r>
              <a:rPr sz="700" spc="1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såle-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des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også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omfatter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patchkablerne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mellem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patchpanel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hub/switch,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samt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patchkablet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imellem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vægudtag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og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pc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=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maks.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fire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konnek-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torer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+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maks.</a:t>
            </a:r>
            <a:r>
              <a:rPr sz="700" spc="-10" dirty="0">
                <a:latin typeface="Arial"/>
                <a:cs typeface="Arial"/>
              </a:rPr>
              <a:t> 90 </a:t>
            </a:r>
            <a:r>
              <a:rPr sz="700" spc="-30" dirty="0">
                <a:latin typeface="Arial"/>
                <a:cs typeface="Arial"/>
              </a:rPr>
              <a:t>meter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kommunikationskabel</a:t>
            </a:r>
            <a:endParaRPr sz="7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700" dirty="0">
                <a:latin typeface="Arial"/>
                <a:cs typeface="Arial"/>
              </a:rPr>
              <a:t>+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to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stk.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patchkabler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(maks.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10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meter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alt).</a:t>
            </a:r>
            <a:endParaRPr sz="7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75173" y="3009773"/>
            <a:ext cx="1483340" cy="45085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74519" y="4990465"/>
            <a:ext cx="1486103" cy="5461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161590" y="2874923"/>
            <a:ext cx="1689100" cy="861060"/>
          </a:xfrm>
          <a:prstGeom prst="rect">
            <a:avLst/>
          </a:prstGeom>
          <a:ln w="12174">
            <a:solidFill>
              <a:srgbClr val="00973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650">
              <a:latin typeface="Times New Roman"/>
              <a:cs typeface="Times New Roman"/>
            </a:endParaRPr>
          </a:p>
          <a:p>
            <a:pPr marL="69850">
              <a:lnSpc>
                <a:spcPct val="100000"/>
              </a:lnSpc>
            </a:pPr>
            <a:r>
              <a:rPr sz="600" i="1" dirty="0">
                <a:latin typeface="Calibri"/>
                <a:cs typeface="Calibri"/>
              </a:rPr>
              <a:t>Permanent</a:t>
            </a:r>
            <a:r>
              <a:rPr sz="600" i="1" spc="215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Link</a:t>
            </a:r>
            <a:r>
              <a:rPr sz="600" i="1" spc="22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(ekskl.</a:t>
            </a:r>
            <a:r>
              <a:rPr sz="600" i="1" spc="215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patch-</a:t>
            </a:r>
            <a:r>
              <a:rPr sz="600" i="1" spc="22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og</a:t>
            </a:r>
            <a:r>
              <a:rPr sz="600" i="1" spc="215" dirty="0">
                <a:latin typeface="Calibri"/>
                <a:cs typeface="Calibri"/>
              </a:rPr>
              <a:t> </a:t>
            </a:r>
            <a:r>
              <a:rPr sz="600" i="1" spc="-10" dirty="0">
                <a:latin typeface="Calibri"/>
                <a:cs typeface="Calibri"/>
              </a:rPr>
              <a:t>dropkabler)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61590" y="4883192"/>
            <a:ext cx="1689100" cy="861060"/>
          </a:xfrm>
          <a:prstGeom prst="rect">
            <a:avLst/>
          </a:prstGeom>
          <a:ln w="12174">
            <a:solidFill>
              <a:srgbClr val="00973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0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</a:pPr>
            <a:r>
              <a:rPr sz="600" i="1" spc="45" dirty="0">
                <a:latin typeface="Calibri"/>
                <a:cs typeface="Calibri"/>
              </a:rPr>
              <a:t>Channel</a:t>
            </a:r>
            <a:r>
              <a:rPr sz="600" i="1" spc="14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Link</a:t>
            </a:r>
            <a:r>
              <a:rPr sz="600" i="1" spc="145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(inkl.</a:t>
            </a:r>
            <a:r>
              <a:rPr sz="600" i="1" spc="145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patch-</a:t>
            </a:r>
            <a:r>
              <a:rPr sz="600" i="1" spc="140" dirty="0">
                <a:latin typeface="Calibri"/>
                <a:cs typeface="Calibri"/>
              </a:rPr>
              <a:t> </a:t>
            </a:r>
            <a:r>
              <a:rPr sz="600" i="1" dirty="0">
                <a:latin typeface="Calibri"/>
                <a:cs typeface="Calibri"/>
              </a:rPr>
              <a:t>og</a:t>
            </a:r>
            <a:r>
              <a:rPr sz="600" i="1" spc="145" dirty="0">
                <a:latin typeface="Calibri"/>
                <a:cs typeface="Calibri"/>
              </a:rPr>
              <a:t> </a:t>
            </a:r>
            <a:r>
              <a:rPr sz="600" i="1" spc="-10" dirty="0">
                <a:latin typeface="Calibri"/>
                <a:cs typeface="Calibri"/>
              </a:rPr>
              <a:t>dropkabler)</a:t>
            </a:r>
            <a:endParaRPr sz="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69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299" y="264717"/>
            <a:ext cx="138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/>
              <a:t>Testinstrumenter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383299" y="842585"/>
            <a:ext cx="1717675" cy="116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Der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findes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del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forskellige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fabrikanter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af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testinstrumenter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måling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strukturere-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kabelsystemer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markedet.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Danmark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kommer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mest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solgte,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samtidig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dem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vi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anbefaler,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Fluke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JDSU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Ideal.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neste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modeller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DSX-</a:t>
            </a:r>
            <a:r>
              <a:rPr sz="700" dirty="0">
                <a:latin typeface="Arial"/>
                <a:cs typeface="Arial"/>
              </a:rPr>
              <a:t>serien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Fluke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LanTEK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II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serien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Ideal.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tale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</a:t>
            </a:r>
            <a:r>
              <a:rPr sz="700" spc="-25" dirty="0">
                <a:latin typeface="Arial"/>
                <a:cs typeface="Arial"/>
              </a:rPr>
              <a:t> in-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strumenter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som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lette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anvende,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som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desuden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giver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dig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gode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råd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fejlsøgning.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19262" y="842852"/>
            <a:ext cx="1717675" cy="116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spc="-50" dirty="0">
                <a:latin typeface="Arial"/>
                <a:cs typeface="Arial"/>
              </a:rPr>
              <a:t>En</a:t>
            </a:r>
            <a:r>
              <a:rPr sz="700" dirty="0">
                <a:latin typeface="Arial"/>
                <a:cs typeface="Arial"/>
              </a:rPr>
              <a:t> anden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fordel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er, </a:t>
            </a:r>
            <a:r>
              <a:rPr sz="700" spc="-10" dirty="0">
                <a:latin typeface="Arial"/>
                <a:cs typeface="Arial"/>
              </a:rPr>
              <a:t>at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man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udvidelses-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moduler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også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anvende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instrumenterne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måling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fiberkabling.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spc="-95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15" dirty="0">
                <a:latin typeface="Arial"/>
                <a:cs typeface="Arial"/>
              </a:rPr>
              <a:t>s</a:t>
            </a:r>
            <a:r>
              <a:rPr sz="700" spc="-5" dirty="0">
                <a:latin typeface="Arial"/>
                <a:cs typeface="Arial"/>
              </a:rPr>
              <a:t>t</a:t>
            </a:r>
            <a:r>
              <a:rPr sz="700" spc="-2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ns</a:t>
            </a:r>
            <a:r>
              <a:rPr sz="700" spc="-5" dirty="0">
                <a:latin typeface="Arial"/>
                <a:cs typeface="Arial"/>
              </a:rPr>
              <a:t>t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ume</a:t>
            </a:r>
            <a:r>
              <a:rPr sz="700" spc="-20" dirty="0">
                <a:latin typeface="Arial"/>
                <a:cs typeface="Arial"/>
              </a:rPr>
              <a:t>n</a:t>
            </a:r>
            <a:r>
              <a:rPr sz="700" spc="-15" dirty="0">
                <a:latin typeface="Arial"/>
                <a:cs typeface="Arial"/>
              </a:rPr>
              <a:t>te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n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  </a:t>
            </a:r>
            <a:r>
              <a:rPr sz="700" spc="-9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r  </a:t>
            </a:r>
            <a:r>
              <a:rPr sz="700" spc="-9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</a:t>
            </a:r>
            <a:r>
              <a:rPr sz="700" spc="5" dirty="0">
                <a:latin typeface="Arial"/>
                <a:cs typeface="Arial"/>
              </a:rPr>
              <a:t>nd</a:t>
            </a:r>
            <a:r>
              <a:rPr sz="700" dirty="0">
                <a:latin typeface="Arial"/>
                <a:cs typeface="Arial"/>
              </a:rPr>
              <a:t>del</a:t>
            </a:r>
            <a:r>
              <a:rPr sz="700" spc="5" dirty="0">
                <a:latin typeface="Arial"/>
                <a:cs typeface="Arial"/>
              </a:rPr>
              <a:t>t</a:t>
            </a:r>
            <a:r>
              <a:rPr sz="700" dirty="0">
                <a:latin typeface="Arial"/>
                <a:cs typeface="Arial"/>
              </a:rPr>
              <a:t>  </a:t>
            </a:r>
            <a:r>
              <a:rPr sz="700" spc="-9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i</a:t>
            </a:r>
            <a:r>
              <a:rPr sz="700" dirty="0">
                <a:latin typeface="Arial"/>
                <a:cs typeface="Arial"/>
              </a:rPr>
              <a:t>  </a:t>
            </a:r>
            <a:r>
              <a:rPr sz="700" spc="-9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n</a:t>
            </a:r>
            <a:r>
              <a:rPr sz="700" spc="-1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v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15" dirty="0">
                <a:latin typeface="Arial"/>
                <a:cs typeface="Arial"/>
              </a:rPr>
              <a:t>auer </a:t>
            </a:r>
            <a:r>
              <a:rPr sz="700" spc="-20" dirty="0">
                <a:latin typeface="Arial"/>
                <a:cs typeface="Arial"/>
              </a:rPr>
              <a:t>e</a:t>
            </a:r>
            <a:r>
              <a:rPr sz="700" spc="15" dirty="0">
                <a:latin typeface="Arial"/>
                <a:cs typeface="Arial"/>
              </a:rPr>
              <a:t>f</a:t>
            </a:r>
            <a:r>
              <a:rPr sz="700" spc="-15" dirty="0">
                <a:latin typeface="Arial"/>
                <a:cs typeface="Arial"/>
              </a:rPr>
              <a:t>te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s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10" dirty="0">
                <a:latin typeface="Arial"/>
                <a:cs typeface="Arial"/>
              </a:rPr>
              <a:t>pr</a:t>
            </a:r>
            <a:r>
              <a:rPr sz="700" spc="-10" dirty="0">
                <a:latin typeface="Arial"/>
                <a:cs typeface="Arial"/>
              </a:rPr>
              <a:t>æ</a:t>
            </a:r>
            <a:r>
              <a:rPr sz="700" spc="20" dirty="0">
                <a:latin typeface="Arial"/>
                <a:cs typeface="Arial"/>
              </a:rPr>
              <a:t>c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spc="35" dirty="0">
                <a:latin typeface="Arial"/>
                <a:cs typeface="Arial"/>
              </a:rPr>
              <a:t>g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</a:t>
            </a:r>
            <a:r>
              <a:rPr sz="700" spc="-15" dirty="0">
                <a:latin typeface="Arial"/>
                <a:cs typeface="Arial"/>
              </a:rPr>
              <a:t>åle</a:t>
            </a:r>
            <a:r>
              <a:rPr sz="700" spc="-10" dirty="0">
                <a:latin typeface="Arial"/>
                <a:cs typeface="Arial"/>
              </a:rPr>
              <a:t>n</a:t>
            </a:r>
            <a:r>
              <a:rPr sz="700" spc="-45" dirty="0">
                <a:latin typeface="Arial"/>
                <a:cs typeface="Arial"/>
              </a:rPr>
              <a:t>ø</a:t>
            </a:r>
            <a:r>
              <a:rPr sz="700" spc="-15" dirty="0">
                <a:latin typeface="Arial"/>
                <a:cs typeface="Arial"/>
              </a:rPr>
              <a:t>ja</a:t>
            </a:r>
            <a:r>
              <a:rPr sz="700" spc="30" dirty="0">
                <a:latin typeface="Arial"/>
                <a:cs typeface="Arial"/>
              </a:rPr>
              <a:t>g</a:t>
            </a:r>
            <a:r>
              <a:rPr sz="700" spc="-5" dirty="0">
                <a:latin typeface="Arial"/>
                <a:cs typeface="Arial"/>
              </a:rPr>
              <a:t>t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25" dirty="0">
                <a:latin typeface="Arial"/>
                <a:cs typeface="Arial"/>
              </a:rPr>
              <a:t>g</a:t>
            </a:r>
            <a:r>
              <a:rPr sz="700" spc="-15" dirty="0">
                <a:latin typeface="Arial"/>
                <a:cs typeface="Arial"/>
              </a:rPr>
              <a:t>h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25" dirty="0">
                <a:latin typeface="Arial"/>
                <a:cs typeface="Arial"/>
              </a:rPr>
              <a:t>d </a:t>
            </a:r>
            <a:r>
              <a:rPr sz="700" spc="-40" dirty="0">
                <a:latin typeface="Arial"/>
                <a:cs typeface="Arial"/>
              </a:rPr>
              <a:t>(</a:t>
            </a:r>
            <a:r>
              <a:rPr sz="700" spc="5" dirty="0">
                <a:latin typeface="Arial"/>
                <a:cs typeface="Arial"/>
              </a:rPr>
              <a:t>d</a:t>
            </a:r>
            <a:r>
              <a:rPr sz="700" spc="1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f</a:t>
            </a:r>
            <a:r>
              <a:rPr sz="700" spc="-1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ne</a:t>
            </a:r>
            <a:r>
              <a:rPr sz="700" spc="-10" dirty="0">
                <a:latin typeface="Arial"/>
                <a:cs typeface="Arial"/>
              </a:rPr>
              <a:t>r</a:t>
            </a:r>
            <a:r>
              <a:rPr sz="700" spc="-2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i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I</a:t>
            </a:r>
            <a:r>
              <a:rPr sz="700" spc="-45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C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6</a:t>
            </a:r>
            <a:r>
              <a:rPr sz="700" spc="-40" dirty="0">
                <a:latin typeface="Arial"/>
                <a:cs typeface="Arial"/>
              </a:rPr>
              <a:t>1</a:t>
            </a:r>
            <a:r>
              <a:rPr sz="700" spc="-10" dirty="0">
                <a:latin typeface="Arial"/>
                <a:cs typeface="Arial"/>
              </a:rPr>
              <a:t>9</a:t>
            </a:r>
            <a:r>
              <a:rPr sz="700" spc="-5" dirty="0">
                <a:latin typeface="Arial"/>
                <a:cs typeface="Arial"/>
              </a:rPr>
              <a:t>3</a:t>
            </a:r>
            <a:r>
              <a:rPr sz="700" spc="-15" dirty="0">
                <a:latin typeface="Arial"/>
                <a:cs typeface="Arial"/>
              </a:rPr>
              <a:t>5</a:t>
            </a:r>
            <a:r>
              <a:rPr sz="700" spc="-35" dirty="0">
                <a:latin typeface="Arial"/>
                <a:cs typeface="Arial"/>
              </a:rPr>
              <a:t>)</a:t>
            </a:r>
            <a:r>
              <a:rPr sz="700" dirty="0">
                <a:latin typeface="Arial"/>
                <a:cs typeface="Arial"/>
              </a:rPr>
              <a:t>.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55" dirty="0">
                <a:latin typeface="Arial"/>
                <a:cs typeface="Arial"/>
              </a:rPr>
              <a:t>E</a:t>
            </a:r>
            <a:r>
              <a:rPr sz="700" spc="-10" dirty="0">
                <a:latin typeface="Arial"/>
                <a:cs typeface="Arial"/>
              </a:rPr>
              <a:t>ksem</a:t>
            </a:r>
            <a:r>
              <a:rPr sz="700" spc="30" dirty="0">
                <a:latin typeface="Arial"/>
                <a:cs typeface="Arial"/>
              </a:rPr>
              <a:t>p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-10" dirty="0">
                <a:latin typeface="Arial"/>
                <a:cs typeface="Arial"/>
              </a:rPr>
              <a:t>l</a:t>
            </a:r>
            <a:r>
              <a:rPr sz="700" spc="-5" dirty="0">
                <a:latin typeface="Arial"/>
                <a:cs typeface="Arial"/>
              </a:rPr>
              <a:t>v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dirty="0">
                <a:latin typeface="Arial"/>
                <a:cs typeface="Arial"/>
              </a:rPr>
              <a:t>s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</a:t>
            </a:r>
            <a:r>
              <a:rPr sz="700" spc="-20" dirty="0">
                <a:latin typeface="Arial"/>
                <a:cs typeface="Arial"/>
              </a:rPr>
              <a:t>æ</a:t>
            </a:r>
            <a:r>
              <a:rPr sz="700" spc="-15" dirty="0">
                <a:latin typeface="Arial"/>
                <a:cs typeface="Arial"/>
              </a:rPr>
              <a:t>v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s 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r </a:t>
            </a:r>
            <a:r>
              <a:rPr sz="700" spc="-7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</a:t>
            </a:r>
            <a:r>
              <a:rPr sz="700" spc="-2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n</a:t>
            </a:r>
            <a:r>
              <a:rPr sz="700" spc="-20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m</a:t>
            </a:r>
            <a:r>
              <a:rPr sz="700" spc="-15" dirty="0">
                <a:latin typeface="Arial"/>
                <a:cs typeface="Arial"/>
              </a:rPr>
              <a:t>u</a:t>
            </a:r>
            <a:r>
              <a:rPr sz="700" dirty="0">
                <a:latin typeface="Arial"/>
                <a:cs typeface="Arial"/>
              </a:rPr>
              <a:t>m </a:t>
            </a:r>
            <a:r>
              <a:rPr sz="700" spc="-7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Le</a:t>
            </a:r>
            <a:r>
              <a:rPr sz="700" spc="-15" dirty="0">
                <a:latin typeface="Arial"/>
                <a:cs typeface="Arial"/>
              </a:rPr>
              <a:t>ve</a:t>
            </a:r>
            <a:r>
              <a:rPr sz="700" spc="-5" dirty="0">
                <a:latin typeface="Arial"/>
                <a:cs typeface="Arial"/>
              </a:rPr>
              <a:t>l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7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II</a:t>
            </a:r>
            <a:r>
              <a:rPr sz="700" spc="-10" dirty="0">
                <a:latin typeface="Arial"/>
                <a:cs typeface="Arial"/>
              </a:rPr>
              <a:t>I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7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f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dirty="0">
                <a:latin typeface="Arial"/>
                <a:cs typeface="Arial"/>
              </a:rPr>
              <a:t>r </a:t>
            </a:r>
            <a:r>
              <a:rPr sz="700" spc="-7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t </a:t>
            </a:r>
            <a:r>
              <a:rPr sz="700" spc="-7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-15" dirty="0">
                <a:latin typeface="Arial"/>
                <a:cs typeface="Arial"/>
              </a:rPr>
              <a:t>unn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7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15" dirty="0">
                <a:latin typeface="Arial"/>
                <a:cs typeface="Arial"/>
              </a:rPr>
              <a:t>st</a:t>
            </a:r>
            <a:r>
              <a:rPr sz="700" spc="-5" dirty="0">
                <a:latin typeface="Arial"/>
                <a:cs typeface="Arial"/>
              </a:rPr>
              <a:t>e </a:t>
            </a:r>
            <a:r>
              <a:rPr sz="700" spc="-10" dirty="0">
                <a:latin typeface="Arial"/>
                <a:cs typeface="Arial"/>
              </a:rPr>
              <a:t>C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spc="-5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.6</a:t>
            </a:r>
            <a:r>
              <a:rPr sz="700" spc="15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.</a:t>
            </a:r>
            <a:endParaRPr sz="7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92607" y="2180107"/>
          <a:ext cx="3520437" cy="1033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6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7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67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67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3355">
                <a:tc gridSpan="2">
                  <a:txBody>
                    <a:bodyPr/>
                    <a:lstStyle/>
                    <a:p>
                      <a:pPr marR="233679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7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7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III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7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IIIe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7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IV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R="257175" algn="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solidFill>
                      <a:srgbClr val="0097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Cat.5e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Arial"/>
                          <a:cs typeface="Arial"/>
                        </a:rPr>
                        <a:t>•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Arial"/>
                          <a:cs typeface="Arial"/>
                        </a:rPr>
                        <a:t>•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Arial"/>
                          <a:cs typeface="Arial"/>
                        </a:rPr>
                        <a:t>•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Arial"/>
                          <a:cs typeface="Arial"/>
                        </a:rPr>
                        <a:t>•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62890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Arial"/>
                          <a:cs typeface="Arial"/>
                        </a:rPr>
                        <a:t>•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Cat.6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Arial"/>
                          <a:cs typeface="Arial"/>
                        </a:rPr>
                        <a:t>•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Arial"/>
                          <a:cs typeface="Arial"/>
                        </a:rPr>
                        <a:t>•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Arial"/>
                          <a:cs typeface="Arial"/>
                        </a:rPr>
                        <a:t>•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62890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Arial"/>
                          <a:cs typeface="Arial"/>
                        </a:rPr>
                        <a:t>•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Cat.6A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Arial"/>
                          <a:cs typeface="Arial"/>
                        </a:rPr>
                        <a:t>•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Arial"/>
                          <a:cs typeface="Arial"/>
                        </a:rPr>
                        <a:t>•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62890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Arial"/>
                          <a:cs typeface="Arial"/>
                        </a:rPr>
                        <a:t>•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Cat.7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Arial"/>
                          <a:cs typeface="Arial"/>
                        </a:rPr>
                        <a:t>•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62890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Arial"/>
                          <a:cs typeface="Arial"/>
                        </a:rPr>
                        <a:t>•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Cat.7A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62890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Arial"/>
                          <a:cs typeface="Arial"/>
                        </a:rPr>
                        <a:t>•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62228" y="5885840"/>
            <a:ext cx="7493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30" dirty="0">
                <a:solidFill>
                  <a:srgbClr val="009735"/>
                </a:solidFill>
                <a:latin typeface="Calibri"/>
                <a:cs typeface="Calibri"/>
              </a:rPr>
              <a:t>7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299" y="264717"/>
            <a:ext cx="192341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0" dirty="0"/>
              <a:t>Hvorfor</a:t>
            </a:r>
            <a:r>
              <a:rPr sz="1400" spc="80" dirty="0"/>
              <a:t> </a:t>
            </a:r>
            <a:r>
              <a:rPr sz="1400" spc="100" dirty="0"/>
              <a:t>vælge</a:t>
            </a:r>
            <a:r>
              <a:rPr sz="1400" spc="80" dirty="0"/>
              <a:t> </a:t>
            </a:r>
            <a:r>
              <a:rPr sz="1400" spc="90" dirty="0"/>
              <a:t>Actassi?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383299" y="1288085"/>
            <a:ext cx="1711960" cy="3836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0" marR="71755" indent="-108585">
              <a:lnSpc>
                <a:spcPct val="119100"/>
              </a:lnSpc>
              <a:spcBef>
                <a:spcPts val="10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Montagevenlighed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prioriteres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højt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 pro-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duktudviklingen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gennemgående</a:t>
            </a:r>
            <a:endParaRPr sz="700">
              <a:latin typeface="Arial"/>
              <a:cs typeface="Arial"/>
            </a:endParaRPr>
          </a:p>
          <a:p>
            <a:pPr marL="12065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i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hele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produktsortimentet</a:t>
            </a:r>
            <a:endParaRPr sz="700">
              <a:latin typeface="Arial"/>
              <a:cs typeface="Arial"/>
            </a:endParaRPr>
          </a:p>
          <a:p>
            <a:pPr marL="120650" marR="8191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Høj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grad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support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form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kurser,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vejledning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dansk,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teknisk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support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vores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netværksspecialister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samt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personlig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kontakt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vores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eksterne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salgsingeniører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specialiseret</a:t>
            </a:r>
            <a:r>
              <a:rPr sz="700" spc="4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datanetværk</a:t>
            </a:r>
            <a:endParaRPr sz="700">
              <a:latin typeface="Arial"/>
              <a:cs typeface="Arial"/>
            </a:endParaRPr>
          </a:p>
          <a:p>
            <a:pPr marL="120650" marR="30861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globalt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brand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som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markedsføres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hele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verden</a:t>
            </a:r>
            <a:endParaRPr sz="700">
              <a:latin typeface="Arial"/>
              <a:cs typeface="Arial"/>
            </a:endParaRPr>
          </a:p>
          <a:p>
            <a:pPr marL="120650" marR="3048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Actassi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samtidig</a:t>
            </a:r>
            <a:r>
              <a:rPr sz="700" spc="-10" dirty="0">
                <a:latin typeface="Arial"/>
                <a:cs typeface="Arial"/>
              </a:rPr>
              <a:t> lokalt tilpasset f.eks.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bredt</a:t>
            </a:r>
            <a:r>
              <a:rPr sz="700" spc="-10" dirty="0">
                <a:latin typeface="Arial"/>
                <a:cs typeface="Arial"/>
              </a:rPr>
              <a:t> sortiment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 danske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dataudtag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produceret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danmark</a:t>
            </a:r>
            <a:endParaRPr sz="700">
              <a:latin typeface="Arial"/>
              <a:cs typeface="Arial"/>
            </a:endParaRPr>
          </a:p>
          <a:p>
            <a:pPr marL="120650" marR="15240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Designmæssig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sammenhæng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Lauritz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Knudsens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designserier</a:t>
            </a:r>
            <a:endParaRPr sz="700">
              <a:latin typeface="Arial"/>
              <a:cs typeface="Arial"/>
            </a:endParaRPr>
          </a:p>
          <a:p>
            <a:pPr marL="120650" marR="2159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Laboratorietest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gennemføres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uvildigt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testlaboratorium</a:t>
            </a:r>
            <a:endParaRPr sz="700">
              <a:latin typeface="Arial"/>
              <a:cs typeface="Arial"/>
            </a:endParaRPr>
          </a:p>
          <a:p>
            <a:pPr marL="120650" marR="2222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Slutbrugergaranti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20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år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både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fiber-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kobberløsninger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forbindelse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certificering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installationen</a:t>
            </a:r>
            <a:endParaRPr sz="700">
              <a:latin typeface="Arial"/>
              <a:cs typeface="Arial"/>
            </a:endParaRPr>
          </a:p>
          <a:p>
            <a:pPr marL="120650" marR="22225" indent="-108585">
              <a:lnSpc>
                <a:spcPct val="1188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5" dirty="0">
                <a:latin typeface="Arial"/>
                <a:cs typeface="Arial"/>
              </a:rPr>
              <a:t>Miljøvenlige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produkter.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Schneider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Electric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arbejder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fortløbende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at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reducere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energi-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råstofforbruget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ved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fremstillingen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af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Actassi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produkterne,</a:t>
            </a:r>
            <a:endParaRPr sz="700">
              <a:latin typeface="Arial"/>
              <a:cs typeface="Arial"/>
            </a:endParaRPr>
          </a:p>
          <a:p>
            <a:pPr marL="120650" marR="148590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og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genanvender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udstrakt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grad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plast-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metalprodukter</a:t>
            </a:r>
            <a:endParaRPr sz="700">
              <a:latin typeface="Arial"/>
              <a:cs typeface="Arial"/>
            </a:endParaRPr>
          </a:p>
          <a:p>
            <a:pPr marL="120650" marR="5080" indent="-108585">
              <a:lnSpc>
                <a:spcPts val="1000"/>
              </a:lnSpc>
              <a:spcBef>
                <a:spcPts val="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Alle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kommunikations-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patchkabler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leveres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som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standard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halogen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20" dirty="0">
                <a:latin typeface="Arial"/>
                <a:cs typeface="Arial"/>
              </a:rPr>
              <a:t> PVC-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fri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udførelse.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19351" y="1288124"/>
            <a:ext cx="1694814" cy="104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0" marR="12065" indent="-108585">
              <a:lnSpc>
                <a:spcPct val="119100"/>
              </a:lnSpc>
              <a:spcBef>
                <a:spcPts val="10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Konnektorernes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konstruktion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giver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minimale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konnekteringsfejl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–</a:t>
            </a:r>
            <a:r>
              <a:rPr sz="700" dirty="0">
                <a:latin typeface="Arial"/>
                <a:cs typeface="Arial"/>
              </a:rPr>
              <a:t> og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derved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hurtigere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færdige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</a:t>
            </a:r>
            <a:endParaRPr sz="700">
              <a:latin typeface="Arial"/>
              <a:cs typeface="Arial"/>
            </a:endParaRPr>
          </a:p>
          <a:p>
            <a:pPr marL="120650" marR="508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Fleksibel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farvemærkning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samt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mulighed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farvemærkning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 støvlåg </a:t>
            </a:r>
            <a:r>
              <a:rPr sz="700" spc="-20" dirty="0">
                <a:latin typeface="Arial"/>
                <a:cs typeface="Arial"/>
              </a:rPr>
              <a:t>giver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mulighed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overskueligt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bedste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betingelser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optimal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funktion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minimal antal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nedbrud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3299" y="860683"/>
            <a:ext cx="2941955" cy="2743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60"/>
              </a:spcBef>
            </a:pP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Der</a:t>
            </a:r>
            <a:r>
              <a:rPr sz="800" spc="3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er</a:t>
            </a:r>
            <a:r>
              <a:rPr sz="800" spc="3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mange</a:t>
            </a:r>
            <a:r>
              <a:rPr sz="800" spc="3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009735"/>
                </a:solidFill>
                <a:latin typeface="Calibri"/>
                <a:cs typeface="Calibri"/>
              </a:rPr>
              <a:t>gode</a:t>
            </a:r>
            <a:r>
              <a:rPr sz="800" spc="3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grunde</a:t>
            </a:r>
            <a:r>
              <a:rPr sz="800" spc="3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til</a:t>
            </a:r>
            <a:r>
              <a:rPr sz="800" spc="3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at</a:t>
            </a:r>
            <a:r>
              <a:rPr sz="800" spc="3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vælge</a:t>
            </a:r>
            <a:r>
              <a:rPr sz="800" spc="3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et</a:t>
            </a:r>
            <a:r>
              <a:rPr sz="800" spc="3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Actassi</a:t>
            </a:r>
            <a:r>
              <a:rPr sz="800" spc="3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datanetværk.</a:t>
            </a:r>
            <a:r>
              <a:rPr sz="800" spc="2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Blandt</a:t>
            </a:r>
            <a:r>
              <a:rPr sz="800" spc="2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de</a:t>
            </a:r>
            <a:r>
              <a:rPr sz="800" spc="204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vigtigste</a:t>
            </a:r>
            <a:r>
              <a:rPr sz="800" spc="2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kan</a:t>
            </a:r>
            <a:r>
              <a:rPr sz="800" spc="204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nævnes: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1999" y="2494813"/>
            <a:ext cx="2015998" cy="3625189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70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299" y="264717"/>
            <a:ext cx="14871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95" dirty="0"/>
              <a:t>Opsætningsguide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311299" y="2747586"/>
            <a:ext cx="1718945" cy="2947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Instrumentets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grundindstilling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altid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gældende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netværk,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må-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les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på.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Udover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bør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sætte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sig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ind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betjeningen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instrumentet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(kalibrering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mm.)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anbefaler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derfor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minimum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indstille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følgende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parametre:</a:t>
            </a:r>
            <a:endParaRPr sz="700">
              <a:latin typeface="Arial"/>
              <a:cs typeface="Arial"/>
            </a:endParaRPr>
          </a:p>
          <a:p>
            <a:pPr marL="120650" marR="8826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Teststandarden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(EN50173,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ISO11801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TIA568)</a:t>
            </a:r>
            <a:endParaRPr sz="700">
              <a:latin typeface="Arial"/>
              <a:cs typeface="Arial"/>
            </a:endParaRPr>
          </a:p>
          <a:p>
            <a:pPr marL="120650" marR="10096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Performance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(Cat.5e/Class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Cat.6/Class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Cat.6A/Class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EA)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Systemtype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(Skærmet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uskærmet)</a:t>
            </a:r>
            <a:endParaRPr sz="700">
              <a:latin typeface="Arial"/>
              <a:cs typeface="Arial"/>
            </a:endParaRPr>
          </a:p>
          <a:p>
            <a:pPr marL="120650" marR="4762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NVP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værdi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-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værdi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udtrykker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fysiske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længder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forhold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ledernes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elektriske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længde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(findes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databladet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anvendte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kabel,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eks.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67%)</a:t>
            </a:r>
            <a:endParaRPr sz="700">
              <a:latin typeface="Arial"/>
              <a:cs typeface="Arial"/>
            </a:endParaRPr>
          </a:p>
          <a:p>
            <a:pPr marL="120650" marR="3175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Vælg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rigtige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testadoptorer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eller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testpatchkabler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testinstrumentet.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Tilslut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testinstrumentets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hovedenhed</a:t>
            </a:r>
            <a:r>
              <a:rPr sz="700" spc="4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kablets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remote-</a:t>
            </a:r>
            <a:r>
              <a:rPr sz="700" spc="-20" dirty="0">
                <a:latin typeface="Arial"/>
                <a:cs typeface="Arial"/>
              </a:rPr>
              <a:t>enhe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anden.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Tryk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AUTOTEST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efter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kort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tid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instrumentet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gennemført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alle </a:t>
            </a:r>
            <a:r>
              <a:rPr sz="700" spc="-10" dirty="0">
                <a:latin typeface="Arial"/>
                <a:cs typeface="Arial"/>
              </a:rPr>
              <a:t>nødvendige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målinger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på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alle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kablets lederpar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(samt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evt. skærm).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47351" y="843437"/>
            <a:ext cx="1692910" cy="269367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dirty="0">
                <a:latin typeface="Arial"/>
                <a:cs typeface="Arial"/>
              </a:rPr>
              <a:t>Hver test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have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to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udfald:</a:t>
            </a:r>
            <a:endParaRPr sz="700">
              <a:latin typeface="Arial"/>
              <a:cs typeface="Arial"/>
            </a:endParaRPr>
          </a:p>
          <a:p>
            <a:pPr marL="120650" marR="1079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0" dirty="0">
                <a:latin typeface="Arial"/>
                <a:cs typeface="Arial"/>
              </a:rPr>
              <a:t>PASS: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Testen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godkendt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lever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op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valgte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teststandard.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Testresultatet</a:t>
            </a:r>
            <a:r>
              <a:rPr sz="700" dirty="0">
                <a:latin typeface="Arial"/>
                <a:cs typeface="Arial"/>
              </a:rPr>
              <a:t> gemmes i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instrumentets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hukommelse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senere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arkiveres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elektronisk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udprintes.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PASS*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kan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opleves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indikerer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flere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af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målingerne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tæt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grænseværdien,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PASS*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regnes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dog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stadig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PASS.</a:t>
            </a:r>
            <a:endParaRPr sz="700">
              <a:latin typeface="Arial"/>
              <a:cs typeface="Arial"/>
            </a:endParaRPr>
          </a:p>
          <a:p>
            <a:pPr marL="120650" marR="14732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FAIL: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Testen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godkendt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da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flere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målinger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lever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op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grænseværdierne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valgte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teststandard.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Testinstrumentet</a:t>
            </a:r>
            <a:endParaRPr sz="700">
              <a:latin typeface="Arial"/>
              <a:cs typeface="Arial"/>
            </a:endParaRPr>
          </a:p>
          <a:p>
            <a:pPr marL="120650" marR="5080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indikerer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hvilke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målingerne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fejlet,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giver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adgang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funktioner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videre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fejlfinding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lokalisering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fejl.</a:t>
            </a:r>
            <a:endParaRPr sz="700">
              <a:latin typeface="Arial"/>
              <a:cs typeface="Arial"/>
            </a:endParaRPr>
          </a:p>
          <a:p>
            <a:pPr marL="120650" marR="14604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Når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fejlen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udbedret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foretages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en</a:t>
            </a:r>
            <a:r>
              <a:rPr sz="700" spc="4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ny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test.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FAIL*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opleves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indikerer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flere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målingerne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tæt</a:t>
            </a:r>
            <a:r>
              <a:rPr sz="700" spc="4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grænseværdien,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FAIL*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regnes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stadig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FAIL.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47351" y="3638187"/>
            <a:ext cx="1717675" cy="28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Der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skal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foreligge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testresultat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PASS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samtlige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drop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installationen.</a:t>
            </a:r>
            <a:endParaRPr sz="7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8139" y="893586"/>
            <a:ext cx="1049545" cy="1726433"/>
          </a:xfrm>
          <a:prstGeom prst="rect">
            <a:avLst/>
          </a:prstGeom>
        </p:spPr>
      </p:pic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160001" y="4060799"/>
          <a:ext cx="1691003" cy="3594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9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4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9705">
                <a:tc>
                  <a:txBody>
                    <a:bodyPr/>
                    <a:lstStyle/>
                    <a:p>
                      <a:pPr marL="1397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7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Fail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solidFill>
                      <a:srgbClr val="E7332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7332B"/>
                    </a:solidFill>
                  </a:tcPr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Fail*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solidFill>
                      <a:srgbClr val="E7332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Pass*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700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Pass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solidFill>
                      <a:srgbClr val="0097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700" spc="-20" dirty="0">
                          <a:latin typeface="Arial"/>
                          <a:cs typeface="Arial"/>
                        </a:rPr>
                        <a:t>Fejl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Ok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700" spc="-20" dirty="0">
                          <a:latin typeface="Arial"/>
                          <a:cs typeface="Arial"/>
                        </a:rPr>
                        <a:t>Godt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9" name="object 9"/>
          <p:cNvGrpSpPr/>
          <p:nvPr/>
        </p:nvGrpSpPr>
        <p:grpSpPr>
          <a:xfrm>
            <a:off x="2158412" y="4599215"/>
            <a:ext cx="1695450" cy="215900"/>
            <a:chOff x="2158412" y="4599215"/>
            <a:chExt cx="1695450" cy="215900"/>
          </a:xfrm>
        </p:grpSpPr>
        <p:sp>
          <p:nvSpPr>
            <p:cNvPr id="10" name="object 10"/>
            <p:cNvSpPr/>
            <p:nvPr/>
          </p:nvSpPr>
          <p:spPr>
            <a:xfrm>
              <a:off x="2159999" y="4600802"/>
              <a:ext cx="420370" cy="0"/>
            </a:xfrm>
            <a:custGeom>
              <a:avLst/>
              <a:gdLst/>
              <a:ahLst/>
              <a:cxnLst/>
              <a:rect l="l" t="t" r="r" b="b"/>
              <a:pathLst>
                <a:path w="420369">
                  <a:moveTo>
                    <a:pt x="0" y="0"/>
                  </a:moveTo>
                  <a:lnTo>
                    <a:pt x="4198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79824" y="4600802"/>
              <a:ext cx="420370" cy="0"/>
            </a:xfrm>
            <a:custGeom>
              <a:avLst/>
              <a:gdLst/>
              <a:ahLst/>
              <a:cxnLst/>
              <a:rect l="l" t="t" r="r" b="b"/>
              <a:pathLst>
                <a:path w="420369">
                  <a:moveTo>
                    <a:pt x="0" y="0"/>
                  </a:moveTo>
                  <a:lnTo>
                    <a:pt x="4198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999649" y="4600802"/>
              <a:ext cx="420370" cy="0"/>
            </a:xfrm>
            <a:custGeom>
              <a:avLst/>
              <a:gdLst/>
              <a:ahLst/>
              <a:cxnLst/>
              <a:rect l="l" t="t" r="r" b="b"/>
              <a:pathLst>
                <a:path w="420370">
                  <a:moveTo>
                    <a:pt x="0" y="0"/>
                  </a:moveTo>
                  <a:lnTo>
                    <a:pt x="4198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999649" y="4602390"/>
              <a:ext cx="0" cy="209550"/>
            </a:xfrm>
            <a:custGeom>
              <a:avLst/>
              <a:gdLst/>
              <a:ahLst/>
              <a:cxnLst/>
              <a:rect l="l" t="t" r="r" b="b"/>
              <a:pathLst>
                <a:path h="209550">
                  <a:moveTo>
                    <a:pt x="0" y="20906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19475" y="4600802"/>
              <a:ext cx="433070" cy="0"/>
            </a:xfrm>
            <a:custGeom>
              <a:avLst/>
              <a:gdLst/>
              <a:ahLst/>
              <a:cxnLst/>
              <a:rect l="l" t="t" r="r" b="b"/>
              <a:pathLst>
                <a:path w="433070">
                  <a:moveTo>
                    <a:pt x="0" y="0"/>
                  </a:moveTo>
                  <a:lnTo>
                    <a:pt x="4325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159999" y="4813044"/>
              <a:ext cx="420370" cy="0"/>
            </a:xfrm>
            <a:custGeom>
              <a:avLst/>
              <a:gdLst/>
              <a:ahLst/>
              <a:cxnLst/>
              <a:rect l="l" t="t" r="r" b="b"/>
              <a:pathLst>
                <a:path w="420369">
                  <a:moveTo>
                    <a:pt x="0" y="0"/>
                  </a:moveTo>
                  <a:lnTo>
                    <a:pt x="4198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79824" y="4813044"/>
              <a:ext cx="420370" cy="0"/>
            </a:xfrm>
            <a:custGeom>
              <a:avLst/>
              <a:gdLst/>
              <a:ahLst/>
              <a:cxnLst/>
              <a:rect l="l" t="t" r="r" b="b"/>
              <a:pathLst>
                <a:path w="420369">
                  <a:moveTo>
                    <a:pt x="0" y="0"/>
                  </a:moveTo>
                  <a:lnTo>
                    <a:pt x="4198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999649" y="4813044"/>
              <a:ext cx="420370" cy="0"/>
            </a:xfrm>
            <a:custGeom>
              <a:avLst/>
              <a:gdLst/>
              <a:ahLst/>
              <a:cxnLst/>
              <a:rect l="l" t="t" r="r" b="b"/>
              <a:pathLst>
                <a:path w="420370">
                  <a:moveTo>
                    <a:pt x="0" y="0"/>
                  </a:moveTo>
                  <a:lnTo>
                    <a:pt x="4198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19475" y="4813044"/>
              <a:ext cx="433070" cy="0"/>
            </a:xfrm>
            <a:custGeom>
              <a:avLst/>
              <a:gdLst/>
              <a:ahLst/>
              <a:cxnLst/>
              <a:rect l="l" t="t" r="r" b="b"/>
              <a:pathLst>
                <a:path w="433070">
                  <a:moveTo>
                    <a:pt x="0" y="0"/>
                  </a:moveTo>
                  <a:lnTo>
                    <a:pt x="4325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644138" y="4441518"/>
            <a:ext cx="7239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Link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performance</a:t>
            </a:r>
            <a:endParaRPr sz="7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225722" y="4637631"/>
            <a:ext cx="57023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Grænseværdi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404799" y="4676392"/>
            <a:ext cx="814705" cy="59055"/>
            <a:chOff x="2404799" y="4676392"/>
            <a:chExt cx="814705" cy="59055"/>
          </a:xfrm>
        </p:grpSpPr>
        <p:sp>
          <p:nvSpPr>
            <p:cNvPr id="22" name="object 22"/>
            <p:cNvSpPr/>
            <p:nvPr/>
          </p:nvSpPr>
          <p:spPr>
            <a:xfrm>
              <a:off x="2404799" y="4705615"/>
              <a:ext cx="490855" cy="0"/>
            </a:xfrm>
            <a:custGeom>
              <a:avLst/>
              <a:gdLst/>
              <a:ahLst/>
              <a:cxnLst/>
              <a:rect l="l" t="t" r="r" b="b"/>
              <a:pathLst>
                <a:path w="490855">
                  <a:moveTo>
                    <a:pt x="0" y="0"/>
                  </a:moveTo>
                  <a:lnTo>
                    <a:pt x="490715" y="0"/>
                  </a:lnTo>
                </a:path>
              </a:pathLst>
            </a:custGeom>
            <a:ln w="6350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875272" y="4676392"/>
              <a:ext cx="80645" cy="59055"/>
            </a:xfrm>
            <a:custGeom>
              <a:avLst/>
              <a:gdLst/>
              <a:ahLst/>
              <a:cxnLst/>
              <a:rect l="l" t="t" r="r" b="b"/>
              <a:pathLst>
                <a:path w="80644" h="59054">
                  <a:moveTo>
                    <a:pt x="0" y="0"/>
                  </a:moveTo>
                  <a:lnTo>
                    <a:pt x="0" y="58470"/>
                  </a:lnTo>
                  <a:lnTo>
                    <a:pt x="80327" y="29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105685" y="4705615"/>
              <a:ext cx="113664" cy="0"/>
            </a:xfrm>
            <a:custGeom>
              <a:avLst/>
              <a:gdLst/>
              <a:ahLst/>
              <a:cxnLst/>
              <a:rect l="l" t="t" r="r" b="b"/>
              <a:pathLst>
                <a:path w="113664">
                  <a:moveTo>
                    <a:pt x="113614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045599" y="4676392"/>
              <a:ext cx="80645" cy="59055"/>
            </a:xfrm>
            <a:custGeom>
              <a:avLst/>
              <a:gdLst/>
              <a:ahLst/>
              <a:cxnLst/>
              <a:rect l="l" t="t" r="r" b="b"/>
              <a:pathLst>
                <a:path w="80644" h="59054">
                  <a:moveTo>
                    <a:pt x="80327" y="0"/>
                  </a:moveTo>
                  <a:lnTo>
                    <a:pt x="0" y="29222"/>
                  </a:lnTo>
                  <a:lnTo>
                    <a:pt x="80327" y="58470"/>
                  </a:lnTo>
                  <a:lnTo>
                    <a:pt x="80327" y="0"/>
                  </a:lnTo>
                  <a:close/>
                </a:path>
              </a:pathLst>
            </a:custGeom>
            <a:solidFill>
              <a:srgbClr val="009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71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70636" y="1303566"/>
            <a:ext cx="3424554" cy="4498975"/>
            <a:chOff x="370636" y="1303566"/>
            <a:chExt cx="3424554" cy="4498975"/>
          </a:xfrm>
        </p:grpSpPr>
        <p:sp>
          <p:nvSpPr>
            <p:cNvPr id="4" name="object 4"/>
            <p:cNvSpPr/>
            <p:nvPr/>
          </p:nvSpPr>
          <p:spPr>
            <a:xfrm>
              <a:off x="370636" y="1303566"/>
              <a:ext cx="3424554" cy="4498975"/>
            </a:xfrm>
            <a:custGeom>
              <a:avLst/>
              <a:gdLst/>
              <a:ahLst/>
              <a:cxnLst/>
              <a:rect l="l" t="t" r="r" b="b"/>
              <a:pathLst>
                <a:path w="3424554" h="4498975">
                  <a:moveTo>
                    <a:pt x="3424428" y="0"/>
                  </a:moveTo>
                  <a:lnTo>
                    <a:pt x="0" y="0"/>
                  </a:lnTo>
                  <a:lnTo>
                    <a:pt x="0" y="4498848"/>
                  </a:lnTo>
                  <a:lnTo>
                    <a:pt x="3424428" y="4498848"/>
                  </a:lnTo>
                  <a:lnTo>
                    <a:pt x="3424428" y="0"/>
                  </a:lnTo>
                  <a:close/>
                </a:path>
              </a:pathLst>
            </a:custGeom>
            <a:solidFill>
              <a:srgbClr val="000000">
                <a:alpha val="1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97255" y="1330185"/>
              <a:ext cx="3268979" cy="4341495"/>
            </a:xfrm>
            <a:custGeom>
              <a:avLst/>
              <a:gdLst/>
              <a:ahLst/>
              <a:cxnLst/>
              <a:rect l="l" t="t" r="r" b="b"/>
              <a:pathLst>
                <a:path w="3268979" h="4341495">
                  <a:moveTo>
                    <a:pt x="3268662" y="0"/>
                  </a:moveTo>
                  <a:lnTo>
                    <a:pt x="0" y="0"/>
                  </a:lnTo>
                  <a:lnTo>
                    <a:pt x="0" y="4341329"/>
                  </a:lnTo>
                  <a:lnTo>
                    <a:pt x="3268662" y="4341329"/>
                  </a:lnTo>
                  <a:lnTo>
                    <a:pt x="3268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3186" y="1370634"/>
              <a:ext cx="1621523" cy="2400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67544" y="1407972"/>
              <a:ext cx="202682" cy="19735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03186" y="1626666"/>
              <a:ext cx="3067050" cy="3691254"/>
            </a:xfrm>
            <a:custGeom>
              <a:avLst/>
              <a:gdLst/>
              <a:ahLst/>
              <a:cxnLst/>
              <a:rect l="l" t="t" r="r" b="b"/>
              <a:pathLst>
                <a:path w="3067050" h="3691254">
                  <a:moveTo>
                    <a:pt x="3067050" y="3653777"/>
                  </a:moveTo>
                  <a:lnTo>
                    <a:pt x="3067037" y="437388"/>
                  </a:lnTo>
                  <a:lnTo>
                    <a:pt x="3029699" y="437388"/>
                  </a:lnTo>
                  <a:lnTo>
                    <a:pt x="3029699" y="3653777"/>
                  </a:lnTo>
                  <a:lnTo>
                    <a:pt x="37325" y="3653777"/>
                  </a:lnTo>
                  <a:lnTo>
                    <a:pt x="37325" y="437388"/>
                  </a:lnTo>
                  <a:lnTo>
                    <a:pt x="0" y="437388"/>
                  </a:lnTo>
                  <a:lnTo>
                    <a:pt x="0" y="3653777"/>
                  </a:lnTo>
                  <a:lnTo>
                    <a:pt x="0" y="3691115"/>
                  </a:lnTo>
                  <a:lnTo>
                    <a:pt x="37325" y="3691115"/>
                  </a:lnTo>
                  <a:lnTo>
                    <a:pt x="3029699" y="3691115"/>
                  </a:lnTo>
                  <a:lnTo>
                    <a:pt x="3067037" y="3691115"/>
                  </a:lnTo>
                  <a:lnTo>
                    <a:pt x="3067050" y="3653777"/>
                  </a:lnTo>
                  <a:close/>
                </a:path>
                <a:path w="3067050" h="3691254">
                  <a:moveTo>
                    <a:pt x="3067050" y="0"/>
                  </a:moveTo>
                  <a:lnTo>
                    <a:pt x="0" y="0"/>
                  </a:lnTo>
                  <a:lnTo>
                    <a:pt x="0" y="437375"/>
                  </a:lnTo>
                  <a:lnTo>
                    <a:pt x="3067050" y="437375"/>
                  </a:lnTo>
                  <a:lnTo>
                    <a:pt x="3067050" y="0"/>
                  </a:lnTo>
                  <a:close/>
                </a:path>
              </a:pathLst>
            </a:custGeom>
            <a:solidFill>
              <a:srgbClr val="BD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5447" y="5328481"/>
              <a:ext cx="551332" cy="9412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73963" y="5504016"/>
              <a:ext cx="302260" cy="36195"/>
            </a:xfrm>
            <a:custGeom>
              <a:avLst/>
              <a:gdLst/>
              <a:ahLst/>
              <a:cxnLst/>
              <a:rect l="l" t="t" r="r" b="b"/>
              <a:pathLst>
                <a:path w="302260" h="36195">
                  <a:moveTo>
                    <a:pt x="4711" y="495"/>
                  </a:moveTo>
                  <a:lnTo>
                    <a:pt x="0" y="495"/>
                  </a:lnTo>
                  <a:lnTo>
                    <a:pt x="37" y="24282"/>
                  </a:lnTo>
                  <a:lnTo>
                    <a:pt x="571" y="27330"/>
                  </a:lnTo>
                  <a:lnTo>
                    <a:pt x="3797" y="33769"/>
                  </a:lnTo>
                  <a:lnTo>
                    <a:pt x="7759" y="35839"/>
                  </a:lnTo>
                  <a:lnTo>
                    <a:pt x="19431" y="35839"/>
                  </a:lnTo>
                  <a:lnTo>
                    <a:pt x="23393" y="33769"/>
                  </a:lnTo>
                  <a:lnTo>
                    <a:pt x="24406" y="31762"/>
                  </a:lnTo>
                  <a:lnTo>
                    <a:pt x="9893" y="31762"/>
                  </a:lnTo>
                  <a:lnTo>
                    <a:pt x="7531" y="30518"/>
                  </a:lnTo>
                  <a:lnTo>
                    <a:pt x="6134" y="28016"/>
                  </a:lnTo>
                  <a:lnTo>
                    <a:pt x="5181" y="26365"/>
                  </a:lnTo>
                  <a:lnTo>
                    <a:pt x="4711" y="24282"/>
                  </a:lnTo>
                  <a:lnTo>
                    <a:pt x="4711" y="495"/>
                  </a:lnTo>
                  <a:close/>
                </a:path>
                <a:path w="302260" h="36195">
                  <a:moveTo>
                    <a:pt x="27216" y="495"/>
                  </a:moveTo>
                  <a:lnTo>
                    <a:pt x="22504" y="495"/>
                  </a:lnTo>
                  <a:lnTo>
                    <a:pt x="22501" y="24282"/>
                  </a:lnTo>
                  <a:lnTo>
                    <a:pt x="22110" y="26238"/>
                  </a:lnTo>
                  <a:lnTo>
                    <a:pt x="19913" y="30416"/>
                  </a:lnTo>
                  <a:lnTo>
                    <a:pt x="17195" y="31762"/>
                  </a:lnTo>
                  <a:lnTo>
                    <a:pt x="24406" y="31762"/>
                  </a:lnTo>
                  <a:lnTo>
                    <a:pt x="26644" y="27330"/>
                  </a:lnTo>
                  <a:lnTo>
                    <a:pt x="27178" y="24282"/>
                  </a:lnTo>
                  <a:lnTo>
                    <a:pt x="27216" y="495"/>
                  </a:lnTo>
                  <a:close/>
                </a:path>
                <a:path w="302260" h="36195">
                  <a:moveTo>
                    <a:pt x="39827" y="495"/>
                  </a:moveTo>
                  <a:lnTo>
                    <a:pt x="34328" y="495"/>
                  </a:lnTo>
                  <a:lnTo>
                    <a:pt x="34328" y="34937"/>
                  </a:lnTo>
                  <a:lnTo>
                    <a:pt x="38785" y="34937"/>
                  </a:lnTo>
                  <a:lnTo>
                    <a:pt x="38785" y="7137"/>
                  </a:lnTo>
                  <a:lnTo>
                    <a:pt x="43925" y="7137"/>
                  </a:lnTo>
                  <a:lnTo>
                    <a:pt x="39827" y="495"/>
                  </a:lnTo>
                  <a:close/>
                </a:path>
                <a:path w="302260" h="36195">
                  <a:moveTo>
                    <a:pt x="43925" y="7137"/>
                  </a:moveTo>
                  <a:lnTo>
                    <a:pt x="38785" y="7137"/>
                  </a:lnTo>
                  <a:lnTo>
                    <a:pt x="56210" y="34937"/>
                  </a:lnTo>
                  <a:lnTo>
                    <a:pt x="61455" y="34937"/>
                  </a:lnTo>
                  <a:lnTo>
                    <a:pt x="61455" y="28321"/>
                  </a:lnTo>
                  <a:lnTo>
                    <a:pt x="56997" y="28321"/>
                  </a:lnTo>
                  <a:lnTo>
                    <a:pt x="43925" y="7137"/>
                  </a:lnTo>
                  <a:close/>
                </a:path>
                <a:path w="302260" h="36195">
                  <a:moveTo>
                    <a:pt x="61455" y="495"/>
                  </a:moveTo>
                  <a:lnTo>
                    <a:pt x="56997" y="495"/>
                  </a:lnTo>
                  <a:lnTo>
                    <a:pt x="56997" y="28321"/>
                  </a:lnTo>
                  <a:lnTo>
                    <a:pt x="61455" y="28321"/>
                  </a:lnTo>
                  <a:lnTo>
                    <a:pt x="61455" y="495"/>
                  </a:lnTo>
                  <a:close/>
                </a:path>
                <a:path w="302260" h="36195">
                  <a:moveTo>
                    <a:pt x="82423" y="4597"/>
                  </a:moveTo>
                  <a:lnTo>
                    <a:pt x="77711" y="4597"/>
                  </a:lnTo>
                  <a:lnTo>
                    <a:pt x="77711" y="34937"/>
                  </a:lnTo>
                  <a:lnTo>
                    <a:pt x="82423" y="34937"/>
                  </a:lnTo>
                  <a:lnTo>
                    <a:pt x="82423" y="4597"/>
                  </a:lnTo>
                  <a:close/>
                </a:path>
                <a:path w="302260" h="36195">
                  <a:moveTo>
                    <a:pt x="94030" y="495"/>
                  </a:moveTo>
                  <a:lnTo>
                    <a:pt x="66103" y="495"/>
                  </a:lnTo>
                  <a:lnTo>
                    <a:pt x="66103" y="4597"/>
                  </a:lnTo>
                  <a:lnTo>
                    <a:pt x="94030" y="4597"/>
                  </a:lnTo>
                  <a:lnTo>
                    <a:pt x="94030" y="495"/>
                  </a:lnTo>
                  <a:close/>
                </a:path>
                <a:path w="302260" h="36195">
                  <a:moveTo>
                    <a:pt x="104089" y="495"/>
                  </a:moveTo>
                  <a:lnTo>
                    <a:pt x="99377" y="495"/>
                  </a:lnTo>
                  <a:lnTo>
                    <a:pt x="99377" y="34937"/>
                  </a:lnTo>
                  <a:lnTo>
                    <a:pt x="104089" y="34937"/>
                  </a:lnTo>
                  <a:lnTo>
                    <a:pt x="104089" y="495"/>
                  </a:lnTo>
                  <a:close/>
                </a:path>
                <a:path w="302260" h="36195">
                  <a:moveTo>
                    <a:pt x="125095" y="4597"/>
                  </a:moveTo>
                  <a:lnTo>
                    <a:pt x="120383" y="4597"/>
                  </a:lnTo>
                  <a:lnTo>
                    <a:pt x="120383" y="34937"/>
                  </a:lnTo>
                  <a:lnTo>
                    <a:pt x="125095" y="34937"/>
                  </a:lnTo>
                  <a:lnTo>
                    <a:pt x="125095" y="4597"/>
                  </a:lnTo>
                  <a:close/>
                </a:path>
                <a:path w="302260" h="36195">
                  <a:moveTo>
                    <a:pt x="136702" y="495"/>
                  </a:moveTo>
                  <a:lnTo>
                    <a:pt x="108788" y="495"/>
                  </a:lnTo>
                  <a:lnTo>
                    <a:pt x="108788" y="4597"/>
                  </a:lnTo>
                  <a:lnTo>
                    <a:pt x="136702" y="4597"/>
                  </a:lnTo>
                  <a:lnTo>
                    <a:pt x="136702" y="495"/>
                  </a:lnTo>
                  <a:close/>
                </a:path>
                <a:path w="302260" h="36195">
                  <a:moveTo>
                    <a:pt x="145669" y="495"/>
                  </a:moveTo>
                  <a:lnTo>
                    <a:pt x="140995" y="495"/>
                  </a:lnTo>
                  <a:lnTo>
                    <a:pt x="140995" y="34937"/>
                  </a:lnTo>
                  <a:lnTo>
                    <a:pt x="162941" y="34937"/>
                  </a:lnTo>
                  <a:lnTo>
                    <a:pt x="162941" y="30835"/>
                  </a:lnTo>
                  <a:lnTo>
                    <a:pt x="145669" y="30835"/>
                  </a:lnTo>
                  <a:lnTo>
                    <a:pt x="145669" y="495"/>
                  </a:lnTo>
                  <a:close/>
                </a:path>
                <a:path w="302260" h="36195">
                  <a:moveTo>
                    <a:pt x="193128" y="495"/>
                  </a:moveTo>
                  <a:lnTo>
                    <a:pt x="168135" y="495"/>
                  </a:lnTo>
                  <a:lnTo>
                    <a:pt x="168135" y="34937"/>
                  </a:lnTo>
                  <a:lnTo>
                    <a:pt x="193471" y="34937"/>
                  </a:lnTo>
                  <a:lnTo>
                    <a:pt x="193471" y="30835"/>
                  </a:lnTo>
                  <a:lnTo>
                    <a:pt x="172681" y="30835"/>
                  </a:lnTo>
                  <a:lnTo>
                    <a:pt x="172681" y="19151"/>
                  </a:lnTo>
                  <a:lnTo>
                    <a:pt x="191579" y="19151"/>
                  </a:lnTo>
                  <a:lnTo>
                    <a:pt x="191579" y="15163"/>
                  </a:lnTo>
                  <a:lnTo>
                    <a:pt x="172681" y="15163"/>
                  </a:lnTo>
                  <a:lnTo>
                    <a:pt x="172681" y="4711"/>
                  </a:lnTo>
                  <a:lnTo>
                    <a:pt x="193128" y="4711"/>
                  </a:lnTo>
                  <a:lnTo>
                    <a:pt x="193128" y="495"/>
                  </a:lnTo>
                  <a:close/>
                </a:path>
                <a:path w="302260" h="36195">
                  <a:moveTo>
                    <a:pt x="218363" y="495"/>
                  </a:moveTo>
                  <a:lnTo>
                    <a:pt x="199923" y="495"/>
                  </a:lnTo>
                  <a:lnTo>
                    <a:pt x="199923" y="34937"/>
                  </a:lnTo>
                  <a:lnTo>
                    <a:pt x="219468" y="34937"/>
                  </a:lnTo>
                  <a:lnTo>
                    <a:pt x="223570" y="32321"/>
                  </a:lnTo>
                  <a:lnTo>
                    <a:pt x="224207" y="30937"/>
                  </a:lnTo>
                  <a:lnTo>
                    <a:pt x="204635" y="30937"/>
                  </a:lnTo>
                  <a:lnTo>
                    <a:pt x="204635" y="4495"/>
                  </a:lnTo>
                  <a:lnTo>
                    <a:pt x="223757" y="4495"/>
                  </a:lnTo>
                  <a:lnTo>
                    <a:pt x="221983" y="2171"/>
                  </a:lnTo>
                  <a:lnTo>
                    <a:pt x="218363" y="495"/>
                  </a:lnTo>
                  <a:close/>
                </a:path>
                <a:path w="302260" h="36195">
                  <a:moveTo>
                    <a:pt x="223757" y="4495"/>
                  </a:moveTo>
                  <a:lnTo>
                    <a:pt x="216408" y="4495"/>
                  </a:lnTo>
                  <a:lnTo>
                    <a:pt x="219075" y="5689"/>
                  </a:lnTo>
                  <a:lnTo>
                    <a:pt x="222389" y="10401"/>
                  </a:lnTo>
                  <a:lnTo>
                    <a:pt x="223227" y="13716"/>
                  </a:lnTo>
                  <a:lnTo>
                    <a:pt x="223100" y="20294"/>
                  </a:lnTo>
                  <a:lnTo>
                    <a:pt x="222478" y="23761"/>
                  </a:lnTo>
                  <a:lnTo>
                    <a:pt x="214312" y="30937"/>
                  </a:lnTo>
                  <a:lnTo>
                    <a:pt x="224207" y="30937"/>
                  </a:lnTo>
                  <a:lnTo>
                    <a:pt x="227329" y="24142"/>
                  </a:lnTo>
                  <a:lnTo>
                    <a:pt x="228003" y="20840"/>
                  </a:lnTo>
                  <a:lnTo>
                    <a:pt x="228003" y="12446"/>
                  </a:lnTo>
                  <a:lnTo>
                    <a:pt x="226860" y="8559"/>
                  </a:lnTo>
                  <a:lnTo>
                    <a:pt x="223757" y="4495"/>
                  </a:lnTo>
                  <a:close/>
                </a:path>
                <a:path w="302260" h="36195">
                  <a:moveTo>
                    <a:pt x="239712" y="29832"/>
                  </a:moveTo>
                  <a:lnTo>
                    <a:pt x="234810" y="29832"/>
                  </a:lnTo>
                  <a:lnTo>
                    <a:pt x="234810" y="34937"/>
                  </a:lnTo>
                  <a:lnTo>
                    <a:pt x="239712" y="34937"/>
                  </a:lnTo>
                  <a:lnTo>
                    <a:pt x="239712" y="29832"/>
                  </a:lnTo>
                  <a:close/>
                </a:path>
                <a:path w="302260" h="36195">
                  <a:moveTo>
                    <a:pt x="252374" y="13271"/>
                  </a:moveTo>
                  <a:lnTo>
                    <a:pt x="248208" y="13271"/>
                  </a:lnTo>
                  <a:lnTo>
                    <a:pt x="248208" y="34937"/>
                  </a:lnTo>
                  <a:lnTo>
                    <a:pt x="252374" y="34937"/>
                  </a:lnTo>
                  <a:lnTo>
                    <a:pt x="252374" y="13271"/>
                  </a:lnTo>
                  <a:close/>
                </a:path>
                <a:path w="302260" h="36195">
                  <a:moveTo>
                    <a:pt x="256590" y="9944"/>
                  </a:moveTo>
                  <a:lnTo>
                    <a:pt x="244716" y="9944"/>
                  </a:lnTo>
                  <a:lnTo>
                    <a:pt x="244716" y="13271"/>
                  </a:lnTo>
                  <a:lnTo>
                    <a:pt x="256590" y="13271"/>
                  </a:lnTo>
                  <a:lnTo>
                    <a:pt x="256590" y="9944"/>
                  </a:lnTo>
                  <a:close/>
                </a:path>
                <a:path w="302260" h="36195">
                  <a:moveTo>
                    <a:pt x="254812" y="0"/>
                  </a:moveTo>
                  <a:lnTo>
                    <a:pt x="252006" y="0"/>
                  </a:lnTo>
                  <a:lnTo>
                    <a:pt x="250101" y="723"/>
                  </a:lnTo>
                  <a:lnTo>
                    <a:pt x="248577" y="2971"/>
                  </a:lnTo>
                  <a:lnTo>
                    <a:pt x="248284" y="4203"/>
                  </a:lnTo>
                  <a:lnTo>
                    <a:pt x="248208" y="9944"/>
                  </a:lnTo>
                  <a:lnTo>
                    <a:pt x="252374" y="9944"/>
                  </a:lnTo>
                  <a:lnTo>
                    <a:pt x="252465" y="6007"/>
                  </a:lnTo>
                  <a:lnTo>
                    <a:pt x="252501" y="5524"/>
                  </a:lnTo>
                  <a:lnTo>
                    <a:pt x="253009" y="4203"/>
                  </a:lnTo>
                  <a:lnTo>
                    <a:pt x="253784" y="3873"/>
                  </a:lnTo>
                  <a:lnTo>
                    <a:pt x="256590" y="3873"/>
                  </a:lnTo>
                  <a:lnTo>
                    <a:pt x="256590" y="101"/>
                  </a:lnTo>
                  <a:lnTo>
                    <a:pt x="255638" y="25"/>
                  </a:lnTo>
                  <a:lnTo>
                    <a:pt x="254812" y="0"/>
                  </a:lnTo>
                  <a:close/>
                </a:path>
                <a:path w="302260" h="36195">
                  <a:moveTo>
                    <a:pt x="256590" y="3873"/>
                  </a:moveTo>
                  <a:lnTo>
                    <a:pt x="253784" y="3873"/>
                  </a:lnTo>
                  <a:lnTo>
                    <a:pt x="255638" y="3886"/>
                  </a:lnTo>
                  <a:lnTo>
                    <a:pt x="256590" y="3937"/>
                  </a:lnTo>
                  <a:close/>
                </a:path>
                <a:path w="302260" h="36195">
                  <a:moveTo>
                    <a:pt x="264833" y="495"/>
                  </a:moveTo>
                  <a:lnTo>
                    <a:pt x="260616" y="495"/>
                  </a:lnTo>
                  <a:lnTo>
                    <a:pt x="260616" y="34937"/>
                  </a:lnTo>
                  <a:lnTo>
                    <a:pt x="264833" y="34937"/>
                  </a:lnTo>
                  <a:lnTo>
                    <a:pt x="264833" y="495"/>
                  </a:lnTo>
                  <a:close/>
                </a:path>
                <a:path w="302260" h="36195">
                  <a:moveTo>
                    <a:pt x="273113" y="9829"/>
                  </a:moveTo>
                  <a:lnTo>
                    <a:pt x="268490" y="9829"/>
                  </a:lnTo>
                  <a:lnTo>
                    <a:pt x="275729" y="34937"/>
                  </a:lnTo>
                  <a:lnTo>
                    <a:pt x="280123" y="34937"/>
                  </a:lnTo>
                  <a:lnTo>
                    <a:pt x="281479" y="29603"/>
                  </a:lnTo>
                  <a:lnTo>
                    <a:pt x="277939" y="29603"/>
                  </a:lnTo>
                  <a:lnTo>
                    <a:pt x="273113" y="9829"/>
                  </a:lnTo>
                  <a:close/>
                </a:path>
                <a:path w="302260" h="36195">
                  <a:moveTo>
                    <a:pt x="288994" y="15494"/>
                  </a:moveTo>
                  <a:lnTo>
                    <a:pt x="285064" y="15494"/>
                  </a:lnTo>
                  <a:lnTo>
                    <a:pt x="290169" y="34937"/>
                  </a:lnTo>
                  <a:lnTo>
                    <a:pt x="294563" y="34937"/>
                  </a:lnTo>
                  <a:lnTo>
                    <a:pt x="296145" y="29489"/>
                  </a:lnTo>
                  <a:lnTo>
                    <a:pt x="292493" y="29489"/>
                  </a:lnTo>
                  <a:lnTo>
                    <a:pt x="288994" y="15494"/>
                  </a:lnTo>
                  <a:close/>
                </a:path>
                <a:path w="302260" h="36195">
                  <a:moveTo>
                    <a:pt x="287578" y="9829"/>
                  </a:moveTo>
                  <a:lnTo>
                    <a:pt x="282841" y="9829"/>
                  </a:lnTo>
                  <a:lnTo>
                    <a:pt x="277939" y="29603"/>
                  </a:lnTo>
                  <a:lnTo>
                    <a:pt x="281479" y="29603"/>
                  </a:lnTo>
                  <a:lnTo>
                    <a:pt x="285064" y="15494"/>
                  </a:lnTo>
                  <a:lnTo>
                    <a:pt x="288994" y="15494"/>
                  </a:lnTo>
                  <a:lnTo>
                    <a:pt x="287578" y="9829"/>
                  </a:lnTo>
                  <a:close/>
                </a:path>
                <a:path w="302260" h="36195">
                  <a:moveTo>
                    <a:pt x="301853" y="9829"/>
                  </a:moveTo>
                  <a:lnTo>
                    <a:pt x="297637" y="9829"/>
                  </a:lnTo>
                  <a:lnTo>
                    <a:pt x="292493" y="29489"/>
                  </a:lnTo>
                  <a:lnTo>
                    <a:pt x="296145" y="29489"/>
                  </a:lnTo>
                  <a:lnTo>
                    <a:pt x="301853" y="98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79458" y="5285808"/>
              <a:ext cx="853427" cy="25066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97255" y="1330185"/>
              <a:ext cx="3268979" cy="4341495"/>
            </a:xfrm>
            <a:custGeom>
              <a:avLst/>
              <a:gdLst/>
              <a:ahLst/>
              <a:cxnLst/>
              <a:rect l="l" t="t" r="r" b="b"/>
              <a:pathLst>
                <a:path w="3268979" h="4341495">
                  <a:moveTo>
                    <a:pt x="0" y="4341329"/>
                  </a:moveTo>
                  <a:lnTo>
                    <a:pt x="3268662" y="4341329"/>
                  </a:lnTo>
                  <a:lnTo>
                    <a:pt x="3268662" y="0"/>
                  </a:lnTo>
                  <a:lnTo>
                    <a:pt x="0" y="0"/>
                  </a:lnTo>
                  <a:lnTo>
                    <a:pt x="0" y="4341329"/>
                  </a:lnTo>
                  <a:close/>
                </a:path>
              </a:pathLst>
            </a:custGeom>
            <a:ln w="3175">
              <a:solidFill>
                <a:srgbClr val="9797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7291" y="1651761"/>
            <a:ext cx="777984" cy="32903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58548" y="1759106"/>
            <a:ext cx="706539" cy="21230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88323" y="1651749"/>
            <a:ext cx="826526" cy="387430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582921" y="2090724"/>
            <a:ext cx="2832735" cy="3009265"/>
            <a:chOff x="582921" y="2090724"/>
            <a:chExt cx="2832735" cy="3009265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16421" y="2303811"/>
              <a:ext cx="1494053" cy="277421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354075" y="2186730"/>
              <a:ext cx="619125" cy="0"/>
            </a:xfrm>
            <a:custGeom>
              <a:avLst/>
              <a:gdLst/>
              <a:ahLst/>
              <a:cxnLst/>
              <a:rect l="l" t="t" r="r" b="b"/>
              <a:pathLst>
                <a:path w="619125">
                  <a:moveTo>
                    <a:pt x="0" y="0"/>
                  </a:moveTo>
                  <a:lnTo>
                    <a:pt x="618744" y="0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11362" y="2090724"/>
              <a:ext cx="442713" cy="19734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72819" y="2090724"/>
              <a:ext cx="442722" cy="19734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591568" y="2139511"/>
              <a:ext cx="142240" cy="34925"/>
            </a:xfrm>
            <a:custGeom>
              <a:avLst/>
              <a:gdLst/>
              <a:ahLst/>
              <a:cxnLst/>
              <a:rect l="l" t="t" r="r" b="b"/>
              <a:pathLst>
                <a:path w="142239" h="34925">
                  <a:moveTo>
                    <a:pt x="21165" y="3848"/>
                  </a:moveTo>
                  <a:lnTo>
                    <a:pt x="14046" y="3848"/>
                  </a:lnTo>
                  <a:lnTo>
                    <a:pt x="15608" y="4419"/>
                  </a:lnTo>
                  <a:lnTo>
                    <a:pt x="17957" y="6718"/>
                  </a:lnTo>
                  <a:lnTo>
                    <a:pt x="18542" y="8267"/>
                  </a:lnTo>
                  <a:lnTo>
                    <a:pt x="18493" y="12014"/>
                  </a:lnTo>
                  <a:lnTo>
                    <a:pt x="17907" y="13385"/>
                  </a:lnTo>
                  <a:lnTo>
                    <a:pt x="15798" y="15519"/>
                  </a:lnTo>
                  <a:lnTo>
                    <a:pt x="14389" y="16522"/>
                  </a:lnTo>
                  <a:lnTo>
                    <a:pt x="4864" y="22047"/>
                  </a:lnTo>
                  <a:lnTo>
                    <a:pt x="2832" y="23990"/>
                  </a:lnTo>
                  <a:lnTo>
                    <a:pt x="749" y="28270"/>
                  </a:lnTo>
                  <a:lnTo>
                    <a:pt x="152" y="30784"/>
                  </a:lnTo>
                  <a:lnTo>
                    <a:pt x="0" y="33680"/>
                  </a:lnTo>
                  <a:lnTo>
                    <a:pt x="23037" y="33680"/>
                  </a:lnTo>
                  <a:lnTo>
                    <a:pt x="23037" y="29692"/>
                  </a:lnTo>
                  <a:lnTo>
                    <a:pt x="4711" y="29692"/>
                  </a:lnTo>
                  <a:lnTo>
                    <a:pt x="5118" y="28041"/>
                  </a:lnTo>
                  <a:lnTo>
                    <a:pt x="6096" y="26530"/>
                  </a:lnTo>
                  <a:lnTo>
                    <a:pt x="8534" y="24409"/>
                  </a:lnTo>
                  <a:lnTo>
                    <a:pt x="9740" y="23596"/>
                  </a:lnTo>
                  <a:lnTo>
                    <a:pt x="14490" y="20980"/>
                  </a:lnTo>
                  <a:lnTo>
                    <a:pt x="17310" y="19392"/>
                  </a:lnTo>
                  <a:lnTo>
                    <a:pt x="19278" y="18046"/>
                  </a:lnTo>
                  <a:lnTo>
                    <a:pt x="22263" y="15036"/>
                  </a:lnTo>
                  <a:lnTo>
                    <a:pt x="23202" y="12738"/>
                  </a:lnTo>
                  <a:lnTo>
                    <a:pt x="23202" y="7505"/>
                  </a:lnTo>
                  <a:lnTo>
                    <a:pt x="22313" y="5194"/>
                  </a:lnTo>
                  <a:lnTo>
                    <a:pt x="21165" y="3848"/>
                  </a:lnTo>
                  <a:close/>
                </a:path>
                <a:path w="142239" h="34925">
                  <a:moveTo>
                    <a:pt x="15963" y="0"/>
                  </a:moveTo>
                  <a:lnTo>
                    <a:pt x="7493" y="0"/>
                  </a:lnTo>
                  <a:lnTo>
                    <a:pt x="4267" y="1625"/>
                  </a:lnTo>
                  <a:lnTo>
                    <a:pt x="1409" y="6718"/>
                  </a:lnTo>
                  <a:lnTo>
                    <a:pt x="863" y="9105"/>
                  </a:lnTo>
                  <a:lnTo>
                    <a:pt x="825" y="12014"/>
                  </a:lnTo>
                  <a:lnTo>
                    <a:pt x="5105" y="12014"/>
                  </a:lnTo>
                  <a:lnTo>
                    <a:pt x="5168" y="9944"/>
                  </a:lnTo>
                  <a:lnTo>
                    <a:pt x="5518" y="8267"/>
                  </a:lnTo>
                  <a:lnTo>
                    <a:pt x="7200" y="4940"/>
                  </a:lnTo>
                  <a:lnTo>
                    <a:pt x="9207" y="3848"/>
                  </a:lnTo>
                  <a:lnTo>
                    <a:pt x="21165" y="3848"/>
                  </a:lnTo>
                  <a:lnTo>
                    <a:pt x="18770" y="1041"/>
                  </a:lnTo>
                  <a:lnTo>
                    <a:pt x="15963" y="0"/>
                  </a:lnTo>
                  <a:close/>
                </a:path>
                <a:path w="142239" h="34925">
                  <a:moveTo>
                    <a:pt x="31127" y="25120"/>
                  </a:moveTo>
                  <a:lnTo>
                    <a:pt x="26733" y="25120"/>
                  </a:lnTo>
                  <a:lnTo>
                    <a:pt x="26987" y="28308"/>
                  </a:lnTo>
                  <a:lnTo>
                    <a:pt x="28168" y="30683"/>
                  </a:lnTo>
                  <a:lnTo>
                    <a:pt x="32372" y="33756"/>
                  </a:lnTo>
                  <a:lnTo>
                    <a:pt x="34785" y="34518"/>
                  </a:lnTo>
                  <a:lnTo>
                    <a:pt x="41821" y="34518"/>
                  </a:lnTo>
                  <a:lnTo>
                    <a:pt x="44945" y="33312"/>
                  </a:lnTo>
                  <a:lnTo>
                    <a:pt x="46964" y="30822"/>
                  </a:lnTo>
                  <a:lnTo>
                    <a:pt x="36626" y="30822"/>
                  </a:lnTo>
                  <a:lnTo>
                    <a:pt x="35471" y="30581"/>
                  </a:lnTo>
                  <a:lnTo>
                    <a:pt x="32524" y="29197"/>
                  </a:lnTo>
                  <a:lnTo>
                    <a:pt x="31407" y="27533"/>
                  </a:lnTo>
                  <a:lnTo>
                    <a:pt x="31127" y="25120"/>
                  </a:lnTo>
                  <a:close/>
                </a:path>
                <a:path w="142239" h="34925">
                  <a:moveTo>
                    <a:pt x="47522" y="15773"/>
                  </a:moveTo>
                  <a:lnTo>
                    <a:pt x="40017" y="15773"/>
                  </a:lnTo>
                  <a:lnTo>
                    <a:pt x="41732" y="16408"/>
                  </a:lnTo>
                  <a:lnTo>
                    <a:pt x="44589" y="18973"/>
                  </a:lnTo>
                  <a:lnTo>
                    <a:pt x="45300" y="20789"/>
                  </a:lnTo>
                  <a:lnTo>
                    <a:pt x="45283" y="25120"/>
                  </a:lnTo>
                  <a:lnTo>
                    <a:pt x="44704" y="26835"/>
                  </a:lnTo>
                  <a:lnTo>
                    <a:pt x="42291" y="30022"/>
                  </a:lnTo>
                  <a:lnTo>
                    <a:pt x="40436" y="30822"/>
                  </a:lnTo>
                  <a:lnTo>
                    <a:pt x="46964" y="30822"/>
                  </a:lnTo>
                  <a:lnTo>
                    <a:pt x="48869" y="28473"/>
                  </a:lnTo>
                  <a:lnTo>
                    <a:pt x="49847" y="25679"/>
                  </a:lnTo>
                  <a:lnTo>
                    <a:pt x="49847" y="19456"/>
                  </a:lnTo>
                  <a:lnTo>
                    <a:pt x="48780" y="16941"/>
                  </a:lnTo>
                  <a:lnTo>
                    <a:pt x="47522" y="15773"/>
                  </a:lnTo>
                  <a:close/>
                </a:path>
                <a:path w="142239" h="34925">
                  <a:moveTo>
                    <a:pt x="47955" y="673"/>
                  </a:moveTo>
                  <a:lnTo>
                    <a:pt x="30518" y="673"/>
                  </a:lnTo>
                  <a:lnTo>
                    <a:pt x="27952" y="18745"/>
                  </a:lnTo>
                  <a:lnTo>
                    <a:pt x="31610" y="18961"/>
                  </a:lnTo>
                  <a:lnTo>
                    <a:pt x="32346" y="17957"/>
                  </a:lnTo>
                  <a:lnTo>
                    <a:pt x="33235" y="17183"/>
                  </a:lnTo>
                  <a:lnTo>
                    <a:pt x="35306" y="16052"/>
                  </a:lnTo>
                  <a:lnTo>
                    <a:pt x="36563" y="15773"/>
                  </a:lnTo>
                  <a:lnTo>
                    <a:pt x="47522" y="15773"/>
                  </a:lnTo>
                  <a:lnTo>
                    <a:pt x="45704" y="14084"/>
                  </a:lnTo>
                  <a:lnTo>
                    <a:pt x="32245" y="14084"/>
                  </a:lnTo>
                  <a:lnTo>
                    <a:pt x="33680" y="4749"/>
                  </a:lnTo>
                  <a:lnTo>
                    <a:pt x="47955" y="4749"/>
                  </a:lnTo>
                  <a:lnTo>
                    <a:pt x="47955" y="673"/>
                  </a:lnTo>
                  <a:close/>
                </a:path>
                <a:path w="142239" h="34925">
                  <a:moveTo>
                    <a:pt x="41884" y="11976"/>
                  </a:moveTo>
                  <a:lnTo>
                    <a:pt x="37172" y="11976"/>
                  </a:lnTo>
                  <a:lnTo>
                    <a:pt x="35725" y="12230"/>
                  </a:lnTo>
                  <a:lnTo>
                    <a:pt x="33769" y="13042"/>
                  </a:lnTo>
                  <a:lnTo>
                    <a:pt x="33032" y="13487"/>
                  </a:lnTo>
                  <a:lnTo>
                    <a:pt x="32245" y="14084"/>
                  </a:lnTo>
                  <a:lnTo>
                    <a:pt x="45704" y="14084"/>
                  </a:lnTo>
                  <a:lnTo>
                    <a:pt x="44500" y="12966"/>
                  </a:lnTo>
                  <a:lnTo>
                    <a:pt x="41884" y="11976"/>
                  </a:lnTo>
                  <a:close/>
                </a:path>
                <a:path w="142239" h="34925">
                  <a:moveTo>
                    <a:pt x="60883" y="28574"/>
                  </a:moveTo>
                  <a:lnTo>
                    <a:pt x="55981" y="28574"/>
                  </a:lnTo>
                  <a:lnTo>
                    <a:pt x="55981" y="33680"/>
                  </a:lnTo>
                  <a:lnTo>
                    <a:pt x="60883" y="33680"/>
                  </a:lnTo>
                  <a:lnTo>
                    <a:pt x="60883" y="28574"/>
                  </a:lnTo>
                  <a:close/>
                </a:path>
                <a:path w="142239" h="34925">
                  <a:moveTo>
                    <a:pt x="82562" y="114"/>
                  </a:moveTo>
                  <a:lnTo>
                    <a:pt x="73380" y="114"/>
                  </a:lnTo>
                  <a:lnTo>
                    <a:pt x="70040" y="2666"/>
                  </a:lnTo>
                  <a:lnTo>
                    <a:pt x="67221" y="10490"/>
                  </a:lnTo>
                  <a:lnTo>
                    <a:pt x="66812" y="13195"/>
                  </a:lnTo>
                  <a:lnTo>
                    <a:pt x="66725" y="22504"/>
                  </a:lnTo>
                  <a:lnTo>
                    <a:pt x="67551" y="26415"/>
                  </a:lnTo>
                  <a:lnTo>
                    <a:pt x="71158" y="32842"/>
                  </a:lnTo>
                  <a:lnTo>
                    <a:pt x="74155" y="34594"/>
                  </a:lnTo>
                  <a:lnTo>
                    <a:pt x="82664" y="34594"/>
                  </a:lnTo>
                  <a:lnTo>
                    <a:pt x="85877" y="32448"/>
                  </a:lnTo>
                  <a:lnTo>
                    <a:pt x="86656" y="30746"/>
                  </a:lnTo>
                  <a:lnTo>
                    <a:pt x="75438" y="30746"/>
                  </a:lnTo>
                  <a:lnTo>
                    <a:pt x="73507" y="29159"/>
                  </a:lnTo>
                  <a:lnTo>
                    <a:pt x="71640" y="23914"/>
                  </a:lnTo>
                  <a:lnTo>
                    <a:pt x="71306" y="21412"/>
                  </a:lnTo>
                  <a:lnTo>
                    <a:pt x="71272" y="13195"/>
                  </a:lnTo>
                  <a:lnTo>
                    <a:pt x="71843" y="9753"/>
                  </a:lnTo>
                  <a:lnTo>
                    <a:pt x="74155" y="5079"/>
                  </a:lnTo>
                  <a:lnTo>
                    <a:pt x="75971" y="3911"/>
                  </a:lnTo>
                  <a:lnTo>
                    <a:pt x="86789" y="3911"/>
                  </a:lnTo>
                  <a:lnTo>
                    <a:pt x="85699" y="1904"/>
                  </a:lnTo>
                  <a:lnTo>
                    <a:pt x="82562" y="114"/>
                  </a:lnTo>
                  <a:close/>
                </a:path>
                <a:path w="142239" h="34925">
                  <a:moveTo>
                    <a:pt x="86789" y="3911"/>
                  </a:moveTo>
                  <a:lnTo>
                    <a:pt x="81165" y="3911"/>
                  </a:lnTo>
                  <a:lnTo>
                    <a:pt x="82994" y="5143"/>
                  </a:lnTo>
                  <a:lnTo>
                    <a:pt x="84874" y="10071"/>
                  </a:lnTo>
                  <a:lnTo>
                    <a:pt x="85342" y="13195"/>
                  </a:lnTo>
                  <a:lnTo>
                    <a:pt x="85306" y="22504"/>
                  </a:lnTo>
                  <a:lnTo>
                    <a:pt x="84683" y="25907"/>
                  </a:lnTo>
                  <a:lnTo>
                    <a:pt x="82092" y="29781"/>
                  </a:lnTo>
                  <a:lnTo>
                    <a:pt x="80340" y="30746"/>
                  </a:lnTo>
                  <a:lnTo>
                    <a:pt x="86656" y="30746"/>
                  </a:lnTo>
                  <a:lnTo>
                    <a:pt x="89204" y="25184"/>
                  </a:lnTo>
                  <a:lnTo>
                    <a:pt x="89890" y="21412"/>
                  </a:lnTo>
                  <a:lnTo>
                    <a:pt x="89890" y="12039"/>
                  </a:lnTo>
                  <a:lnTo>
                    <a:pt x="89141" y="8242"/>
                  </a:lnTo>
                  <a:lnTo>
                    <a:pt x="86789" y="3911"/>
                  </a:lnTo>
                  <a:close/>
                </a:path>
                <a:path w="142239" h="34925">
                  <a:moveTo>
                    <a:pt x="112534" y="8572"/>
                  </a:moveTo>
                  <a:lnTo>
                    <a:pt x="108356" y="8572"/>
                  </a:lnTo>
                  <a:lnTo>
                    <a:pt x="108356" y="33680"/>
                  </a:lnTo>
                  <a:lnTo>
                    <a:pt x="112585" y="33680"/>
                  </a:lnTo>
                  <a:lnTo>
                    <a:pt x="112585" y="17132"/>
                  </a:lnTo>
                  <a:lnTo>
                    <a:pt x="113233" y="14897"/>
                  </a:lnTo>
                  <a:lnTo>
                    <a:pt x="115836" y="12433"/>
                  </a:lnTo>
                  <a:lnTo>
                    <a:pt x="116516" y="12141"/>
                  </a:lnTo>
                  <a:lnTo>
                    <a:pt x="112534" y="12141"/>
                  </a:lnTo>
                  <a:lnTo>
                    <a:pt x="112534" y="8572"/>
                  </a:lnTo>
                  <a:close/>
                </a:path>
                <a:path w="142239" h="34925">
                  <a:moveTo>
                    <a:pt x="126598" y="11810"/>
                  </a:moveTo>
                  <a:lnTo>
                    <a:pt x="120637" y="11810"/>
                  </a:lnTo>
                  <a:lnTo>
                    <a:pt x="121831" y="12395"/>
                  </a:lnTo>
                  <a:lnTo>
                    <a:pt x="122872" y="14350"/>
                  </a:lnTo>
                  <a:lnTo>
                    <a:pt x="122961" y="14897"/>
                  </a:lnTo>
                  <a:lnTo>
                    <a:pt x="123075" y="33680"/>
                  </a:lnTo>
                  <a:lnTo>
                    <a:pt x="127368" y="33680"/>
                  </a:lnTo>
                  <a:lnTo>
                    <a:pt x="127368" y="16484"/>
                  </a:lnTo>
                  <a:lnTo>
                    <a:pt x="127965" y="14630"/>
                  </a:lnTo>
                  <a:lnTo>
                    <a:pt x="130325" y="12433"/>
                  </a:lnTo>
                  <a:lnTo>
                    <a:pt x="131487" y="11976"/>
                  </a:lnTo>
                  <a:lnTo>
                    <a:pt x="126682" y="11976"/>
                  </a:lnTo>
                  <a:lnTo>
                    <a:pt x="126598" y="11810"/>
                  </a:lnTo>
                  <a:close/>
                </a:path>
                <a:path w="142239" h="34925">
                  <a:moveTo>
                    <a:pt x="141247" y="11861"/>
                  </a:moveTo>
                  <a:lnTo>
                    <a:pt x="134645" y="11861"/>
                  </a:lnTo>
                  <a:lnTo>
                    <a:pt x="135661" y="12166"/>
                  </a:lnTo>
                  <a:lnTo>
                    <a:pt x="137337" y="13423"/>
                  </a:lnTo>
                  <a:lnTo>
                    <a:pt x="137677" y="14350"/>
                  </a:lnTo>
                  <a:lnTo>
                    <a:pt x="137756" y="33680"/>
                  </a:lnTo>
                  <a:lnTo>
                    <a:pt x="142138" y="33680"/>
                  </a:lnTo>
                  <a:lnTo>
                    <a:pt x="142064" y="14350"/>
                  </a:lnTo>
                  <a:lnTo>
                    <a:pt x="141808" y="12979"/>
                  </a:lnTo>
                  <a:lnTo>
                    <a:pt x="141247" y="11861"/>
                  </a:lnTo>
                  <a:close/>
                </a:path>
                <a:path w="142239" h="34925">
                  <a:moveTo>
                    <a:pt x="121983" y="8013"/>
                  </a:moveTo>
                  <a:lnTo>
                    <a:pt x="118211" y="8013"/>
                  </a:lnTo>
                  <a:lnTo>
                    <a:pt x="116649" y="8483"/>
                  </a:lnTo>
                  <a:lnTo>
                    <a:pt x="114401" y="10045"/>
                  </a:lnTo>
                  <a:lnTo>
                    <a:pt x="113525" y="10909"/>
                  </a:lnTo>
                  <a:lnTo>
                    <a:pt x="112534" y="12141"/>
                  </a:lnTo>
                  <a:lnTo>
                    <a:pt x="116516" y="12141"/>
                  </a:lnTo>
                  <a:lnTo>
                    <a:pt x="117284" y="11810"/>
                  </a:lnTo>
                  <a:lnTo>
                    <a:pt x="126598" y="11810"/>
                  </a:lnTo>
                  <a:lnTo>
                    <a:pt x="126123" y="10883"/>
                  </a:lnTo>
                  <a:lnTo>
                    <a:pt x="125501" y="10045"/>
                  </a:lnTo>
                  <a:lnTo>
                    <a:pt x="123596" y="8508"/>
                  </a:lnTo>
                  <a:lnTo>
                    <a:pt x="121983" y="8013"/>
                  </a:lnTo>
                  <a:close/>
                </a:path>
                <a:path w="142239" h="34925">
                  <a:moveTo>
                    <a:pt x="137642" y="8013"/>
                  </a:moveTo>
                  <a:lnTo>
                    <a:pt x="132689" y="8013"/>
                  </a:lnTo>
                  <a:lnTo>
                    <a:pt x="131254" y="8343"/>
                  </a:lnTo>
                  <a:lnTo>
                    <a:pt x="128727" y="9639"/>
                  </a:lnTo>
                  <a:lnTo>
                    <a:pt x="127622" y="10629"/>
                  </a:lnTo>
                  <a:lnTo>
                    <a:pt x="126682" y="11976"/>
                  </a:lnTo>
                  <a:lnTo>
                    <a:pt x="131487" y="11976"/>
                  </a:lnTo>
                  <a:lnTo>
                    <a:pt x="131787" y="11861"/>
                  </a:lnTo>
                  <a:lnTo>
                    <a:pt x="141247" y="11861"/>
                  </a:lnTo>
                  <a:lnTo>
                    <a:pt x="139928" y="9232"/>
                  </a:lnTo>
                  <a:lnTo>
                    <a:pt x="137642" y="801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00087" y="2246223"/>
              <a:ext cx="22225" cy="454025"/>
            </a:xfrm>
            <a:custGeom>
              <a:avLst/>
              <a:gdLst/>
              <a:ahLst/>
              <a:cxnLst/>
              <a:rect l="l" t="t" r="r" b="b"/>
              <a:pathLst>
                <a:path w="22225" h="454025">
                  <a:moveTo>
                    <a:pt x="12319" y="0"/>
                  </a:moveTo>
                  <a:lnTo>
                    <a:pt x="9728" y="0"/>
                  </a:lnTo>
                  <a:lnTo>
                    <a:pt x="9258" y="2006"/>
                  </a:lnTo>
                  <a:lnTo>
                    <a:pt x="8559" y="3289"/>
                  </a:lnTo>
                  <a:lnTo>
                    <a:pt x="6692" y="4368"/>
                  </a:lnTo>
                  <a:lnTo>
                    <a:pt x="5041" y="4762"/>
                  </a:lnTo>
                  <a:lnTo>
                    <a:pt x="2667" y="4991"/>
                  </a:lnTo>
                  <a:lnTo>
                    <a:pt x="2667" y="7505"/>
                  </a:lnTo>
                  <a:lnTo>
                    <a:pt x="8813" y="7505"/>
                  </a:lnTo>
                  <a:lnTo>
                    <a:pt x="8813" y="25996"/>
                  </a:lnTo>
                  <a:lnTo>
                    <a:pt x="12319" y="25996"/>
                  </a:lnTo>
                  <a:lnTo>
                    <a:pt x="12319" y="0"/>
                  </a:lnTo>
                  <a:close/>
                </a:path>
                <a:path w="22225" h="454025">
                  <a:moveTo>
                    <a:pt x="18249" y="379260"/>
                  </a:moveTo>
                  <a:lnTo>
                    <a:pt x="14744" y="375119"/>
                  </a:lnTo>
                  <a:lnTo>
                    <a:pt x="14744" y="383184"/>
                  </a:lnTo>
                  <a:lnTo>
                    <a:pt x="14249" y="384403"/>
                  </a:lnTo>
                  <a:lnTo>
                    <a:pt x="12242" y="386041"/>
                  </a:lnTo>
                  <a:lnTo>
                    <a:pt x="10972" y="386461"/>
                  </a:lnTo>
                  <a:lnTo>
                    <a:pt x="7556" y="386461"/>
                  </a:lnTo>
                  <a:lnTo>
                    <a:pt x="6159" y="385965"/>
                  </a:lnTo>
                  <a:lnTo>
                    <a:pt x="4343" y="383984"/>
                  </a:lnTo>
                  <a:lnTo>
                    <a:pt x="3898" y="382803"/>
                  </a:lnTo>
                  <a:lnTo>
                    <a:pt x="3911" y="379831"/>
                  </a:lnTo>
                  <a:lnTo>
                    <a:pt x="4394" y="378625"/>
                  </a:lnTo>
                  <a:lnTo>
                    <a:pt x="6375" y="376834"/>
                  </a:lnTo>
                  <a:lnTo>
                    <a:pt x="7645" y="376402"/>
                  </a:lnTo>
                  <a:lnTo>
                    <a:pt x="10833" y="376402"/>
                  </a:lnTo>
                  <a:lnTo>
                    <a:pt x="14744" y="383184"/>
                  </a:lnTo>
                  <a:lnTo>
                    <a:pt x="14744" y="375119"/>
                  </a:lnTo>
                  <a:lnTo>
                    <a:pt x="13944" y="374751"/>
                  </a:lnTo>
                  <a:lnTo>
                    <a:pt x="14909" y="374205"/>
                  </a:lnTo>
                  <a:lnTo>
                    <a:pt x="15633" y="373646"/>
                  </a:lnTo>
                  <a:lnTo>
                    <a:pt x="16916" y="372059"/>
                  </a:lnTo>
                  <a:lnTo>
                    <a:pt x="17310" y="370827"/>
                  </a:lnTo>
                  <a:lnTo>
                    <a:pt x="17335" y="367360"/>
                  </a:lnTo>
                  <a:lnTo>
                    <a:pt x="16624" y="365823"/>
                  </a:lnTo>
                  <a:lnTo>
                    <a:pt x="16281" y="365506"/>
                  </a:lnTo>
                  <a:lnTo>
                    <a:pt x="13843" y="363245"/>
                  </a:lnTo>
                  <a:lnTo>
                    <a:pt x="13843" y="368452"/>
                  </a:lnTo>
                  <a:lnTo>
                    <a:pt x="13716" y="370827"/>
                  </a:lnTo>
                  <a:lnTo>
                    <a:pt x="13449" y="371500"/>
                  </a:lnTo>
                  <a:lnTo>
                    <a:pt x="11811" y="373126"/>
                  </a:lnTo>
                  <a:lnTo>
                    <a:pt x="10693" y="373532"/>
                  </a:lnTo>
                  <a:lnTo>
                    <a:pt x="8013" y="373532"/>
                  </a:lnTo>
                  <a:lnTo>
                    <a:pt x="6934" y="373189"/>
                  </a:lnTo>
                  <a:lnTo>
                    <a:pt x="5118" y="371792"/>
                  </a:lnTo>
                  <a:lnTo>
                    <a:pt x="4660" y="370827"/>
                  </a:lnTo>
                  <a:lnTo>
                    <a:pt x="4673" y="368452"/>
                  </a:lnTo>
                  <a:lnTo>
                    <a:pt x="13843" y="368452"/>
                  </a:lnTo>
                  <a:lnTo>
                    <a:pt x="13843" y="363245"/>
                  </a:lnTo>
                  <a:lnTo>
                    <a:pt x="11823" y="362521"/>
                  </a:lnTo>
                  <a:lnTo>
                    <a:pt x="6731" y="362521"/>
                  </a:lnTo>
                  <a:lnTo>
                    <a:pt x="4737" y="363220"/>
                  </a:lnTo>
                  <a:lnTo>
                    <a:pt x="1917" y="366014"/>
                  </a:lnTo>
                  <a:lnTo>
                    <a:pt x="1346" y="367360"/>
                  </a:lnTo>
                  <a:lnTo>
                    <a:pt x="1320" y="371500"/>
                  </a:lnTo>
                  <a:lnTo>
                    <a:pt x="1689" y="372452"/>
                  </a:lnTo>
                  <a:lnTo>
                    <a:pt x="3162" y="373951"/>
                  </a:lnTo>
                  <a:lnTo>
                    <a:pt x="3873" y="374396"/>
                  </a:lnTo>
                  <a:lnTo>
                    <a:pt x="4787" y="374789"/>
                  </a:lnTo>
                  <a:lnTo>
                    <a:pt x="3302" y="375386"/>
                  </a:lnTo>
                  <a:lnTo>
                    <a:pt x="2184" y="376250"/>
                  </a:lnTo>
                  <a:lnTo>
                    <a:pt x="673" y="378498"/>
                  </a:lnTo>
                  <a:lnTo>
                    <a:pt x="304" y="379831"/>
                  </a:lnTo>
                  <a:lnTo>
                    <a:pt x="304" y="383997"/>
                  </a:lnTo>
                  <a:lnTo>
                    <a:pt x="1155" y="385965"/>
                  </a:lnTo>
                  <a:lnTo>
                    <a:pt x="4699" y="388759"/>
                  </a:lnTo>
                  <a:lnTo>
                    <a:pt x="6845" y="389445"/>
                  </a:lnTo>
                  <a:lnTo>
                    <a:pt x="12204" y="389445"/>
                  </a:lnTo>
                  <a:lnTo>
                    <a:pt x="14376" y="388645"/>
                  </a:lnTo>
                  <a:lnTo>
                    <a:pt x="16497" y="386461"/>
                  </a:lnTo>
                  <a:lnTo>
                    <a:pt x="17475" y="385457"/>
                  </a:lnTo>
                  <a:lnTo>
                    <a:pt x="18249" y="383501"/>
                  </a:lnTo>
                  <a:lnTo>
                    <a:pt x="18249" y="379260"/>
                  </a:lnTo>
                  <a:close/>
                </a:path>
                <a:path w="22225" h="454025">
                  <a:moveTo>
                    <a:pt x="18249" y="123393"/>
                  </a:moveTo>
                  <a:lnTo>
                    <a:pt x="17856" y="122072"/>
                  </a:lnTo>
                  <a:lnTo>
                    <a:pt x="16319" y="119926"/>
                  </a:lnTo>
                  <a:lnTo>
                    <a:pt x="15240" y="119202"/>
                  </a:lnTo>
                  <a:lnTo>
                    <a:pt x="13868" y="118821"/>
                  </a:lnTo>
                  <a:lnTo>
                    <a:pt x="14719" y="118465"/>
                  </a:lnTo>
                  <a:lnTo>
                    <a:pt x="15417" y="117983"/>
                  </a:lnTo>
                  <a:lnTo>
                    <a:pt x="16814" y="116370"/>
                  </a:lnTo>
                  <a:lnTo>
                    <a:pt x="17246" y="115062"/>
                  </a:lnTo>
                  <a:lnTo>
                    <a:pt x="17246" y="111213"/>
                  </a:lnTo>
                  <a:lnTo>
                    <a:pt x="16510" y="109499"/>
                  </a:lnTo>
                  <a:lnTo>
                    <a:pt x="13601" y="107124"/>
                  </a:lnTo>
                  <a:lnTo>
                    <a:pt x="11531" y="106527"/>
                  </a:lnTo>
                  <a:lnTo>
                    <a:pt x="5499" y="106527"/>
                  </a:lnTo>
                  <a:lnTo>
                    <a:pt x="3162" y="107746"/>
                  </a:lnTo>
                  <a:lnTo>
                    <a:pt x="1041" y="111544"/>
                  </a:lnTo>
                  <a:lnTo>
                    <a:pt x="647" y="113195"/>
                  </a:lnTo>
                  <a:lnTo>
                    <a:pt x="647" y="115138"/>
                  </a:lnTo>
                  <a:lnTo>
                    <a:pt x="3898" y="115138"/>
                  </a:lnTo>
                  <a:lnTo>
                    <a:pt x="3962" y="113652"/>
                  </a:lnTo>
                  <a:lnTo>
                    <a:pt x="4216" y="112509"/>
                  </a:lnTo>
                  <a:lnTo>
                    <a:pt x="5524" y="110248"/>
                  </a:lnTo>
                  <a:lnTo>
                    <a:pt x="7035" y="109524"/>
                  </a:lnTo>
                  <a:lnTo>
                    <a:pt x="10452" y="109524"/>
                  </a:lnTo>
                  <a:lnTo>
                    <a:pt x="11518" y="109880"/>
                  </a:lnTo>
                  <a:lnTo>
                    <a:pt x="13373" y="111290"/>
                  </a:lnTo>
                  <a:lnTo>
                    <a:pt x="13830" y="112280"/>
                  </a:lnTo>
                  <a:lnTo>
                    <a:pt x="13830" y="115341"/>
                  </a:lnTo>
                  <a:lnTo>
                    <a:pt x="13131" y="116547"/>
                  </a:lnTo>
                  <a:lnTo>
                    <a:pt x="10972" y="117627"/>
                  </a:lnTo>
                  <a:lnTo>
                    <a:pt x="9956" y="117817"/>
                  </a:lnTo>
                  <a:lnTo>
                    <a:pt x="7975" y="117805"/>
                  </a:lnTo>
                  <a:lnTo>
                    <a:pt x="7124" y="117729"/>
                  </a:lnTo>
                  <a:lnTo>
                    <a:pt x="7124" y="120624"/>
                  </a:lnTo>
                  <a:lnTo>
                    <a:pt x="10426" y="120586"/>
                  </a:lnTo>
                  <a:lnTo>
                    <a:pt x="11963" y="120954"/>
                  </a:lnTo>
                  <a:lnTo>
                    <a:pt x="14160" y="122389"/>
                  </a:lnTo>
                  <a:lnTo>
                    <a:pt x="14706" y="123647"/>
                  </a:lnTo>
                  <a:lnTo>
                    <a:pt x="14706" y="126898"/>
                  </a:lnTo>
                  <a:lnTo>
                    <a:pt x="14185" y="128092"/>
                  </a:lnTo>
                  <a:lnTo>
                    <a:pt x="12090" y="129933"/>
                  </a:lnTo>
                  <a:lnTo>
                    <a:pt x="10706" y="130390"/>
                  </a:lnTo>
                  <a:lnTo>
                    <a:pt x="6756" y="130390"/>
                  </a:lnTo>
                  <a:lnTo>
                    <a:pt x="5219" y="129717"/>
                  </a:lnTo>
                  <a:lnTo>
                    <a:pt x="3886" y="127571"/>
                  </a:lnTo>
                  <a:lnTo>
                    <a:pt x="3568" y="126352"/>
                  </a:lnTo>
                  <a:lnTo>
                    <a:pt x="3429" y="124650"/>
                  </a:lnTo>
                  <a:lnTo>
                    <a:pt x="0" y="124650"/>
                  </a:lnTo>
                  <a:lnTo>
                    <a:pt x="0" y="127088"/>
                  </a:lnTo>
                  <a:lnTo>
                    <a:pt x="698" y="129146"/>
                  </a:lnTo>
                  <a:lnTo>
                    <a:pt x="3467" y="132537"/>
                  </a:lnTo>
                  <a:lnTo>
                    <a:pt x="5715" y="133388"/>
                  </a:lnTo>
                  <a:lnTo>
                    <a:pt x="8801" y="133388"/>
                  </a:lnTo>
                  <a:lnTo>
                    <a:pt x="11811" y="133388"/>
                  </a:lnTo>
                  <a:lnTo>
                    <a:pt x="14135" y="132600"/>
                  </a:lnTo>
                  <a:lnTo>
                    <a:pt x="17424" y="129463"/>
                  </a:lnTo>
                  <a:lnTo>
                    <a:pt x="18249" y="127444"/>
                  </a:lnTo>
                  <a:lnTo>
                    <a:pt x="18249" y="123393"/>
                  </a:lnTo>
                  <a:close/>
                </a:path>
                <a:path w="22225" h="454025">
                  <a:moveTo>
                    <a:pt x="18275" y="270967"/>
                  </a:moveTo>
                  <a:lnTo>
                    <a:pt x="17449" y="269011"/>
                  </a:lnTo>
                  <a:lnTo>
                    <a:pt x="14122" y="265912"/>
                  </a:lnTo>
                  <a:lnTo>
                    <a:pt x="12090" y="265150"/>
                  </a:lnTo>
                  <a:lnTo>
                    <a:pt x="8420" y="265150"/>
                  </a:lnTo>
                  <a:lnTo>
                    <a:pt x="7289" y="265341"/>
                  </a:lnTo>
                  <a:lnTo>
                    <a:pt x="5765" y="265976"/>
                  </a:lnTo>
                  <a:lnTo>
                    <a:pt x="5194" y="266331"/>
                  </a:lnTo>
                  <a:lnTo>
                    <a:pt x="4584" y="266788"/>
                  </a:lnTo>
                  <a:lnTo>
                    <a:pt x="5702" y="259537"/>
                  </a:lnTo>
                  <a:lnTo>
                    <a:pt x="16802" y="259537"/>
                  </a:lnTo>
                  <a:lnTo>
                    <a:pt x="16802" y="256362"/>
                  </a:lnTo>
                  <a:lnTo>
                    <a:pt x="3238" y="256362"/>
                  </a:lnTo>
                  <a:lnTo>
                    <a:pt x="1257" y="270408"/>
                  </a:lnTo>
                  <a:lnTo>
                    <a:pt x="4102" y="270573"/>
                  </a:lnTo>
                  <a:lnTo>
                    <a:pt x="4673" y="269798"/>
                  </a:lnTo>
                  <a:lnTo>
                    <a:pt x="5359" y="269189"/>
                  </a:lnTo>
                  <a:lnTo>
                    <a:pt x="6972" y="268312"/>
                  </a:lnTo>
                  <a:lnTo>
                    <a:pt x="7937" y="268097"/>
                  </a:lnTo>
                  <a:lnTo>
                    <a:pt x="10629" y="268097"/>
                  </a:lnTo>
                  <a:lnTo>
                    <a:pt x="11963" y="268605"/>
                  </a:lnTo>
                  <a:lnTo>
                    <a:pt x="14185" y="270586"/>
                  </a:lnTo>
                  <a:lnTo>
                    <a:pt x="14744" y="272008"/>
                  </a:lnTo>
                  <a:lnTo>
                    <a:pt x="14744" y="275336"/>
                  </a:lnTo>
                  <a:lnTo>
                    <a:pt x="14274" y="276707"/>
                  </a:lnTo>
                  <a:lnTo>
                    <a:pt x="12407" y="279184"/>
                  </a:lnTo>
                  <a:lnTo>
                    <a:pt x="10960" y="279806"/>
                  </a:lnTo>
                  <a:lnTo>
                    <a:pt x="8001" y="279806"/>
                  </a:lnTo>
                  <a:lnTo>
                    <a:pt x="7099" y="279615"/>
                  </a:lnTo>
                  <a:lnTo>
                    <a:pt x="4800" y="278549"/>
                  </a:lnTo>
                  <a:lnTo>
                    <a:pt x="3937" y="277241"/>
                  </a:lnTo>
                  <a:lnTo>
                    <a:pt x="3708" y="275374"/>
                  </a:lnTo>
                  <a:lnTo>
                    <a:pt x="304" y="275374"/>
                  </a:lnTo>
                  <a:lnTo>
                    <a:pt x="495" y="277850"/>
                  </a:lnTo>
                  <a:lnTo>
                    <a:pt x="1409" y="279692"/>
                  </a:lnTo>
                  <a:lnTo>
                    <a:pt x="4686" y="282079"/>
                  </a:lnTo>
                  <a:lnTo>
                    <a:pt x="6565" y="282689"/>
                  </a:lnTo>
                  <a:lnTo>
                    <a:pt x="12039" y="282689"/>
                  </a:lnTo>
                  <a:lnTo>
                    <a:pt x="14465" y="281736"/>
                  </a:lnTo>
                  <a:lnTo>
                    <a:pt x="17513" y="277977"/>
                  </a:lnTo>
                  <a:lnTo>
                    <a:pt x="18275" y="275805"/>
                  </a:lnTo>
                  <a:lnTo>
                    <a:pt x="18275" y="270967"/>
                  </a:lnTo>
                  <a:close/>
                </a:path>
                <a:path w="22225" h="454025">
                  <a:moveTo>
                    <a:pt x="18313" y="48310"/>
                  </a:moveTo>
                  <a:lnTo>
                    <a:pt x="17627" y="46507"/>
                  </a:lnTo>
                  <a:lnTo>
                    <a:pt x="14871" y="43281"/>
                  </a:lnTo>
                  <a:lnTo>
                    <a:pt x="12687" y="42468"/>
                  </a:lnTo>
                  <a:lnTo>
                    <a:pt x="6096" y="42468"/>
                  </a:lnTo>
                  <a:lnTo>
                    <a:pt x="3581" y="43726"/>
                  </a:lnTo>
                  <a:lnTo>
                    <a:pt x="1358" y="47701"/>
                  </a:lnTo>
                  <a:lnTo>
                    <a:pt x="939" y="49555"/>
                  </a:lnTo>
                  <a:lnTo>
                    <a:pt x="901" y="51828"/>
                  </a:lnTo>
                  <a:lnTo>
                    <a:pt x="4241" y="51828"/>
                  </a:lnTo>
                  <a:lnTo>
                    <a:pt x="4292" y="50203"/>
                  </a:lnTo>
                  <a:lnTo>
                    <a:pt x="4546" y="48933"/>
                  </a:lnTo>
                  <a:lnTo>
                    <a:pt x="5867" y="46316"/>
                  </a:lnTo>
                  <a:lnTo>
                    <a:pt x="7429" y="45466"/>
                  </a:lnTo>
                  <a:lnTo>
                    <a:pt x="11188" y="45466"/>
                  </a:lnTo>
                  <a:lnTo>
                    <a:pt x="12407" y="45910"/>
                  </a:lnTo>
                  <a:lnTo>
                    <a:pt x="14236" y="47701"/>
                  </a:lnTo>
                  <a:lnTo>
                    <a:pt x="14693" y="48907"/>
                  </a:lnTo>
                  <a:lnTo>
                    <a:pt x="14693" y="51739"/>
                  </a:lnTo>
                  <a:lnTo>
                    <a:pt x="14185" y="52895"/>
                  </a:lnTo>
                  <a:lnTo>
                    <a:pt x="12560" y="54546"/>
                  </a:lnTo>
                  <a:lnTo>
                    <a:pt x="11468" y="55321"/>
                  </a:lnTo>
                  <a:lnTo>
                    <a:pt x="4051" y="59626"/>
                  </a:lnTo>
                  <a:lnTo>
                    <a:pt x="2463" y="61137"/>
                  </a:lnTo>
                  <a:lnTo>
                    <a:pt x="850" y="64465"/>
                  </a:lnTo>
                  <a:lnTo>
                    <a:pt x="393" y="66421"/>
                  </a:lnTo>
                  <a:lnTo>
                    <a:pt x="266" y="68668"/>
                  </a:lnTo>
                  <a:lnTo>
                    <a:pt x="18186" y="68668"/>
                  </a:lnTo>
                  <a:lnTo>
                    <a:pt x="18186" y="65570"/>
                  </a:lnTo>
                  <a:lnTo>
                    <a:pt x="3937" y="65570"/>
                  </a:lnTo>
                  <a:lnTo>
                    <a:pt x="4241" y="64274"/>
                  </a:lnTo>
                  <a:lnTo>
                    <a:pt x="5016" y="63106"/>
                  </a:lnTo>
                  <a:lnTo>
                    <a:pt x="6908" y="61455"/>
                  </a:lnTo>
                  <a:lnTo>
                    <a:pt x="7848" y="60833"/>
                  </a:lnTo>
                  <a:lnTo>
                    <a:pt x="13741" y="57556"/>
                  </a:lnTo>
                  <a:lnTo>
                    <a:pt x="15265" y="56515"/>
                  </a:lnTo>
                  <a:lnTo>
                    <a:pt x="17576" y="54165"/>
                  </a:lnTo>
                  <a:lnTo>
                    <a:pt x="18313" y="52387"/>
                  </a:lnTo>
                  <a:lnTo>
                    <a:pt x="18313" y="48310"/>
                  </a:lnTo>
                  <a:close/>
                </a:path>
                <a:path w="22225" h="454025">
                  <a:moveTo>
                    <a:pt x="18402" y="169354"/>
                  </a:moveTo>
                  <a:lnTo>
                    <a:pt x="14947" y="159867"/>
                  </a:lnTo>
                  <a:lnTo>
                    <a:pt x="14947" y="165925"/>
                  </a:lnTo>
                  <a:lnTo>
                    <a:pt x="14922" y="168910"/>
                  </a:lnTo>
                  <a:lnTo>
                    <a:pt x="14516" y="170205"/>
                  </a:lnTo>
                  <a:lnTo>
                    <a:pt x="12801" y="172529"/>
                  </a:lnTo>
                  <a:lnTo>
                    <a:pt x="11506" y="173113"/>
                  </a:lnTo>
                  <a:lnTo>
                    <a:pt x="8064" y="173113"/>
                  </a:lnTo>
                  <a:lnTo>
                    <a:pt x="6718" y="172529"/>
                  </a:lnTo>
                  <a:lnTo>
                    <a:pt x="4800" y="170307"/>
                  </a:lnTo>
                  <a:lnTo>
                    <a:pt x="4318" y="168910"/>
                  </a:lnTo>
                  <a:lnTo>
                    <a:pt x="4318" y="165379"/>
                  </a:lnTo>
                  <a:lnTo>
                    <a:pt x="4851" y="163969"/>
                  </a:lnTo>
                  <a:lnTo>
                    <a:pt x="6972" y="162090"/>
                  </a:lnTo>
                  <a:lnTo>
                    <a:pt x="7632" y="161836"/>
                  </a:lnTo>
                  <a:lnTo>
                    <a:pt x="8204" y="161620"/>
                  </a:lnTo>
                  <a:lnTo>
                    <a:pt x="11633" y="161620"/>
                  </a:lnTo>
                  <a:lnTo>
                    <a:pt x="13030" y="162229"/>
                  </a:lnTo>
                  <a:lnTo>
                    <a:pt x="14554" y="164642"/>
                  </a:lnTo>
                  <a:lnTo>
                    <a:pt x="14947" y="165925"/>
                  </a:lnTo>
                  <a:lnTo>
                    <a:pt x="14947" y="159867"/>
                  </a:lnTo>
                  <a:lnTo>
                    <a:pt x="14338" y="159334"/>
                  </a:lnTo>
                  <a:lnTo>
                    <a:pt x="12420" y="158635"/>
                  </a:lnTo>
                  <a:lnTo>
                    <a:pt x="8953" y="158635"/>
                  </a:lnTo>
                  <a:lnTo>
                    <a:pt x="7785" y="158877"/>
                  </a:lnTo>
                  <a:lnTo>
                    <a:pt x="5600" y="159905"/>
                  </a:lnTo>
                  <a:lnTo>
                    <a:pt x="4648" y="160743"/>
                  </a:lnTo>
                  <a:lnTo>
                    <a:pt x="3898" y="161836"/>
                  </a:lnTo>
                  <a:lnTo>
                    <a:pt x="4025" y="158635"/>
                  </a:lnTo>
                  <a:lnTo>
                    <a:pt x="4622" y="156260"/>
                  </a:lnTo>
                  <a:lnTo>
                    <a:pt x="6781" y="152869"/>
                  </a:lnTo>
                  <a:lnTo>
                    <a:pt x="8242" y="152019"/>
                  </a:lnTo>
                  <a:lnTo>
                    <a:pt x="11684" y="152019"/>
                  </a:lnTo>
                  <a:lnTo>
                    <a:pt x="12877" y="152565"/>
                  </a:lnTo>
                  <a:lnTo>
                    <a:pt x="14084" y="154241"/>
                  </a:lnTo>
                  <a:lnTo>
                    <a:pt x="14401" y="155054"/>
                  </a:lnTo>
                  <a:lnTo>
                    <a:pt x="14592" y="156083"/>
                  </a:lnTo>
                  <a:lnTo>
                    <a:pt x="17843" y="156083"/>
                  </a:lnTo>
                  <a:lnTo>
                    <a:pt x="17754" y="154241"/>
                  </a:lnTo>
                  <a:lnTo>
                    <a:pt x="17272" y="152920"/>
                  </a:lnTo>
                  <a:lnTo>
                    <a:pt x="16586" y="152019"/>
                  </a:lnTo>
                  <a:lnTo>
                    <a:pt x="14973" y="149898"/>
                  </a:lnTo>
                  <a:lnTo>
                    <a:pt x="12941" y="149136"/>
                  </a:lnTo>
                  <a:lnTo>
                    <a:pt x="5981" y="149136"/>
                  </a:lnTo>
                  <a:lnTo>
                    <a:pt x="3213" y="151307"/>
                  </a:lnTo>
                  <a:lnTo>
                    <a:pt x="901" y="157886"/>
                  </a:lnTo>
                  <a:lnTo>
                    <a:pt x="609" y="159905"/>
                  </a:lnTo>
                  <a:lnTo>
                    <a:pt x="508" y="168275"/>
                  </a:lnTo>
                  <a:lnTo>
                    <a:pt x="1384" y="171399"/>
                  </a:lnTo>
                  <a:lnTo>
                    <a:pt x="4940" y="175107"/>
                  </a:lnTo>
                  <a:lnTo>
                    <a:pt x="7048" y="176034"/>
                  </a:lnTo>
                  <a:lnTo>
                    <a:pt x="12344" y="176034"/>
                  </a:lnTo>
                  <a:lnTo>
                    <a:pt x="14554" y="175107"/>
                  </a:lnTo>
                  <a:lnTo>
                    <a:pt x="16230" y="173113"/>
                  </a:lnTo>
                  <a:lnTo>
                    <a:pt x="17640" y="171450"/>
                  </a:lnTo>
                  <a:lnTo>
                    <a:pt x="18402" y="169354"/>
                  </a:lnTo>
                  <a:close/>
                </a:path>
                <a:path w="22225" h="454025">
                  <a:moveTo>
                    <a:pt x="18618" y="320370"/>
                  </a:moveTo>
                  <a:lnTo>
                    <a:pt x="457" y="320370"/>
                  </a:lnTo>
                  <a:lnTo>
                    <a:pt x="457" y="323672"/>
                  </a:lnTo>
                  <a:lnTo>
                    <a:pt x="14897" y="323672"/>
                  </a:lnTo>
                  <a:lnTo>
                    <a:pt x="13055" y="325767"/>
                  </a:lnTo>
                  <a:lnTo>
                    <a:pt x="11315" y="328269"/>
                  </a:lnTo>
                  <a:lnTo>
                    <a:pt x="6819" y="336105"/>
                  </a:lnTo>
                  <a:lnTo>
                    <a:pt x="5003" y="341058"/>
                  </a:lnTo>
                  <a:lnTo>
                    <a:pt x="4178" y="346036"/>
                  </a:lnTo>
                  <a:lnTo>
                    <a:pt x="7797" y="346036"/>
                  </a:lnTo>
                  <a:lnTo>
                    <a:pt x="8356" y="343369"/>
                  </a:lnTo>
                  <a:lnTo>
                    <a:pt x="8826" y="341426"/>
                  </a:lnTo>
                  <a:lnTo>
                    <a:pt x="18618" y="323240"/>
                  </a:lnTo>
                  <a:lnTo>
                    <a:pt x="18618" y="320370"/>
                  </a:lnTo>
                  <a:close/>
                </a:path>
                <a:path w="22225" h="454025">
                  <a:moveTo>
                    <a:pt x="18630" y="230111"/>
                  </a:moveTo>
                  <a:lnTo>
                    <a:pt x="14770" y="230111"/>
                  </a:lnTo>
                  <a:lnTo>
                    <a:pt x="14770" y="218249"/>
                  </a:lnTo>
                  <a:lnTo>
                    <a:pt x="14770" y="213182"/>
                  </a:lnTo>
                  <a:lnTo>
                    <a:pt x="12001" y="213182"/>
                  </a:lnTo>
                  <a:lnTo>
                    <a:pt x="11442" y="213969"/>
                  </a:lnTo>
                  <a:lnTo>
                    <a:pt x="11442" y="218249"/>
                  </a:lnTo>
                  <a:lnTo>
                    <a:pt x="11442" y="230111"/>
                  </a:lnTo>
                  <a:lnTo>
                    <a:pt x="3073" y="230111"/>
                  </a:lnTo>
                  <a:lnTo>
                    <a:pt x="11442" y="218249"/>
                  </a:lnTo>
                  <a:lnTo>
                    <a:pt x="11442" y="213969"/>
                  </a:lnTo>
                  <a:lnTo>
                    <a:pt x="50" y="229768"/>
                  </a:lnTo>
                  <a:lnTo>
                    <a:pt x="50" y="232981"/>
                  </a:lnTo>
                  <a:lnTo>
                    <a:pt x="11493" y="232981"/>
                  </a:lnTo>
                  <a:lnTo>
                    <a:pt x="11493" y="239356"/>
                  </a:lnTo>
                  <a:lnTo>
                    <a:pt x="14770" y="239356"/>
                  </a:lnTo>
                  <a:lnTo>
                    <a:pt x="14770" y="232981"/>
                  </a:lnTo>
                  <a:lnTo>
                    <a:pt x="18630" y="232981"/>
                  </a:lnTo>
                  <a:lnTo>
                    <a:pt x="18630" y="230111"/>
                  </a:lnTo>
                  <a:close/>
                </a:path>
                <a:path w="22225" h="454025">
                  <a:moveTo>
                    <a:pt x="21717" y="442836"/>
                  </a:moveTo>
                  <a:lnTo>
                    <a:pt x="20904" y="441020"/>
                  </a:lnTo>
                  <a:lnTo>
                    <a:pt x="18300" y="439051"/>
                  </a:lnTo>
                  <a:lnTo>
                    <a:pt x="16941" y="438480"/>
                  </a:lnTo>
                  <a:lnTo>
                    <a:pt x="9105" y="436626"/>
                  </a:lnTo>
                  <a:lnTo>
                    <a:pt x="7531" y="436143"/>
                  </a:lnTo>
                  <a:lnTo>
                    <a:pt x="5765" y="435152"/>
                  </a:lnTo>
                  <a:lnTo>
                    <a:pt x="5232" y="434187"/>
                  </a:lnTo>
                  <a:lnTo>
                    <a:pt x="5232" y="431685"/>
                  </a:lnTo>
                  <a:lnTo>
                    <a:pt x="5689" y="430631"/>
                  </a:lnTo>
                  <a:lnTo>
                    <a:pt x="7480" y="428840"/>
                  </a:lnTo>
                  <a:lnTo>
                    <a:pt x="8953" y="428396"/>
                  </a:lnTo>
                  <a:lnTo>
                    <a:pt x="13550" y="428396"/>
                  </a:lnTo>
                  <a:lnTo>
                    <a:pt x="15354" y="429094"/>
                  </a:lnTo>
                  <a:lnTo>
                    <a:pt x="16979" y="431253"/>
                  </a:lnTo>
                  <a:lnTo>
                    <a:pt x="17348" y="432346"/>
                  </a:lnTo>
                  <a:lnTo>
                    <a:pt x="17526" y="433781"/>
                  </a:lnTo>
                  <a:lnTo>
                    <a:pt x="20942" y="433781"/>
                  </a:lnTo>
                  <a:lnTo>
                    <a:pt x="20942" y="430809"/>
                  </a:lnTo>
                  <a:lnTo>
                    <a:pt x="19977" y="428637"/>
                  </a:lnTo>
                  <a:lnTo>
                    <a:pt x="16167" y="425932"/>
                  </a:lnTo>
                  <a:lnTo>
                    <a:pt x="13843" y="425259"/>
                  </a:lnTo>
                  <a:lnTo>
                    <a:pt x="8140" y="425259"/>
                  </a:lnTo>
                  <a:lnTo>
                    <a:pt x="5842" y="426021"/>
                  </a:lnTo>
                  <a:lnTo>
                    <a:pt x="2603" y="429107"/>
                  </a:lnTo>
                  <a:lnTo>
                    <a:pt x="1790" y="431088"/>
                  </a:lnTo>
                  <a:lnTo>
                    <a:pt x="1790" y="435724"/>
                  </a:lnTo>
                  <a:lnTo>
                    <a:pt x="2616" y="437388"/>
                  </a:lnTo>
                  <a:lnTo>
                    <a:pt x="5219" y="439153"/>
                  </a:lnTo>
                  <a:lnTo>
                    <a:pt x="6845" y="439737"/>
                  </a:lnTo>
                  <a:lnTo>
                    <a:pt x="14566" y="441540"/>
                  </a:lnTo>
                  <a:lnTo>
                    <a:pt x="15963" y="442074"/>
                  </a:lnTo>
                  <a:lnTo>
                    <a:pt x="17741" y="443306"/>
                  </a:lnTo>
                  <a:lnTo>
                    <a:pt x="18186" y="444334"/>
                  </a:lnTo>
                  <a:lnTo>
                    <a:pt x="18186" y="447738"/>
                  </a:lnTo>
                  <a:lnTo>
                    <a:pt x="17145" y="449097"/>
                  </a:lnTo>
                  <a:lnTo>
                    <a:pt x="13982" y="450240"/>
                  </a:lnTo>
                  <a:lnTo>
                    <a:pt x="12788" y="450430"/>
                  </a:lnTo>
                  <a:lnTo>
                    <a:pt x="8547" y="450430"/>
                  </a:lnTo>
                  <a:lnTo>
                    <a:pt x="6502" y="449541"/>
                  </a:lnTo>
                  <a:lnTo>
                    <a:pt x="4737" y="446824"/>
                  </a:lnTo>
                  <a:lnTo>
                    <a:pt x="4394" y="445592"/>
                  </a:lnTo>
                  <a:lnTo>
                    <a:pt x="4305" y="444068"/>
                  </a:lnTo>
                  <a:lnTo>
                    <a:pt x="901" y="444068"/>
                  </a:lnTo>
                  <a:lnTo>
                    <a:pt x="863" y="446963"/>
                  </a:lnTo>
                  <a:lnTo>
                    <a:pt x="1765" y="449249"/>
                  </a:lnTo>
                  <a:lnTo>
                    <a:pt x="5435" y="452640"/>
                  </a:lnTo>
                  <a:lnTo>
                    <a:pt x="7988" y="453491"/>
                  </a:lnTo>
                  <a:lnTo>
                    <a:pt x="14020" y="453491"/>
                  </a:lnTo>
                  <a:lnTo>
                    <a:pt x="16459" y="452856"/>
                  </a:lnTo>
                  <a:lnTo>
                    <a:pt x="20675" y="450303"/>
                  </a:lnTo>
                  <a:lnTo>
                    <a:pt x="21717" y="448183"/>
                  </a:lnTo>
                  <a:lnTo>
                    <a:pt x="21717" y="4428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47195" y="2261406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346" y="0"/>
                  </a:lnTo>
                </a:path>
              </a:pathLst>
            </a:custGeom>
            <a:ln w="10668">
              <a:solidFill>
                <a:srgbClr val="008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50835" y="2246221"/>
              <a:ext cx="21722" cy="45349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132589" y="2261406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346" y="0"/>
                  </a:lnTo>
                </a:path>
              </a:pathLst>
            </a:custGeom>
            <a:ln w="10668">
              <a:solidFill>
                <a:srgbClr val="008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53875" y="2261406"/>
              <a:ext cx="368300" cy="0"/>
            </a:xfrm>
            <a:custGeom>
              <a:avLst/>
              <a:gdLst/>
              <a:ahLst/>
              <a:cxnLst/>
              <a:rect l="l" t="t" r="r" b="b"/>
              <a:pathLst>
                <a:path w="368300">
                  <a:moveTo>
                    <a:pt x="0" y="0"/>
                  </a:moveTo>
                  <a:lnTo>
                    <a:pt x="368046" y="0"/>
                  </a:lnTo>
                </a:path>
              </a:pathLst>
            </a:custGeom>
            <a:ln w="10668">
              <a:solidFill>
                <a:srgbClr val="008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47195" y="230407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346" y="0"/>
                  </a:lnTo>
                </a:path>
              </a:pathLst>
            </a:custGeom>
            <a:ln w="10668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132589" y="230407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346" y="0"/>
                  </a:lnTo>
                </a:path>
              </a:pathLst>
            </a:custGeom>
            <a:ln w="10668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48541" y="2304078"/>
              <a:ext cx="384175" cy="0"/>
            </a:xfrm>
            <a:custGeom>
              <a:avLst/>
              <a:gdLst/>
              <a:ahLst/>
              <a:cxnLst/>
              <a:rect l="l" t="t" r="r" b="b"/>
              <a:pathLst>
                <a:path w="384175">
                  <a:moveTo>
                    <a:pt x="0" y="0"/>
                  </a:moveTo>
                  <a:lnTo>
                    <a:pt x="384048" y="0"/>
                  </a:lnTo>
                </a:path>
              </a:pathLst>
            </a:custGeom>
            <a:ln w="10668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47195" y="2368086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346" y="0"/>
                  </a:lnTo>
                </a:path>
              </a:pathLst>
            </a:custGeom>
            <a:ln w="10668">
              <a:solidFill>
                <a:srgbClr val="FF8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32589" y="2368086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346" y="0"/>
                  </a:lnTo>
                </a:path>
              </a:pathLst>
            </a:custGeom>
            <a:ln w="10668">
              <a:solidFill>
                <a:srgbClr val="FF8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53875" y="2368086"/>
              <a:ext cx="368300" cy="0"/>
            </a:xfrm>
            <a:custGeom>
              <a:avLst/>
              <a:gdLst/>
              <a:ahLst/>
              <a:cxnLst/>
              <a:rect l="l" t="t" r="r" b="b"/>
              <a:pathLst>
                <a:path w="368300">
                  <a:moveTo>
                    <a:pt x="0" y="0"/>
                  </a:moveTo>
                  <a:lnTo>
                    <a:pt x="368046" y="0"/>
                  </a:lnTo>
                </a:path>
              </a:pathLst>
            </a:custGeom>
            <a:ln w="10668">
              <a:solidFill>
                <a:srgbClr val="FF8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47195" y="2474765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346" y="0"/>
                  </a:lnTo>
                </a:path>
              </a:pathLst>
            </a:custGeom>
            <a:ln w="10668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32589" y="2474765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346" y="0"/>
                  </a:lnTo>
                </a:path>
              </a:pathLst>
            </a:custGeom>
            <a:ln w="10668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48541" y="2474765"/>
              <a:ext cx="384175" cy="0"/>
            </a:xfrm>
            <a:custGeom>
              <a:avLst/>
              <a:gdLst/>
              <a:ahLst/>
              <a:cxnLst/>
              <a:rect l="l" t="t" r="r" b="b"/>
              <a:pathLst>
                <a:path w="384175">
                  <a:moveTo>
                    <a:pt x="0" y="0"/>
                  </a:moveTo>
                  <a:lnTo>
                    <a:pt x="384048" y="0"/>
                  </a:lnTo>
                </a:path>
              </a:pathLst>
            </a:custGeom>
            <a:ln w="10668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47195" y="251743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346" y="0"/>
                  </a:lnTo>
                </a:path>
              </a:pathLst>
            </a:custGeom>
            <a:ln w="10668">
              <a:solidFill>
                <a:srgbClr val="0000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132589" y="251743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346" y="0"/>
                  </a:lnTo>
                </a:path>
              </a:pathLst>
            </a:custGeom>
            <a:ln w="10668">
              <a:solidFill>
                <a:srgbClr val="0000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53875" y="2517438"/>
              <a:ext cx="368300" cy="0"/>
            </a:xfrm>
            <a:custGeom>
              <a:avLst/>
              <a:gdLst/>
              <a:ahLst/>
              <a:cxnLst/>
              <a:rect l="l" t="t" r="r" b="b"/>
              <a:pathLst>
                <a:path w="368300">
                  <a:moveTo>
                    <a:pt x="0" y="0"/>
                  </a:moveTo>
                  <a:lnTo>
                    <a:pt x="368046" y="0"/>
                  </a:lnTo>
                </a:path>
              </a:pathLst>
            </a:custGeom>
            <a:ln w="10668">
              <a:solidFill>
                <a:srgbClr val="0000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47195" y="241075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346" y="0"/>
                  </a:lnTo>
                </a:path>
              </a:pathLst>
            </a:custGeom>
            <a:ln w="10668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132589" y="241075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346" y="0"/>
                  </a:lnTo>
                </a:path>
              </a:pathLst>
            </a:custGeom>
            <a:ln w="10668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48541" y="2410758"/>
              <a:ext cx="384175" cy="0"/>
            </a:xfrm>
            <a:custGeom>
              <a:avLst/>
              <a:gdLst/>
              <a:ahLst/>
              <a:cxnLst/>
              <a:rect l="l" t="t" r="r" b="b"/>
              <a:pathLst>
                <a:path w="384175">
                  <a:moveTo>
                    <a:pt x="0" y="0"/>
                  </a:moveTo>
                  <a:lnTo>
                    <a:pt x="384048" y="0"/>
                  </a:lnTo>
                </a:path>
              </a:pathLst>
            </a:custGeom>
            <a:ln w="10668">
              <a:solidFill>
                <a:srgbClr val="FF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47195" y="2581446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346" y="0"/>
                  </a:lnTo>
                </a:path>
              </a:pathLst>
            </a:custGeom>
            <a:ln w="10668">
              <a:solidFill>
                <a:srgbClr val="804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132589" y="2581446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346" y="0"/>
                  </a:lnTo>
                </a:path>
              </a:pathLst>
            </a:custGeom>
            <a:ln w="10668">
              <a:solidFill>
                <a:srgbClr val="804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53875" y="2581446"/>
              <a:ext cx="368300" cy="0"/>
            </a:xfrm>
            <a:custGeom>
              <a:avLst/>
              <a:gdLst/>
              <a:ahLst/>
              <a:cxnLst/>
              <a:rect l="l" t="t" r="r" b="b"/>
              <a:pathLst>
                <a:path w="368300">
                  <a:moveTo>
                    <a:pt x="0" y="0"/>
                  </a:moveTo>
                  <a:lnTo>
                    <a:pt x="368046" y="0"/>
                  </a:lnTo>
                </a:path>
              </a:pathLst>
            </a:custGeom>
            <a:ln w="10668">
              <a:solidFill>
                <a:srgbClr val="804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47195" y="262411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346" y="0"/>
                  </a:lnTo>
                </a:path>
              </a:pathLst>
            </a:custGeom>
            <a:ln w="10668">
              <a:solidFill>
                <a:srgbClr val="804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32589" y="262411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346" y="0"/>
                  </a:lnTo>
                </a:path>
              </a:pathLst>
            </a:custGeom>
            <a:ln w="10668">
              <a:solidFill>
                <a:srgbClr val="804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48541" y="2624118"/>
              <a:ext cx="384175" cy="0"/>
            </a:xfrm>
            <a:custGeom>
              <a:avLst/>
              <a:gdLst/>
              <a:ahLst/>
              <a:cxnLst/>
              <a:rect l="l" t="t" r="r" b="b"/>
              <a:pathLst>
                <a:path w="384175">
                  <a:moveTo>
                    <a:pt x="0" y="0"/>
                  </a:moveTo>
                  <a:lnTo>
                    <a:pt x="384048" y="0"/>
                  </a:lnTo>
                </a:path>
              </a:pathLst>
            </a:custGeom>
            <a:ln w="10668">
              <a:solidFill>
                <a:srgbClr val="804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47195" y="2688126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346" y="0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32589" y="2688126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346" y="0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48541" y="2688126"/>
              <a:ext cx="384175" cy="0"/>
            </a:xfrm>
            <a:custGeom>
              <a:avLst/>
              <a:gdLst/>
              <a:ahLst/>
              <a:cxnLst/>
              <a:rect l="l" t="t" r="r" b="b"/>
              <a:pathLst>
                <a:path w="384175">
                  <a:moveTo>
                    <a:pt x="0" y="0"/>
                  </a:moveTo>
                  <a:lnTo>
                    <a:pt x="384048" y="0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2921" y="2303811"/>
              <a:ext cx="2059457" cy="2796172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621404" y="2100862"/>
              <a:ext cx="387985" cy="45085"/>
            </a:xfrm>
            <a:custGeom>
              <a:avLst/>
              <a:gdLst/>
              <a:ahLst/>
              <a:cxnLst/>
              <a:rect l="l" t="t" r="r" b="b"/>
              <a:pathLst>
                <a:path w="387984" h="45085">
                  <a:moveTo>
                    <a:pt x="5067" y="558"/>
                  </a:moveTo>
                  <a:lnTo>
                    <a:pt x="0" y="558"/>
                  </a:lnTo>
                  <a:lnTo>
                    <a:pt x="9004" y="35001"/>
                  </a:lnTo>
                  <a:lnTo>
                    <a:pt x="13906" y="35001"/>
                  </a:lnTo>
                  <a:lnTo>
                    <a:pt x="15714" y="28536"/>
                  </a:lnTo>
                  <a:lnTo>
                    <a:pt x="11557" y="28536"/>
                  </a:lnTo>
                  <a:lnTo>
                    <a:pt x="5067" y="558"/>
                  </a:lnTo>
                  <a:close/>
                </a:path>
                <a:path w="387984" h="45085">
                  <a:moveTo>
                    <a:pt x="26019" y="6438"/>
                  </a:moveTo>
                  <a:lnTo>
                    <a:pt x="21894" y="6438"/>
                  </a:lnTo>
                  <a:lnTo>
                    <a:pt x="29832" y="35001"/>
                  </a:lnTo>
                  <a:lnTo>
                    <a:pt x="34734" y="35001"/>
                  </a:lnTo>
                  <a:lnTo>
                    <a:pt x="36420" y="28587"/>
                  </a:lnTo>
                  <a:lnTo>
                    <a:pt x="32181" y="28587"/>
                  </a:lnTo>
                  <a:lnTo>
                    <a:pt x="26019" y="6438"/>
                  </a:lnTo>
                  <a:close/>
                </a:path>
                <a:path w="387984" h="45085">
                  <a:moveTo>
                    <a:pt x="43789" y="558"/>
                  </a:moveTo>
                  <a:lnTo>
                    <a:pt x="38671" y="558"/>
                  </a:lnTo>
                  <a:lnTo>
                    <a:pt x="32181" y="28587"/>
                  </a:lnTo>
                  <a:lnTo>
                    <a:pt x="36420" y="28587"/>
                  </a:lnTo>
                  <a:lnTo>
                    <a:pt x="43789" y="558"/>
                  </a:lnTo>
                  <a:close/>
                </a:path>
                <a:path w="387984" h="45085">
                  <a:moveTo>
                    <a:pt x="24384" y="558"/>
                  </a:moveTo>
                  <a:lnTo>
                    <a:pt x="19329" y="558"/>
                  </a:lnTo>
                  <a:lnTo>
                    <a:pt x="11557" y="28536"/>
                  </a:lnTo>
                  <a:lnTo>
                    <a:pt x="15714" y="28536"/>
                  </a:lnTo>
                  <a:lnTo>
                    <a:pt x="21894" y="6438"/>
                  </a:lnTo>
                  <a:lnTo>
                    <a:pt x="26019" y="6438"/>
                  </a:lnTo>
                  <a:lnTo>
                    <a:pt x="24384" y="558"/>
                  </a:lnTo>
                  <a:close/>
                </a:path>
                <a:path w="387984" h="45085">
                  <a:moveTo>
                    <a:pt x="51828" y="10007"/>
                  </a:moveTo>
                  <a:lnTo>
                    <a:pt x="47536" y="10007"/>
                  </a:lnTo>
                  <a:lnTo>
                    <a:pt x="47536" y="35001"/>
                  </a:lnTo>
                  <a:lnTo>
                    <a:pt x="51828" y="35001"/>
                  </a:lnTo>
                  <a:lnTo>
                    <a:pt x="51828" y="10007"/>
                  </a:lnTo>
                  <a:close/>
                </a:path>
                <a:path w="387984" h="45085">
                  <a:moveTo>
                    <a:pt x="51828" y="558"/>
                  </a:moveTo>
                  <a:lnTo>
                    <a:pt x="47536" y="558"/>
                  </a:lnTo>
                  <a:lnTo>
                    <a:pt x="47536" y="5333"/>
                  </a:lnTo>
                  <a:lnTo>
                    <a:pt x="51828" y="5333"/>
                  </a:lnTo>
                  <a:lnTo>
                    <a:pt x="51828" y="558"/>
                  </a:lnTo>
                  <a:close/>
                </a:path>
                <a:path w="387984" h="45085">
                  <a:moveTo>
                    <a:pt x="62306" y="9893"/>
                  </a:moveTo>
                  <a:lnTo>
                    <a:pt x="58305" y="9893"/>
                  </a:lnTo>
                  <a:lnTo>
                    <a:pt x="58305" y="35001"/>
                  </a:lnTo>
                  <a:lnTo>
                    <a:pt x="62522" y="35001"/>
                  </a:lnTo>
                  <a:lnTo>
                    <a:pt x="62522" y="18770"/>
                  </a:lnTo>
                  <a:lnTo>
                    <a:pt x="63093" y="17195"/>
                  </a:lnTo>
                  <a:lnTo>
                    <a:pt x="65379" y="14465"/>
                  </a:lnTo>
                  <a:lnTo>
                    <a:pt x="65951" y="14223"/>
                  </a:lnTo>
                  <a:lnTo>
                    <a:pt x="62306" y="14223"/>
                  </a:lnTo>
                  <a:lnTo>
                    <a:pt x="62306" y="9893"/>
                  </a:lnTo>
                  <a:close/>
                </a:path>
                <a:path w="387984" h="45085">
                  <a:moveTo>
                    <a:pt x="69164" y="9321"/>
                  </a:moveTo>
                  <a:lnTo>
                    <a:pt x="67487" y="9321"/>
                  </a:lnTo>
                  <a:lnTo>
                    <a:pt x="66001" y="9931"/>
                  </a:lnTo>
                  <a:lnTo>
                    <a:pt x="63449" y="12357"/>
                  </a:lnTo>
                  <a:lnTo>
                    <a:pt x="62636" y="13385"/>
                  </a:lnTo>
                  <a:lnTo>
                    <a:pt x="62306" y="14223"/>
                  </a:lnTo>
                  <a:lnTo>
                    <a:pt x="65951" y="14223"/>
                  </a:lnTo>
                  <a:lnTo>
                    <a:pt x="67005" y="13779"/>
                  </a:lnTo>
                  <a:lnTo>
                    <a:pt x="70523" y="13779"/>
                  </a:lnTo>
                  <a:lnTo>
                    <a:pt x="70523" y="9448"/>
                  </a:lnTo>
                  <a:lnTo>
                    <a:pt x="69164" y="9321"/>
                  </a:lnTo>
                  <a:close/>
                </a:path>
                <a:path w="387984" h="45085">
                  <a:moveTo>
                    <a:pt x="70523" y="13779"/>
                  </a:moveTo>
                  <a:lnTo>
                    <a:pt x="69138" y="13779"/>
                  </a:lnTo>
                  <a:lnTo>
                    <a:pt x="69824" y="13804"/>
                  </a:lnTo>
                  <a:lnTo>
                    <a:pt x="70523" y="13893"/>
                  </a:lnTo>
                  <a:close/>
                </a:path>
                <a:path w="387984" h="45085">
                  <a:moveTo>
                    <a:pt x="86309" y="9321"/>
                  </a:moveTo>
                  <a:lnTo>
                    <a:pt x="81026" y="9321"/>
                  </a:lnTo>
                  <a:lnTo>
                    <a:pt x="78181" y="10579"/>
                  </a:lnTo>
                  <a:lnTo>
                    <a:pt x="73837" y="15620"/>
                  </a:lnTo>
                  <a:lnTo>
                    <a:pt x="72842" y="18605"/>
                  </a:lnTo>
                  <a:lnTo>
                    <a:pt x="72780" y="27114"/>
                  </a:lnTo>
                  <a:lnTo>
                    <a:pt x="73825" y="30200"/>
                  </a:lnTo>
                  <a:lnTo>
                    <a:pt x="78143" y="34747"/>
                  </a:lnTo>
                  <a:lnTo>
                    <a:pt x="80772" y="35890"/>
                  </a:lnTo>
                  <a:lnTo>
                    <a:pt x="85153" y="35890"/>
                  </a:lnTo>
                  <a:lnTo>
                    <a:pt x="86283" y="35763"/>
                  </a:lnTo>
                  <a:lnTo>
                    <a:pt x="89179" y="35064"/>
                  </a:lnTo>
                  <a:lnTo>
                    <a:pt x="90741" y="34226"/>
                  </a:lnTo>
                  <a:lnTo>
                    <a:pt x="92783" y="32245"/>
                  </a:lnTo>
                  <a:lnTo>
                    <a:pt x="81902" y="32245"/>
                  </a:lnTo>
                  <a:lnTo>
                    <a:pt x="80175" y="31483"/>
                  </a:lnTo>
                  <a:lnTo>
                    <a:pt x="77939" y="28397"/>
                  </a:lnTo>
                  <a:lnTo>
                    <a:pt x="77343" y="26339"/>
                  </a:lnTo>
                  <a:lnTo>
                    <a:pt x="77266" y="23787"/>
                  </a:lnTo>
                  <a:lnTo>
                    <a:pt x="95529" y="23787"/>
                  </a:lnTo>
                  <a:lnTo>
                    <a:pt x="95472" y="20434"/>
                  </a:lnTo>
                  <a:lnTo>
                    <a:pt x="77368" y="20434"/>
                  </a:lnTo>
                  <a:lnTo>
                    <a:pt x="77449" y="18262"/>
                  </a:lnTo>
                  <a:lnTo>
                    <a:pt x="78130" y="16497"/>
                  </a:lnTo>
                  <a:lnTo>
                    <a:pt x="80733" y="13703"/>
                  </a:lnTo>
                  <a:lnTo>
                    <a:pt x="82346" y="13004"/>
                  </a:lnTo>
                  <a:lnTo>
                    <a:pt x="92940" y="13004"/>
                  </a:lnTo>
                  <a:lnTo>
                    <a:pt x="92608" y="12496"/>
                  </a:lnTo>
                  <a:lnTo>
                    <a:pt x="91338" y="11417"/>
                  </a:lnTo>
                  <a:lnTo>
                    <a:pt x="88011" y="9740"/>
                  </a:lnTo>
                  <a:lnTo>
                    <a:pt x="86309" y="9321"/>
                  </a:lnTo>
                  <a:close/>
                </a:path>
                <a:path w="387984" h="45085">
                  <a:moveTo>
                    <a:pt x="95173" y="27114"/>
                  </a:moveTo>
                  <a:lnTo>
                    <a:pt x="91033" y="27114"/>
                  </a:lnTo>
                  <a:lnTo>
                    <a:pt x="90728" y="28232"/>
                  </a:lnTo>
                  <a:lnTo>
                    <a:pt x="90208" y="29209"/>
                  </a:lnTo>
                  <a:lnTo>
                    <a:pt x="88176" y="31521"/>
                  </a:lnTo>
                  <a:lnTo>
                    <a:pt x="86436" y="32245"/>
                  </a:lnTo>
                  <a:lnTo>
                    <a:pt x="92783" y="32245"/>
                  </a:lnTo>
                  <a:lnTo>
                    <a:pt x="93472" y="31330"/>
                  </a:lnTo>
                  <a:lnTo>
                    <a:pt x="94703" y="29070"/>
                  </a:lnTo>
                  <a:lnTo>
                    <a:pt x="95072" y="28041"/>
                  </a:lnTo>
                  <a:lnTo>
                    <a:pt x="95173" y="27114"/>
                  </a:lnTo>
                  <a:close/>
                </a:path>
                <a:path w="387984" h="45085">
                  <a:moveTo>
                    <a:pt x="92940" y="13004"/>
                  </a:moveTo>
                  <a:lnTo>
                    <a:pt x="86944" y="13004"/>
                  </a:lnTo>
                  <a:lnTo>
                    <a:pt x="88861" y="14020"/>
                  </a:lnTo>
                  <a:lnTo>
                    <a:pt x="90627" y="17144"/>
                  </a:lnTo>
                  <a:lnTo>
                    <a:pt x="91020" y="18605"/>
                  </a:lnTo>
                  <a:lnTo>
                    <a:pt x="91186" y="20434"/>
                  </a:lnTo>
                  <a:lnTo>
                    <a:pt x="95472" y="20434"/>
                  </a:lnTo>
                  <a:lnTo>
                    <a:pt x="95402" y="19418"/>
                  </a:lnTo>
                  <a:lnTo>
                    <a:pt x="95148" y="18262"/>
                  </a:lnTo>
                  <a:lnTo>
                    <a:pt x="94856" y="16497"/>
                  </a:lnTo>
                  <a:lnTo>
                    <a:pt x="94310" y="15100"/>
                  </a:lnTo>
                  <a:lnTo>
                    <a:pt x="92940" y="13004"/>
                  </a:lnTo>
                  <a:close/>
                </a:path>
                <a:path w="387984" h="45085">
                  <a:moveTo>
                    <a:pt x="121335" y="558"/>
                  </a:moveTo>
                  <a:lnTo>
                    <a:pt x="114655" y="558"/>
                  </a:lnTo>
                  <a:lnTo>
                    <a:pt x="114655" y="35001"/>
                  </a:lnTo>
                  <a:lnTo>
                    <a:pt x="119113" y="35001"/>
                  </a:lnTo>
                  <a:lnTo>
                    <a:pt x="118973" y="5956"/>
                  </a:lnTo>
                  <a:lnTo>
                    <a:pt x="123172" y="5956"/>
                  </a:lnTo>
                  <a:lnTo>
                    <a:pt x="121335" y="558"/>
                  </a:lnTo>
                  <a:close/>
                </a:path>
                <a:path w="387984" h="45085">
                  <a:moveTo>
                    <a:pt x="123172" y="5956"/>
                  </a:moveTo>
                  <a:lnTo>
                    <a:pt x="118973" y="5956"/>
                  </a:lnTo>
                  <a:lnTo>
                    <a:pt x="128892" y="35001"/>
                  </a:lnTo>
                  <a:lnTo>
                    <a:pt x="133515" y="35001"/>
                  </a:lnTo>
                  <a:lnTo>
                    <a:pt x="135320" y="29667"/>
                  </a:lnTo>
                  <a:lnTo>
                    <a:pt x="131241" y="29667"/>
                  </a:lnTo>
                  <a:lnTo>
                    <a:pt x="123172" y="5956"/>
                  </a:lnTo>
                  <a:close/>
                </a:path>
                <a:path w="387984" h="45085">
                  <a:moveTo>
                    <a:pt x="147713" y="5956"/>
                  </a:moveTo>
                  <a:lnTo>
                    <a:pt x="143344" y="5956"/>
                  </a:lnTo>
                  <a:lnTo>
                    <a:pt x="143256" y="35001"/>
                  </a:lnTo>
                  <a:lnTo>
                    <a:pt x="147713" y="35001"/>
                  </a:lnTo>
                  <a:lnTo>
                    <a:pt x="147713" y="5956"/>
                  </a:lnTo>
                  <a:close/>
                </a:path>
                <a:path w="387984" h="45085">
                  <a:moveTo>
                    <a:pt x="147713" y="558"/>
                  </a:moveTo>
                  <a:lnTo>
                    <a:pt x="141071" y="558"/>
                  </a:lnTo>
                  <a:lnTo>
                    <a:pt x="131241" y="29667"/>
                  </a:lnTo>
                  <a:lnTo>
                    <a:pt x="135320" y="29667"/>
                  </a:lnTo>
                  <a:lnTo>
                    <a:pt x="143344" y="5956"/>
                  </a:lnTo>
                  <a:lnTo>
                    <a:pt x="147713" y="5956"/>
                  </a:lnTo>
                  <a:lnTo>
                    <a:pt x="147713" y="558"/>
                  </a:lnTo>
                  <a:close/>
                </a:path>
                <a:path w="387984" h="45085">
                  <a:moveTo>
                    <a:pt x="173466" y="12839"/>
                  </a:moveTo>
                  <a:lnTo>
                    <a:pt x="165862" y="12839"/>
                  </a:lnTo>
                  <a:lnTo>
                    <a:pt x="167322" y="13169"/>
                  </a:lnTo>
                  <a:lnTo>
                    <a:pt x="169373" y="14477"/>
                  </a:lnTo>
                  <a:lnTo>
                    <a:pt x="169774" y="15290"/>
                  </a:lnTo>
                  <a:lnTo>
                    <a:pt x="169786" y="18211"/>
                  </a:lnTo>
                  <a:lnTo>
                    <a:pt x="169278" y="19265"/>
                  </a:lnTo>
                  <a:lnTo>
                    <a:pt x="168617" y="19672"/>
                  </a:lnTo>
                  <a:lnTo>
                    <a:pt x="158572" y="20942"/>
                  </a:lnTo>
                  <a:lnTo>
                    <a:pt x="156654" y="21729"/>
                  </a:lnTo>
                  <a:lnTo>
                    <a:pt x="153746" y="24282"/>
                  </a:lnTo>
                  <a:lnTo>
                    <a:pt x="153022" y="26085"/>
                  </a:lnTo>
                  <a:lnTo>
                    <a:pt x="153086" y="30683"/>
                  </a:lnTo>
                  <a:lnTo>
                    <a:pt x="153771" y="32308"/>
                  </a:lnTo>
                  <a:lnTo>
                    <a:pt x="156718" y="35128"/>
                  </a:lnTo>
                  <a:lnTo>
                    <a:pt x="158623" y="35839"/>
                  </a:lnTo>
                  <a:lnTo>
                    <a:pt x="162890" y="35839"/>
                  </a:lnTo>
                  <a:lnTo>
                    <a:pt x="164655" y="35420"/>
                  </a:lnTo>
                  <a:lnTo>
                    <a:pt x="167881" y="33769"/>
                  </a:lnTo>
                  <a:lnTo>
                    <a:pt x="169113" y="32791"/>
                  </a:lnTo>
                  <a:lnTo>
                    <a:pt x="169530" y="32245"/>
                  </a:lnTo>
                  <a:lnTo>
                    <a:pt x="160718" y="32245"/>
                  </a:lnTo>
                  <a:lnTo>
                    <a:pt x="159664" y="31902"/>
                  </a:lnTo>
                  <a:lnTo>
                    <a:pt x="157886" y="30492"/>
                  </a:lnTo>
                  <a:lnTo>
                    <a:pt x="157429" y="29540"/>
                  </a:lnTo>
                  <a:lnTo>
                    <a:pt x="157429" y="26720"/>
                  </a:lnTo>
                  <a:lnTo>
                    <a:pt x="158089" y="25552"/>
                  </a:lnTo>
                  <a:lnTo>
                    <a:pt x="160159" y="24371"/>
                  </a:lnTo>
                  <a:lnTo>
                    <a:pt x="161315" y="24053"/>
                  </a:lnTo>
                  <a:lnTo>
                    <a:pt x="166166" y="23431"/>
                  </a:lnTo>
                  <a:lnTo>
                    <a:pt x="166966" y="23279"/>
                  </a:lnTo>
                  <a:lnTo>
                    <a:pt x="168592" y="22834"/>
                  </a:lnTo>
                  <a:lnTo>
                    <a:pt x="169252" y="22555"/>
                  </a:lnTo>
                  <a:lnTo>
                    <a:pt x="169760" y="22237"/>
                  </a:lnTo>
                  <a:lnTo>
                    <a:pt x="173990" y="22237"/>
                  </a:lnTo>
                  <a:lnTo>
                    <a:pt x="173990" y="13842"/>
                  </a:lnTo>
                  <a:lnTo>
                    <a:pt x="173466" y="12839"/>
                  </a:lnTo>
                  <a:close/>
                </a:path>
                <a:path w="387984" h="45085">
                  <a:moveTo>
                    <a:pt x="174237" y="31661"/>
                  </a:moveTo>
                  <a:lnTo>
                    <a:pt x="169976" y="31661"/>
                  </a:lnTo>
                  <a:lnTo>
                    <a:pt x="170156" y="32791"/>
                  </a:lnTo>
                  <a:lnTo>
                    <a:pt x="170357" y="33439"/>
                  </a:lnTo>
                  <a:lnTo>
                    <a:pt x="171361" y="35013"/>
                  </a:lnTo>
                  <a:lnTo>
                    <a:pt x="172415" y="35534"/>
                  </a:lnTo>
                  <a:lnTo>
                    <a:pt x="174459" y="35534"/>
                  </a:lnTo>
                  <a:lnTo>
                    <a:pt x="174929" y="35509"/>
                  </a:lnTo>
                  <a:lnTo>
                    <a:pt x="175615" y="35420"/>
                  </a:lnTo>
                  <a:lnTo>
                    <a:pt x="176723" y="35128"/>
                  </a:lnTo>
                  <a:lnTo>
                    <a:pt x="176771" y="32130"/>
                  </a:lnTo>
                  <a:lnTo>
                    <a:pt x="174815" y="32130"/>
                  </a:lnTo>
                  <a:lnTo>
                    <a:pt x="174434" y="32003"/>
                  </a:lnTo>
                  <a:lnTo>
                    <a:pt x="174256" y="31737"/>
                  </a:lnTo>
                  <a:close/>
                </a:path>
                <a:path w="387984" h="45085">
                  <a:moveTo>
                    <a:pt x="173990" y="22237"/>
                  </a:moveTo>
                  <a:lnTo>
                    <a:pt x="169760" y="22237"/>
                  </a:lnTo>
                  <a:lnTo>
                    <a:pt x="169697" y="28320"/>
                  </a:lnTo>
                  <a:lnTo>
                    <a:pt x="168592" y="30086"/>
                  </a:lnTo>
                  <a:lnTo>
                    <a:pt x="164858" y="31902"/>
                  </a:lnTo>
                  <a:lnTo>
                    <a:pt x="163423" y="32245"/>
                  </a:lnTo>
                  <a:lnTo>
                    <a:pt x="169530" y="32245"/>
                  </a:lnTo>
                  <a:lnTo>
                    <a:pt x="169976" y="31661"/>
                  </a:lnTo>
                  <a:lnTo>
                    <a:pt x="174237" y="31661"/>
                  </a:lnTo>
                  <a:lnTo>
                    <a:pt x="173990" y="30683"/>
                  </a:lnTo>
                  <a:lnTo>
                    <a:pt x="173990" y="22237"/>
                  </a:lnTo>
                  <a:close/>
                </a:path>
                <a:path w="387984" h="45085">
                  <a:moveTo>
                    <a:pt x="176771" y="31991"/>
                  </a:moveTo>
                  <a:lnTo>
                    <a:pt x="176022" y="32092"/>
                  </a:lnTo>
                  <a:lnTo>
                    <a:pt x="175387" y="32130"/>
                  </a:lnTo>
                  <a:lnTo>
                    <a:pt x="176771" y="32130"/>
                  </a:lnTo>
                  <a:lnTo>
                    <a:pt x="176771" y="31991"/>
                  </a:lnTo>
                  <a:close/>
                </a:path>
                <a:path w="387984" h="45085">
                  <a:moveTo>
                    <a:pt x="167005" y="9283"/>
                  </a:moveTo>
                  <a:lnTo>
                    <a:pt x="161518" y="9283"/>
                  </a:lnTo>
                  <a:lnTo>
                    <a:pt x="159283" y="9893"/>
                  </a:lnTo>
                  <a:lnTo>
                    <a:pt x="155422" y="12318"/>
                  </a:lnTo>
                  <a:lnTo>
                    <a:pt x="154425" y="14465"/>
                  </a:lnTo>
                  <a:lnTo>
                    <a:pt x="154343" y="17576"/>
                  </a:lnTo>
                  <a:lnTo>
                    <a:pt x="158280" y="17576"/>
                  </a:lnTo>
                  <a:lnTo>
                    <a:pt x="158432" y="16268"/>
                  </a:lnTo>
                  <a:lnTo>
                    <a:pt x="158775" y="15290"/>
                  </a:lnTo>
                  <a:lnTo>
                    <a:pt x="160210" y="13436"/>
                  </a:lnTo>
                  <a:lnTo>
                    <a:pt x="161759" y="12839"/>
                  </a:lnTo>
                  <a:lnTo>
                    <a:pt x="173466" y="12839"/>
                  </a:lnTo>
                  <a:lnTo>
                    <a:pt x="173075" y="12090"/>
                  </a:lnTo>
                  <a:lnTo>
                    <a:pt x="169405" y="9842"/>
                  </a:lnTo>
                  <a:lnTo>
                    <a:pt x="167005" y="9283"/>
                  </a:lnTo>
                  <a:close/>
                </a:path>
                <a:path w="387984" h="45085">
                  <a:moveTo>
                    <a:pt x="184658" y="10007"/>
                  </a:moveTo>
                  <a:lnTo>
                    <a:pt x="180543" y="10007"/>
                  </a:lnTo>
                  <a:lnTo>
                    <a:pt x="180543" y="44996"/>
                  </a:lnTo>
                  <a:lnTo>
                    <a:pt x="184759" y="44996"/>
                  </a:lnTo>
                  <a:lnTo>
                    <a:pt x="184759" y="32181"/>
                  </a:lnTo>
                  <a:lnTo>
                    <a:pt x="200165" y="32181"/>
                  </a:lnTo>
                  <a:lnTo>
                    <a:pt x="188569" y="32156"/>
                  </a:lnTo>
                  <a:lnTo>
                    <a:pt x="186563" y="30860"/>
                  </a:lnTo>
                  <a:lnTo>
                    <a:pt x="184886" y="26898"/>
                  </a:lnTo>
                  <a:lnTo>
                    <a:pt x="184648" y="25565"/>
                  </a:lnTo>
                  <a:lnTo>
                    <a:pt x="184685" y="20294"/>
                  </a:lnTo>
                  <a:lnTo>
                    <a:pt x="184886" y="18922"/>
                  </a:lnTo>
                  <a:lnTo>
                    <a:pt x="186550" y="14439"/>
                  </a:lnTo>
                  <a:lnTo>
                    <a:pt x="188068" y="13334"/>
                  </a:lnTo>
                  <a:lnTo>
                    <a:pt x="184658" y="13334"/>
                  </a:lnTo>
                  <a:lnTo>
                    <a:pt x="184658" y="10007"/>
                  </a:lnTo>
                  <a:close/>
                </a:path>
                <a:path w="387984" h="45085">
                  <a:moveTo>
                    <a:pt x="200165" y="32181"/>
                  </a:moveTo>
                  <a:lnTo>
                    <a:pt x="184759" y="32181"/>
                  </a:lnTo>
                  <a:lnTo>
                    <a:pt x="185686" y="33324"/>
                  </a:lnTo>
                  <a:lnTo>
                    <a:pt x="186524" y="34124"/>
                  </a:lnTo>
                  <a:lnTo>
                    <a:pt x="188556" y="35420"/>
                  </a:lnTo>
                  <a:lnTo>
                    <a:pt x="190157" y="35839"/>
                  </a:lnTo>
                  <a:lnTo>
                    <a:pt x="194475" y="35839"/>
                  </a:lnTo>
                  <a:lnTo>
                    <a:pt x="196596" y="35102"/>
                  </a:lnTo>
                  <a:lnTo>
                    <a:pt x="200165" y="32181"/>
                  </a:lnTo>
                  <a:close/>
                </a:path>
                <a:path w="387984" h="45085">
                  <a:moveTo>
                    <a:pt x="200127" y="12979"/>
                  </a:moveTo>
                  <a:lnTo>
                    <a:pt x="194398" y="12979"/>
                  </a:lnTo>
                  <a:lnTo>
                    <a:pt x="196405" y="14363"/>
                  </a:lnTo>
                  <a:lnTo>
                    <a:pt x="198094" y="18567"/>
                  </a:lnTo>
                  <a:lnTo>
                    <a:pt x="198374" y="20294"/>
                  </a:lnTo>
                  <a:lnTo>
                    <a:pt x="198374" y="25565"/>
                  </a:lnTo>
                  <a:lnTo>
                    <a:pt x="197726" y="28028"/>
                  </a:lnTo>
                  <a:lnTo>
                    <a:pt x="195110" y="31330"/>
                  </a:lnTo>
                  <a:lnTo>
                    <a:pt x="193459" y="32156"/>
                  </a:lnTo>
                  <a:lnTo>
                    <a:pt x="200196" y="32156"/>
                  </a:lnTo>
                  <a:lnTo>
                    <a:pt x="201282" y="31267"/>
                  </a:lnTo>
                  <a:lnTo>
                    <a:pt x="202717" y="27355"/>
                  </a:lnTo>
                  <a:lnTo>
                    <a:pt x="202717" y="17843"/>
                  </a:lnTo>
                  <a:lnTo>
                    <a:pt x="201726" y="14731"/>
                  </a:lnTo>
                  <a:lnTo>
                    <a:pt x="200127" y="12979"/>
                  </a:lnTo>
                  <a:close/>
                </a:path>
                <a:path w="387984" h="45085">
                  <a:moveTo>
                    <a:pt x="195326" y="9283"/>
                  </a:moveTo>
                  <a:lnTo>
                    <a:pt x="190538" y="9283"/>
                  </a:lnTo>
                  <a:lnTo>
                    <a:pt x="188861" y="9753"/>
                  </a:lnTo>
                  <a:lnTo>
                    <a:pt x="186436" y="11315"/>
                  </a:lnTo>
                  <a:lnTo>
                    <a:pt x="185508" y="12191"/>
                  </a:lnTo>
                  <a:lnTo>
                    <a:pt x="184658" y="13334"/>
                  </a:lnTo>
                  <a:lnTo>
                    <a:pt x="188068" y="13334"/>
                  </a:lnTo>
                  <a:lnTo>
                    <a:pt x="188556" y="12979"/>
                  </a:lnTo>
                  <a:lnTo>
                    <a:pt x="200127" y="12979"/>
                  </a:lnTo>
                  <a:lnTo>
                    <a:pt x="197739" y="10363"/>
                  </a:lnTo>
                  <a:lnTo>
                    <a:pt x="195326" y="9283"/>
                  </a:lnTo>
                  <a:close/>
                </a:path>
                <a:path w="387984" h="45085">
                  <a:moveTo>
                    <a:pt x="232041" y="0"/>
                  </a:moveTo>
                  <a:lnTo>
                    <a:pt x="221182" y="17894"/>
                  </a:lnTo>
                  <a:lnTo>
                    <a:pt x="221246" y="25196"/>
                  </a:lnTo>
                  <a:lnTo>
                    <a:pt x="229273" y="44792"/>
                  </a:lnTo>
                  <a:lnTo>
                    <a:pt x="232105" y="44792"/>
                  </a:lnTo>
                  <a:lnTo>
                    <a:pt x="229806" y="40449"/>
                  </a:lnTo>
                  <a:lnTo>
                    <a:pt x="228269" y="37122"/>
                  </a:lnTo>
                  <a:lnTo>
                    <a:pt x="226225" y="31051"/>
                  </a:lnTo>
                  <a:lnTo>
                    <a:pt x="225590" y="26911"/>
                  </a:lnTo>
                  <a:lnTo>
                    <a:pt x="225590" y="17894"/>
                  </a:lnTo>
                  <a:lnTo>
                    <a:pt x="226157" y="13919"/>
                  </a:lnTo>
                  <a:lnTo>
                    <a:pt x="227990" y="8267"/>
                  </a:lnTo>
                  <a:lnTo>
                    <a:pt x="229688" y="4571"/>
                  </a:lnTo>
                  <a:lnTo>
                    <a:pt x="232041" y="0"/>
                  </a:lnTo>
                  <a:close/>
                </a:path>
                <a:path w="387984" h="45085">
                  <a:moveTo>
                    <a:pt x="250901" y="4660"/>
                  </a:moveTo>
                  <a:lnTo>
                    <a:pt x="246202" y="4660"/>
                  </a:lnTo>
                  <a:lnTo>
                    <a:pt x="246202" y="35001"/>
                  </a:lnTo>
                  <a:lnTo>
                    <a:pt x="250901" y="35001"/>
                  </a:lnTo>
                  <a:lnTo>
                    <a:pt x="250901" y="4660"/>
                  </a:lnTo>
                  <a:close/>
                </a:path>
                <a:path w="387984" h="45085">
                  <a:moveTo>
                    <a:pt x="262509" y="558"/>
                  </a:moveTo>
                  <a:lnTo>
                    <a:pt x="234594" y="558"/>
                  </a:lnTo>
                  <a:lnTo>
                    <a:pt x="234594" y="4660"/>
                  </a:lnTo>
                  <a:lnTo>
                    <a:pt x="262509" y="4660"/>
                  </a:lnTo>
                  <a:lnTo>
                    <a:pt x="262509" y="558"/>
                  </a:lnTo>
                  <a:close/>
                </a:path>
                <a:path w="387984" h="45085">
                  <a:moveTo>
                    <a:pt x="269074" y="26441"/>
                  </a:moveTo>
                  <a:lnTo>
                    <a:pt x="264693" y="26441"/>
                  </a:lnTo>
                  <a:lnTo>
                    <a:pt x="264947" y="29629"/>
                  </a:lnTo>
                  <a:lnTo>
                    <a:pt x="266128" y="31991"/>
                  </a:lnTo>
                  <a:lnTo>
                    <a:pt x="270332" y="35064"/>
                  </a:lnTo>
                  <a:lnTo>
                    <a:pt x="272745" y="35839"/>
                  </a:lnTo>
                  <a:lnTo>
                    <a:pt x="279781" y="35839"/>
                  </a:lnTo>
                  <a:lnTo>
                    <a:pt x="282905" y="34632"/>
                  </a:lnTo>
                  <a:lnTo>
                    <a:pt x="284928" y="32130"/>
                  </a:lnTo>
                  <a:lnTo>
                    <a:pt x="274586" y="32130"/>
                  </a:lnTo>
                  <a:lnTo>
                    <a:pt x="273431" y="31889"/>
                  </a:lnTo>
                  <a:lnTo>
                    <a:pt x="272427" y="31432"/>
                  </a:lnTo>
                  <a:lnTo>
                    <a:pt x="270484" y="30505"/>
                  </a:lnTo>
                  <a:lnTo>
                    <a:pt x="269367" y="28841"/>
                  </a:lnTo>
                  <a:lnTo>
                    <a:pt x="269074" y="26441"/>
                  </a:lnTo>
                  <a:close/>
                </a:path>
                <a:path w="387984" h="45085">
                  <a:moveTo>
                    <a:pt x="285482" y="17081"/>
                  </a:moveTo>
                  <a:lnTo>
                    <a:pt x="277964" y="17081"/>
                  </a:lnTo>
                  <a:lnTo>
                    <a:pt x="279692" y="17729"/>
                  </a:lnTo>
                  <a:lnTo>
                    <a:pt x="282549" y="20294"/>
                  </a:lnTo>
                  <a:lnTo>
                    <a:pt x="283260" y="22097"/>
                  </a:lnTo>
                  <a:lnTo>
                    <a:pt x="283239" y="26441"/>
                  </a:lnTo>
                  <a:lnTo>
                    <a:pt x="282663" y="28143"/>
                  </a:lnTo>
                  <a:lnTo>
                    <a:pt x="280250" y="31330"/>
                  </a:lnTo>
                  <a:lnTo>
                    <a:pt x="278396" y="32130"/>
                  </a:lnTo>
                  <a:lnTo>
                    <a:pt x="284928" y="32130"/>
                  </a:lnTo>
                  <a:lnTo>
                    <a:pt x="286829" y="29781"/>
                  </a:lnTo>
                  <a:lnTo>
                    <a:pt x="287807" y="26987"/>
                  </a:lnTo>
                  <a:lnTo>
                    <a:pt x="287807" y="20764"/>
                  </a:lnTo>
                  <a:lnTo>
                    <a:pt x="286740" y="18249"/>
                  </a:lnTo>
                  <a:lnTo>
                    <a:pt x="285482" y="17081"/>
                  </a:lnTo>
                  <a:close/>
                </a:path>
                <a:path w="387984" h="45085">
                  <a:moveTo>
                    <a:pt x="285915" y="1993"/>
                  </a:moveTo>
                  <a:lnTo>
                    <a:pt x="268465" y="1993"/>
                  </a:lnTo>
                  <a:lnTo>
                    <a:pt x="265912" y="20065"/>
                  </a:lnTo>
                  <a:lnTo>
                    <a:pt x="269570" y="20269"/>
                  </a:lnTo>
                  <a:lnTo>
                    <a:pt x="270306" y="19265"/>
                  </a:lnTo>
                  <a:lnTo>
                    <a:pt x="271195" y="18491"/>
                  </a:lnTo>
                  <a:lnTo>
                    <a:pt x="273265" y="17360"/>
                  </a:lnTo>
                  <a:lnTo>
                    <a:pt x="274523" y="17081"/>
                  </a:lnTo>
                  <a:lnTo>
                    <a:pt x="285482" y="17081"/>
                  </a:lnTo>
                  <a:lnTo>
                    <a:pt x="283663" y="15392"/>
                  </a:lnTo>
                  <a:lnTo>
                    <a:pt x="270205" y="15392"/>
                  </a:lnTo>
                  <a:lnTo>
                    <a:pt x="271627" y="6070"/>
                  </a:lnTo>
                  <a:lnTo>
                    <a:pt x="285915" y="6070"/>
                  </a:lnTo>
                  <a:lnTo>
                    <a:pt x="285915" y="1993"/>
                  </a:lnTo>
                  <a:close/>
                </a:path>
                <a:path w="387984" h="45085">
                  <a:moveTo>
                    <a:pt x="279844" y="13284"/>
                  </a:moveTo>
                  <a:lnTo>
                    <a:pt x="275132" y="13284"/>
                  </a:lnTo>
                  <a:lnTo>
                    <a:pt x="273685" y="13550"/>
                  </a:lnTo>
                  <a:lnTo>
                    <a:pt x="272427" y="14058"/>
                  </a:lnTo>
                  <a:lnTo>
                    <a:pt x="271729" y="14363"/>
                  </a:lnTo>
                  <a:lnTo>
                    <a:pt x="270992" y="14795"/>
                  </a:lnTo>
                  <a:lnTo>
                    <a:pt x="270205" y="15392"/>
                  </a:lnTo>
                  <a:lnTo>
                    <a:pt x="283663" y="15392"/>
                  </a:lnTo>
                  <a:lnTo>
                    <a:pt x="282460" y="14274"/>
                  </a:lnTo>
                  <a:lnTo>
                    <a:pt x="279844" y="13284"/>
                  </a:lnTo>
                  <a:close/>
                </a:path>
                <a:path w="387984" h="45085">
                  <a:moveTo>
                    <a:pt x="307632" y="1282"/>
                  </a:moveTo>
                  <a:lnTo>
                    <a:pt x="298691" y="1282"/>
                  </a:lnTo>
                  <a:lnTo>
                    <a:pt x="295122" y="4063"/>
                  </a:lnTo>
                  <a:lnTo>
                    <a:pt x="292150" y="12534"/>
                  </a:lnTo>
                  <a:lnTo>
                    <a:pt x="291642" y="16078"/>
                  </a:lnTo>
                  <a:lnTo>
                    <a:pt x="291642" y="25895"/>
                  </a:lnTo>
                  <a:lnTo>
                    <a:pt x="292785" y="29895"/>
                  </a:lnTo>
                  <a:lnTo>
                    <a:pt x="297374" y="34683"/>
                  </a:lnTo>
                  <a:lnTo>
                    <a:pt x="300062" y="35864"/>
                  </a:lnTo>
                  <a:lnTo>
                    <a:pt x="306870" y="35864"/>
                  </a:lnTo>
                  <a:lnTo>
                    <a:pt x="309712" y="34670"/>
                  </a:lnTo>
                  <a:lnTo>
                    <a:pt x="311883" y="32105"/>
                  </a:lnTo>
                  <a:lnTo>
                    <a:pt x="301371" y="32105"/>
                  </a:lnTo>
                  <a:lnTo>
                    <a:pt x="299656" y="31394"/>
                  </a:lnTo>
                  <a:lnTo>
                    <a:pt x="297167" y="28498"/>
                  </a:lnTo>
                  <a:lnTo>
                    <a:pt x="296545" y="26708"/>
                  </a:lnTo>
                  <a:lnTo>
                    <a:pt x="296545" y="22161"/>
                  </a:lnTo>
                  <a:lnTo>
                    <a:pt x="297230" y="20358"/>
                  </a:lnTo>
                  <a:lnTo>
                    <a:pt x="299961" y="17945"/>
                  </a:lnTo>
                  <a:lnTo>
                    <a:pt x="300788" y="17627"/>
                  </a:lnTo>
                  <a:lnTo>
                    <a:pt x="295998" y="17627"/>
                  </a:lnTo>
                  <a:lnTo>
                    <a:pt x="296179" y="13500"/>
                  </a:lnTo>
                  <a:lnTo>
                    <a:pt x="296938" y="10439"/>
                  </a:lnTo>
                  <a:lnTo>
                    <a:pt x="299720" y="6083"/>
                  </a:lnTo>
                  <a:lnTo>
                    <a:pt x="301599" y="4991"/>
                  </a:lnTo>
                  <a:lnTo>
                    <a:pt x="312327" y="4991"/>
                  </a:lnTo>
                  <a:lnTo>
                    <a:pt x="310248" y="2260"/>
                  </a:lnTo>
                  <a:lnTo>
                    <a:pt x="307632" y="1282"/>
                  </a:lnTo>
                  <a:close/>
                </a:path>
                <a:path w="387984" h="45085">
                  <a:moveTo>
                    <a:pt x="312846" y="17335"/>
                  </a:moveTo>
                  <a:lnTo>
                    <a:pt x="305968" y="17335"/>
                  </a:lnTo>
                  <a:lnTo>
                    <a:pt x="307746" y="18122"/>
                  </a:lnTo>
                  <a:lnTo>
                    <a:pt x="309714" y="21234"/>
                  </a:lnTo>
                  <a:lnTo>
                    <a:pt x="310210" y="22859"/>
                  </a:lnTo>
                  <a:lnTo>
                    <a:pt x="310182" y="26708"/>
                  </a:lnTo>
                  <a:lnTo>
                    <a:pt x="309664" y="28384"/>
                  </a:lnTo>
                  <a:lnTo>
                    <a:pt x="307454" y="31368"/>
                  </a:lnTo>
                  <a:lnTo>
                    <a:pt x="305803" y="32105"/>
                  </a:lnTo>
                  <a:lnTo>
                    <a:pt x="311883" y="32105"/>
                  </a:lnTo>
                  <a:lnTo>
                    <a:pt x="313677" y="29984"/>
                  </a:lnTo>
                  <a:lnTo>
                    <a:pt x="314667" y="27279"/>
                  </a:lnTo>
                  <a:lnTo>
                    <a:pt x="314543" y="20358"/>
                  </a:lnTo>
                  <a:lnTo>
                    <a:pt x="313663" y="18122"/>
                  </a:lnTo>
                  <a:lnTo>
                    <a:pt x="313554" y="17945"/>
                  </a:lnTo>
                  <a:lnTo>
                    <a:pt x="312846" y="17335"/>
                  </a:lnTo>
                  <a:close/>
                </a:path>
                <a:path w="387984" h="45085">
                  <a:moveTo>
                    <a:pt x="306971" y="13500"/>
                  </a:moveTo>
                  <a:lnTo>
                    <a:pt x="302501" y="13500"/>
                  </a:lnTo>
                  <a:lnTo>
                    <a:pt x="301002" y="13804"/>
                  </a:lnTo>
                  <a:lnTo>
                    <a:pt x="298196" y="15138"/>
                  </a:lnTo>
                  <a:lnTo>
                    <a:pt x="296976" y="16205"/>
                  </a:lnTo>
                  <a:lnTo>
                    <a:pt x="295998" y="17627"/>
                  </a:lnTo>
                  <a:lnTo>
                    <a:pt x="300788" y="17627"/>
                  </a:lnTo>
                  <a:lnTo>
                    <a:pt x="301548" y="17335"/>
                  </a:lnTo>
                  <a:lnTo>
                    <a:pt x="312846" y="17335"/>
                  </a:lnTo>
                  <a:lnTo>
                    <a:pt x="309435" y="14401"/>
                  </a:lnTo>
                  <a:lnTo>
                    <a:pt x="306971" y="13500"/>
                  </a:lnTo>
                  <a:close/>
                </a:path>
                <a:path w="387984" h="45085">
                  <a:moveTo>
                    <a:pt x="312327" y="4991"/>
                  </a:moveTo>
                  <a:lnTo>
                    <a:pt x="306019" y="4991"/>
                  </a:lnTo>
                  <a:lnTo>
                    <a:pt x="307555" y="5689"/>
                  </a:lnTo>
                  <a:lnTo>
                    <a:pt x="309118" y="7848"/>
                  </a:lnTo>
                  <a:lnTo>
                    <a:pt x="309511" y="8889"/>
                  </a:lnTo>
                  <a:lnTo>
                    <a:pt x="309765" y="10223"/>
                  </a:lnTo>
                  <a:lnTo>
                    <a:pt x="313944" y="10223"/>
                  </a:lnTo>
                  <a:lnTo>
                    <a:pt x="313832" y="7848"/>
                  </a:lnTo>
                  <a:lnTo>
                    <a:pt x="313207" y="6146"/>
                  </a:lnTo>
                  <a:lnTo>
                    <a:pt x="312327" y="4991"/>
                  </a:lnTo>
                  <a:close/>
                </a:path>
                <a:path w="387984" h="45085">
                  <a:moveTo>
                    <a:pt x="332892" y="1333"/>
                  </a:moveTo>
                  <a:lnTo>
                    <a:pt x="326339" y="1333"/>
                  </a:lnTo>
                  <a:lnTo>
                    <a:pt x="323773" y="2235"/>
                  </a:lnTo>
                  <a:lnTo>
                    <a:pt x="320154" y="5829"/>
                  </a:lnTo>
                  <a:lnTo>
                    <a:pt x="319327" y="7797"/>
                  </a:lnTo>
                  <a:lnTo>
                    <a:pt x="319252" y="12471"/>
                  </a:lnTo>
                  <a:lnTo>
                    <a:pt x="319874" y="14096"/>
                  </a:lnTo>
                  <a:lnTo>
                    <a:pt x="321767" y="16027"/>
                  </a:lnTo>
                  <a:lnTo>
                    <a:pt x="322668" y="16611"/>
                  </a:lnTo>
                  <a:lnTo>
                    <a:pt x="323850" y="17106"/>
                  </a:lnTo>
                  <a:lnTo>
                    <a:pt x="321945" y="17868"/>
                  </a:lnTo>
                  <a:lnTo>
                    <a:pt x="320509" y="18973"/>
                  </a:lnTo>
                  <a:lnTo>
                    <a:pt x="318566" y="21869"/>
                  </a:lnTo>
                  <a:lnTo>
                    <a:pt x="318084" y="23583"/>
                  </a:lnTo>
                  <a:lnTo>
                    <a:pt x="318084" y="28943"/>
                  </a:lnTo>
                  <a:lnTo>
                    <a:pt x="319179" y="31470"/>
                  </a:lnTo>
                  <a:lnTo>
                    <a:pt x="323723" y="35064"/>
                  </a:lnTo>
                  <a:lnTo>
                    <a:pt x="326491" y="35953"/>
                  </a:lnTo>
                  <a:lnTo>
                    <a:pt x="333375" y="35953"/>
                  </a:lnTo>
                  <a:lnTo>
                    <a:pt x="336181" y="34924"/>
                  </a:lnTo>
                  <a:lnTo>
                    <a:pt x="338913" y="32105"/>
                  </a:lnTo>
                  <a:lnTo>
                    <a:pt x="327406" y="32105"/>
                  </a:lnTo>
                  <a:lnTo>
                    <a:pt x="325602" y="31470"/>
                  </a:lnTo>
                  <a:lnTo>
                    <a:pt x="323278" y="28930"/>
                  </a:lnTo>
                  <a:lnTo>
                    <a:pt x="322694" y="27419"/>
                  </a:lnTo>
                  <a:lnTo>
                    <a:pt x="322715" y="23583"/>
                  </a:lnTo>
                  <a:lnTo>
                    <a:pt x="323342" y="22047"/>
                  </a:lnTo>
                  <a:lnTo>
                    <a:pt x="325882" y="19748"/>
                  </a:lnTo>
                  <a:lnTo>
                    <a:pt x="327533" y="19164"/>
                  </a:lnTo>
                  <a:lnTo>
                    <a:pt x="338805" y="19164"/>
                  </a:lnTo>
                  <a:lnTo>
                    <a:pt x="338112" y="18440"/>
                  </a:lnTo>
                  <a:lnTo>
                    <a:pt x="337007" y="17703"/>
                  </a:lnTo>
                  <a:lnTo>
                    <a:pt x="335610" y="17056"/>
                  </a:lnTo>
                  <a:lnTo>
                    <a:pt x="336867" y="16357"/>
                  </a:lnTo>
                  <a:lnTo>
                    <a:pt x="337781" y="15633"/>
                  </a:lnTo>
                  <a:lnTo>
                    <a:pt x="337896" y="15493"/>
                  </a:lnTo>
                  <a:lnTo>
                    <a:pt x="327990" y="15493"/>
                  </a:lnTo>
                  <a:lnTo>
                    <a:pt x="326605" y="15049"/>
                  </a:lnTo>
                  <a:lnTo>
                    <a:pt x="324269" y="13258"/>
                  </a:lnTo>
                  <a:lnTo>
                    <a:pt x="323684" y="12026"/>
                  </a:lnTo>
                  <a:lnTo>
                    <a:pt x="323713" y="8953"/>
                  </a:lnTo>
                  <a:lnTo>
                    <a:pt x="324142" y="7797"/>
                  </a:lnTo>
                  <a:lnTo>
                    <a:pt x="325945" y="5702"/>
                  </a:lnTo>
                  <a:lnTo>
                    <a:pt x="327406" y="5181"/>
                  </a:lnTo>
                  <a:lnTo>
                    <a:pt x="338639" y="5181"/>
                  </a:lnTo>
                  <a:lnTo>
                    <a:pt x="335407" y="2184"/>
                  </a:lnTo>
                  <a:lnTo>
                    <a:pt x="332892" y="1333"/>
                  </a:lnTo>
                  <a:close/>
                </a:path>
                <a:path w="387984" h="45085">
                  <a:moveTo>
                    <a:pt x="338805" y="19164"/>
                  </a:moveTo>
                  <a:lnTo>
                    <a:pt x="331622" y="19164"/>
                  </a:lnTo>
                  <a:lnTo>
                    <a:pt x="333339" y="19748"/>
                  </a:lnTo>
                  <a:lnTo>
                    <a:pt x="335978" y="21983"/>
                  </a:lnTo>
                  <a:lnTo>
                    <a:pt x="336618" y="23583"/>
                  </a:lnTo>
                  <a:lnTo>
                    <a:pt x="336638" y="27901"/>
                  </a:lnTo>
                  <a:lnTo>
                    <a:pt x="336003" y="29476"/>
                  </a:lnTo>
                  <a:lnTo>
                    <a:pt x="333425" y="31584"/>
                  </a:lnTo>
                  <a:lnTo>
                    <a:pt x="331800" y="32105"/>
                  </a:lnTo>
                  <a:lnTo>
                    <a:pt x="338913" y="32105"/>
                  </a:lnTo>
                  <a:lnTo>
                    <a:pt x="340156" y="30822"/>
                  </a:lnTo>
                  <a:lnTo>
                    <a:pt x="341147" y="28308"/>
                  </a:lnTo>
                  <a:lnTo>
                    <a:pt x="341147" y="22859"/>
                  </a:lnTo>
                  <a:lnTo>
                    <a:pt x="340398" y="20827"/>
                  </a:lnTo>
                  <a:lnTo>
                    <a:pt x="338805" y="19164"/>
                  </a:lnTo>
                  <a:close/>
                </a:path>
                <a:path w="387984" h="45085">
                  <a:moveTo>
                    <a:pt x="338639" y="5181"/>
                  </a:moveTo>
                  <a:lnTo>
                    <a:pt x="331482" y="5181"/>
                  </a:lnTo>
                  <a:lnTo>
                    <a:pt x="333006" y="5702"/>
                  </a:lnTo>
                  <a:lnTo>
                    <a:pt x="335000" y="7797"/>
                  </a:lnTo>
                  <a:lnTo>
                    <a:pt x="335495" y="8953"/>
                  </a:lnTo>
                  <a:lnTo>
                    <a:pt x="335384" y="11912"/>
                  </a:lnTo>
                  <a:lnTo>
                    <a:pt x="334975" y="12890"/>
                  </a:lnTo>
                  <a:lnTo>
                    <a:pt x="332879" y="14973"/>
                  </a:lnTo>
                  <a:lnTo>
                    <a:pt x="331431" y="15493"/>
                  </a:lnTo>
                  <a:lnTo>
                    <a:pt x="337896" y="15493"/>
                  </a:lnTo>
                  <a:lnTo>
                    <a:pt x="339445" y="13601"/>
                  </a:lnTo>
                  <a:lnTo>
                    <a:pt x="339942" y="12026"/>
                  </a:lnTo>
                  <a:lnTo>
                    <a:pt x="339979" y="7556"/>
                  </a:lnTo>
                  <a:lnTo>
                    <a:pt x="339064" y="5575"/>
                  </a:lnTo>
                  <a:lnTo>
                    <a:pt x="338639" y="5181"/>
                  </a:lnTo>
                  <a:close/>
                </a:path>
                <a:path w="387984" h="45085">
                  <a:moveTo>
                    <a:pt x="362191" y="558"/>
                  </a:moveTo>
                  <a:lnTo>
                    <a:pt x="356933" y="558"/>
                  </a:lnTo>
                  <a:lnTo>
                    <a:pt x="343966" y="35001"/>
                  </a:lnTo>
                  <a:lnTo>
                    <a:pt x="348742" y="35001"/>
                  </a:lnTo>
                  <a:lnTo>
                    <a:pt x="352475" y="24676"/>
                  </a:lnTo>
                  <a:lnTo>
                    <a:pt x="370941" y="24676"/>
                  </a:lnTo>
                  <a:lnTo>
                    <a:pt x="369564" y="20878"/>
                  </a:lnTo>
                  <a:lnTo>
                    <a:pt x="353860" y="20878"/>
                  </a:lnTo>
                  <a:lnTo>
                    <a:pt x="359359" y="5664"/>
                  </a:lnTo>
                  <a:lnTo>
                    <a:pt x="364043" y="5664"/>
                  </a:lnTo>
                  <a:lnTo>
                    <a:pt x="362191" y="558"/>
                  </a:lnTo>
                  <a:close/>
                </a:path>
                <a:path w="387984" h="45085">
                  <a:moveTo>
                    <a:pt x="370941" y="24676"/>
                  </a:moveTo>
                  <a:lnTo>
                    <a:pt x="365988" y="24676"/>
                  </a:lnTo>
                  <a:lnTo>
                    <a:pt x="369582" y="35001"/>
                  </a:lnTo>
                  <a:lnTo>
                    <a:pt x="374688" y="35001"/>
                  </a:lnTo>
                  <a:lnTo>
                    <a:pt x="370941" y="24676"/>
                  </a:lnTo>
                  <a:close/>
                </a:path>
                <a:path w="387984" h="45085">
                  <a:moveTo>
                    <a:pt x="364043" y="5664"/>
                  </a:moveTo>
                  <a:lnTo>
                    <a:pt x="359359" y="5664"/>
                  </a:lnTo>
                  <a:lnTo>
                    <a:pt x="364667" y="20878"/>
                  </a:lnTo>
                  <a:lnTo>
                    <a:pt x="369564" y="20878"/>
                  </a:lnTo>
                  <a:lnTo>
                    <a:pt x="364043" y="5664"/>
                  </a:lnTo>
                  <a:close/>
                </a:path>
                <a:path w="387984" h="45085">
                  <a:moveTo>
                    <a:pt x="379679" y="0"/>
                  </a:moveTo>
                  <a:lnTo>
                    <a:pt x="376834" y="0"/>
                  </a:lnTo>
                  <a:lnTo>
                    <a:pt x="379133" y="4343"/>
                  </a:lnTo>
                  <a:lnTo>
                    <a:pt x="380682" y="7670"/>
                  </a:lnTo>
                  <a:lnTo>
                    <a:pt x="382714" y="13728"/>
                  </a:lnTo>
                  <a:lnTo>
                    <a:pt x="383349" y="17868"/>
                  </a:lnTo>
                  <a:lnTo>
                    <a:pt x="383349" y="26898"/>
                  </a:lnTo>
                  <a:lnTo>
                    <a:pt x="382803" y="30873"/>
                  </a:lnTo>
                  <a:lnTo>
                    <a:pt x="381000" y="36410"/>
                  </a:lnTo>
                  <a:lnTo>
                    <a:pt x="379387" y="39941"/>
                  </a:lnTo>
                  <a:lnTo>
                    <a:pt x="376910" y="44792"/>
                  </a:lnTo>
                  <a:lnTo>
                    <a:pt x="379844" y="44792"/>
                  </a:lnTo>
                  <a:lnTo>
                    <a:pt x="387781" y="20358"/>
                  </a:lnTo>
                  <a:lnTo>
                    <a:pt x="387629" y="18529"/>
                  </a:lnTo>
                  <a:lnTo>
                    <a:pt x="382079" y="3835"/>
                  </a:lnTo>
                  <a:lnTo>
                    <a:pt x="3796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24342" y="2158969"/>
              <a:ext cx="125730" cy="36830"/>
            </a:xfrm>
            <a:custGeom>
              <a:avLst/>
              <a:gdLst/>
              <a:ahLst/>
              <a:cxnLst/>
              <a:rect l="l" t="t" r="r" b="b"/>
              <a:pathLst>
                <a:path w="125729" h="36830">
                  <a:moveTo>
                    <a:pt x="18262" y="1003"/>
                  </a:moveTo>
                  <a:lnTo>
                    <a:pt x="0" y="1003"/>
                  </a:lnTo>
                  <a:lnTo>
                    <a:pt x="0" y="35559"/>
                  </a:lnTo>
                  <a:lnTo>
                    <a:pt x="7175" y="35559"/>
                  </a:lnTo>
                  <a:lnTo>
                    <a:pt x="7175" y="23139"/>
                  </a:lnTo>
                  <a:lnTo>
                    <a:pt x="18122" y="23139"/>
                  </a:lnTo>
                  <a:lnTo>
                    <a:pt x="21018" y="22288"/>
                  </a:lnTo>
                  <a:lnTo>
                    <a:pt x="25057" y="18910"/>
                  </a:lnTo>
                  <a:lnTo>
                    <a:pt x="25668" y="17183"/>
                  </a:lnTo>
                  <a:lnTo>
                    <a:pt x="7175" y="17183"/>
                  </a:lnTo>
                  <a:lnTo>
                    <a:pt x="7175" y="7010"/>
                  </a:lnTo>
                  <a:lnTo>
                    <a:pt x="25628" y="7010"/>
                  </a:lnTo>
                  <a:lnTo>
                    <a:pt x="25057" y="5460"/>
                  </a:lnTo>
                  <a:lnTo>
                    <a:pt x="20993" y="1904"/>
                  </a:lnTo>
                  <a:lnTo>
                    <a:pt x="18262" y="1003"/>
                  </a:lnTo>
                  <a:close/>
                </a:path>
                <a:path w="125729" h="36830">
                  <a:moveTo>
                    <a:pt x="25628" y="7010"/>
                  </a:moveTo>
                  <a:lnTo>
                    <a:pt x="15328" y="7010"/>
                  </a:lnTo>
                  <a:lnTo>
                    <a:pt x="16611" y="7391"/>
                  </a:lnTo>
                  <a:lnTo>
                    <a:pt x="18440" y="8928"/>
                  </a:lnTo>
                  <a:lnTo>
                    <a:pt x="18897" y="10198"/>
                  </a:lnTo>
                  <a:lnTo>
                    <a:pt x="18897" y="13804"/>
                  </a:lnTo>
                  <a:lnTo>
                    <a:pt x="18440" y="15112"/>
                  </a:lnTo>
                  <a:lnTo>
                    <a:pt x="16611" y="16763"/>
                  </a:lnTo>
                  <a:lnTo>
                    <a:pt x="15328" y="17183"/>
                  </a:lnTo>
                  <a:lnTo>
                    <a:pt x="25668" y="17183"/>
                  </a:lnTo>
                  <a:lnTo>
                    <a:pt x="26073" y="16040"/>
                  </a:lnTo>
                  <a:lnTo>
                    <a:pt x="26073" y="8216"/>
                  </a:lnTo>
                  <a:lnTo>
                    <a:pt x="25628" y="7010"/>
                  </a:lnTo>
                  <a:close/>
                </a:path>
                <a:path w="125729" h="36830">
                  <a:moveTo>
                    <a:pt x="49911" y="1003"/>
                  </a:moveTo>
                  <a:lnTo>
                    <a:pt x="41732" y="1003"/>
                  </a:lnTo>
                  <a:lnTo>
                    <a:pt x="29400" y="35559"/>
                  </a:lnTo>
                  <a:lnTo>
                    <a:pt x="36956" y="35559"/>
                  </a:lnTo>
                  <a:lnTo>
                    <a:pt x="39293" y="28460"/>
                  </a:lnTo>
                  <a:lnTo>
                    <a:pt x="59628" y="28460"/>
                  </a:lnTo>
                  <a:lnTo>
                    <a:pt x="57520" y="22504"/>
                  </a:lnTo>
                  <a:lnTo>
                    <a:pt x="41262" y="22504"/>
                  </a:lnTo>
                  <a:lnTo>
                    <a:pt x="45745" y="8902"/>
                  </a:lnTo>
                  <a:lnTo>
                    <a:pt x="52706" y="8902"/>
                  </a:lnTo>
                  <a:lnTo>
                    <a:pt x="49911" y="1003"/>
                  </a:lnTo>
                  <a:close/>
                </a:path>
                <a:path w="125729" h="36830">
                  <a:moveTo>
                    <a:pt x="59628" y="28460"/>
                  </a:moveTo>
                  <a:lnTo>
                    <a:pt x="52031" y="28460"/>
                  </a:lnTo>
                  <a:lnTo>
                    <a:pt x="54305" y="35559"/>
                  </a:lnTo>
                  <a:lnTo>
                    <a:pt x="62141" y="35559"/>
                  </a:lnTo>
                  <a:lnTo>
                    <a:pt x="59628" y="28460"/>
                  </a:lnTo>
                  <a:close/>
                </a:path>
                <a:path w="125729" h="36830">
                  <a:moveTo>
                    <a:pt x="52706" y="8902"/>
                  </a:moveTo>
                  <a:lnTo>
                    <a:pt x="45745" y="8902"/>
                  </a:lnTo>
                  <a:lnTo>
                    <a:pt x="50114" y="22504"/>
                  </a:lnTo>
                  <a:lnTo>
                    <a:pt x="57520" y="22504"/>
                  </a:lnTo>
                  <a:lnTo>
                    <a:pt x="52706" y="8902"/>
                  </a:lnTo>
                  <a:close/>
                </a:path>
                <a:path w="125729" h="36830">
                  <a:moveTo>
                    <a:pt x="71729" y="24891"/>
                  </a:moveTo>
                  <a:lnTo>
                    <a:pt x="64833" y="24891"/>
                  </a:lnTo>
                  <a:lnTo>
                    <a:pt x="64892" y="28613"/>
                  </a:lnTo>
                  <a:lnTo>
                    <a:pt x="66141" y="31305"/>
                  </a:lnTo>
                  <a:lnTo>
                    <a:pt x="68732" y="33375"/>
                  </a:lnTo>
                  <a:lnTo>
                    <a:pt x="71348" y="35420"/>
                  </a:lnTo>
                  <a:lnTo>
                    <a:pt x="74930" y="36448"/>
                  </a:lnTo>
                  <a:lnTo>
                    <a:pt x="83934" y="36448"/>
                  </a:lnTo>
                  <a:lnTo>
                    <a:pt x="87376" y="35407"/>
                  </a:lnTo>
                  <a:lnTo>
                    <a:pt x="92252" y="31241"/>
                  </a:lnTo>
                  <a:lnTo>
                    <a:pt x="92564" y="30568"/>
                  </a:lnTo>
                  <a:lnTo>
                    <a:pt x="76288" y="30568"/>
                  </a:lnTo>
                  <a:lnTo>
                    <a:pt x="74231" y="29857"/>
                  </a:lnTo>
                  <a:lnTo>
                    <a:pt x="72389" y="27647"/>
                  </a:lnTo>
                  <a:lnTo>
                    <a:pt x="71945" y="26466"/>
                  </a:lnTo>
                  <a:lnTo>
                    <a:pt x="71729" y="24891"/>
                  </a:lnTo>
                  <a:close/>
                </a:path>
                <a:path w="125729" h="36830">
                  <a:moveTo>
                    <a:pt x="82537" y="0"/>
                  </a:moveTo>
                  <a:lnTo>
                    <a:pt x="74434" y="0"/>
                  </a:lnTo>
                  <a:lnTo>
                    <a:pt x="71094" y="1028"/>
                  </a:lnTo>
                  <a:lnTo>
                    <a:pt x="66535" y="5118"/>
                  </a:lnTo>
                  <a:lnTo>
                    <a:pt x="65414" y="7632"/>
                  </a:lnTo>
                  <a:lnTo>
                    <a:pt x="65392" y="14173"/>
                  </a:lnTo>
                  <a:lnTo>
                    <a:pt x="66560" y="16662"/>
                  </a:lnTo>
                  <a:lnTo>
                    <a:pt x="70269" y="19215"/>
                  </a:lnTo>
                  <a:lnTo>
                    <a:pt x="72783" y="20104"/>
                  </a:lnTo>
                  <a:lnTo>
                    <a:pt x="82397" y="22199"/>
                  </a:lnTo>
                  <a:lnTo>
                    <a:pt x="83997" y="22732"/>
                  </a:lnTo>
                  <a:lnTo>
                    <a:pt x="86004" y="23964"/>
                  </a:lnTo>
                  <a:lnTo>
                    <a:pt x="86512" y="24853"/>
                  </a:lnTo>
                  <a:lnTo>
                    <a:pt x="86512" y="27952"/>
                  </a:lnTo>
                  <a:lnTo>
                    <a:pt x="85483" y="29286"/>
                  </a:lnTo>
                  <a:lnTo>
                    <a:pt x="82334" y="30378"/>
                  </a:lnTo>
                  <a:lnTo>
                    <a:pt x="80937" y="30568"/>
                  </a:lnTo>
                  <a:lnTo>
                    <a:pt x="92564" y="30568"/>
                  </a:lnTo>
                  <a:lnTo>
                    <a:pt x="93472" y="28613"/>
                  </a:lnTo>
                  <a:lnTo>
                    <a:pt x="93394" y="22199"/>
                  </a:lnTo>
                  <a:lnTo>
                    <a:pt x="92443" y="20027"/>
                  </a:lnTo>
                  <a:lnTo>
                    <a:pt x="89065" y="17348"/>
                  </a:lnTo>
                  <a:lnTo>
                    <a:pt x="87071" y="16522"/>
                  </a:lnTo>
                  <a:lnTo>
                    <a:pt x="76009" y="13919"/>
                  </a:lnTo>
                  <a:lnTo>
                    <a:pt x="74472" y="13436"/>
                  </a:lnTo>
                  <a:lnTo>
                    <a:pt x="72631" y="12420"/>
                  </a:lnTo>
                  <a:lnTo>
                    <a:pt x="72072" y="11506"/>
                  </a:lnTo>
                  <a:lnTo>
                    <a:pt x="72072" y="8928"/>
                  </a:lnTo>
                  <a:lnTo>
                    <a:pt x="72644" y="7873"/>
                  </a:lnTo>
                  <a:lnTo>
                    <a:pt x="74917" y="6375"/>
                  </a:lnTo>
                  <a:lnTo>
                    <a:pt x="76441" y="5994"/>
                  </a:lnTo>
                  <a:lnTo>
                    <a:pt x="91446" y="5994"/>
                  </a:lnTo>
                  <a:lnTo>
                    <a:pt x="90881" y="4825"/>
                  </a:lnTo>
                  <a:lnTo>
                    <a:pt x="85674" y="965"/>
                  </a:lnTo>
                  <a:lnTo>
                    <a:pt x="82537" y="0"/>
                  </a:lnTo>
                  <a:close/>
                </a:path>
                <a:path w="125729" h="36830">
                  <a:moveTo>
                    <a:pt x="91446" y="5994"/>
                  </a:moveTo>
                  <a:lnTo>
                    <a:pt x="80060" y="5994"/>
                  </a:lnTo>
                  <a:lnTo>
                    <a:pt x="81495" y="6286"/>
                  </a:lnTo>
                  <a:lnTo>
                    <a:pt x="84378" y="7746"/>
                  </a:lnTo>
                  <a:lnTo>
                    <a:pt x="85305" y="9220"/>
                  </a:lnTo>
                  <a:lnTo>
                    <a:pt x="85432" y="11302"/>
                  </a:lnTo>
                  <a:lnTo>
                    <a:pt x="92367" y="11302"/>
                  </a:lnTo>
                  <a:lnTo>
                    <a:pt x="92240" y="7632"/>
                  </a:lnTo>
                  <a:lnTo>
                    <a:pt x="91446" y="5994"/>
                  </a:lnTo>
                  <a:close/>
                </a:path>
                <a:path w="125729" h="36830">
                  <a:moveTo>
                    <a:pt x="103746" y="24891"/>
                  </a:moveTo>
                  <a:lnTo>
                    <a:pt x="96850" y="24891"/>
                  </a:lnTo>
                  <a:lnTo>
                    <a:pt x="96909" y="28613"/>
                  </a:lnTo>
                  <a:lnTo>
                    <a:pt x="98158" y="31305"/>
                  </a:lnTo>
                  <a:lnTo>
                    <a:pt x="103365" y="35420"/>
                  </a:lnTo>
                  <a:lnTo>
                    <a:pt x="106946" y="36448"/>
                  </a:lnTo>
                  <a:lnTo>
                    <a:pt x="115950" y="36448"/>
                  </a:lnTo>
                  <a:lnTo>
                    <a:pt x="119392" y="35407"/>
                  </a:lnTo>
                  <a:lnTo>
                    <a:pt x="124282" y="31241"/>
                  </a:lnTo>
                  <a:lnTo>
                    <a:pt x="124594" y="30568"/>
                  </a:lnTo>
                  <a:lnTo>
                    <a:pt x="108305" y="30568"/>
                  </a:lnTo>
                  <a:lnTo>
                    <a:pt x="106260" y="29857"/>
                  </a:lnTo>
                  <a:lnTo>
                    <a:pt x="104406" y="27647"/>
                  </a:lnTo>
                  <a:lnTo>
                    <a:pt x="103962" y="26466"/>
                  </a:lnTo>
                  <a:lnTo>
                    <a:pt x="103746" y="24891"/>
                  </a:lnTo>
                  <a:close/>
                </a:path>
                <a:path w="125729" h="36830">
                  <a:moveTo>
                    <a:pt x="114554" y="0"/>
                  </a:moveTo>
                  <a:lnTo>
                    <a:pt x="106451" y="0"/>
                  </a:lnTo>
                  <a:lnTo>
                    <a:pt x="103111" y="1028"/>
                  </a:lnTo>
                  <a:lnTo>
                    <a:pt x="98552" y="5118"/>
                  </a:lnTo>
                  <a:lnTo>
                    <a:pt x="97431" y="7632"/>
                  </a:lnTo>
                  <a:lnTo>
                    <a:pt x="97409" y="14173"/>
                  </a:lnTo>
                  <a:lnTo>
                    <a:pt x="98577" y="16662"/>
                  </a:lnTo>
                  <a:lnTo>
                    <a:pt x="102285" y="19215"/>
                  </a:lnTo>
                  <a:lnTo>
                    <a:pt x="104813" y="20104"/>
                  </a:lnTo>
                  <a:lnTo>
                    <a:pt x="114414" y="22199"/>
                  </a:lnTo>
                  <a:lnTo>
                    <a:pt x="116014" y="22732"/>
                  </a:lnTo>
                  <a:lnTo>
                    <a:pt x="118033" y="23964"/>
                  </a:lnTo>
                  <a:lnTo>
                    <a:pt x="118541" y="24853"/>
                  </a:lnTo>
                  <a:lnTo>
                    <a:pt x="118541" y="27952"/>
                  </a:lnTo>
                  <a:lnTo>
                    <a:pt x="117513" y="29286"/>
                  </a:lnTo>
                  <a:lnTo>
                    <a:pt x="114363" y="30378"/>
                  </a:lnTo>
                  <a:lnTo>
                    <a:pt x="112953" y="30568"/>
                  </a:lnTo>
                  <a:lnTo>
                    <a:pt x="124594" y="30568"/>
                  </a:lnTo>
                  <a:lnTo>
                    <a:pt x="125501" y="28613"/>
                  </a:lnTo>
                  <a:lnTo>
                    <a:pt x="125423" y="22199"/>
                  </a:lnTo>
                  <a:lnTo>
                    <a:pt x="124472" y="20027"/>
                  </a:lnTo>
                  <a:lnTo>
                    <a:pt x="121081" y="17348"/>
                  </a:lnTo>
                  <a:lnTo>
                    <a:pt x="119087" y="16522"/>
                  </a:lnTo>
                  <a:lnTo>
                    <a:pt x="108026" y="13919"/>
                  </a:lnTo>
                  <a:lnTo>
                    <a:pt x="106502" y="13436"/>
                  </a:lnTo>
                  <a:lnTo>
                    <a:pt x="104660" y="12420"/>
                  </a:lnTo>
                  <a:lnTo>
                    <a:pt x="104089" y="11506"/>
                  </a:lnTo>
                  <a:lnTo>
                    <a:pt x="104089" y="8928"/>
                  </a:lnTo>
                  <a:lnTo>
                    <a:pt x="104660" y="7873"/>
                  </a:lnTo>
                  <a:lnTo>
                    <a:pt x="106946" y="6375"/>
                  </a:lnTo>
                  <a:lnTo>
                    <a:pt x="108457" y="5994"/>
                  </a:lnTo>
                  <a:lnTo>
                    <a:pt x="123476" y="5994"/>
                  </a:lnTo>
                  <a:lnTo>
                    <a:pt x="122910" y="4825"/>
                  </a:lnTo>
                  <a:lnTo>
                    <a:pt x="117703" y="965"/>
                  </a:lnTo>
                  <a:lnTo>
                    <a:pt x="114554" y="0"/>
                  </a:lnTo>
                  <a:close/>
                </a:path>
                <a:path w="125729" h="36830">
                  <a:moveTo>
                    <a:pt x="123476" y="5994"/>
                  </a:moveTo>
                  <a:lnTo>
                    <a:pt x="112077" y="5994"/>
                  </a:lnTo>
                  <a:lnTo>
                    <a:pt x="113512" y="6286"/>
                  </a:lnTo>
                  <a:lnTo>
                    <a:pt x="116395" y="7746"/>
                  </a:lnTo>
                  <a:lnTo>
                    <a:pt x="117322" y="9220"/>
                  </a:lnTo>
                  <a:lnTo>
                    <a:pt x="117449" y="11302"/>
                  </a:lnTo>
                  <a:lnTo>
                    <a:pt x="124396" y="11302"/>
                  </a:lnTo>
                  <a:lnTo>
                    <a:pt x="124269" y="7632"/>
                  </a:lnTo>
                  <a:lnTo>
                    <a:pt x="123476" y="5994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392015" y="862943"/>
            <a:ext cx="13811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Eksempel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komplet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testrapport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72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299" y="264717"/>
            <a:ext cx="21704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10" dirty="0"/>
              <a:t>Hvad</a:t>
            </a:r>
            <a:r>
              <a:rPr sz="1400" spc="90" dirty="0"/>
              <a:t> </a:t>
            </a:r>
            <a:r>
              <a:rPr sz="1400" spc="85" dirty="0"/>
              <a:t>måles</a:t>
            </a:r>
            <a:r>
              <a:rPr sz="1400" spc="90" dirty="0"/>
              <a:t> </a:t>
            </a:r>
            <a:r>
              <a:rPr sz="1400" dirty="0"/>
              <a:t>i</a:t>
            </a:r>
            <a:r>
              <a:rPr sz="1400" spc="90" dirty="0"/>
              <a:t> </a:t>
            </a:r>
            <a:r>
              <a:rPr sz="1400" dirty="0"/>
              <a:t>et</a:t>
            </a:r>
            <a:r>
              <a:rPr sz="1400" spc="90" dirty="0"/>
              <a:t> </a:t>
            </a:r>
            <a:r>
              <a:rPr sz="1400" spc="60" dirty="0"/>
              <a:t>kobbernet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1535300" y="843486"/>
            <a:ext cx="2331085" cy="459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Hver enkelt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test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består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mange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forskellige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målinger.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lidt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forskel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hvilke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målinger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indgår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forskelli-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teststandarder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performanceklasser.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Herunder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fin-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des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beskrivelse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mest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anvendte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målinger: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Wire</a:t>
            </a:r>
            <a:r>
              <a:rPr sz="800" spc="9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map</a:t>
            </a:r>
            <a:r>
              <a:rPr sz="800" spc="1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(pinforbindelser)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Kontrollerer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hvert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snoede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rette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pinforbin-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delse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kortslutninger,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afbrydelser,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splittede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par,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ombyttede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ombyttede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ledere.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  <a:spcBef>
                <a:spcPts val="5"/>
              </a:spcBef>
            </a:pPr>
            <a:r>
              <a:rPr sz="700" dirty="0">
                <a:latin typeface="Arial"/>
                <a:cs typeface="Arial"/>
              </a:rPr>
              <a:t>Forholdsregler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fejl: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Kontrollér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installationsvejledning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montér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konnektoren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igen.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specielt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opmærksom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anvende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samme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farvekodning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begge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ender.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Arial"/>
              <a:cs typeface="Arial"/>
            </a:endParaRPr>
          </a:p>
          <a:p>
            <a:pPr marL="12700" marR="1202055">
              <a:lnSpc>
                <a:spcPct val="104200"/>
              </a:lnSpc>
            </a:pPr>
            <a:r>
              <a:rPr sz="800" spc="125" dirty="0">
                <a:solidFill>
                  <a:srgbClr val="009735"/>
                </a:solidFill>
                <a:latin typeface="Calibri"/>
                <a:cs typeface="Calibri"/>
              </a:rPr>
              <a:t>DC</a:t>
            </a:r>
            <a:r>
              <a:rPr sz="800" spc="1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(loop)</a:t>
            </a:r>
            <a:r>
              <a:rPr sz="800" spc="1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Resistance </a:t>
            </a:r>
            <a:r>
              <a:rPr sz="800" spc="40" dirty="0">
                <a:solidFill>
                  <a:srgbClr val="009735"/>
                </a:solidFill>
                <a:latin typeface="Calibri"/>
                <a:cs typeface="Calibri"/>
              </a:rPr>
              <a:t>(jævnstrømsmodstand)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Kontrollerer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konnektorer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hele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funkti-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onsdygtige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måle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sløjfens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modstand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hvert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par.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Alle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vis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naturlig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modstand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–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16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ohm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pr.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100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m.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eksempel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normalt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100MHz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kabel.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høj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jævnstrømsmodstand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skyldes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ofte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ødelag-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kabler,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slidte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konnektorer,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forkert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kabeltype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følge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kortslutning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afbrydelse.</a:t>
            </a:r>
            <a:endParaRPr sz="700">
              <a:latin typeface="Arial"/>
              <a:cs typeface="Arial"/>
            </a:endParaRPr>
          </a:p>
          <a:p>
            <a:pPr marL="12700" marR="6350" algn="just">
              <a:lnSpc>
                <a:spcPts val="1000"/>
              </a:lnSpc>
            </a:pPr>
            <a:r>
              <a:rPr sz="700" dirty="0">
                <a:latin typeface="Arial"/>
                <a:cs typeface="Arial"/>
              </a:rPr>
              <a:t>Forholdsregler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fejl: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Undersøg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alle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tilslutninger.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Lav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TDR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måling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lokalisere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eventuelle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kabelskader.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Length</a:t>
            </a:r>
            <a:r>
              <a:rPr sz="800" spc="6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(kabellængde)</a:t>
            </a:r>
            <a:endParaRPr sz="800">
              <a:latin typeface="Calibri"/>
              <a:cs typeface="Calibri"/>
            </a:endParaRPr>
          </a:p>
          <a:p>
            <a:pPr marL="12700" marR="635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Kontrolleres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måle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tiden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tager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signal,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nå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anden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blive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reflekteret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tilbage.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skal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kende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nominelle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udbredelseshastighed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(NVP)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kunne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beregne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længden.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Dette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materialeegen-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skab, som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producenten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oplyse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om.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NVP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værdien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ind-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tastes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 testinstrumentet, inden du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starter din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test.</a:t>
            </a:r>
            <a:endParaRPr sz="700">
              <a:latin typeface="Arial"/>
              <a:cs typeface="Arial"/>
            </a:endParaRPr>
          </a:p>
          <a:p>
            <a:pPr marL="12700" marR="5715" algn="just">
              <a:lnSpc>
                <a:spcPts val="1000"/>
              </a:lnSpc>
              <a:spcBef>
                <a:spcPts val="5"/>
              </a:spcBef>
            </a:pPr>
            <a:r>
              <a:rPr sz="700" dirty="0">
                <a:latin typeface="Arial"/>
                <a:cs typeface="Arial"/>
              </a:rPr>
              <a:t>Forholdsregler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fejl: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Find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kortere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kabelvej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–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even-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tuelt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ekstra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krydsfelt,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overvej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anvende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lysleder.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Kontrolléer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også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du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anvendt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rigtige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NVP</a:t>
            </a:r>
            <a:r>
              <a:rPr sz="700" spc="-10" dirty="0">
                <a:latin typeface="Arial"/>
                <a:cs typeface="Arial"/>
              </a:rPr>
              <a:t> værdi.</a:t>
            </a:r>
            <a:endParaRPr sz="7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999" y="900912"/>
            <a:ext cx="1079997" cy="142838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999" y="2443061"/>
            <a:ext cx="1079997" cy="142838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999" y="3985209"/>
            <a:ext cx="1079997" cy="143865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73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299" y="823262"/>
            <a:ext cx="2330450" cy="4102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Insertion</a:t>
            </a:r>
            <a:r>
              <a:rPr sz="800" spc="484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loss/attenuation</a:t>
            </a:r>
            <a:r>
              <a:rPr sz="800" spc="155" dirty="0">
                <a:solidFill>
                  <a:srgbClr val="009735"/>
                </a:solidFill>
                <a:latin typeface="Calibri"/>
                <a:cs typeface="Calibri"/>
              </a:rPr>
              <a:t>  </a:t>
            </a:r>
            <a:r>
              <a:rPr sz="800" spc="35" dirty="0">
                <a:solidFill>
                  <a:srgbClr val="009735"/>
                </a:solidFill>
                <a:latin typeface="Calibri"/>
                <a:cs typeface="Calibri"/>
              </a:rPr>
              <a:t>(signaltab)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Måler</a:t>
            </a:r>
            <a:r>
              <a:rPr sz="700" spc="2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signaltabet</a:t>
            </a:r>
            <a:r>
              <a:rPr sz="700" spc="2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2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2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enkelte</a:t>
            </a:r>
            <a:r>
              <a:rPr sz="700" spc="2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lederpar</a:t>
            </a:r>
            <a:r>
              <a:rPr sz="700" spc="2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2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ende</a:t>
            </a:r>
            <a:r>
              <a:rPr sz="700" spc="24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til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ende.</a:t>
            </a:r>
            <a:r>
              <a:rPr sz="700" spc="2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Eftersom</a:t>
            </a:r>
            <a:r>
              <a:rPr sz="700" spc="2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dæmpning</a:t>
            </a:r>
            <a:r>
              <a:rPr sz="700" spc="3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3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frekvensafhængig,</a:t>
            </a:r>
            <a:r>
              <a:rPr sz="700" spc="29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må-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les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bestemte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intervaller</a:t>
            </a:r>
            <a:r>
              <a:rPr sz="700" spc="3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mellem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250Mhz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(1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til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500MHz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Cat.6A).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Dæmpningen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alle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fire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skal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ligge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grænseværdien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samtlige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frekvenser,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så-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fremt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kablet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kunne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godkendes.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høj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dæmpning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skyldes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ofte,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skæreklemmerne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skåret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ordent-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lig,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forkert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kabeltype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langt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Forholdsregler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fejl: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Montéer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nye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konnektorer.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Hjæl-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udskiftes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kablet.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Arial"/>
              <a:cs typeface="Arial"/>
            </a:endParaRPr>
          </a:p>
          <a:p>
            <a:pPr marL="12700" marR="1067435">
              <a:lnSpc>
                <a:spcPct val="104200"/>
              </a:lnSpc>
            </a:pP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NEXT;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Near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009735"/>
                </a:solidFill>
                <a:latin typeface="Calibri"/>
                <a:cs typeface="Calibri"/>
              </a:rPr>
              <a:t>End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Crosstalk </a:t>
            </a:r>
            <a:r>
              <a:rPr sz="800" spc="40" dirty="0">
                <a:solidFill>
                  <a:srgbClr val="009735"/>
                </a:solidFill>
                <a:latin typeface="Calibri"/>
                <a:cs typeface="Calibri"/>
              </a:rPr>
              <a:t>(krydstaledæmpning)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PS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NEXT,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ELFEXT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PS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ELFEXT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forskellige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måder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beskrive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lederpars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forstyrrende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indvirkning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på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hinanden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(overhøring).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Eftersom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krydstaledæmpningen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frekvensafhængig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mest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udtalt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kabelenderne,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må-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instrumentet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automatisk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begge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bestemte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intervaller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mellem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250Mhz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(1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500MHz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Cat.6A).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Krydstaledæmpningen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alle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parkombinationer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lig-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grænseværdien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samtlige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frekvenser,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såfremt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kunne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godkendes.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For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lav</a:t>
            </a:r>
            <a:r>
              <a:rPr sz="700" spc="-10" dirty="0">
                <a:latin typeface="Arial"/>
                <a:cs typeface="Arial"/>
              </a:rPr>
              <a:t> krydstaledæmpning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skyldes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mange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tilfælde,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opsnoningen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enkelte </a:t>
            </a:r>
            <a:r>
              <a:rPr sz="700" spc="-25" dirty="0">
                <a:latin typeface="Arial"/>
                <a:cs typeface="Arial"/>
              </a:rPr>
              <a:t>par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lang.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Men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også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skyldes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mange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dårlige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samlinger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mast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  <a:spcBef>
                <a:spcPts val="5"/>
              </a:spcBef>
            </a:pPr>
            <a:r>
              <a:rPr sz="700" dirty="0">
                <a:latin typeface="Arial"/>
                <a:cs typeface="Arial"/>
              </a:rPr>
              <a:t>Forholdsregler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fejl: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Montér</a:t>
            </a:r>
            <a:r>
              <a:rPr sz="700" spc="2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nye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konnektorer.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Sørg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opsnoningen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tilstrækkelig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kort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(se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montagevej-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ledningen).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Sørg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lederne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hvert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præcis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lige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lange.</a:t>
            </a:r>
            <a:endParaRPr sz="7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44000" y="900903"/>
            <a:ext cx="1079995" cy="143216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4000" y="2443053"/>
            <a:ext cx="1079995" cy="1434091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74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35300" y="961044"/>
            <a:ext cx="2331085" cy="4717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>
              <a:lnSpc>
                <a:spcPts val="1000"/>
              </a:lnSpc>
              <a:spcBef>
                <a:spcPts val="100"/>
              </a:spcBef>
            </a:pPr>
            <a:r>
              <a:rPr sz="800" spc="65" dirty="0">
                <a:solidFill>
                  <a:srgbClr val="009735"/>
                </a:solidFill>
                <a:latin typeface="Calibri"/>
                <a:cs typeface="Calibri"/>
              </a:rPr>
              <a:t>ANEXT;</a:t>
            </a:r>
            <a:r>
              <a:rPr sz="800" spc="1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Alien</a:t>
            </a:r>
            <a:r>
              <a:rPr sz="800" spc="1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Near</a:t>
            </a:r>
            <a:r>
              <a:rPr sz="800" spc="1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009735"/>
                </a:solidFill>
                <a:latin typeface="Calibri"/>
                <a:cs typeface="Calibri"/>
              </a:rPr>
              <a:t>End</a:t>
            </a:r>
            <a:r>
              <a:rPr sz="800" spc="1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Crosstalk </a:t>
            </a: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(krydstaledæmpning</a:t>
            </a:r>
            <a:r>
              <a:rPr sz="800" spc="19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fra</a:t>
            </a:r>
            <a:r>
              <a:rPr sz="800" spc="204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”fremmede”</a:t>
            </a:r>
            <a:r>
              <a:rPr sz="800" spc="204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35" dirty="0">
                <a:solidFill>
                  <a:srgbClr val="009735"/>
                </a:solidFill>
                <a:latin typeface="Calibri"/>
                <a:cs typeface="Calibri"/>
              </a:rPr>
              <a:t>kabler)</a:t>
            </a:r>
            <a:r>
              <a:rPr sz="800" spc="49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introduktionen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Cat.6A </a:t>
            </a:r>
            <a:r>
              <a:rPr sz="700" spc="-10" dirty="0">
                <a:latin typeface="Arial"/>
                <a:cs typeface="Arial"/>
              </a:rPr>
              <a:t>blev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ny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måling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indført.</a:t>
            </a:r>
            <a:r>
              <a:rPr sz="700" spc="-25" dirty="0">
                <a:latin typeface="Arial"/>
                <a:cs typeface="Arial"/>
              </a:rPr>
              <a:t> Med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frekvenser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500MHz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nye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kodningsmetoder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opnå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10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Gbps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ikke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blot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overhøring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mellem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-10" dirty="0">
                <a:latin typeface="Arial"/>
                <a:cs typeface="Arial"/>
              </a:rPr>
              <a:t> enkelte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(NEXT),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også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overhøring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mellem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enkel-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kabelbundtet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(ANEXT).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måling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-10" dirty="0">
                <a:latin typeface="Arial"/>
                <a:cs typeface="Arial"/>
              </a:rPr>
              <a:t> NEXT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har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testinstrumentet</a:t>
            </a:r>
            <a:r>
              <a:rPr sz="700" dirty="0">
                <a:latin typeface="Arial"/>
                <a:cs typeface="Arial"/>
              </a:rPr>
              <a:t> ”fat”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alle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således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måle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samtidig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udsendes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målesignal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andet par. Men ved måling af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ANEXT</a:t>
            </a:r>
            <a:r>
              <a:rPr sz="700" dirty="0">
                <a:latin typeface="Arial"/>
                <a:cs typeface="Arial"/>
              </a:rPr>
              <a:t> skal </a:t>
            </a:r>
            <a:r>
              <a:rPr sz="700" spc="-10" dirty="0">
                <a:latin typeface="Arial"/>
                <a:cs typeface="Arial"/>
              </a:rPr>
              <a:t>testinstrumentet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kunne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måle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(victim)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samtidig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med,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sendes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målesignal </a:t>
            </a:r>
            <a:r>
              <a:rPr sz="700" dirty="0">
                <a:latin typeface="Arial"/>
                <a:cs typeface="Arial"/>
              </a:rPr>
              <a:t>ud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nogle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øvrige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installationen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(di-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sturbers).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Hvilket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ekstraudstyr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anvendes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kelte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testinstrument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hvilken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fremgangsmetode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skal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anvendes</a:t>
            </a:r>
            <a:r>
              <a:rPr sz="700" spc="-20" dirty="0">
                <a:latin typeface="Arial"/>
                <a:cs typeface="Arial"/>
              </a:rPr>
              <a:t> kan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findes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hos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producenten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testinstrumentet.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Forholdsregler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ANEXT: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Jo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tættere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længere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parallelføres,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jo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større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risikoen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ANEXT.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Derfor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bør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følgende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holdes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øje: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Minimeér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antallet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hvert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kabelbundt</a:t>
            </a:r>
            <a:endParaRPr sz="700">
              <a:latin typeface="Arial"/>
              <a:cs typeface="Arial"/>
            </a:endParaRPr>
          </a:p>
          <a:p>
            <a:pPr marL="120650" marR="5778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Undgå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bundte kabler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patchkabler,</a:t>
            </a:r>
            <a:r>
              <a:rPr sz="700" dirty="0">
                <a:latin typeface="Arial"/>
                <a:cs typeface="Arial"/>
              </a:rPr>
              <a:t> specielt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 </a:t>
            </a:r>
            <a:r>
              <a:rPr sz="700" spc="-25" dirty="0">
                <a:latin typeface="Arial"/>
                <a:cs typeface="Arial"/>
              </a:rPr>
              <a:t>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første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15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m.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hver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ende.</a:t>
            </a:r>
            <a:endParaRPr sz="700">
              <a:latin typeface="Arial"/>
              <a:cs typeface="Arial"/>
            </a:endParaRPr>
          </a:p>
          <a:p>
            <a:pPr marL="120650" marR="635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Undgå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kabelbindere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hvis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muligt.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Hvis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ikke,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monteér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kabelbinderne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løst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stor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afstand</a:t>
            </a:r>
            <a:endParaRPr sz="700">
              <a:latin typeface="Arial"/>
              <a:cs typeface="Arial"/>
            </a:endParaRPr>
          </a:p>
          <a:p>
            <a:pPr marL="120650" marR="4699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Undgå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ligge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kablerne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”pænt”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kabelbakkerne.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bør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ligge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smule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”rodet”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så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undgås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at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ligger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parallelt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over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længere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afstande.</a:t>
            </a:r>
            <a:endParaRPr sz="700">
              <a:latin typeface="Arial"/>
              <a:cs typeface="Arial"/>
            </a:endParaRPr>
          </a:p>
          <a:p>
            <a:pPr marL="120650" marR="4318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Anvend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skærmede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systemer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effektiv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reduktion</a:t>
            </a:r>
            <a:r>
              <a:rPr sz="700" spc="-25" dirty="0">
                <a:latin typeface="Arial"/>
                <a:cs typeface="Arial"/>
              </a:rPr>
              <a:t> af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ANEXT.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50">
              <a:latin typeface="Arial"/>
              <a:cs typeface="Arial"/>
            </a:endParaRPr>
          </a:p>
          <a:p>
            <a:pPr marL="12700" marR="93345">
              <a:lnSpc>
                <a:spcPct val="104200"/>
              </a:lnSpc>
            </a:pPr>
            <a:r>
              <a:rPr sz="800" spc="85" dirty="0">
                <a:solidFill>
                  <a:srgbClr val="009735"/>
                </a:solidFill>
                <a:latin typeface="Calibri"/>
                <a:cs typeface="Calibri"/>
              </a:rPr>
              <a:t>ACR;</a:t>
            </a:r>
            <a:r>
              <a:rPr sz="800" spc="14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Attenuation</a:t>
            </a:r>
            <a:r>
              <a:rPr sz="800" spc="14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to</a:t>
            </a:r>
            <a:r>
              <a:rPr sz="800" spc="14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Crosstalk</a:t>
            </a:r>
            <a:r>
              <a:rPr sz="800" spc="14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009735"/>
                </a:solidFill>
                <a:latin typeface="Calibri"/>
                <a:cs typeface="Calibri"/>
              </a:rPr>
              <a:t>Ratio</a:t>
            </a:r>
            <a:r>
              <a:rPr sz="800" spc="4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(Dæmpning</a:t>
            </a:r>
            <a:r>
              <a:rPr sz="800" spc="1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vs.</a:t>
            </a:r>
            <a:r>
              <a:rPr sz="800" spc="15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krydstale,</a:t>
            </a:r>
            <a:r>
              <a:rPr sz="800" spc="14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“signal/støj</a:t>
            </a:r>
            <a:r>
              <a:rPr sz="800" spc="15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forhold”)</a:t>
            </a:r>
            <a:endParaRPr sz="800">
              <a:latin typeface="Calibri"/>
              <a:cs typeface="Calibri"/>
            </a:endParaRPr>
          </a:p>
          <a:p>
            <a:pPr marL="12700" marR="635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ACR,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PSACR,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ACR-F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PSACR-</a:t>
            </a:r>
            <a:r>
              <a:rPr sz="700" dirty="0">
                <a:latin typeface="Arial"/>
                <a:cs typeface="Arial"/>
              </a:rPr>
              <a:t>F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sammenligner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vær-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dierne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dæmpning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krydstale,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giver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mål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hvordan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dataoverførslen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vil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komme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fungere.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stor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dæmpning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krydstale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lav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signaldæmpning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inde-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bærer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problemfri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trafik.</a:t>
            </a:r>
            <a:endParaRPr sz="7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999" y="4350105"/>
            <a:ext cx="1079997" cy="143865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575" y="900011"/>
            <a:ext cx="1096753" cy="972932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75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299" y="826363"/>
            <a:ext cx="2331085" cy="4217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Forholdsregler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fejl: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Montér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nye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konnektorer.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Sørg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opsnoningen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tilstrækkelig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kort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(se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vejledningen).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Sørg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lederne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hvert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præcis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lige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lange.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Delay/Delay</a:t>
            </a:r>
            <a:r>
              <a:rPr sz="800" spc="28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skew</a:t>
            </a:r>
            <a:r>
              <a:rPr sz="800" spc="28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35" dirty="0">
                <a:solidFill>
                  <a:srgbClr val="009735"/>
                </a:solidFill>
                <a:latin typeface="Calibri"/>
                <a:cs typeface="Calibri"/>
              </a:rPr>
              <a:t>(Forsinkelse)</a:t>
            </a:r>
            <a:endParaRPr sz="800">
              <a:latin typeface="Calibri"/>
              <a:cs typeface="Calibri"/>
            </a:endParaRPr>
          </a:p>
          <a:p>
            <a:pPr marL="12700" marR="635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M</a:t>
            </a:r>
            <a:r>
              <a:rPr sz="700" spc="-15" dirty="0">
                <a:latin typeface="Arial"/>
                <a:cs typeface="Arial"/>
              </a:rPr>
              <a:t>å</a:t>
            </a:r>
            <a:r>
              <a:rPr sz="700" spc="-10" dirty="0">
                <a:latin typeface="Arial"/>
                <a:cs typeface="Arial"/>
              </a:rPr>
              <a:t>l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s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10" dirty="0">
                <a:latin typeface="Arial"/>
                <a:cs typeface="Arial"/>
              </a:rPr>
              <a:t>bl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10" dirty="0">
                <a:latin typeface="Arial"/>
                <a:cs typeface="Arial"/>
              </a:rPr>
              <a:t>nd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5" dirty="0">
                <a:latin typeface="Arial"/>
                <a:cs typeface="Arial"/>
              </a:rPr>
              <a:t>nd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35" dirty="0">
                <a:latin typeface="Arial"/>
                <a:cs typeface="Arial"/>
              </a:rPr>
              <a:t>b</a:t>
            </a:r>
            <a:r>
              <a:rPr sz="700" spc="-10" dirty="0">
                <a:latin typeface="Arial"/>
                <a:cs typeface="Arial"/>
              </a:rPr>
              <a:t>er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25" dirty="0">
                <a:latin typeface="Arial"/>
                <a:cs typeface="Arial"/>
              </a:rPr>
              <a:t>g</a:t>
            </a:r>
            <a:r>
              <a:rPr sz="700" spc="-10" dirty="0">
                <a:latin typeface="Arial"/>
                <a:cs typeface="Arial"/>
              </a:rPr>
              <a:t>n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35" dirty="0">
                <a:latin typeface="Arial"/>
                <a:cs typeface="Arial"/>
              </a:rPr>
              <a:t>b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10" dirty="0">
                <a:latin typeface="Arial"/>
                <a:cs typeface="Arial"/>
              </a:rPr>
              <a:t>l</a:t>
            </a:r>
            <a:r>
              <a:rPr sz="700" spc="5" dirty="0">
                <a:latin typeface="Arial"/>
                <a:cs typeface="Arial"/>
              </a:rPr>
              <a:t>ængde</a:t>
            </a:r>
            <a:r>
              <a:rPr sz="700" dirty="0">
                <a:latin typeface="Arial"/>
                <a:cs typeface="Arial"/>
              </a:rPr>
              <a:t>n.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5" dirty="0">
                <a:latin typeface="Arial"/>
                <a:cs typeface="Arial"/>
              </a:rPr>
              <a:t>nge </a:t>
            </a:r>
            <a:r>
              <a:rPr sz="700" spc="20" dirty="0">
                <a:latin typeface="Arial"/>
                <a:cs typeface="Arial"/>
              </a:rPr>
              <a:t>L</a:t>
            </a:r>
            <a:r>
              <a:rPr sz="700" spc="10" dirty="0">
                <a:latin typeface="Arial"/>
                <a:cs typeface="Arial"/>
              </a:rPr>
              <a:t>AN</a:t>
            </a:r>
            <a:r>
              <a:rPr sz="700" spc="5" dirty="0">
                <a:latin typeface="Arial"/>
                <a:cs typeface="Arial"/>
              </a:rPr>
              <a:t>-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25" dirty="0">
                <a:latin typeface="Arial"/>
                <a:cs typeface="Arial"/>
              </a:rPr>
              <a:t>pp</a:t>
            </a:r>
            <a:r>
              <a:rPr sz="700" dirty="0">
                <a:latin typeface="Arial"/>
                <a:cs typeface="Arial"/>
              </a:rPr>
              <a:t>l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io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9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r </a:t>
            </a:r>
            <a:r>
              <a:rPr sz="700" spc="-95" dirty="0">
                <a:latin typeface="Arial"/>
                <a:cs typeface="Arial"/>
              </a:rPr>
              <a:t> </a:t>
            </a:r>
            <a:r>
              <a:rPr sz="700" spc="10" dirty="0">
                <a:latin typeface="Arial"/>
                <a:cs typeface="Arial"/>
              </a:rPr>
              <a:t>d</a:t>
            </a:r>
            <a:r>
              <a:rPr sz="700" spc="15" dirty="0">
                <a:latin typeface="Arial"/>
                <a:cs typeface="Arial"/>
              </a:rPr>
              <a:t>e</a:t>
            </a:r>
            <a:r>
              <a:rPr sz="700" spc="-10" dirty="0">
                <a:latin typeface="Arial"/>
                <a:cs typeface="Arial"/>
              </a:rPr>
              <a:t>su</a:t>
            </a:r>
            <a:r>
              <a:rPr sz="700" spc="5" dirty="0">
                <a:latin typeface="Arial"/>
                <a:cs typeface="Arial"/>
              </a:rPr>
              <a:t>de</a:t>
            </a:r>
            <a:r>
              <a:rPr sz="700" spc="10" dirty="0">
                <a:latin typeface="Arial"/>
                <a:cs typeface="Arial"/>
              </a:rPr>
              <a:t>n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9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</a:t>
            </a:r>
            <a:r>
              <a:rPr sz="700" spc="-45" dirty="0">
                <a:latin typeface="Arial"/>
                <a:cs typeface="Arial"/>
              </a:rPr>
              <a:t>ø</a:t>
            </a:r>
            <a:r>
              <a:rPr sz="700" spc="-10" dirty="0">
                <a:latin typeface="Arial"/>
                <a:cs typeface="Arial"/>
              </a:rPr>
              <a:t>l</a:t>
            </a:r>
            <a:r>
              <a:rPr sz="700" spc="-5" dirty="0">
                <a:latin typeface="Arial"/>
                <a:cs typeface="Arial"/>
              </a:rPr>
              <a:t>s</a:t>
            </a:r>
            <a:r>
              <a:rPr sz="700" spc="-10" dirty="0">
                <a:latin typeface="Arial"/>
                <a:cs typeface="Arial"/>
              </a:rPr>
              <a:t>omm</a:t>
            </a:r>
            <a:r>
              <a:rPr sz="700" dirty="0">
                <a:latin typeface="Arial"/>
                <a:cs typeface="Arial"/>
              </a:rPr>
              <a:t>e </a:t>
            </a:r>
            <a:r>
              <a:rPr sz="700" spc="-9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o</a:t>
            </a:r>
            <a:r>
              <a:rPr sz="700" spc="-10" dirty="0">
                <a:latin typeface="Arial"/>
                <a:cs typeface="Arial"/>
              </a:rPr>
              <a:t>ve</a:t>
            </a:r>
            <a:r>
              <a:rPr sz="700" spc="30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fo</a:t>
            </a:r>
            <a:r>
              <a:rPr sz="700" dirty="0">
                <a:latin typeface="Arial"/>
                <a:cs typeface="Arial"/>
              </a:rPr>
              <a:t>r </a:t>
            </a:r>
            <a:r>
              <a:rPr sz="700" spc="-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10" dirty="0">
                <a:latin typeface="Arial"/>
                <a:cs typeface="Arial"/>
              </a:rPr>
              <a:t>id</a:t>
            </a:r>
            <a:r>
              <a:rPr sz="700" spc="-5" dirty="0">
                <a:latin typeface="Arial"/>
                <a:cs typeface="Arial"/>
              </a:rPr>
              <a:t>s</a:t>
            </a:r>
            <a:r>
              <a:rPr sz="700" spc="-10" dirty="0">
                <a:latin typeface="Arial"/>
                <a:cs typeface="Arial"/>
              </a:rPr>
              <a:t>fo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5" dirty="0">
                <a:latin typeface="Arial"/>
                <a:cs typeface="Arial"/>
              </a:rPr>
              <a:t>n</a:t>
            </a:r>
            <a:r>
              <a:rPr sz="700" dirty="0">
                <a:latin typeface="Arial"/>
                <a:cs typeface="Arial"/>
              </a:rPr>
              <a:t>- </a:t>
            </a:r>
            <a:r>
              <a:rPr sz="700" spc="-20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el</a:t>
            </a:r>
            <a:r>
              <a:rPr sz="700" spc="-5" dirty="0">
                <a:latin typeface="Arial"/>
                <a:cs typeface="Arial"/>
              </a:rPr>
              <a:t>s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45" dirty="0">
                <a:latin typeface="Arial"/>
                <a:cs typeface="Arial"/>
              </a:rPr>
              <a:t>r</a:t>
            </a:r>
            <a:r>
              <a:rPr sz="700" dirty="0">
                <a:latin typeface="Arial"/>
                <a:cs typeface="Arial"/>
              </a:rPr>
              <a:t>,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s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dirty="0">
                <a:latin typeface="Arial"/>
                <a:cs typeface="Arial"/>
              </a:rPr>
              <a:t>m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10" dirty="0">
                <a:latin typeface="Arial"/>
                <a:cs typeface="Arial"/>
              </a:rPr>
              <a:t>t</a:t>
            </a:r>
            <a:r>
              <a:rPr sz="700" spc="-45" dirty="0">
                <a:latin typeface="Arial"/>
                <a:cs typeface="Arial"/>
              </a:rPr>
              <a:t>ø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5" dirty="0">
                <a:latin typeface="Arial"/>
                <a:cs typeface="Arial"/>
              </a:rPr>
              <a:t>re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</a:t>
            </a:r>
            <a:r>
              <a:rPr sz="700" spc="35" dirty="0">
                <a:latin typeface="Arial"/>
                <a:cs typeface="Arial"/>
              </a:rPr>
              <a:t>d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dirty="0">
                <a:latin typeface="Arial"/>
                <a:cs typeface="Arial"/>
              </a:rPr>
              <a:t>kr</a:t>
            </a:r>
            <a:r>
              <a:rPr sz="700" spc="-5" dirty="0">
                <a:latin typeface="Arial"/>
                <a:cs typeface="Arial"/>
              </a:rPr>
              <a:t>os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k</a:t>
            </a:r>
            <a:r>
              <a:rPr sz="700" spc="-15" dirty="0">
                <a:latin typeface="Arial"/>
                <a:cs typeface="Arial"/>
              </a:rPr>
              <a:t>u</a:t>
            </a:r>
            <a:r>
              <a:rPr sz="700" spc="-10" dirty="0">
                <a:latin typeface="Arial"/>
                <a:cs typeface="Arial"/>
              </a:rPr>
              <a:t>n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dirty="0">
                <a:latin typeface="Arial"/>
                <a:cs typeface="Arial"/>
              </a:rPr>
              <a:t>.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55" dirty="0">
                <a:latin typeface="Arial"/>
                <a:cs typeface="Arial"/>
              </a:rPr>
              <a:t>F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15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5" dirty="0">
                <a:latin typeface="Arial"/>
                <a:cs typeface="Arial"/>
              </a:rPr>
              <a:t>n</a:t>
            </a:r>
            <a:r>
              <a:rPr sz="700" dirty="0">
                <a:latin typeface="Arial"/>
                <a:cs typeface="Arial"/>
              </a:rPr>
              <a:t>- </a:t>
            </a:r>
            <a:r>
              <a:rPr sz="700" spc="-20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el</a:t>
            </a:r>
            <a:r>
              <a:rPr sz="700" spc="-5" dirty="0">
                <a:latin typeface="Arial"/>
                <a:cs typeface="Arial"/>
              </a:rPr>
              <a:t>se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15" dirty="0">
                <a:latin typeface="Arial"/>
                <a:cs typeface="Arial"/>
              </a:rPr>
              <a:t>k</a:t>
            </a:r>
            <a:r>
              <a:rPr sz="700" dirty="0">
                <a:latin typeface="Arial"/>
                <a:cs typeface="Arial"/>
              </a:rPr>
              <a:t>y</a:t>
            </a:r>
            <a:r>
              <a:rPr sz="700" spc="5" dirty="0">
                <a:latin typeface="Arial"/>
                <a:cs typeface="Arial"/>
              </a:rPr>
              <a:t>ld</a:t>
            </a:r>
            <a:r>
              <a:rPr sz="700" spc="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s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10" dirty="0">
                <a:latin typeface="Arial"/>
                <a:cs typeface="Arial"/>
              </a:rPr>
              <a:t>bl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la</a:t>
            </a:r>
            <a:r>
              <a:rPr sz="700" spc="10" dirty="0">
                <a:latin typeface="Arial"/>
                <a:cs typeface="Arial"/>
              </a:rPr>
              <a:t>ng</a:t>
            </a:r>
            <a:r>
              <a:rPr sz="700" dirty="0">
                <a:latin typeface="Arial"/>
                <a:cs typeface="Arial"/>
              </a:rPr>
              <a:t>t.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S</a:t>
            </a:r>
            <a:r>
              <a:rPr sz="700" spc="-15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spc="-5" dirty="0">
                <a:latin typeface="Arial"/>
                <a:cs typeface="Arial"/>
              </a:rPr>
              <a:t>re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15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10" dirty="0">
                <a:latin typeface="Arial"/>
                <a:cs typeface="Arial"/>
              </a:rPr>
              <a:t>l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mell</a:t>
            </a:r>
            <a:r>
              <a:rPr sz="700" spc="-5" dirty="0">
                <a:latin typeface="Arial"/>
                <a:cs typeface="Arial"/>
              </a:rPr>
              <a:t>em </a:t>
            </a:r>
            <a:r>
              <a:rPr sz="700" spc="10" dirty="0">
                <a:latin typeface="Arial"/>
                <a:cs typeface="Arial"/>
              </a:rPr>
              <a:t>d</a:t>
            </a:r>
            <a:r>
              <a:rPr sz="700" spc="15" dirty="0">
                <a:latin typeface="Arial"/>
                <a:cs typeface="Arial"/>
              </a:rPr>
              <a:t>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20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15" dirty="0">
                <a:latin typeface="Arial"/>
                <a:cs typeface="Arial"/>
              </a:rPr>
              <a:t>ll</a:t>
            </a:r>
            <a:r>
              <a:rPr sz="700" spc="-10" dirty="0">
                <a:latin typeface="Arial"/>
                <a:cs typeface="Arial"/>
              </a:rPr>
              <a:t>i</a:t>
            </a:r>
            <a:r>
              <a:rPr sz="700" spc="10" dirty="0">
                <a:latin typeface="Arial"/>
                <a:cs typeface="Arial"/>
              </a:rPr>
              <a:t>g</a:t>
            </a:r>
            <a:r>
              <a:rPr sz="700" spc="15" dirty="0">
                <a:latin typeface="Arial"/>
                <a:cs typeface="Arial"/>
              </a:rPr>
              <a:t>e</a:t>
            </a:r>
            <a:r>
              <a:rPr sz="700" spc="30" dirty="0">
                <a:latin typeface="Arial"/>
                <a:cs typeface="Arial"/>
              </a:rPr>
              <a:t> p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i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35" dirty="0">
                <a:latin typeface="Arial"/>
                <a:cs typeface="Arial"/>
              </a:rPr>
              <a:t>b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l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15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y</a:t>
            </a:r>
            <a:r>
              <a:rPr sz="700" spc="5" dirty="0">
                <a:latin typeface="Arial"/>
                <a:cs typeface="Arial"/>
              </a:rPr>
              <a:t>der</a:t>
            </a:r>
            <a:r>
              <a:rPr sz="700" spc="30" dirty="0">
                <a:latin typeface="Arial"/>
                <a:cs typeface="Arial"/>
              </a:rPr>
              <a:t> p</a:t>
            </a:r>
            <a:r>
              <a:rPr sz="700" spc="-5" dirty="0">
                <a:latin typeface="Arial"/>
                <a:cs typeface="Arial"/>
              </a:rPr>
              <a:t>å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10" dirty="0">
                <a:latin typeface="Arial"/>
                <a:cs typeface="Arial"/>
              </a:rPr>
              <a:t>f</a:t>
            </a:r>
            <a:r>
              <a:rPr sz="700" spc="15" dirty="0">
                <a:latin typeface="Arial"/>
                <a:cs typeface="Arial"/>
              </a:rPr>
              <a:t>b</a:t>
            </a:r>
            <a:r>
              <a:rPr sz="700" spc="3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y</a:t>
            </a:r>
            <a:r>
              <a:rPr sz="700" spc="5" dirty="0">
                <a:latin typeface="Arial"/>
                <a:cs typeface="Arial"/>
              </a:rPr>
              <a:t>del</a:t>
            </a:r>
            <a:r>
              <a:rPr sz="700" spc="-5" dirty="0">
                <a:latin typeface="Arial"/>
                <a:cs typeface="Arial"/>
              </a:rPr>
              <a:t>se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10" dirty="0">
                <a:latin typeface="Arial"/>
                <a:cs typeface="Arial"/>
              </a:rPr>
              <a:t>le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spc="2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t</a:t>
            </a:r>
            <a:r>
              <a:rPr sz="700" dirty="0">
                <a:latin typeface="Arial"/>
                <a:cs typeface="Arial"/>
              </a:rPr>
              <a:t>- 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10" dirty="0">
                <a:latin typeface="Arial"/>
                <a:cs typeface="Arial"/>
              </a:rPr>
              <a:t>u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n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n</a:t>
            </a:r>
            <a:r>
              <a:rPr sz="700" spc="25" dirty="0">
                <a:latin typeface="Arial"/>
                <a:cs typeface="Arial"/>
              </a:rPr>
              <a:t>g</a:t>
            </a:r>
            <a:r>
              <a:rPr sz="700" dirty="0">
                <a:latin typeface="Arial"/>
                <a:cs typeface="Arial"/>
              </a:rPr>
              <a:t>.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D</a:t>
            </a:r>
            <a:r>
              <a:rPr sz="700" spc="-10" dirty="0">
                <a:latin typeface="Arial"/>
                <a:cs typeface="Arial"/>
              </a:rPr>
              <a:t>el</a:t>
            </a:r>
            <a:r>
              <a:rPr sz="700" spc="-20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y</a:t>
            </a:r>
            <a:r>
              <a:rPr sz="700" spc="-10" dirty="0">
                <a:latin typeface="Arial"/>
                <a:cs typeface="Arial"/>
              </a:rPr>
              <a:t> 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 fo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15" dirty="0">
                <a:latin typeface="Arial"/>
                <a:cs typeface="Arial"/>
              </a:rPr>
              <a:t>in</a:t>
            </a:r>
            <a:r>
              <a:rPr sz="700" spc="-20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else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30" dirty="0">
                <a:latin typeface="Arial"/>
                <a:cs typeface="Arial"/>
              </a:rPr>
              <a:t>p</a:t>
            </a:r>
            <a:r>
              <a:rPr sz="700" spc="-5" dirty="0">
                <a:latin typeface="Arial"/>
                <a:cs typeface="Arial"/>
              </a:rPr>
              <a:t>å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10" dirty="0">
                <a:latin typeface="Arial"/>
                <a:cs typeface="Arial"/>
              </a:rPr>
              <a:t>d</a:t>
            </a:r>
            <a:r>
              <a:rPr sz="700" spc="15" dirty="0">
                <a:latin typeface="Arial"/>
                <a:cs typeface="Arial"/>
              </a:rPr>
              <a:t>e</a:t>
            </a:r>
            <a:r>
              <a:rPr sz="700" spc="-10" dirty="0">
                <a:latin typeface="Arial"/>
                <a:cs typeface="Arial"/>
              </a:rPr>
              <a:t> e</a:t>
            </a:r>
            <a:r>
              <a:rPr sz="700" spc="-15" dirty="0">
                <a:latin typeface="Arial"/>
                <a:cs typeface="Arial"/>
              </a:rPr>
              <a:t>nk</a:t>
            </a:r>
            <a:r>
              <a:rPr sz="700" spc="-5" dirty="0">
                <a:latin typeface="Arial"/>
                <a:cs typeface="Arial"/>
              </a:rPr>
              <a:t>el</a:t>
            </a:r>
            <a:r>
              <a:rPr sz="700" spc="-15" dirty="0">
                <a:latin typeface="Arial"/>
                <a:cs typeface="Arial"/>
              </a:rPr>
              <a:t>t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30" dirty="0">
                <a:latin typeface="Arial"/>
                <a:cs typeface="Arial"/>
              </a:rPr>
              <a:t>p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-45" dirty="0">
                <a:latin typeface="Arial"/>
                <a:cs typeface="Arial"/>
              </a:rPr>
              <a:t>r</a:t>
            </a:r>
            <a:r>
              <a:rPr sz="700" dirty="0">
                <a:latin typeface="Arial"/>
                <a:cs typeface="Arial"/>
              </a:rPr>
              <a:t>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h</a:t>
            </a:r>
            <a:r>
              <a:rPr sz="700" spc="-10" dirty="0">
                <a:latin typeface="Arial"/>
                <a:cs typeface="Arial"/>
              </a:rPr>
              <a:t>vo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-5" dirty="0">
                <a:latin typeface="Arial"/>
                <a:cs typeface="Arial"/>
              </a:rPr>
              <a:t>mo</a:t>
            </a:r>
            <a:r>
              <a:rPr sz="700" spc="25" dirty="0">
                <a:latin typeface="Arial"/>
                <a:cs typeface="Arial"/>
              </a:rPr>
              <a:t>d </a:t>
            </a:r>
            <a:r>
              <a:rPr sz="700" spc="-5" dirty="0">
                <a:latin typeface="Arial"/>
                <a:cs typeface="Arial"/>
              </a:rPr>
              <a:t>D</a:t>
            </a:r>
            <a:r>
              <a:rPr sz="700" spc="-10" dirty="0">
                <a:latin typeface="Arial"/>
                <a:cs typeface="Arial"/>
              </a:rPr>
              <a:t>el</a:t>
            </a:r>
            <a:r>
              <a:rPr sz="700" spc="-20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y</a:t>
            </a:r>
            <a:r>
              <a:rPr sz="700" spc="-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20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w</a:t>
            </a:r>
            <a:r>
              <a:rPr sz="700" spc="-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20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10" dirty="0">
                <a:latin typeface="Arial"/>
                <a:cs typeface="Arial"/>
              </a:rPr>
              <a:t>le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-60" dirty="0">
                <a:latin typeface="Arial"/>
                <a:cs typeface="Arial"/>
              </a:rPr>
              <a:t> </a:t>
            </a:r>
            <a:r>
              <a:rPr sz="700" spc="30" dirty="0">
                <a:latin typeface="Arial"/>
                <a:cs typeface="Arial"/>
              </a:rPr>
              <a:t>p</a:t>
            </a:r>
            <a:r>
              <a:rPr sz="700" spc="-5" dirty="0">
                <a:latin typeface="Arial"/>
                <a:cs typeface="Arial"/>
              </a:rPr>
              <a:t>å</a:t>
            </a:r>
            <a:r>
              <a:rPr sz="700" spc="-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10" dirty="0">
                <a:latin typeface="Arial"/>
                <a:cs typeface="Arial"/>
              </a:rPr>
              <a:t>id</a:t>
            </a:r>
            <a:r>
              <a:rPr sz="700" spc="-5" dirty="0">
                <a:latin typeface="Arial"/>
                <a:cs typeface="Arial"/>
              </a:rPr>
              <a:t>s</a:t>
            </a:r>
            <a:r>
              <a:rPr sz="700" spc="-10" dirty="0">
                <a:latin typeface="Arial"/>
                <a:cs typeface="Arial"/>
              </a:rPr>
              <a:t>fo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-15" dirty="0">
                <a:latin typeface="Arial"/>
                <a:cs typeface="Arial"/>
              </a:rPr>
              <a:t>ink</a:t>
            </a:r>
            <a:r>
              <a:rPr sz="700" spc="-10" dirty="0">
                <a:latin typeface="Arial"/>
                <a:cs typeface="Arial"/>
              </a:rPr>
              <a:t>else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-6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i</a:t>
            </a:r>
            <a:r>
              <a:rPr sz="700" spc="-60" dirty="0">
                <a:latin typeface="Arial"/>
                <a:cs typeface="Arial"/>
              </a:rPr>
              <a:t> </a:t>
            </a:r>
            <a:r>
              <a:rPr sz="700" spc="10" dirty="0">
                <a:latin typeface="Arial"/>
                <a:cs typeface="Arial"/>
              </a:rPr>
              <a:t>d</a:t>
            </a:r>
            <a:r>
              <a:rPr sz="700" spc="15" dirty="0">
                <a:latin typeface="Arial"/>
                <a:cs typeface="Arial"/>
              </a:rPr>
              <a:t>e</a:t>
            </a:r>
            <a:r>
              <a:rPr sz="700" spc="-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15" dirty="0">
                <a:latin typeface="Arial"/>
                <a:cs typeface="Arial"/>
              </a:rPr>
              <a:t>nk</a:t>
            </a:r>
            <a:r>
              <a:rPr sz="700" spc="-5" dirty="0">
                <a:latin typeface="Arial"/>
                <a:cs typeface="Arial"/>
              </a:rPr>
              <a:t>el</a:t>
            </a:r>
            <a:r>
              <a:rPr sz="700" spc="-15" dirty="0">
                <a:latin typeface="Arial"/>
                <a:cs typeface="Arial"/>
              </a:rPr>
              <a:t>t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-60" dirty="0">
                <a:latin typeface="Arial"/>
                <a:cs typeface="Arial"/>
              </a:rPr>
              <a:t> </a:t>
            </a:r>
            <a:r>
              <a:rPr sz="700" spc="30" dirty="0">
                <a:latin typeface="Arial"/>
                <a:cs typeface="Arial"/>
              </a:rPr>
              <a:t>p</a:t>
            </a:r>
            <a:r>
              <a:rPr sz="700" spc="-10" dirty="0">
                <a:latin typeface="Arial"/>
                <a:cs typeface="Arial"/>
              </a:rPr>
              <a:t>a</a:t>
            </a:r>
            <a:r>
              <a:rPr sz="700" spc="-45" dirty="0">
                <a:latin typeface="Arial"/>
                <a:cs typeface="Arial"/>
              </a:rPr>
              <a:t>r</a:t>
            </a:r>
            <a:r>
              <a:rPr sz="700" dirty="0">
                <a:latin typeface="Arial"/>
                <a:cs typeface="Arial"/>
              </a:rPr>
              <a:t>. </a:t>
            </a:r>
            <a:r>
              <a:rPr sz="700" spc="-40" dirty="0">
                <a:latin typeface="Arial"/>
                <a:cs typeface="Arial"/>
              </a:rPr>
              <a:t>F</a:t>
            </a:r>
            <a:r>
              <a:rPr sz="700" spc="5" dirty="0">
                <a:latin typeface="Arial"/>
                <a:cs typeface="Arial"/>
              </a:rPr>
              <a:t>o</a:t>
            </a:r>
            <a:r>
              <a:rPr sz="700" spc="20" dirty="0">
                <a:latin typeface="Arial"/>
                <a:cs typeface="Arial"/>
              </a:rPr>
              <a:t>r</a:t>
            </a:r>
            <a:r>
              <a:rPr sz="700" spc="5" dirty="0">
                <a:latin typeface="Arial"/>
                <a:cs typeface="Arial"/>
              </a:rPr>
              <a:t>hol</a:t>
            </a:r>
            <a:r>
              <a:rPr sz="700" spc="45" dirty="0">
                <a:latin typeface="Arial"/>
                <a:cs typeface="Arial"/>
              </a:rPr>
              <a:t>d</a:t>
            </a:r>
            <a:r>
              <a:rPr sz="700" spc="5" dirty="0">
                <a:latin typeface="Arial"/>
                <a:cs typeface="Arial"/>
              </a:rPr>
              <a:t>s</a:t>
            </a:r>
            <a:r>
              <a:rPr sz="700" spc="10" dirty="0">
                <a:latin typeface="Arial"/>
                <a:cs typeface="Arial"/>
              </a:rPr>
              <a:t>re</a:t>
            </a:r>
            <a:r>
              <a:rPr sz="700" spc="40" dirty="0">
                <a:latin typeface="Arial"/>
                <a:cs typeface="Arial"/>
              </a:rPr>
              <a:t>g</a:t>
            </a:r>
            <a:r>
              <a:rPr sz="700" spc="5" dirty="0">
                <a:latin typeface="Arial"/>
                <a:cs typeface="Arial"/>
              </a:rPr>
              <a:t>le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</a:t>
            </a:r>
            <a:r>
              <a:rPr sz="700" spc="10" dirty="0">
                <a:latin typeface="Arial"/>
                <a:cs typeface="Arial"/>
              </a:rPr>
              <a:t>e</a:t>
            </a:r>
            <a:r>
              <a:rPr sz="700" spc="35" dirty="0">
                <a:latin typeface="Arial"/>
                <a:cs typeface="Arial"/>
              </a:rPr>
              <a:t>d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5" dirty="0">
                <a:latin typeface="Arial"/>
                <a:cs typeface="Arial"/>
              </a:rPr>
              <a:t>f</a:t>
            </a:r>
            <a:r>
              <a:rPr sz="700" dirty="0">
                <a:latin typeface="Arial"/>
                <a:cs typeface="Arial"/>
              </a:rPr>
              <a:t>ej</a:t>
            </a:r>
            <a:r>
              <a:rPr sz="700" spc="-10" dirty="0">
                <a:latin typeface="Arial"/>
                <a:cs typeface="Arial"/>
              </a:rPr>
              <a:t>l</a:t>
            </a:r>
            <a:r>
              <a:rPr sz="700" dirty="0">
                <a:latin typeface="Arial"/>
                <a:cs typeface="Arial"/>
              </a:rPr>
              <a:t>: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F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" dirty="0">
                <a:latin typeface="Arial"/>
                <a:cs typeface="Arial"/>
              </a:rPr>
              <a:t>n</a:t>
            </a:r>
            <a:r>
              <a:rPr sz="700" spc="35" dirty="0">
                <a:latin typeface="Arial"/>
                <a:cs typeface="Arial"/>
              </a:rPr>
              <a:t>d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5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5" dirty="0">
                <a:latin typeface="Arial"/>
                <a:cs typeface="Arial"/>
              </a:rPr>
              <a:t>o</a:t>
            </a:r>
            <a:r>
              <a:rPr sz="700" spc="40" dirty="0">
                <a:latin typeface="Arial"/>
                <a:cs typeface="Arial"/>
              </a:rPr>
              <a:t>r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5" dirty="0">
                <a:latin typeface="Arial"/>
                <a:cs typeface="Arial"/>
              </a:rPr>
              <a:t>e</a:t>
            </a:r>
            <a:r>
              <a:rPr sz="700" spc="10" dirty="0">
                <a:latin typeface="Arial"/>
                <a:cs typeface="Arial"/>
              </a:rPr>
              <a:t>r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10" dirty="0">
                <a:latin typeface="Arial"/>
                <a:cs typeface="Arial"/>
              </a:rPr>
              <a:t>k</a:t>
            </a:r>
            <a:r>
              <a:rPr sz="700" dirty="0">
                <a:latin typeface="Arial"/>
                <a:cs typeface="Arial"/>
              </a:rPr>
              <a:t>a</a:t>
            </a:r>
            <a:r>
              <a:rPr sz="700" spc="50" dirty="0">
                <a:latin typeface="Arial"/>
                <a:cs typeface="Arial"/>
              </a:rPr>
              <a:t>b</a:t>
            </a:r>
            <a:r>
              <a:rPr sz="700" spc="5" dirty="0">
                <a:latin typeface="Arial"/>
                <a:cs typeface="Arial"/>
              </a:rPr>
              <a:t>el</a:t>
            </a:r>
            <a:r>
              <a:rPr sz="700" dirty="0">
                <a:latin typeface="Arial"/>
                <a:cs typeface="Arial"/>
              </a:rPr>
              <a:t>ve</a:t>
            </a:r>
            <a:r>
              <a:rPr sz="700" spc="-5" dirty="0">
                <a:latin typeface="Arial"/>
                <a:cs typeface="Arial"/>
              </a:rPr>
              <a:t>j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40" dirty="0">
                <a:latin typeface="Arial"/>
                <a:cs typeface="Arial"/>
              </a:rPr>
              <a:t>–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ev</a:t>
            </a:r>
            <a:r>
              <a:rPr sz="700" spc="5" dirty="0">
                <a:latin typeface="Arial"/>
                <a:cs typeface="Arial"/>
              </a:rPr>
              <a:t>e</a:t>
            </a:r>
            <a:r>
              <a:rPr sz="700" spc="15" dirty="0">
                <a:latin typeface="Arial"/>
                <a:cs typeface="Arial"/>
              </a:rPr>
              <a:t>n</a:t>
            </a:r>
            <a:r>
              <a:rPr sz="700" dirty="0">
                <a:latin typeface="Arial"/>
                <a:cs typeface="Arial"/>
              </a:rPr>
              <a:t>- </a:t>
            </a:r>
            <a:r>
              <a:rPr sz="700" spc="10" dirty="0">
                <a:latin typeface="Arial"/>
                <a:cs typeface="Arial"/>
              </a:rPr>
              <a:t>t</a:t>
            </a:r>
            <a:r>
              <a:rPr sz="700" spc="5" dirty="0">
                <a:latin typeface="Arial"/>
                <a:cs typeface="Arial"/>
              </a:rPr>
              <a:t>uel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10" dirty="0">
                <a:latin typeface="Arial"/>
                <a:cs typeface="Arial"/>
              </a:rPr>
              <a:t>ek</a:t>
            </a:r>
            <a:r>
              <a:rPr sz="700" spc="5" dirty="0">
                <a:latin typeface="Arial"/>
                <a:cs typeface="Arial"/>
              </a:rPr>
              <a:t>s</a:t>
            </a:r>
            <a:r>
              <a:rPr sz="700" spc="15" dirty="0">
                <a:latin typeface="Arial"/>
                <a:cs typeface="Arial"/>
              </a:rPr>
              <a:t>tr</a:t>
            </a:r>
            <a:r>
              <a:rPr sz="700" spc="-5" dirty="0">
                <a:latin typeface="Arial"/>
                <a:cs typeface="Arial"/>
              </a:rPr>
              <a:t>a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15" dirty="0">
                <a:latin typeface="Arial"/>
                <a:cs typeface="Arial"/>
              </a:rPr>
              <a:t>k</a:t>
            </a:r>
            <a:r>
              <a:rPr sz="700" spc="40" dirty="0">
                <a:latin typeface="Arial"/>
                <a:cs typeface="Arial"/>
              </a:rPr>
              <a:t>r</a:t>
            </a:r>
            <a:r>
              <a:rPr sz="700" spc="5" dirty="0">
                <a:latin typeface="Arial"/>
                <a:cs typeface="Arial"/>
              </a:rPr>
              <a:t>y</a:t>
            </a:r>
            <a:r>
              <a:rPr sz="700" spc="45" dirty="0">
                <a:latin typeface="Arial"/>
                <a:cs typeface="Arial"/>
              </a:rPr>
              <a:t>d</a:t>
            </a:r>
            <a:r>
              <a:rPr sz="700" spc="5" dirty="0">
                <a:latin typeface="Arial"/>
                <a:cs typeface="Arial"/>
              </a:rPr>
              <a:t>sf</a:t>
            </a:r>
            <a:r>
              <a:rPr sz="700" spc="10" dirty="0">
                <a:latin typeface="Arial"/>
                <a:cs typeface="Arial"/>
              </a:rPr>
              <a:t>elt</a:t>
            </a:r>
            <a:r>
              <a:rPr sz="700" dirty="0">
                <a:latin typeface="Arial"/>
                <a:cs typeface="Arial"/>
              </a:rPr>
              <a:t>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l</a:t>
            </a:r>
            <a:r>
              <a:rPr sz="700" spc="5" dirty="0">
                <a:latin typeface="Arial"/>
                <a:cs typeface="Arial"/>
              </a:rPr>
              <a:t>le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</a:t>
            </a:r>
            <a:r>
              <a:rPr sz="700" spc="5" dirty="0">
                <a:latin typeface="Arial"/>
                <a:cs typeface="Arial"/>
              </a:rPr>
              <a:t>e</a:t>
            </a:r>
            <a:r>
              <a:rPr sz="700" spc="40" dirty="0">
                <a:latin typeface="Arial"/>
                <a:cs typeface="Arial"/>
              </a:rPr>
              <a:t>r</a:t>
            </a:r>
            <a:r>
              <a:rPr sz="700" dirty="0">
                <a:latin typeface="Arial"/>
                <a:cs typeface="Arial"/>
              </a:rPr>
              <a:t>ve</a:t>
            </a:r>
            <a:r>
              <a:rPr sz="700" spc="-5" dirty="0">
                <a:latin typeface="Arial"/>
                <a:cs typeface="Arial"/>
              </a:rPr>
              <a:t>j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dirty="0">
                <a:latin typeface="Arial"/>
                <a:cs typeface="Arial"/>
              </a:rPr>
              <a:t>v</a:t>
            </a:r>
            <a:r>
              <a:rPr sz="700" spc="15" dirty="0">
                <a:latin typeface="Arial"/>
                <a:cs typeface="Arial"/>
              </a:rPr>
              <a:t>end</a:t>
            </a:r>
            <a:r>
              <a:rPr sz="700" spc="5" dirty="0">
                <a:latin typeface="Arial"/>
                <a:cs typeface="Arial"/>
              </a:rPr>
              <a:t>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5" dirty="0">
                <a:latin typeface="Arial"/>
                <a:cs typeface="Arial"/>
              </a:rPr>
              <a:t>l</a:t>
            </a:r>
            <a:r>
              <a:rPr sz="700" spc="10" dirty="0">
                <a:latin typeface="Arial"/>
                <a:cs typeface="Arial"/>
              </a:rPr>
              <a:t>y</a:t>
            </a:r>
            <a:r>
              <a:rPr sz="700" spc="5" dirty="0">
                <a:latin typeface="Arial"/>
                <a:cs typeface="Arial"/>
              </a:rPr>
              <a:t>sl</a:t>
            </a:r>
            <a:r>
              <a:rPr sz="700" spc="10" dirty="0">
                <a:latin typeface="Arial"/>
                <a:cs typeface="Arial"/>
              </a:rPr>
              <a:t>e</a:t>
            </a:r>
            <a:r>
              <a:rPr sz="700" spc="20" dirty="0">
                <a:latin typeface="Arial"/>
                <a:cs typeface="Arial"/>
              </a:rPr>
              <a:t>de</a:t>
            </a:r>
            <a:r>
              <a:rPr sz="700" spc="-25" dirty="0">
                <a:latin typeface="Arial"/>
                <a:cs typeface="Arial"/>
              </a:rPr>
              <a:t>r</a:t>
            </a:r>
            <a:r>
              <a:rPr sz="700" dirty="0">
                <a:latin typeface="Arial"/>
                <a:cs typeface="Arial"/>
              </a:rPr>
              <a:t>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80" dirty="0">
                <a:solidFill>
                  <a:srgbClr val="009735"/>
                </a:solidFill>
                <a:latin typeface="Calibri"/>
                <a:cs typeface="Calibri"/>
              </a:rPr>
              <a:t>RL;</a:t>
            </a:r>
            <a:r>
              <a:rPr sz="800" spc="13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Return</a:t>
            </a:r>
            <a:r>
              <a:rPr sz="800" spc="13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90" dirty="0">
                <a:solidFill>
                  <a:srgbClr val="009735"/>
                </a:solidFill>
                <a:latin typeface="Calibri"/>
                <a:cs typeface="Calibri"/>
              </a:rPr>
              <a:t>Loss</a:t>
            </a:r>
            <a:r>
              <a:rPr sz="800" spc="13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(Refleksionsdæmpning)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Måler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forholdet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mellem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signal,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sendes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afsted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det,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reflekteres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tilbage.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Refleksioner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uønskede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ønsker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derfor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stor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dæmpning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reflekterende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signal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muligt.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lav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dæmpning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tyder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impedansfejl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installationen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indebærer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lavt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nyt-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tesignal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modtagerenden.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Arial"/>
              <a:cs typeface="Arial"/>
            </a:endParaRPr>
          </a:p>
          <a:p>
            <a:pPr marL="12700" marR="635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Forholdsregler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fejl: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Undersøg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konnektorerne.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Udfør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TDR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måling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lokalisere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eventuelle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kabelskader.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Arial"/>
              <a:cs typeface="Arial"/>
            </a:endParaRPr>
          </a:p>
          <a:p>
            <a:pPr marL="12700" marR="355600">
              <a:lnSpc>
                <a:spcPct val="104200"/>
              </a:lnSpc>
            </a:pPr>
            <a:r>
              <a:rPr sz="800" spc="70" dirty="0">
                <a:solidFill>
                  <a:srgbClr val="009735"/>
                </a:solidFill>
                <a:latin typeface="Calibri"/>
                <a:cs typeface="Calibri"/>
              </a:rPr>
              <a:t>TDR;</a:t>
            </a:r>
            <a:r>
              <a:rPr sz="800" spc="10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Time</a:t>
            </a:r>
            <a:r>
              <a:rPr sz="800" spc="11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Domain</a:t>
            </a:r>
            <a:r>
              <a:rPr sz="800" spc="10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Reflectometer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 (impedansmåling</a:t>
            </a:r>
            <a:r>
              <a:rPr sz="800" spc="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med</a:t>
            </a:r>
            <a:r>
              <a:rPr sz="800" spc="7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pulsreflektometer)</a:t>
            </a:r>
            <a:endParaRPr sz="800">
              <a:latin typeface="Calibri"/>
              <a:cs typeface="Calibri"/>
            </a:endParaRPr>
          </a:p>
          <a:p>
            <a:pPr marL="12700" marR="5715" algn="just">
              <a:lnSpc>
                <a:spcPts val="1000"/>
              </a:lnSpc>
              <a:spcBef>
                <a:spcPts val="40"/>
              </a:spcBef>
            </a:pPr>
            <a:r>
              <a:rPr sz="700" spc="-20" dirty="0">
                <a:latin typeface="Arial"/>
                <a:cs typeface="Arial"/>
              </a:rPr>
              <a:t>TDR</a:t>
            </a:r>
            <a:r>
              <a:rPr sz="700" dirty="0">
                <a:latin typeface="Arial"/>
                <a:cs typeface="Arial"/>
              </a:rPr>
              <a:t> er ikke en del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 autotesten men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 et godt værktøj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til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fejlfinding.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TDR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undersøger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hvordan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impedansen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foran-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dres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lederparrets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forskellige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dele.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bedste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instrumen-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præsenterer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resultatet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kurve,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-10" dirty="0">
                <a:latin typeface="Arial"/>
                <a:cs typeface="Arial"/>
              </a:rPr>
              <a:t> direkte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findes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skader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fejl.</a:t>
            </a:r>
            <a:endParaRPr sz="7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44000" y="3977190"/>
            <a:ext cx="1079995" cy="142838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4000" y="2440803"/>
            <a:ext cx="1079995" cy="142837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44000" y="900003"/>
            <a:ext cx="1079995" cy="1432174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76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299" y="264717"/>
            <a:ext cx="21951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00" dirty="0"/>
              <a:t>Quickguide</a:t>
            </a:r>
            <a:r>
              <a:rPr sz="1400" spc="70" dirty="0"/>
              <a:t> </a:t>
            </a:r>
            <a:r>
              <a:rPr sz="1400" dirty="0"/>
              <a:t>til</a:t>
            </a:r>
            <a:r>
              <a:rPr sz="1400" spc="70" dirty="0"/>
              <a:t> </a:t>
            </a:r>
            <a:r>
              <a:rPr sz="1400" spc="50" dirty="0"/>
              <a:t>projektering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311299" y="823262"/>
            <a:ext cx="1717675" cy="32137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600"/>
              </a:lnSpc>
              <a:spcBef>
                <a:spcPts val="90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Vælg</a:t>
            </a:r>
            <a:r>
              <a:rPr sz="800" spc="18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den</a:t>
            </a:r>
            <a:r>
              <a:rPr sz="800" spc="19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rigtige</a:t>
            </a:r>
            <a:r>
              <a:rPr sz="800" spc="18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kobberløsning</a:t>
            </a:r>
            <a:r>
              <a:rPr sz="800" spc="2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latin typeface="Arial"/>
                <a:cs typeface="Arial"/>
              </a:rPr>
              <a:t>Skemaet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herunder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giver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overblik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vendelsesområderne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forskellige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Ac-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tassi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kobberløsninger.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Skærmet</a:t>
            </a:r>
            <a:r>
              <a:rPr sz="800" spc="21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eller</a:t>
            </a:r>
            <a:r>
              <a:rPr sz="800" spc="21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uskærmet</a:t>
            </a:r>
            <a:r>
              <a:rPr sz="800" spc="21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009735"/>
                </a:solidFill>
                <a:latin typeface="Calibri"/>
                <a:cs typeface="Calibri"/>
              </a:rPr>
              <a:t>kabel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Vi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anbefaler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skærmede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systemer,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meget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mere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immune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indstråling</a:t>
            </a:r>
            <a:r>
              <a:rPr sz="700" spc="-25" dirty="0">
                <a:latin typeface="Arial"/>
                <a:cs typeface="Arial"/>
              </a:rPr>
              <a:t> fra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f.eks.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andre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netværkskabler,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radiosendere,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røngentudstyr,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laboratorier,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HF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spoler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lignende.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 kontormiljøer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bør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anvendes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skærmede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netværkssystemer,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hvis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føringsvejene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af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plastik.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Eksisterende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60" dirty="0">
                <a:latin typeface="Arial"/>
                <a:cs typeface="Arial"/>
              </a:rPr>
              <a:t>UTP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kan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forstyr-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nye </a:t>
            </a:r>
            <a:r>
              <a:rPr sz="700" spc="-35" dirty="0">
                <a:latin typeface="Arial"/>
                <a:cs typeface="Arial"/>
              </a:rPr>
              <a:t>UTP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parallelføring.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Installation</a:t>
            </a:r>
            <a:r>
              <a:rPr sz="800" spc="12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af</a:t>
            </a:r>
            <a:r>
              <a:rPr sz="800" spc="12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kabel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00" spc="-25" dirty="0">
                <a:latin typeface="Arial"/>
                <a:cs typeface="Arial"/>
              </a:rPr>
              <a:t>Pas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kablerne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under installation</a:t>
            </a:r>
            <a:endParaRPr sz="700">
              <a:latin typeface="Arial"/>
              <a:cs typeface="Arial"/>
            </a:endParaRPr>
          </a:p>
          <a:p>
            <a:pPr marL="120650" marR="14986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Lad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ikke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kablerne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ligge</a:t>
            </a:r>
            <a:r>
              <a:rPr sz="700" spc="-20" dirty="0">
                <a:latin typeface="Arial"/>
                <a:cs typeface="Arial"/>
              </a:rPr>
              <a:t> løst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gulvet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efter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træk</a:t>
            </a:r>
            <a:endParaRPr sz="700">
              <a:latin typeface="Arial"/>
              <a:cs typeface="Arial"/>
            </a:endParaRPr>
          </a:p>
          <a:p>
            <a:pPr marL="120650" marR="7620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0" dirty="0">
                <a:latin typeface="Arial"/>
                <a:cs typeface="Arial"/>
              </a:rPr>
              <a:t>Kvejl</a:t>
            </a:r>
            <a:r>
              <a:rPr sz="700" spc="-10" dirty="0">
                <a:latin typeface="Arial"/>
                <a:cs typeface="Arial"/>
              </a:rPr>
              <a:t> ikke store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kabelbundter </a:t>
            </a:r>
            <a:r>
              <a:rPr sz="700" dirty="0">
                <a:latin typeface="Arial"/>
                <a:cs typeface="Arial"/>
              </a:rPr>
              <a:t>op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lad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dem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ikke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hænge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</a:t>
            </a:r>
            <a:r>
              <a:rPr sz="700" spc="-20" dirty="0">
                <a:latin typeface="Arial"/>
                <a:cs typeface="Arial"/>
              </a:rPr>
              <a:t> over </a:t>
            </a:r>
            <a:r>
              <a:rPr sz="700" dirty="0">
                <a:latin typeface="Arial"/>
                <a:cs typeface="Arial"/>
              </a:rPr>
              <a:t>skarpe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kanter</a:t>
            </a:r>
            <a:endParaRPr sz="700">
              <a:latin typeface="Arial"/>
              <a:cs typeface="Arial"/>
            </a:endParaRPr>
          </a:p>
          <a:p>
            <a:pPr marL="120650" marR="2540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Læg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aldrig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bøjet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rundt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om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skarpe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kanter.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47262" y="843684"/>
            <a:ext cx="1717675" cy="370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spc="-30" dirty="0">
                <a:latin typeface="Arial"/>
                <a:cs typeface="Arial"/>
              </a:rPr>
              <a:t>Træk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aldrig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mere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kablerne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leverandø-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rens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anvisninger,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impedansen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æn-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dres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fejl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opstå.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Arbejdsstationer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Vi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anbefaler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min.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fire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enkeltudtag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to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dobbeltudtag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pr.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arbejdsstation.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Udtag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skal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forsynet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drejbart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opmærknings-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felt,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mærkningen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enten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skjules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eller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ekstra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information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omkring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rack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placering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kan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påføres.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Arial"/>
              <a:cs typeface="Arial"/>
            </a:endParaRPr>
          </a:p>
          <a:p>
            <a:pPr marL="12700" marR="620395">
              <a:lnSpc>
                <a:spcPct val="104200"/>
              </a:lnSpc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Vælg</a:t>
            </a:r>
            <a:r>
              <a:rPr sz="800" spc="204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rigtige</a:t>
            </a:r>
            <a:r>
              <a:rPr sz="800" spc="21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føringsveje</a:t>
            </a:r>
            <a:r>
              <a:rPr sz="800" spc="65" dirty="0">
                <a:solidFill>
                  <a:srgbClr val="009735"/>
                </a:solidFill>
                <a:latin typeface="Calibri"/>
                <a:cs typeface="Calibri"/>
              </a:rPr>
              <a:t> og</a:t>
            </a:r>
            <a:r>
              <a:rPr sz="800" spc="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respektafstande</a:t>
            </a:r>
            <a:endParaRPr sz="800">
              <a:latin typeface="Calibri"/>
              <a:cs typeface="Calibri"/>
            </a:endParaRPr>
          </a:p>
          <a:p>
            <a:pPr marL="120650" marR="221615" indent="-108585">
              <a:lnSpc>
                <a:spcPts val="1000"/>
              </a:lnSpc>
              <a:spcBef>
                <a:spcPts val="4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Læg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aldrig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netværkskabler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vandret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stiger</a:t>
            </a:r>
            <a:r>
              <a:rPr sz="700" spc="-20" dirty="0">
                <a:latin typeface="Arial"/>
                <a:cs typeface="Arial"/>
              </a:rPr>
              <a:t> eller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bøjler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lange</a:t>
            </a:r>
            <a:r>
              <a:rPr sz="700" spc="-20" dirty="0">
                <a:latin typeface="Arial"/>
                <a:cs typeface="Arial"/>
              </a:rPr>
              <a:t> stræk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(se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side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64)</a:t>
            </a:r>
            <a:endParaRPr sz="700">
              <a:latin typeface="Arial"/>
              <a:cs typeface="Arial"/>
            </a:endParaRPr>
          </a:p>
          <a:p>
            <a:pPr marL="120650" marR="29845" indent="-108585">
              <a:lnSpc>
                <a:spcPts val="10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Bundt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ikke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mere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fem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højden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gitterbakke.</a:t>
            </a:r>
            <a:endParaRPr sz="700">
              <a:latin typeface="Arial"/>
              <a:cs typeface="Arial"/>
            </a:endParaRPr>
          </a:p>
          <a:p>
            <a:pPr marL="120650" marR="71120">
              <a:lnSpc>
                <a:spcPts val="1000"/>
              </a:lnSpc>
              <a:spcBef>
                <a:spcPts val="5"/>
              </a:spcBef>
            </a:pPr>
            <a:r>
              <a:rPr sz="700" spc="-10" dirty="0">
                <a:latin typeface="Arial"/>
                <a:cs typeface="Arial"/>
              </a:rPr>
              <a:t>Schneider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Electric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Wibes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gitterbakker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fyldes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syv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bundt,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bunden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dimensioneret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bedre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oplægning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netværkskabler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0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5" dirty="0">
                <a:latin typeface="Arial"/>
                <a:cs typeface="Arial"/>
              </a:rPr>
              <a:t>Følg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EN50174-</a:t>
            </a:r>
            <a:r>
              <a:rPr sz="700" spc="-25" dirty="0">
                <a:latin typeface="Arial"/>
                <a:cs typeface="Arial"/>
              </a:rPr>
              <a:t>2-</a:t>
            </a:r>
            <a:r>
              <a:rPr sz="700" spc="-10" dirty="0">
                <a:latin typeface="Arial"/>
                <a:cs typeface="Arial"/>
              </a:rPr>
              <a:t>2009/A1:2011</a:t>
            </a:r>
            <a:endParaRPr sz="700">
              <a:latin typeface="Arial"/>
              <a:cs typeface="Arial"/>
            </a:endParaRPr>
          </a:p>
          <a:p>
            <a:pPr marL="120650" marR="72390">
              <a:lnSpc>
                <a:spcPct val="119100"/>
              </a:lnSpc>
            </a:pPr>
            <a:r>
              <a:rPr sz="700" spc="-10" dirty="0">
                <a:latin typeface="Arial"/>
                <a:cs typeface="Arial"/>
              </a:rPr>
              <a:t>anvisningen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forhold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respektafstand.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(se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side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52)</a:t>
            </a:r>
            <a:endParaRPr sz="700">
              <a:latin typeface="Arial"/>
              <a:cs typeface="Arial"/>
            </a:endParaRPr>
          </a:p>
          <a:p>
            <a:pPr marL="120650" marR="11176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Læg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netværkskabler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deres</a:t>
            </a:r>
            <a:r>
              <a:rPr sz="700" spc="-20" dirty="0">
                <a:latin typeface="Arial"/>
                <a:cs typeface="Arial"/>
              </a:rPr>
              <a:t> egen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føringsvej</a:t>
            </a:r>
            <a:r>
              <a:rPr sz="700" dirty="0">
                <a:latin typeface="Arial"/>
                <a:cs typeface="Arial"/>
              </a:rPr>
              <a:t> og </a:t>
            </a:r>
            <a:r>
              <a:rPr sz="700" spc="-10" dirty="0">
                <a:latin typeface="Arial"/>
                <a:cs typeface="Arial"/>
              </a:rPr>
              <a:t>ikke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sammen</a:t>
            </a:r>
            <a:r>
              <a:rPr sz="700" dirty="0">
                <a:latin typeface="Arial"/>
                <a:cs typeface="Arial"/>
              </a:rPr>
              <a:t> med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andre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kabler.</a:t>
            </a:r>
            <a:endParaRPr sz="7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23999" y="4617212"/>
          <a:ext cx="3520437" cy="1093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7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3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35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5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54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2885">
                <a:tc gridSpan="2">
                  <a:txBody>
                    <a:bodyPr/>
                    <a:lstStyle/>
                    <a:p>
                      <a:pPr marR="13970" algn="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Cat.5e</a:t>
                      </a:r>
                      <a:r>
                        <a:rPr sz="700" spc="2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UTP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solidFill>
                      <a:srgbClr val="0097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Cat.5e</a:t>
                      </a:r>
                      <a:r>
                        <a:rPr sz="700" spc="2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STP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Cat.6</a:t>
                      </a:r>
                      <a:r>
                        <a:rPr sz="700" spc="2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UTP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Cat.6</a:t>
                      </a:r>
                      <a:r>
                        <a:rPr sz="700" spc="2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STP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25"/>
                        </a:lnSpc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Cat.6A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770"/>
                        </a:lnSpc>
                        <a:spcBef>
                          <a:spcPts val="60"/>
                        </a:spcBef>
                      </a:pPr>
                      <a:r>
                        <a:rPr sz="700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STP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0097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Privat bolig/boligforeninger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1717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68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Kontormiljøer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476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3520" algn="r">
                        <a:lnSpc>
                          <a:spcPts val="785"/>
                        </a:lnSpc>
                        <a:spcBef>
                          <a:spcPts val="270"/>
                        </a:spcBef>
                      </a:pPr>
                      <a:r>
                        <a:rPr sz="800" dirty="0">
                          <a:solidFill>
                            <a:srgbClr val="009735"/>
                          </a:solidFill>
                          <a:latin typeface="Calibri"/>
                          <a:cs typeface="Calibri"/>
                        </a:rPr>
                        <a:t>*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Mindre</a:t>
                      </a:r>
                      <a:r>
                        <a:rPr sz="6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erhverv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Industrimiljø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668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Serverrum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476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85"/>
                        </a:lnSpc>
                        <a:spcBef>
                          <a:spcPts val="270"/>
                        </a:spcBef>
                      </a:pPr>
                      <a:r>
                        <a:rPr sz="800" dirty="0">
                          <a:solidFill>
                            <a:srgbClr val="009735"/>
                          </a:solidFill>
                          <a:latin typeface="Calibri"/>
                          <a:cs typeface="Calibri"/>
                        </a:rPr>
                        <a:t>*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85"/>
                        </a:lnSpc>
                        <a:spcBef>
                          <a:spcPts val="270"/>
                        </a:spcBef>
                      </a:pPr>
                      <a:r>
                        <a:rPr sz="800" dirty="0">
                          <a:solidFill>
                            <a:srgbClr val="009735"/>
                          </a:solidFill>
                          <a:latin typeface="Calibri"/>
                          <a:cs typeface="Calibri"/>
                        </a:rPr>
                        <a:t>*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668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Grafiske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virksomheder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4765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973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973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973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85"/>
                        </a:lnSpc>
                        <a:spcBef>
                          <a:spcPts val="270"/>
                        </a:spcBef>
                      </a:pPr>
                      <a:r>
                        <a:rPr sz="800" dirty="0">
                          <a:solidFill>
                            <a:srgbClr val="009735"/>
                          </a:solidFill>
                          <a:latin typeface="Calibri"/>
                          <a:cs typeface="Calibri"/>
                        </a:rPr>
                        <a:t>*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973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700" dirty="0">
                          <a:solidFill>
                            <a:srgbClr val="009735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973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2849130" y="5704823"/>
            <a:ext cx="10337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600" spc="-45" dirty="0">
                <a:solidFill>
                  <a:srgbClr val="009735"/>
                </a:solidFill>
                <a:latin typeface="Arial"/>
                <a:cs typeface="Arial"/>
              </a:rPr>
              <a:t>X</a:t>
            </a:r>
            <a:r>
              <a:rPr sz="600" spc="-15" dirty="0">
                <a:solidFill>
                  <a:srgbClr val="009735"/>
                </a:solidFill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Anbefalet, </a:t>
            </a:r>
            <a:r>
              <a:rPr sz="900" baseline="-9259" dirty="0">
                <a:solidFill>
                  <a:srgbClr val="009735"/>
                </a:solidFill>
                <a:latin typeface="Arial"/>
                <a:cs typeface="Arial"/>
              </a:rPr>
              <a:t>*</a:t>
            </a:r>
            <a:r>
              <a:rPr sz="900" spc="-15" baseline="-9259" dirty="0">
                <a:solidFill>
                  <a:srgbClr val="009735"/>
                </a:solidFill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Kan</a:t>
            </a:r>
            <a:r>
              <a:rPr sz="600" spc="-10" dirty="0">
                <a:latin typeface="Arial"/>
                <a:cs typeface="Arial"/>
              </a:rPr>
              <a:t> anvendes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77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5794" y="797966"/>
            <a:ext cx="1692342" cy="20956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3299" y="822363"/>
            <a:ext cx="1695450" cy="346837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Vælg</a:t>
            </a:r>
            <a:r>
              <a:rPr sz="800" spc="16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det</a:t>
            </a:r>
            <a:r>
              <a:rPr sz="800" spc="16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rigtige</a:t>
            </a:r>
            <a:r>
              <a:rPr sz="800" spc="16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30" dirty="0">
                <a:solidFill>
                  <a:srgbClr val="009735"/>
                </a:solidFill>
                <a:latin typeface="Calibri"/>
                <a:cs typeface="Calibri"/>
              </a:rPr>
              <a:t>rack</a:t>
            </a:r>
            <a:endParaRPr sz="800">
              <a:latin typeface="Calibri"/>
              <a:cs typeface="Calibri"/>
            </a:endParaRPr>
          </a:p>
          <a:p>
            <a:pPr marL="120650" marR="5715" indent="-108585">
              <a:lnSpc>
                <a:spcPts val="1000"/>
              </a:lnSpc>
              <a:spcBef>
                <a:spcPts val="4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5" dirty="0">
                <a:latin typeface="Arial"/>
                <a:cs typeface="Arial"/>
              </a:rPr>
              <a:t>Vælg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altid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dybest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mulige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rack,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gerne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80-</a:t>
            </a:r>
            <a:r>
              <a:rPr sz="700" spc="-10" dirty="0">
                <a:latin typeface="Arial"/>
                <a:cs typeface="Arial"/>
              </a:rPr>
              <a:t>100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cm.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gulvrack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60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cm.</a:t>
            </a:r>
            <a:r>
              <a:rPr sz="700" spc="-25" dirty="0">
                <a:latin typeface="Arial"/>
                <a:cs typeface="Arial"/>
              </a:rPr>
              <a:t> for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vægrack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0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Brug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altid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rack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forberedt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RUKO lås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5" dirty="0">
                <a:latin typeface="Arial"/>
                <a:cs typeface="Arial"/>
              </a:rPr>
              <a:t>Ventilér </a:t>
            </a:r>
            <a:r>
              <a:rPr sz="700" dirty="0">
                <a:latin typeface="Arial"/>
                <a:cs typeface="Arial"/>
              </a:rPr>
              <a:t>altid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rack,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gerne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suppleret</a:t>
            </a:r>
            <a:endParaRPr sz="700">
              <a:latin typeface="Arial"/>
              <a:cs typeface="Arial"/>
            </a:endParaRPr>
          </a:p>
          <a:p>
            <a:pPr marL="120650" marR="26034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med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køling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rummet/racket.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Husk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filtre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rack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ventilation.</a:t>
            </a:r>
            <a:endParaRPr sz="700">
              <a:latin typeface="Arial"/>
              <a:cs typeface="Arial"/>
            </a:endParaRPr>
          </a:p>
          <a:p>
            <a:pPr marL="120650" marR="25527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35" dirty="0">
                <a:latin typeface="Arial"/>
                <a:cs typeface="Arial"/>
              </a:rPr>
              <a:t>Træk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altid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samme</a:t>
            </a:r>
            <a:r>
              <a:rPr sz="700" spc="-10" dirty="0">
                <a:latin typeface="Arial"/>
                <a:cs typeface="Arial"/>
              </a:rPr>
              <a:t> jordpotientiale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(min.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6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kvardrat)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frem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rack,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som</a:t>
            </a:r>
            <a:endParaRPr sz="700">
              <a:latin typeface="Arial"/>
              <a:cs typeface="Arial"/>
            </a:endParaRPr>
          </a:p>
          <a:p>
            <a:pPr marL="120650">
              <a:lnSpc>
                <a:spcPct val="100000"/>
              </a:lnSpc>
              <a:spcBef>
                <a:spcPts val="160"/>
              </a:spcBef>
            </a:pPr>
            <a:r>
              <a:rPr sz="700" spc="-10" dirty="0">
                <a:latin typeface="Arial"/>
                <a:cs typeface="Arial"/>
              </a:rPr>
              <a:t>anvendes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jording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25" dirty="0">
                <a:latin typeface="Arial"/>
                <a:cs typeface="Arial"/>
              </a:rPr>
              <a:t> EDB </a:t>
            </a:r>
            <a:r>
              <a:rPr sz="700" spc="-10" dirty="0">
                <a:latin typeface="Arial"/>
                <a:cs typeface="Arial"/>
              </a:rPr>
              <a:t>stikkontakter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Jord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altid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hvert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patchpanel</a:t>
            </a:r>
            <a:endParaRPr sz="700">
              <a:latin typeface="Arial"/>
              <a:cs typeface="Arial"/>
            </a:endParaRPr>
          </a:p>
          <a:p>
            <a:pPr marL="120650" marR="23558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0" dirty="0">
                <a:latin typeface="Arial"/>
                <a:cs typeface="Arial"/>
              </a:rPr>
              <a:t>Vælg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udtrækbare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patchpaneler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(RAL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7016)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to-</a:t>
            </a:r>
            <a:r>
              <a:rPr sz="700" dirty="0">
                <a:latin typeface="Arial"/>
                <a:cs typeface="Arial"/>
              </a:rPr>
              <a:t>punktsophængt,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da</a:t>
            </a:r>
            <a:endParaRPr sz="700">
              <a:latin typeface="Arial"/>
              <a:cs typeface="Arial"/>
            </a:endParaRPr>
          </a:p>
          <a:p>
            <a:pPr marL="120650" marR="21590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arbejdet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gøres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lettere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kunden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får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bedre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konnekteret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derved bedre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 </a:t>
            </a:r>
            <a:r>
              <a:rPr sz="700" spc="-10" dirty="0">
                <a:latin typeface="Arial"/>
                <a:cs typeface="Arial"/>
              </a:rPr>
              <a:t>pænere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resultater.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0" dirty="0">
                <a:latin typeface="Arial"/>
                <a:cs typeface="Arial"/>
              </a:rPr>
              <a:t>Montér</a:t>
            </a:r>
            <a:r>
              <a:rPr sz="700" spc="-10" dirty="0">
                <a:latin typeface="Arial"/>
                <a:cs typeface="Arial"/>
              </a:rPr>
              <a:t> en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vandret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(1HE)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kabelguide</a:t>
            </a:r>
            <a:endParaRPr sz="700">
              <a:latin typeface="Arial"/>
              <a:cs typeface="Arial"/>
            </a:endParaRPr>
          </a:p>
          <a:p>
            <a:pPr marL="120650" marR="32384">
              <a:lnSpc>
                <a:spcPct val="119100"/>
              </a:lnSpc>
            </a:pPr>
            <a:r>
              <a:rPr sz="700" spc="-10" dirty="0">
                <a:latin typeface="Arial"/>
                <a:cs typeface="Arial"/>
              </a:rPr>
              <a:t>for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hvert panel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-10" dirty="0">
                <a:latin typeface="Arial"/>
                <a:cs typeface="Arial"/>
              </a:rPr>
              <a:t> opsættes. Alternativt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panelet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påsættes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guide</a:t>
            </a:r>
            <a:r>
              <a:rPr sz="700" spc="49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tilpasset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panelets side. Det </a:t>
            </a:r>
            <a:r>
              <a:rPr sz="700" spc="-25" dirty="0">
                <a:latin typeface="Arial"/>
                <a:cs typeface="Arial"/>
              </a:rPr>
              <a:t>gør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patchningen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mere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overskuelig.</a:t>
            </a:r>
            <a:endParaRPr sz="700">
              <a:latin typeface="Arial"/>
              <a:cs typeface="Arial"/>
            </a:endParaRPr>
          </a:p>
          <a:p>
            <a:pPr marL="120650" marR="508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0" dirty="0">
                <a:latin typeface="Arial"/>
                <a:cs typeface="Arial"/>
              </a:rPr>
              <a:t>Vælg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samme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leverandør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alle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produkterne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rack.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Det gør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rack,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paneler,</a:t>
            </a:r>
            <a:r>
              <a:rPr sz="700" spc="-10" dirty="0">
                <a:latin typeface="Arial"/>
                <a:cs typeface="Arial"/>
              </a:rPr>
              <a:t> powerpaneler, </a:t>
            </a:r>
            <a:r>
              <a:rPr sz="700" dirty="0">
                <a:latin typeface="Arial"/>
                <a:cs typeface="Arial"/>
              </a:rPr>
              <a:t>fiberbokse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guides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tilpasset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farve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også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performancemæssigt.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3299" y="4378363"/>
            <a:ext cx="1637664" cy="1308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Test</a:t>
            </a:r>
            <a:r>
              <a:rPr sz="800" spc="6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af</a:t>
            </a:r>
            <a:r>
              <a:rPr sz="800" spc="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installation</a:t>
            </a:r>
            <a:endParaRPr sz="800">
              <a:latin typeface="Calibri"/>
              <a:cs typeface="Calibri"/>
            </a:endParaRPr>
          </a:p>
          <a:p>
            <a:pPr marL="120650" marR="163830" indent="-108585">
              <a:lnSpc>
                <a:spcPts val="1000"/>
              </a:lnSpc>
              <a:spcBef>
                <a:spcPts val="4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Kræv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altid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permanent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linktest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af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</a:t>
            </a:r>
            <a:endParaRPr sz="700">
              <a:latin typeface="Arial"/>
              <a:cs typeface="Arial"/>
            </a:endParaRPr>
          </a:p>
          <a:p>
            <a:pPr marL="120650" marR="135890" indent="-108585">
              <a:lnSpc>
                <a:spcPts val="10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Kræv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altid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ekstra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Alien-</a:t>
            </a:r>
            <a:r>
              <a:rPr sz="700" dirty="0">
                <a:latin typeface="Arial"/>
                <a:cs typeface="Arial"/>
              </a:rPr>
              <a:t>cross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af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uskærmet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Cat.6A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</a:t>
            </a:r>
            <a:endParaRPr sz="700">
              <a:latin typeface="Arial"/>
              <a:cs typeface="Arial"/>
            </a:endParaRPr>
          </a:p>
          <a:p>
            <a:pPr marL="120650" marR="5080" indent="-108585">
              <a:lnSpc>
                <a:spcPts val="10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5" dirty="0">
                <a:latin typeface="Arial"/>
                <a:cs typeface="Arial"/>
              </a:rPr>
              <a:t>Vi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anbefaler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man</a:t>
            </a:r>
            <a:r>
              <a:rPr sz="700" spc="-20" dirty="0">
                <a:latin typeface="Arial"/>
                <a:cs typeface="Arial"/>
              </a:rPr>
              <a:t> tester </a:t>
            </a:r>
            <a:r>
              <a:rPr sz="700" spc="-10" dirty="0">
                <a:latin typeface="Arial"/>
                <a:cs typeface="Arial"/>
              </a:rPr>
              <a:t>efter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europæiske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standard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EN50173-</a:t>
            </a:r>
            <a:r>
              <a:rPr sz="700" spc="-20" dirty="0">
                <a:latin typeface="Arial"/>
                <a:cs typeface="Arial"/>
              </a:rPr>
              <a:t>1:2011.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vores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system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også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testes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henhold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</a:t>
            </a:r>
            <a:r>
              <a:rPr sz="700" dirty="0">
                <a:latin typeface="Arial"/>
                <a:cs typeface="Arial"/>
              </a:rPr>
              <a:t> den </a:t>
            </a:r>
            <a:r>
              <a:rPr sz="700" spc="-20" dirty="0">
                <a:latin typeface="Arial"/>
                <a:cs typeface="Arial"/>
              </a:rPr>
              <a:t>amerikanske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internationale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teststandard.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19299" y="3109563"/>
            <a:ext cx="1717675" cy="673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59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Mærkning</a:t>
            </a:r>
            <a:r>
              <a:rPr sz="800" spc="15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af</a:t>
            </a:r>
            <a:r>
              <a:rPr sz="800" spc="15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installation: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De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kabler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forsynet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entydig,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tydelig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bestandig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mærkning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begge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ender,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således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umiddelbart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kan identificeres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fejlfindingssituationer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m.v.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999" y="5890878"/>
            <a:ext cx="98425" cy="110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90"/>
              </a:lnSpc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78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47997" cy="61200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11299" y="251408"/>
            <a:ext cx="1521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90" dirty="0">
                <a:solidFill>
                  <a:srgbClr val="FFFFFF"/>
                </a:solidFill>
                <a:latin typeface="Calibri"/>
                <a:cs typeface="Calibri"/>
              </a:rPr>
              <a:t>Fibersystemer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79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47997" cy="612000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999" y="5890878"/>
            <a:ext cx="49530" cy="110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90"/>
              </a:lnSpc>
            </a:pPr>
            <a:r>
              <a:rPr sz="700" spc="30" dirty="0">
                <a:solidFill>
                  <a:srgbClr val="009735"/>
                </a:solidFill>
                <a:latin typeface="Calibri"/>
                <a:cs typeface="Calibri"/>
              </a:rPr>
              <a:t>8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9516" y="895489"/>
            <a:ext cx="2578481" cy="37207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1571625" cy="6120130"/>
          </a:xfrm>
          <a:custGeom>
            <a:avLst/>
            <a:gdLst/>
            <a:ahLst/>
            <a:cxnLst/>
            <a:rect l="l" t="t" r="r" b="b"/>
            <a:pathLst>
              <a:path w="1571625" h="6120130">
                <a:moveTo>
                  <a:pt x="1571396" y="0"/>
                </a:moveTo>
                <a:lnTo>
                  <a:pt x="0" y="0"/>
                </a:lnTo>
                <a:lnTo>
                  <a:pt x="0" y="6120003"/>
                </a:lnTo>
                <a:lnTo>
                  <a:pt x="1571396" y="6120003"/>
                </a:lnTo>
                <a:lnTo>
                  <a:pt x="1571396" y="0"/>
                </a:lnTo>
                <a:close/>
              </a:path>
            </a:pathLst>
          </a:custGeom>
          <a:solidFill>
            <a:srgbClr val="009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11299" y="842585"/>
            <a:ext cx="1093470" cy="1423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7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struktureret</a:t>
            </a:r>
            <a:r>
              <a:rPr sz="7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netværk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opbygges</a:t>
            </a:r>
            <a:r>
              <a:rPr sz="7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af</a:t>
            </a:r>
            <a:r>
              <a:rPr sz="7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enten</a:t>
            </a:r>
            <a:r>
              <a:rPr sz="7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kob-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berkabling,</a:t>
            </a:r>
            <a:r>
              <a:rPr sz="700" spc="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fiberkabling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eller</a:t>
            </a:r>
            <a:r>
              <a:rPr sz="7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7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kombination</a:t>
            </a:r>
            <a:r>
              <a:rPr sz="7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af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begge.</a:t>
            </a:r>
            <a:r>
              <a:rPr sz="7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nedenstående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beskrivelse</a:t>
            </a:r>
            <a:r>
              <a:rPr sz="7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har</a:t>
            </a:r>
            <a:r>
              <a:rPr sz="7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vi</a:t>
            </a:r>
            <a:r>
              <a:rPr sz="7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valgt</a:t>
            </a:r>
            <a:r>
              <a:rPr sz="700" spc="4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7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kombination</a:t>
            </a:r>
            <a:r>
              <a:rPr sz="7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af</a:t>
            </a:r>
            <a:r>
              <a:rPr sz="7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kobber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og</a:t>
            </a:r>
            <a:r>
              <a:rPr sz="7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fiber,</a:t>
            </a:r>
            <a:r>
              <a:rPr sz="7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som</a:t>
            </a:r>
            <a:r>
              <a:rPr sz="7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7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den</a:t>
            </a:r>
            <a:r>
              <a:rPr sz="7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mest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almindelige</a:t>
            </a:r>
            <a:r>
              <a:rPr sz="700" spc="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opbygning</a:t>
            </a:r>
            <a:endParaRPr sz="700">
              <a:latin typeface="Arial"/>
              <a:cs typeface="Arial"/>
            </a:endParaRPr>
          </a:p>
          <a:p>
            <a:pPr marL="12700" marR="160655">
              <a:lnSpc>
                <a:spcPct val="119100"/>
              </a:lnSpc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7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traditionelt</a:t>
            </a:r>
            <a:r>
              <a:rPr sz="7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kontor-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byggeri.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1299" y="2366953"/>
            <a:ext cx="1104900" cy="193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975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7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struktureret</a:t>
            </a:r>
            <a:r>
              <a:rPr sz="7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netværk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består</a:t>
            </a:r>
            <a:r>
              <a:rPr sz="7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af</a:t>
            </a:r>
            <a:r>
              <a:rPr sz="7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dataudtag,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etagekrydsfelt</a:t>
            </a:r>
            <a:r>
              <a:rPr sz="700" spc="3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(floor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distribution),</a:t>
            </a:r>
            <a:r>
              <a:rPr sz="700" spc="2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bygnings-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krydsfelt</a:t>
            </a:r>
            <a:r>
              <a:rPr sz="70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(building</a:t>
            </a:r>
            <a:r>
              <a:rPr sz="700" spc="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distri-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bution),</a:t>
            </a:r>
            <a:r>
              <a:rPr sz="7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områdekrydsfelt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(campus</a:t>
            </a:r>
            <a:r>
              <a:rPr sz="700" spc="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distribution)</a:t>
            </a:r>
            <a:r>
              <a:rPr sz="700" spc="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mm.</a:t>
            </a:r>
            <a:r>
              <a:rPr sz="7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som</a:t>
            </a:r>
            <a:r>
              <a:rPr sz="7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7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forbundet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af</a:t>
            </a:r>
            <a:r>
              <a:rPr sz="7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forskellige</a:t>
            </a:r>
            <a:r>
              <a:rPr sz="7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typer</a:t>
            </a:r>
            <a:r>
              <a:rPr sz="7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af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kabling</a:t>
            </a:r>
            <a:r>
              <a:rPr sz="700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(patchkabler,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horisontal</a:t>
            </a:r>
            <a:r>
              <a:rPr sz="7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kabling,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backbonekabling</a:t>
            </a:r>
            <a:r>
              <a:rPr sz="700" spc="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mm.)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Den</a:t>
            </a:r>
            <a:r>
              <a:rPr sz="7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overordnede</a:t>
            </a:r>
            <a:r>
              <a:rPr sz="700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struktur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700" spc="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stjerneforbindelser</a:t>
            </a:r>
            <a:r>
              <a:rPr sz="700" spc="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maksimum</a:t>
            </a:r>
            <a:r>
              <a:rPr sz="7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tre</a:t>
            </a:r>
            <a:r>
              <a:rPr sz="7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niveauer.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22674" y="1139244"/>
            <a:ext cx="61023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Etagekrydsfelt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81071" y="3021524"/>
            <a:ext cx="438150" cy="28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Bygnings-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backbone</a:t>
            </a:r>
            <a:endParaRPr sz="7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56774" y="4478328"/>
            <a:ext cx="75501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Bygningskrydsfelt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11299" y="224001"/>
            <a:ext cx="959485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1400" spc="55" dirty="0">
                <a:solidFill>
                  <a:srgbClr val="FFFFFF"/>
                </a:solidFill>
              </a:rPr>
              <a:t>Netværkets </a:t>
            </a:r>
            <a:r>
              <a:rPr sz="1400" spc="75" dirty="0">
                <a:solidFill>
                  <a:srgbClr val="FFFFFF"/>
                </a:solidFill>
              </a:rPr>
              <a:t>opbygning</a:t>
            </a:r>
            <a:endParaRPr sz="14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80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299" y="264717"/>
            <a:ext cx="23793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05" dirty="0"/>
              <a:t>Actassi</a:t>
            </a:r>
            <a:r>
              <a:rPr sz="1400" spc="135" dirty="0"/>
              <a:t> </a:t>
            </a:r>
            <a:r>
              <a:rPr sz="1400" dirty="0"/>
              <a:t>fiber</a:t>
            </a:r>
            <a:r>
              <a:rPr sz="1400" spc="140" dirty="0"/>
              <a:t> </a:t>
            </a:r>
            <a:r>
              <a:rPr sz="1400" dirty="0"/>
              <a:t>–</a:t>
            </a:r>
            <a:r>
              <a:rPr sz="1400" spc="140" dirty="0"/>
              <a:t> </a:t>
            </a:r>
            <a:r>
              <a:rPr sz="1400" dirty="0"/>
              <a:t>et</a:t>
            </a:r>
            <a:r>
              <a:rPr sz="1400" spc="140" dirty="0"/>
              <a:t> </a:t>
            </a:r>
            <a:r>
              <a:rPr sz="1400" spc="65" dirty="0"/>
              <a:t>sikkert</a:t>
            </a:r>
            <a:r>
              <a:rPr sz="1400" spc="140" dirty="0"/>
              <a:t> </a:t>
            </a:r>
            <a:r>
              <a:rPr sz="1400" spc="75" dirty="0"/>
              <a:t>valg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311299" y="826179"/>
            <a:ext cx="1717675" cy="4737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Actassi</a:t>
            </a:r>
            <a:r>
              <a:rPr sz="800" spc="1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Fiber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I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fordelings-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backbonenet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kravene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båndbredde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høje,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anvendes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typisk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optiske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fiber.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Datatrafik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påvirkes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potentielle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forskelle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støj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(EMC)–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praktisk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taget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umulig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aflytte.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Actassi </a:t>
            </a:r>
            <a:r>
              <a:rPr sz="700" spc="-20" dirty="0">
                <a:latin typeface="Arial"/>
                <a:cs typeface="Arial"/>
              </a:rPr>
              <a:t>Fiber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kan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du</a:t>
            </a:r>
            <a:r>
              <a:rPr sz="700" spc="-10" dirty="0">
                <a:latin typeface="Arial"/>
                <a:cs typeface="Arial"/>
              </a:rPr>
              <a:t> tilbyde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helt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frem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til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arbejdspladsen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(fiber-to-the-</a:t>
            </a:r>
            <a:r>
              <a:rPr sz="700" dirty="0">
                <a:latin typeface="Arial"/>
                <a:cs typeface="Arial"/>
              </a:rPr>
              <a:t>desk),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komplette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program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også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omfatter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specielle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fiberudtag i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Lauritz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Knudsens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designserier.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Uanset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hvilket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netværk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din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kunde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valgt,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installationen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ligetil.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Skulle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 trods alt opstå </a:t>
            </a:r>
            <a:r>
              <a:rPr sz="700" spc="-10" dirty="0">
                <a:latin typeface="Arial"/>
                <a:cs typeface="Arial"/>
              </a:rPr>
              <a:t>problemer,</a:t>
            </a:r>
            <a:r>
              <a:rPr sz="700" dirty="0">
                <a:latin typeface="Arial"/>
                <a:cs typeface="Arial"/>
              </a:rPr>
              <a:t> er </a:t>
            </a:r>
            <a:r>
              <a:rPr sz="700" spc="-20" dirty="0">
                <a:latin typeface="Arial"/>
                <a:cs typeface="Arial"/>
              </a:rPr>
              <a:t>løs-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ningen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aldrig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længere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borte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nær-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meste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telefon.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Ring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blot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Actassigruppen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Kundeservice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(se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side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123).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Kobberkabler</a:t>
            </a:r>
            <a:r>
              <a:rPr sz="800" spc="25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eller</a:t>
            </a:r>
            <a:r>
              <a:rPr sz="800" spc="25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optisk</a:t>
            </a:r>
            <a:r>
              <a:rPr sz="800" spc="254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fiber?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Fiber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mange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fordele: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Større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båndbred-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de, mindre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følsomhed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 </a:t>
            </a:r>
            <a:r>
              <a:rPr sz="700" spc="-10" dirty="0">
                <a:latin typeface="Arial"/>
                <a:cs typeface="Arial"/>
              </a:rPr>
              <a:t>forstyrrelser,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mindre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tab,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større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sikkerhed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aflytning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mindre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vægt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hører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vigtigste.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væsentligste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ulempe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højere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startom-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kostninger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aktive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del</a:t>
            </a:r>
            <a:r>
              <a:rPr sz="700" spc="-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installationen.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8300"/>
              </a:lnSpc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Et</a:t>
            </a:r>
            <a:r>
              <a:rPr sz="800" spc="8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fibernet</a:t>
            </a:r>
            <a:r>
              <a:rPr sz="800" spc="8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er</a:t>
            </a:r>
            <a:r>
              <a:rPr sz="800" spc="9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fremtidsorienteret</a:t>
            </a:r>
            <a:r>
              <a:rPr sz="800" spc="2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700" dirty="0">
                <a:latin typeface="Arial"/>
                <a:cs typeface="Arial"/>
              </a:rPr>
              <a:t>Båndbredden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allerede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begyndelsen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meget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højere,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ligesom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muligt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-20" dirty="0">
                <a:latin typeface="Arial"/>
                <a:cs typeface="Arial"/>
              </a:rPr>
              <a:t> fore-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tage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omfattende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opgraderinger ved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kun,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udskifte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aktive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komponenter.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forud-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sætter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valgt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OM-</a:t>
            </a:r>
            <a:r>
              <a:rPr sz="700" dirty="0">
                <a:latin typeface="Arial"/>
                <a:cs typeface="Arial"/>
              </a:rPr>
              <a:t>klasse,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understøttes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applikation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man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vælger.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Backbone-</a:t>
            </a:r>
            <a:r>
              <a:rPr sz="800" spc="-25" dirty="0">
                <a:solidFill>
                  <a:srgbClr val="009735"/>
                </a:solidFill>
                <a:latin typeface="Calibri"/>
                <a:cs typeface="Calibri"/>
              </a:rPr>
              <a:t>net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Backbone-nettet</a:t>
            </a:r>
            <a:r>
              <a:rPr sz="700" spc="2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forbinder</a:t>
            </a:r>
            <a:r>
              <a:rPr sz="700" spc="2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27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forskellige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fordelingsnet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(se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side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8).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Af-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hængigt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belastningspotentialet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vælges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47290" y="842740"/>
            <a:ext cx="1717675" cy="434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enten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fiber-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kobberløsning.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I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større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datanet</a:t>
            </a:r>
            <a:r>
              <a:rPr sz="700" spc="2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2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stort</a:t>
            </a:r>
            <a:r>
              <a:rPr sz="700" spc="2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belastningspo-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tentiale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bedre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alternativ.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kan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under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alle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omstændigheder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være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klogt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trække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</a:t>
            </a:r>
            <a:r>
              <a:rPr sz="700" spc="-10" dirty="0">
                <a:latin typeface="Arial"/>
                <a:cs typeface="Arial"/>
              </a:rPr>
              <a:t> parallelt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øvrige instal-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lation.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Det koster </a:t>
            </a:r>
            <a:r>
              <a:rPr sz="700" spc="-10" dirty="0">
                <a:latin typeface="Arial"/>
                <a:cs typeface="Arial"/>
              </a:rPr>
              <a:t>mindre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-20" dirty="0">
                <a:latin typeface="Arial"/>
                <a:cs typeface="Arial"/>
              </a:rPr>
              <a:t> at </a:t>
            </a:r>
            <a:r>
              <a:rPr sz="700" spc="-10" dirty="0">
                <a:latin typeface="Arial"/>
                <a:cs typeface="Arial"/>
              </a:rPr>
              <a:t>gøre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nere,</a:t>
            </a:r>
            <a:r>
              <a:rPr sz="700" dirty="0">
                <a:latin typeface="Arial"/>
                <a:cs typeface="Arial"/>
              </a:rPr>
              <a:t> og </a:t>
            </a:r>
            <a:r>
              <a:rPr sz="700" spc="-10" dirty="0">
                <a:latin typeface="Arial"/>
                <a:cs typeface="Arial"/>
              </a:rPr>
              <a:t>fiberinstallationen</a:t>
            </a:r>
            <a:r>
              <a:rPr sz="700" dirty="0">
                <a:latin typeface="Arial"/>
                <a:cs typeface="Arial"/>
              </a:rPr>
              <a:t> kan </a:t>
            </a:r>
            <a:r>
              <a:rPr sz="700" spc="-10" dirty="0">
                <a:latin typeface="Arial"/>
                <a:cs typeface="Arial"/>
              </a:rPr>
              <a:t>tilsluttes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når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behøves.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Backbone-nettet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19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også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forskellige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(se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side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8)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inden for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samme område. Det kan </a:t>
            </a:r>
            <a:r>
              <a:rPr sz="700" spc="-20" dirty="0">
                <a:latin typeface="Arial"/>
                <a:cs typeface="Arial"/>
              </a:rPr>
              <a:t>være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skole,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sygehus,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beboelsesområde,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erhvervsejendom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gruppe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dre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bygninger,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ligger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relativt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tæt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ved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hinanden.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Backbone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-net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datakommuni-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kation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mellem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bygninger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bør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bygges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af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for,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kunne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klare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dagens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fremti-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dens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belastninger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fleksibilitetskrav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samt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hensyn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 </a:t>
            </a:r>
            <a:r>
              <a:rPr sz="700" spc="-10" dirty="0">
                <a:latin typeface="Arial"/>
                <a:cs typeface="Arial"/>
              </a:rPr>
              <a:t>eventuelle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potentielle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forskelle.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Telebackbone-</a:t>
            </a:r>
            <a:r>
              <a:rPr sz="700" spc="-20" dirty="0">
                <a:latin typeface="Arial"/>
                <a:cs typeface="Arial"/>
              </a:rPr>
              <a:t>nettet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er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som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regel altid </a:t>
            </a:r>
            <a:r>
              <a:rPr sz="700" spc="-20" dirty="0">
                <a:latin typeface="Arial"/>
                <a:cs typeface="Arial"/>
              </a:rPr>
              <a:t>kob-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PDS</a:t>
            </a:r>
            <a:r>
              <a:rPr sz="700" spc="-10" dirty="0">
                <a:latin typeface="Arial"/>
                <a:cs typeface="Arial"/>
              </a:rPr>
              <a:t> kabel.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Fiber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Backbone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maks.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2.000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m.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(100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Mbit)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på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multimode.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Backbone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maks.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80.000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m.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(10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Gbit)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singlemode.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Link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EN50173-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1:2002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angiver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tre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forskellige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klasser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Fiberlink:</a:t>
            </a:r>
            <a:endParaRPr sz="700">
              <a:latin typeface="Arial"/>
              <a:cs typeface="Arial"/>
            </a:endParaRPr>
          </a:p>
          <a:p>
            <a:pPr marL="120650" indent="-108585" algn="just">
              <a:lnSpc>
                <a:spcPct val="100000"/>
              </a:lnSpc>
              <a:spcBef>
                <a:spcPts val="105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5" dirty="0">
                <a:latin typeface="Arial"/>
                <a:cs typeface="Arial"/>
              </a:rPr>
              <a:t>OF-</a:t>
            </a:r>
            <a:r>
              <a:rPr sz="700" dirty="0">
                <a:latin typeface="Arial"/>
                <a:cs typeface="Arial"/>
              </a:rPr>
              <a:t>300</a:t>
            </a:r>
            <a:r>
              <a:rPr sz="700" spc="-20" dirty="0">
                <a:latin typeface="Arial"/>
                <a:cs typeface="Arial"/>
              </a:rPr>
              <a:t> (maks. </a:t>
            </a:r>
            <a:r>
              <a:rPr sz="700" dirty="0">
                <a:latin typeface="Arial"/>
                <a:cs typeface="Arial"/>
              </a:rPr>
              <a:t>længde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300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m.)</a:t>
            </a:r>
            <a:endParaRPr sz="700">
              <a:latin typeface="Arial"/>
              <a:cs typeface="Arial"/>
            </a:endParaRPr>
          </a:p>
          <a:p>
            <a:pPr marL="120650" indent="-108585" algn="just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5" dirty="0">
                <a:latin typeface="Arial"/>
                <a:cs typeface="Arial"/>
              </a:rPr>
              <a:t>OF-</a:t>
            </a:r>
            <a:r>
              <a:rPr sz="700" dirty="0">
                <a:latin typeface="Arial"/>
                <a:cs typeface="Arial"/>
              </a:rPr>
              <a:t>500</a:t>
            </a:r>
            <a:r>
              <a:rPr sz="700" spc="-20" dirty="0">
                <a:latin typeface="Arial"/>
                <a:cs typeface="Arial"/>
              </a:rPr>
              <a:t> (maks. </a:t>
            </a:r>
            <a:r>
              <a:rPr sz="700" dirty="0">
                <a:latin typeface="Arial"/>
                <a:cs typeface="Arial"/>
              </a:rPr>
              <a:t>længde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500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m.)</a:t>
            </a:r>
            <a:endParaRPr sz="700">
              <a:latin typeface="Arial"/>
              <a:cs typeface="Arial"/>
            </a:endParaRPr>
          </a:p>
          <a:p>
            <a:pPr marL="120650" indent="-108585" algn="just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30" dirty="0">
                <a:latin typeface="Arial"/>
                <a:cs typeface="Arial"/>
              </a:rPr>
              <a:t>OF-</a:t>
            </a:r>
            <a:r>
              <a:rPr sz="700" dirty="0">
                <a:latin typeface="Arial"/>
                <a:cs typeface="Arial"/>
              </a:rPr>
              <a:t>2000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(maks.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længde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2.000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m.).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I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Annex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E,</a:t>
            </a:r>
            <a:r>
              <a:rPr sz="700" dirty="0">
                <a:latin typeface="Arial"/>
                <a:cs typeface="Arial"/>
              </a:rPr>
              <a:t> tabel </a:t>
            </a:r>
            <a:r>
              <a:rPr sz="700" spc="-20" dirty="0">
                <a:latin typeface="Arial"/>
                <a:cs typeface="Arial"/>
              </a:rPr>
              <a:t>E3</a:t>
            </a:r>
            <a:r>
              <a:rPr sz="700" dirty="0">
                <a:latin typeface="Arial"/>
                <a:cs typeface="Arial"/>
              </a:rPr>
              <a:t> i </a:t>
            </a:r>
            <a:r>
              <a:rPr sz="700" spc="-20" dirty="0">
                <a:latin typeface="Arial"/>
                <a:cs typeface="Arial"/>
              </a:rPr>
              <a:t>ovennævnte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standard,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findes de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applikationer,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anbefales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respektive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fiberkanaler.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81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299" y="264717"/>
            <a:ext cx="183133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85" dirty="0"/>
              <a:t>Valg</a:t>
            </a:r>
            <a:r>
              <a:rPr sz="1400" spc="80" dirty="0"/>
              <a:t> </a:t>
            </a:r>
            <a:r>
              <a:rPr sz="1400" spc="50" dirty="0"/>
              <a:t>af</a:t>
            </a:r>
            <a:r>
              <a:rPr sz="1400" spc="229" dirty="0"/>
              <a:t> </a:t>
            </a:r>
            <a:r>
              <a:rPr sz="1400" spc="55" dirty="0"/>
              <a:t>fiberkabeltype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383299" y="1366944"/>
            <a:ext cx="4743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Loose</a:t>
            </a:r>
            <a:r>
              <a:rPr sz="700" spc="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494C53"/>
                </a:solidFill>
                <a:latin typeface="Arial"/>
                <a:cs typeface="Arial"/>
              </a:rPr>
              <a:t>tube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3299" y="2479261"/>
            <a:ext cx="5854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Tight</a:t>
            </a:r>
            <a:r>
              <a:rPr sz="700" spc="2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buffered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25535" y="1557824"/>
            <a:ext cx="1559560" cy="805815"/>
            <a:chOff x="425535" y="1557824"/>
            <a:chExt cx="1559560" cy="80581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2536" y="1560995"/>
              <a:ext cx="1210259" cy="80263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01935" y="2149030"/>
              <a:ext cx="255904" cy="117475"/>
            </a:xfrm>
            <a:custGeom>
              <a:avLst/>
              <a:gdLst/>
              <a:ahLst/>
              <a:cxnLst/>
              <a:rect l="l" t="t" r="r" b="b"/>
              <a:pathLst>
                <a:path w="255904" h="117475">
                  <a:moveTo>
                    <a:pt x="0" y="0"/>
                  </a:moveTo>
                  <a:lnTo>
                    <a:pt x="255625" y="116865"/>
                  </a:lnTo>
                </a:path>
              </a:pathLst>
            </a:custGeom>
            <a:ln w="3175">
              <a:solidFill>
                <a:srgbClr val="0094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00236" y="1662388"/>
              <a:ext cx="255904" cy="117475"/>
            </a:xfrm>
            <a:custGeom>
              <a:avLst/>
              <a:gdLst/>
              <a:ahLst/>
              <a:cxnLst/>
              <a:rect l="l" t="t" r="r" b="b"/>
              <a:pathLst>
                <a:path w="255905" h="117475">
                  <a:moveTo>
                    <a:pt x="0" y="0"/>
                  </a:moveTo>
                  <a:lnTo>
                    <a:pt x="255625" y="116865"/>
                  </a:lnTo>
                </a:path>
              </a:pathLst>
            </a:custGeom>
            <a:ln w="3175">
              <a:solidFill>
                <a:srgbClr val="0094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23067" y="1574496"/>
              <a:ext cx="105410" cy="186690"/>
            </a:xfrm>
            <a:custGeom>
              <a:avLst/>
              <a:gdLst/>
              <a:ahLst/>
              <a:cxnLst/>
              <a:rect l="l" t="t" r="r" b="b"/>
              <a:pathLst>
                <a:path w="105409" h="186689">
                  <a:moveTo>
                    <a:pt x="0" y="0"/>
                  </a:moveTo>
                  <a:lnTo>
                    <a:pt x="105130" y="186563"/>
                  </a:lnTo>
                </a:path>
              </a:pathLst>
            </a:custGeom>
            <a:ln w="3175">
              <a:solidFill>
                <a:srgbClr val="0094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55357" y="1559411"/>
              <a:ext cx="227965" cy="59690"/>
            </a:xfrm>
            <a:custGeom>
              <a:avLst/>
              <a:gdLst/>
              <a:ahLst/>
              <a:cxnLst/>
              <a:rect l="l" t="t" r="r" b="b"/>
              <a:pathLst>
                <a:path w="227964" h="59690">
                  <a:moveTo>
                    <a:pt x="227876" y="0"/>
                  </a:moveTo>
                  <a:lnTo>
                    <a:pt x="0" y="59283"/>
                  </a:lnTo>
                </a:path>
              </a:pathLst>
            </a:custGeom>
            <a:ln w="3175">
              <a:solidFill>
                <a:srgbClr val="0094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52936" y="1723030"/>
              <a:ext cx="255904" cy="117475"/>
            </a:xfrm>
            <a:custGeom>
              <a:avLst/>
              <a:gdLst/>
              <a:ahLst/>
              <a:cxnLst/>
              <a:rect l="l" t="t" r="r" b="b"/>
              <a:pathLst>
                <a:path w="255905" h="117475">
                  <a:moveTo>
                    <a:pt x="0" y="0"/>
                  </a:moveTo>
                  <a:lnTo>
                    <a:pt x="255625" y="116865"/>
                  </a:lnTo>
                </a:path>
              </a:pathLst>
            </a:custGeom>
            <a:ln w="3175">
              <a:solidFill>
                <a:srgbClr val="0094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86707" y="2075413"/>
              <a:ext cx="282575" cy="33020"/>
            </a:xfrm>
            <a:custGeom>
              <a:avLst/>
              <a:gdLst/>
              <a:ahLst/>
              <a:cxnLst/>
              <a:rect l="l" t="t" r="r" b="b"/>
              <a:pathLst>
                <a:path w="282575" h="33019">
                  <a:moveTo>
                    <a:pt x="0" y="0"/>
                  </a:moveTo>
                  <a:lnTo>
                    <a:pt x="282003" y="32397"/>
                  </a:lnTo>
                </a:path>
              </a:pathLst>
            </a:custGeom>
            <a:ln w="3175">
              <a:solidFill>
                <a:srgbClr val="0094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535" y="2073836"/>
              <a:ext cx="114681" cy="114680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589358" y="2605470"/>
            <a:ext cx="1419860" cy="800100"/>
            <a:chOff x="589358" y="2605470"/>
            <a:chExt cx="1419860" cy="80010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475" y="2653728"/>
              <a:ext cx="1126032" cy="75183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90946" y="3131563"/>
              <a:ext cx="255904" cy="117475"/>
            </a:xfrm>
            <a:custGeom>
              <a:avLst/>
              <a:gdLst/>
              <a:ahLst/>
              <a:cxnLst/>
              <a:rect l="l" t="t" r="r" b="b"/>
              <a:pathLst>
                <a:path w="255905" h="117475">
                  <a:moveTo>
                    <a:pt x="0" y="0"/>
                  </a:moveTo>
                  <a:lnTo>
                    <a:pt x="255625" y="116865"/>
                  </a:lnTo>
                </a:path>
              </a:pathLst>
            </a:custGeom>
            <a:ln w="3175">
              <a:solidFill>
                <a:srgbClr val="0094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693677" y="2670878"/>
              <a:ext cx="227965" cy="59690"/>
            </a:xfrm>
            <a:custGeom>
              <a:avLst/>
              <a:gdLst/>
              <a:ahLst/>
              <a:cxnLst/>
              <a:rect l="l" t="t" r="r" b="b"/>
              <a:pathLst>
                <a:path w="227964" h="59689">
                  <a:moveTo>
                    <a:pt x="227876" y="0"/>
                  </a:moveTo>
                  <a:lnTo>
                    <a:pt x="0" y="59283"/>
                  </a:lnTo>
                </a:path>
              </a:pathLst>
            </a:custGeom>
            <a:ln w="3175">
              <a:solidFill>
                <a:srgbClr val="0094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87995" y="2890560"/>
              <a:ext cx="282575" cy="33020"/>
            </a:xfrm>
            <a:custGeom>
              <a:avLst/>
              <a:gdLst/>
              <a:ahLst/>
              <a:cxnLst/>
              <a:rect l="l" t="t" r="r" b="b"/>
              <a:pathLst>
                <a:path w="282575" h="33019">
                  <a:moveTo>
                    <a:pt x="0" y="0"/>
                  </a:moveTo>
                  <a:lnTo>
                    <a:pt x="282003" y="32397"/>
                  </a:lnTo>
                </a:path>
              </a:pathLst>
            </a:custGeom>
            <a:ln w="3175">
              <a:solidFill>
                <a:srgbClr val="0094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4226" y="2605470"/>
              <a:ext cx="114680" cy="114680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920991" y="2601973"/>
            <a:ext cx="6159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4545" y="3056369"/>
            <a:ext cx="114681" cy="114681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534283" y="3052874"/>
            <a:ext cx="6159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5273" y="2070341"/>
            <a:ext cx="6159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984708" y="1584755"/>
            <a:ext cx="254000" cy="172085"/>
            <a:chOff x="984708" y="1584755"/>
            <a:chExt cx="254000" cy="172085"/>
          </a:xfrm>
        </p:grpSpPr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4708" y="1642096"/>
              <a:ext cx="114681" cy="11468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3410" y="1584755"/>
              <a:ext cx="114681" cy="114680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011473" y="1581260"/>
            <a:ext cx="200025" cy="159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1130">
              <a:lnSpc>
                <a:spcPts val="525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500">
              <a:latin typeface="Calibri"/>
              <a:cs typeface="Calibri"/>
            </a:endParaRPr>
          </a:p>
          <a:p>
            <a:pPr marL="12700">
              <a:lnSpc>
                <a:spcPts val="525"/>
              </a:lnSpc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019" y="2661220"/>
            <a:ext cx="114681" cy="11468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1053784" y="2657724"/>
            <a:ext cx="6159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31" name="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41845" y="1494002"/>
            <a:ext cx="114681" cy="11468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1368610" y="1490507"/>
            <a:ext cx="6159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33" name="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55905" y="1494002"/>
            <a:ext cx="114680" cy="114680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1982672" y="1490507"/>
            <a:ext cx="6159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35" name="object 3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68888" y="2057946"/>
            <a:ext cx="114681" cy="114680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1495653" y="2054449"/>
            <a:ext cx="6159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37" name="object 3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50508" y="3072788"/>
            <a:ext cx="114681" cy="114681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1477274" y="3069293"/>
            <a:ext cx="6159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50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093660" y="2740567"/>
            <a:ext cx="771525" cy="384175"/>
            <a:chOff x="1093660" y="2740567"/>
            <a:chExt cx="771525" cy="384175"/>
          </a:xfrm>
        </p:grpSpPr>
        <p:sp>
          <p:nvSpPr>
            <p:cNvPr id="40" name="object 40"/>
            <p:cNvSpPr/>
            <p:nvPr/>
          </p:nvSpPr>
          <p:spPr>
            <a:xfrm>
              <a:off x="1095247" y="2742154"/>
              <a:ext cx="255904" cy="117475"/>
            </a:xfrm>
            <a:custGeom>
              <a:avLst/>
              <a:gdLst/>
              <a:ahLst/>
              <a:cxnLst/>
              <a:rect l="l" t="t" r="r" b="b"/>
              <a:pathLst>
                <a:path w="255905" h="117475">
                  <a:moveTo>
                    <a:pt x="0" y="0"/>
                  </a:moveTo>
                  <a:lnTo>
                    <a:pt x="255625" y="116865"/>
                  </a:lnTo>
                </a:path>
              </a:pathLst>
            </a:custGeom>
            <a:ln w="3175">
              <a:solidFill>
                <a:srgbClr val="0094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68327" y="3090256"/>
              <a:ext cx="282575" cy="33020"/>
            </a:xfrm>
            <a:custGeom>
              <a:avLst/>
              <a:gdLst/>
              <a:ahLst/>
              <a:cxnLst/>
              <a:rect l="l" t="t" r="r" b="b"/>
              <a:pathLst>
                <a:path w="282575" h="33019">
                  <a:moveTo>
                    <a:pt x="0" y="0"/>
                  </a:moveTo>
                  <a:lnTo>
                    <a:pt x="282003" y="32397"/>
                  </a:lnTo>
                </a:path>
              </a:pathLst>
            </a:custGeom>
            <a:ln w="3175">
              <a:solidFill>
                <a:srgbClr val="0094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0471" y="2878460"/>
              <a:ext cx="114680" cy="114681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1777236" y="2874965"/>
            <a:ext cx="6159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63322" y="3513894"/>
            <a:ext cx="1082675" cy="280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Kabelkappen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Øger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trækstyrken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kablet.</a:t>
            </a:r>
            <a:endParaRPr sz="7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63322" y="3894920"/>
            <a:ext cx="1355090" cy="40703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Robusthed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</a:pPr>
            <a:r>
              <a:rPr sz="700" spc="-20" dirty="0">
                <a:latin typeface="Arial"/>
                <a:cs typeface="Arial"/>
              </a:rPr>
              <a:t>Høj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trækkraft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10" dirty="0">
                <a:latin typeface="Arial"/>
                <a:cs typeface="Arial"/>
              </a:rPr>
              <a:t> stød </a:t>
            </a:r>
            <a:r>
              <a:rPr sz="700" dirty="0">
                <a:latin typeface="Arial"/>
                <a:cs typeface="Arial"/>
              </a:rPr>
              <a:t>modstand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af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kablet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under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installation.</a:t>
            </a:r>
            <a:endParaRPr sz="7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63322" y="4402983"/>
            <a:ext cx="1467485" cy="280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spc="-20" dirty="0">
                <a:solidFill>
                  <a:srgbClr val="494C53"/>
                </a:solidFill>
                <a:latin typeface="Arial"/>
                <a:cs typeface="Arial"/>
              </a:rPr>
              <a:t>UV-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resistens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Bestandighed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UV-</a:t>
            </a:r>
            <a:r>
              <a:rPr sz="700" spc="-10" dirty="0">
                <a:latin typeface="Arial"/>
                <a:cs typeface="Arial"/>
              </a:rPr>
              <a:t>nedbrydning.</a:t>
            </a:r>
            <a:endParaRPr sz="7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63322" y="4784097"/>
            <a:ext cx="1480185" cy="534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Farver</a:t>
            </a:r>
            <a:endParaRPr sz="700">
              <a:latin typeface="Arial"/>
              <a:cs typeface="Arial"/>
            </a:endParaRPr>
          </a:p>
          <a:p>
            <a:pPr marL="12700" marR="164465">
              <a:lnSpc>
                <a:spcPct val="119100"/>
              </a:lnSpc>
            </a:pPr>
            <a:r>
              <a:rPr sz="700" spc="-20" dirty="0">
                <a:latin typeface="Arial"/>
                <a:cs typeface="Arial"/>
              </a:rPr>
              <a:t>Forskellige</a:t>
            </a:r>
            <a:r>
              <a:rPr sz="700" spc="-10" dirty="0">
                <a:latin typeface="Arial"/>
                <a:cs typeface="Arial"/>
              </a:rPr>
              <a:t> farver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 at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identificere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strategiske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og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forebygge </a:t>
            </a:r>
            <a:r>
              <a:rPr sz="700" spc="-10" dirty="0">
                <a:latin typeface="Arial"/>
                <a:cs typeface="Arial"/>
              </a:rPr>
              <a:t>fejlagtigt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klipning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kablet.</a:t>
            </a:r>
            <a:endParaRPr sz="7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63322" y="5419199"/>
            <a:ext cx="1329055" cy="40703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spc="-20" dirty="0">
                <a:solidFill>
                  <a:srgbClr val="494C53"/>
                </a:solidFill>
                <a:latin typeface="Arial"/>
                <a:cs typeface="Arial"/>
              </a:rPr>
              <a:t>Vandblokerende</a:t>
            </a:r>
            <a:r>
              <a:rPr sz="700" spc="2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elementer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Øger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trækstyrken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kablet.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Fungerer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som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gnaverbeskyttelse.</a:t>
            </a:r>
            <a:endParaRPr sz="700">
              <a:latin typeface="Arial"/>
              <a:cs typeface="Arial"/>
            </a:endParaRPr>
          </a:p>
        </p:txBody>
      </p:sp>
      <p:pic>
        <p:nvPicPr>
          <p:cNvPr id="49" name="object 4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495" y="3544462"/>
            <a:ext cx="114681" cy="114681"/>
          </a:xfrm>
          <a:prstGeom prst="rect">
            <a:avLst/>
          </a:prstGeom>
        </p:spPr>
      </p:pic>
      <p:sp>
        <p:nvSpPr>
          <p:cNvPr id="50" name="object 50"/>
          <p:cNvSpPr txBox="1"/>
          <p:nvPr/>
        </p:nvSpPr>
        <p:spPr>
          <a:xfrm>
            <a:off x="423260" y="3547065"/>
            <a:ext cx="6159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51" name="object 5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65" y="5449122"/>
            <a:ext cx="114681" cy="114681"/>
          </a:xfrm>
          <a:prstGeom prst="rect">
            <a:avLst/>
          </a:prstGeom>
        </p:spPr>
      </p:pic>
      <p:sp>
        <p:nvSpPr>
          <p:cNvPr id="52" name="object 52"/>
          <p:cNvSpPr txBox="1"/>
          <p:nvPr/>
        </p:nvSpPr>
        <p:spPr>
          <a:xfrm>
            <a:off x="423030" y="5451725"/>
            <a:ext cx="6159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399322" y="3513894"/>
            <a:ext cx="1329055" cy="40703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spc="-20" dirty="0">
                <a:solidFill>
                  <a:srgbClr val="494C53"/>
                </a:solidFill>
                <a:latin typeface="Arial"/>
                <a:cs typeface="Arial"/>
              </a:rPr>
              <a:t>100%</a:t>
            </a:r>
            <a:r>
              <a:rPr sz="700" spc="-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glasgarn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Øger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trækstyrken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kablet.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Fungerer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som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gnaverbeskyttelse.</a:t>
            </a:r>
            <a:endParaRPr sz="7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399322" y="4042316"/>
            <a:ext cx="8604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0" dirty="0">
                <a:solidFill>
                  <a:srgbClr val="494C53"/>
                </a:solidFill>
                <a:latin typeface="Arial"/>
                <a:cs typeface="Arial"/>
              </a:rPr>
              <a:t>Loose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494C53"/>
                </a:solidFill>
                <a:latin typeface="Arial"/>
                <a:cs typeface="Arial"/>
              </a:rPr>
              <a:t>tube</a:t>
            </a:r>
            <a:r>
              <a:rPr sz="700" spc="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elementer</a:t>
            </a:r>
            <a:endParaRPr sz="7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399322" y="4275945"/>
            <a:ext cx="1388745" cy="40703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spc="-25" dirty="0">
                <a:solidFill>
                  <a:srgbClr val="494C53"/>
                </a:solidFill>
                <a:latin typeface="Arial"/>
                <a:cs typeface="Arial"/>
              </a:rPr>
              <a:t>Gel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</a:pPr>
            <a:r>
              <a:rPr sz="700" spc="-10" dirty="0">
                <a:latin typeface="Arial"/>
                <a:cs typeface="Arial"/>
              </a:rPr>
              <a:t>Giver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 </a:t>
            </a:r>
            <a:r>
              <a:rPr sz="700" dirty="0">
                <a:latin typeface="Arial"/>
                <a:cs typeface="Arial"/>
              </a:rPr>
              <a:t>beskyttende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barriere </a:t>
            </a:r>
            <a:r>
              <a:rPr sz="700" spc="-25" dirty="0">
                <a:latin typeface="Arial"/>
                <a:cs typeface="Arial"/>
              </a:rPr>
              <a:t>mod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evt.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vandindtrængning.</a:t>
            </a:r>
            <a:endParaRPr sz="7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399322" y="4804367"/>
            <a:ext cx="10668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0" dirty="0">
                <a:solidFill>
                  <a:srgbClr val="494C53"/>
                </a:solidFill>
                <a:latin typeface="Arial"/>
                <a:cs typeface="Arial"/>
              </a:rPr>
              <a:t>Loose</a:t>
            </a:r>
            <a:r>
              <a:rPr sz="700" spc="-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494C53"/>
                </a:solidFill>
                <a:latin typeface="Arial"/>
                <a:cs typeface="Arial"/>
              </a:rPr>
              <a:t>tube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 250</a:t>
            </a:r>
            <a:r>
              <a:rPr sz="700" spc="-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494C53"/>
                </a:solidFill>
                <a:latin typeface="Arial"/>
                <a:cs typeface="Arial"/>
              </a:rPr>
              <a:t>µm</a:t>
            </a:r>
            <a:r>
              <a:rPr sz="700" spc="-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coating</a:t>
            </a:r>
            <a:endParaRPr sz="7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399322" y="5058354"/>
            <a:ext cx="107759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Tight</a:t>
            </a:r>
            <a:r>
              <a:rPr sz="700" spc="-20" dirty="0">
                <a:solidFill>
                  <a:srgbClr val="494C53"/>
                </a:solidFill>
                <a:latin typeface="Arial"/>
                <a:cs typeface="Arial"/>
              </a:rPr>
              <a:t> buffer</a:t>
            </a:r>
            <a:r>
              <a:rPr sz="700" spc="-2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900</a:t>
            </a:r>
            <a:r>
              <a:rPr sz="700" spc="-20" dirty="0">
                <a:solidFill>
                  <a:srgbClr val="494C53"/>
                </a:solidFill>
                <a:latin typeface="Arial"/>
                <a:cs typeface="Arial"/>
              </a:rPr>
              <a:t> µm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coating</a:t>
            </a:r>
            <a:endParaRPr sz="7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399322" y="5291983"/>
            <a:ext cx="1235710" cy="534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spc="-20" dirty="0">
                <a:solidFill>
                  <a:srgbClr val="494C53"/>
                </a:solidFill>
                <a:latin typeface="Arial"/>
                <a:cs typeface="Arial"/>
              </a:rPr>
              <a:t>Mindsket</a:t>
            </a:r>
            <a:r>
              <a:rPr sz="700" spc="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bøjningsradius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spc="-10" dirty="0">
                <a:latin typeface="Arial"/>
                <a:cs typeface="Arial"/>
              </a:rPr>
              <a:t>Reduceret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bøjningsradius: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19100"/>
              </a:lnSpc>
            </a:pPr>
            <a:r>
              <a:rPr sz="700" spc="-20" dirty="0">
                <a:latin typeface="Arial"/>
                <a:cs typeface="Arial"/>
              </a:rPr>
              <a:t>10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x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diameter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Tightbuffer</a:t>
            </a:r>
            <a:r>
              <a:rPr sz="700" spc="-25" dirty="0">
                <a:latin typeface="Arial"/>
                <a:cs typeface="Arial"/>
              </a:rPr>
              <a:t> og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60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mm.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Loosetube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kabler.</a:t>
            </a:r>
            <a:endParaRPr sz="700">
              <a:latin typeface="Arial"/>
              <a:cs typeface="Arial"/>
            </a:endParaRPr>
          </a:p>
        </p:txBody>
      </p:sp>
      <p:pic>
        <p:nvPicPr>
          <p:cNvPr id="59" name="object 5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2494" y="3544462"/>
            <a:ext cx="114680" cy="114681"/>
          </a:xfrm>
          <a:prstGeom prst="rect">
            <a:avLst/>
          </a:prstGeom>
        </p:spPr>
      </p:pic>
      <p:sp>
        <p:nvSpPr>
          <p:cNvPr id="60" name="object 60"/>
          <p:cNvSpPr txBox="1"/>
          <p:nvPr/>
        </p:nvSpPr>
        <p:spPr>
          <a:xfrm>
            <a:off x="2259260" y="3547065"/>
            <a:ext cx="6159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61" name="object 6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2494" y="4055662"/>
            <a:ext cx="114680" cy="114681"/>
          </a:xfrm>
          <a:prstGeom prst="rect">
            <a:avLst/>
          </a:prstGeom>
        </p:spPr>
      </p:pic>
      <p:sp>
        <p:nvSpPr>
          <p:cNvPr id="62" name="object 62"/>
          <p:cNvSpPr txBox="1"/>
          <p:nvPr/>
        </p:nvSpPr>
        <p:spPr>
          <a:xfrm>
            <a:off x="2259260" y="4058266"/>
            <a:ext cx="6159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500">
              <a:latin typeface="Calibri"/>
              <a:cs typeface="Calibri"/>
            </a:endParaRPr>
          </a:p>
        </p:txBody>
      </p:sp>
      <p:graphicFrame>
        <p:nvGraphicFramePr>
          <p:cNvPr id="63" name="object 63"/>
          <p:cNvGraphicFramePr>
            <a:graphicFrameLocks noGrp="1"/>
          </p:cNvGraphicFramePr>
          <p:nvPr/>
        </p:nvGraphicFramePr>
        <p:xfrm>
          <a:off x="2231999" y="1684250"/>
          <a:ext cx="1691638" cy="1272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045">
                <a:tc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Blå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solidFill>
                      <a:srgbClr val="363E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045">
                <a:tc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Orange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solidFill>
                      <a:srgbClr val="EA5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045">
                <a:tc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Grøn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solidFill>
                      <a:srgbClr val="557F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045">
                <a:tc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Brun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solidFill>
                      <a:srgbClr val="5820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045">
                <a:tc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Grå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solidFill>
                      <a:srgbClr val="9C9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045">
                <a:tc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Hvid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6045">
                <a:tc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7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Rød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solidFill>
                      <a:srgbClr val="AD09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6045">
                <a:tc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Sort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solidFill>
                      <a:srgbClr val="3024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6045">
                <a:tc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9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Gul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solidFill>
                      <a:srgbClr val="FFE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6045">
                <a:tc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Violet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solidFill>
                      <a:srgbClr val="C291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6045">
                <a:tc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Lyserød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solidFill>
                      <a:srgbClr val="EDB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6045">
                <a:tc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ts val="700"/>
                        </a:lnSpc>
                        <a:spcBef>
                          <a:spcPts val="3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Aqua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5A8F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4" name="object 64"/>
          <p:cNvSpPr txBox="1"/>
          <p:nvPr/>
        </p:nvSpPr>
        <p:spPr>
          <a:xfrm>
            <a:off x="2219299" y="1346586"/>
            <a:ext cx="1676400" cy="280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spc="-20" dirty="0">
                <a:solidFill>
                  <a:srgbClr val="494C53"/>
                </a:solidFill>
                <a:latin typeface="Arial"/>
                <a:cs typeface="Arial"/>
              </a:rPr>
              <a:t>Farvekodning</a:t>
            </a:r>
            <a:r>
              <a:rPr sz="70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af</a:t>
            </a:r>
            <a:r>
              <a:rPr sz="700" spc="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fiber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spc="-10" dirty="0">
                <a:latin typeface="Arial"/>
                <a:cs typeface="Arial"/>
              </a:rPr>
              <a:t>Fiberne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1-</a:t>
            </a:r>
            <a:r>
              <a:rPr sz="700" spc="-35" dirty="0">
                <a:latin typeface="Arial"/>
                <a:cs typeface="Arial"/>
              </a:rPr>
              <a:t>12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henhold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følgende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farver</a:t>
            </a:r>
            <a:endParaRPr sz="7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219299" y="2998792"/>
            <a:ext cx="1313180" cy="280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dirty="0">
                <a:latin typeface="Arial"/>
                <a:cs typeface="Arial"/>
              </a:rPr>
              <a:t>Fiberne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13-</a:t>
            </a:r>
            <a:r>
              <a:rPr sz="700" dirty="0">
                <a:latin typeface="Arial"/>
                <a:cs typeface="Arial"/>
              </a:rPr>
              <a:t>24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ovenstående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spc="50" dirty="0">
                <a:latin typeface="Arial"/>
                <a:cs typeface="Arial"/>
              </a:rPr>
              <a:t>+ </a:t>
            </a:r>
            <a:r>
              <a:rPr sz="700" dirty="0">
                <a:latin typeface="Arial"/>
                <a:cs typeface="Arial"/>
              </a:rPr>
              <a:t>transparent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farve</a:t>
            </a:r>
            <a:endParaRPr sz="7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85470" y="842701"/>
            <a:ext cx="3033395" cy="28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Der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findes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hovedregel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to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typer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fiberkabler: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Tightbuffer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Loosetube.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Nedenfor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vist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opbygningen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to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typer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kabel.</a:t>
            </a:r>
            <a:endParaRPr sz="700">
              <a:latin typeface="Arial"/>
              <a:cs typeface="Arial"/>
            </a:endParaRPr>
          </a:p>
        </p:txBody>
      </p:sp>
      <p:pic>
        <p:nvPicPr>
          <p:cNvPr id="67" name="object 6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32494" y="4307662"/>
            <a:ext cx="114680" cy="114681"/>
          </a:xfrm>
          <a:prstGeom prst="rect">
            <a:avLst/>
          </a:prstGeom>
        </p:spPr>
      </p:pic>
      <p:sp>
        <p:nvSpPr>
          <p:cNvPr id="68" name="object 68"/>
          <p:cNvSpPr txBox="1"/>
          <p:nvPr/>
        </p:nvSpPr>
        <p:spPr>
          <a:xfrm>
            <a:off x="2259260" y="4310265"/>
            <a:ext cx="6159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69" name="object 6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2494" y="4811663"/>
            <a:ext cx="114680" cy="114681"/>
          </a:xfrm>
          <a:prstGeom prst="rect">
            <a:avLst/>
          </a:prstGeom>
        </p:spPr>
      </p:pic>
      <p:sp>
        <p:nvSpPr>
          <p:cNvPr id="70" name="object 70"/>
          <p:cNvSpPr txBox="1"/>
          <p:nvPr/>
        </p:nvSpPr>
        <p:spPr>
          <a:xfrm>
            <a:off x="2259260" y="4814265"/>
            <a:ext cx="6159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71" name="object 7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2494" y="5063663"/>
            <a:ext cx="114680" cy="114681"/>
          </a:xfrm>
          <a:prstGeom prst="rect">
            <a:avLst/>
          </a:prstGeom>
        </p:spPr>
      </p:pic>
      <p:sp>
        <p:nvSpPr>
          <p:cNvPr id="72" name="object 72"/>
          <p:cNvSpPr txBox="1"/>
          <p:nvPr/>
        </p:nvSpPr>
        <p:spPr>
          <a:xfrm>
            <a:off x="2259260" y="5066265"/>
            <a:ext cx="6159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73" name="object 7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32494" y="5317462"/>
            <a:ext cx="114680" cy="114681"/>
          </a:xfrm>
          <a:prstGeom prst="rect">
            <a:avLst/>
          </a:prstGeom>
        </p:spPr>
      </p:pic>
      <p:sp>
        <p:nvSpPr>
          <p:cNvPr id="74" name="object 74"/>
          <p:cNvSpPr txBox="1"/>
          <p:nvPr/>
        </p:nvSpPr>
        <p:spPr>
          <a:xfrm>
            <a:off x="2259260" y="5320065"/>
            <a:ext cx="61594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2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82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1299" y="826862"/>
            <a:ext cx="1694180" cy="2070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OM</a:t>
            </a:r>
            <a:r>
              <a:rPr sz="800" spc="11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klassificering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00" i="1" dirty="0">
                <a:solidFill>
                  <a:srgbClr val="494C53"/>
                </a:solidFill>
                <a:latin typeface="Arial"/>
                <a:cs typeface="Arial"/>
              </a:rPr>
              <a:t>Multimode</a:t>
            </a:r>
            <a:r>
              <a:rPr sz="700" i="1" spc="15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i="1" dirty="0">
                <a:solidFill>
                  <a:srgbClr val="494C53"/>
                </a:solidFill>
                <a:latin typeface="Arial"/>
                <a:cs typeface="Arial"/>
              </a:rPr>
              <a:t>(OM1,</a:t>
            </a:r>
            <a:r>
              <a:rPr sz="700" i="1" spc="2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i="1" dirty="0">
                <a:solidFill>
                  <a:srgbClr val="494C53"/>
                </a:solidFill>
                <a:latin typeface="Arial"/>
                <a:cs typeface="Arial"/>
              </a:rPr>
              <a:t>OM2,</a:t>
            </a:r>
            <a:r>
              <a:rPr sz="700" i="1" spc="2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i="1" dirty="0">
                <a:solidFill>
                  <a:srgbClr val="494C53"/>
                </a:solidFill>
                <a:latin typeface="Arial"/>
                <a:cs typeface="Arial"/>
              </a:rPr>
              <a:t>OM3,</a:t>
            </a:r>
            <a:r>
              <a:rPr sz="700" i="1" spc="2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i="1" spc="-20" dirty="0">
                <a:solidFill>
                  <a:srgbClr val="494C53"/>
                </a:solidFill>
                <a:latin typeface="Arial"/>
                <a:cs typeface="Arial"/>
              </a:rPr>
              <a:t>OM4)</a:t>
            </a:r>
            <a:endParaRPr sz="700">
              <a:latin typeface="Arial"/>
              <a:cs typeface="Arial"/>
            </a:endParaRPr>
          </a:p>
          <a:p>
            <a:pPr marL="120650" marR="508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4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serier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optiske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multimode</a:t>
            </a:r>
            <a:r>
              <a:rPr sz="700" spc="-10" dirty="0">
                <a:latin typeface="Arial"/>
                <a:cs typeface="Arial"/>
              </a:rPr>
              <a:t> fiber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klasser: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OM1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62,5/125,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OM2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50/125μm,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OM3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50/125μm</a:t>
            </a:r>
            <a:r>
              <a:rPr sz="700" dirty="0">
                <a:latin typeface="Arial"/>
                <a:cs typeface="Arial"/>
              </a:rPr>
              <a:t> og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OM4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50/125μm.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Opfylder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markedskrav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til</a:t>
            </a:r>
            <a:endParaRPr sz="700">
              <a:latin typeface="Arial"/>
              <a:cs typeface="Arial"/>
            </a:endParaRPr>
          </a:p>
          <a:p>
            <a:pPr marL="12065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10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Gigabit/s.</a:t>
            </a:r>
            <a:endParaRPr sz="700">
              <a:latin typeface="Arial"/>
              <a:cs typeface="Arial"/>
            </a:endParaRPr>
          </a:p>
          <a:p>
            <a:pPr marL="120650" marR="508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OM4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50/125μm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klassen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imødekommer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markedsbehov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hastigheder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på</a:t>
            </a:r>
            <a:endParaRPr sz="700">
              <a:latin typeface="Arial"/>
              <a:cs typeface="Arial"/>
            </a:endParaRPr>
          </a:p>
          <a:p>
            <a:pPr marL="120650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40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Gigabit/s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100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Gigabit/s.</a:t>
            </a:r>
            <a:endParaRPr sz="700">
              <a:latin typeface="Arial"/>
              <a:cs typeface="Arial"/>
            </a:endParaRPr>
          </a:p>
          <a:p>
            <a:pPr marL="120650" marR="3683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Stor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båndbredde.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Optimeret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øge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maksimal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linkafstand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begge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bølgelængder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(850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nm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1300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nm).</a:t>
            </a:r>
            <a:endParaRPr sz="700">
              <a:latin typeface="Arial"/>
              <a:cs typeface="Arial"/>
            </a:endParaRPr>
          </a:p>
          <a:p>
            <a:pPr marL="120650" marR="280035" indent="-108585" algn="just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Lille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dæmpning.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Optimeret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mindske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signaldæmpningen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på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begge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bølgelængder.</a:t>
            </a:r>
            <a:endParaRPr sz="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1299" y="3761096"/>
            <a:ext cx="1666239" cy="1296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i="1" dirty="0">
                <a:solidFill>
                  <a:srgbClr val="494C53"/>
                </a:solidFill>
                <a:latin typeface="Arial"/>
                <a:cs typeface="Arial"/>
              </a:rPr>
              <a:t>Singlemode</a:t>
            </a:r>
            <a:r>
              <a:rPr sz="700" i="1" spc="40" dirty="0">
                <a:solidFill>
                  <a:srgbClr val="494C53"/>
                </a:solidFill>
                <a:latin typeface="Arial"/>
                <a:cs typeface="Arial"/>
              </a:rPr>
              <a:t> </a:t>
            </a:r>
            <a:r>
              <a:rPr sz="700" i="1" spc="-10" dirty="0">
                <a:solidFill>
                  <a:srgbClr val="494C53"/>
                </a:solidFill>
                <a:latin typeface="Arial"/>
                <a:cs typeface="Arial"/>
              </a:rPr>
              <a:t>(OS1/OS2)</a:t>
            </a:r>
            <a:endParaRPr sz="700">
              <a:latin typeface="Arial"/>
              <a:cs typeface="Arial"/>
            </a:endParaRPr>
          </a:p>
          <a:p>
            <a:pPr marL="120650" marR="25781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Singlemode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optisk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ydelse: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OS1/OS2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9/125μm.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Opfylder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markedsbehov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singlemode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applikationer.</a:t>
            </a:r>
            <a:endParaRPr sz="700">
              <a:latin typeface="Arial"/>
              <a:cs typeface="Arial"/>
            </a:endParaRPr>
          </a:p>
          <a:p>
            <a:pPr marL="120650" marR="508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Lav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Vand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Peak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PMD.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Optimeret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til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mindske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signal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dæmpningen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mellem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1260 til 1625nm for at </a:t>
            </a:r>
            <a:r>
              <a:rPr sz="700" spc="-10" dirty="0">
                <a:latin typeface="Arial"/>
                <a:cs typeface="Arial"/>
              </a:rPr>
              <a:t>muliggøre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multiplexing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(moderne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optisk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transmission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teknologier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DWDM)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36461" y="3179545"/>
            <a:ext cx="1670050" cy="491490"/>
            <a:chOff x="336461" y="3179545"/>
            <a:chExt cx="1670050" cy="491490"/>
          </a:xfrm>
        </p:grpSpPr>
        <p:sp>
          <p:nvSpPr>
            <p:cNvPr id="6" name="object 6"/>
            <p:cNvSpPr/>
            <p:nvPr/>
          </p:nvSpPr>
          <p:spPr>
            <a:xfrm>
              <a:off x="339737" y="3248431"/>
              <a:ext cx="1233805" cy="44450"/>
            </a:xfrm>
            <a:custGeom>
              <a:avLst/>
              <a:gdLst/>
              <a:ahLst/>
              <a:cxnLst/>
              <a:rect l="l" t="t" r="r" b="b"/>
              <a:pathLst>
                <a:path w="1233805" h="44450">
                  <a:moveTo>
                    <a:pt x="1233233" y="0"/>
                  </a:moveTo>
                  <a:lnTo>
                    <a:pt x="0" y="0"/>
                  </a:lnTo>
                  <a:lnTo>
                    <a:pt x="0" y="44005"/>
                  </a:lnTo>
                  <a:lnTo>
                    <a:pt x="1233233" y="44005"/>
                  </a:lnTo>
                  <a:lnTo>
                    <a:pt x="1233233" y="0"/>
                  </a:lnTo>
                  <a:close/>
                </a:path>
              </a:pathLst>
            </a:custGeom>
            <a:solidFill>
              <a:srgbClr val="65A1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36448" y="3244722"/>
              <a:ext cx="1240155" cy="48260"/>
            </a:xfrm>
            <a:custGeom>
              <a:avLst/>
              <a:gdLst/>
              <a:ahLst/>
              <a:cxnLst/>
              <a:rect l="l" t="t" r="r" b="b"/>
              <a:pathLst>
                <a:path w="1240155" h="48260">
                  <a:moveTo>
                    <a:pt x="1239786" y="0"/>
                  </a:moveTo>
                  <a:lnTo>
                    <a:pt x="1233246" y="0"/>
                  </a:lnTo>
                  <a:lnTo>
                    <a:pt x="1233246" y="7620"/>
                  </a:lnTo>
                  <a:lnTo>
                    <a:pt x="1233246" y="44450"/>
                  </a:lnTo>
                  <a:lnTo>
                    <a:pt x="6553" y="44450"/>
                  </a:lnTo>
                  <a:lnTo>
                    <a:pt x="6553" y="7620"/>
                  </a:lnTo>
                  <a:lnTo>
                    <a:pt x="1233246" y="7620"/>
                  </a:lnTo>
                  <a:lnTo>
                    <a:pt x="1233246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0" y="44450"/>
                  </a:lnTo>
                  <a:lnTo>
                    <a:pt x="0" y="47713"/>
                  </a:lnTo>
                  <a:lnTo>
                    <a:pt x="1239786" y="47713"/>
                  </a:lnTo>
                  <a:lnTo>
                    <a:pt x="1239786" y="44450"/>
                  </a:lnTo>
                  <a:lnTo>
                    <a:pt x="1239786" y="7620"/>
                  </a:lnTo>
                  <a:lnTo>
                    <a:pt x="1239786" y="6985"/>
                  </a:lnTo>
                  <a:lnTo>
                    <a:pt x="12397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39737" y="3292437"/>
              <a:ext cx="1233805" cy="62230"/>
            </a:xfrm>
            <a:custGeom>
              <a:avLst/>
              <a:gdLst/>
              <a:ahLst/>
              <a:cxnLst/>
              <a:rect l="l" t="t" r="r" b="b"/>
              <a:pathLst>
                <a:path w="1233805" h="62229">
                  <a:moveTo>
                    <a:pt x="1233233" y="0"/>
                  </a:moveTo>
                  <a:lnTo>
                    <a:pt x="0" y="0"/>
                  </a:lnTo>
                  <a:lnTo>
                    <a:pt x="0" y="61760"/>
                  </a:lnTo>
                  <a:lnTo>
                    <a:pt x="1233233" y="61760"/>
                  </a:lnTo>
                  <a:lnTo>
                    <a:pt x="1233233" y="0"/>
                  </a:lnTo>
                  <a:close/>
                </a:path>
              </a:pathLst>
            </a:custGeom>
            <a:solidFill>
              <a:srgbClr val="A9AB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6448" y="3289172"/>
              <a:ext cx="1240155" cy="68580"/>
            </a:xfrm>
            <a:custGeom>
              <a:avLst/>
              <a:gdLst/>
              <a:ahLst/>
              <a:cxnLst/>
              <a:rect l="l" t="t" r="r" b="b"/>
              <a:pathLst>
                <a:path w="1240155" h="68579">
                  <a:moveTo>
                    <a:pt x="1239786" y="6527"/>
                  </a:moveTo>
                  <a:lnTo>
                    <a:pt x="1233246" y="6527"/>
                  </a:lnTo>
                  <a:lnTo>
                    <a:pt x="1233246" y="61760"/>
                  </a:lnTo>
                  <a:lnTo>
                    <a:pt x="1239786" y="61760"/>
                  </a:lnTo>
                  <a:lnTo>
                    <a:pt x="1239786" y="6527"/>
                  </a:lnTo>
                  <a:close/>
                </a:path>
                <a:path w="1240155" h="68579">
                  <a:moveTo>
                    <a:pt x="1239786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0" y="62230"/>
                  </a:lnTo>
                  <a:lnTo>
                    <a:pt x="0" y="68580"/>
                  </a:lnTo>
                  <a:lnTo>
                    <a:pt x="1239786" y="68580"/>
                  </a:lnTo>
                  <a:lnTo>
                    <a:pt x="1239786" y="62230"/>
                  </a:lnTo>
                  <a:lnTo>
                    <a:pt x="6553" y="62230"/>
                  </a:lnTo>
                  <a:lnTo>
                    <a:pt x="6553" y="6350"/>
                  </a:lnTo>
                  <a:lnTo>
                    <a:pt x="1239786" y="6350"/>
                  </a:lnTo>
                  <a:lnTo>
                    <a:pt x="12397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9737" y="3557270"/>
              <a:ext cx="1233805" cy="44450"/>
            </a:xfrm>
            <a:custGeom>
              <a:avLst/>
              <a:gdLst/>
              <a:ahLst/>
              <a:cxnLst/>
              <a:rect l="l" t="t" r="r" b="b"/>
              <a:pathLst>
                <a:path w="1233805" h="44450">
                  <a:moveTo>
                    <a:pt x="1233233" y="0"/>
                  </a:moveTo>
                  <a:lnTo>
                    <a:pt x="0" y="0"/>
                  </a:lnTo>
                  <a:lnTo>
                    <a:pt x="0" y="44005"/>
                  </a:lnTo>
                  <a:lnTo>
                    <a:pt x="1233233" y="44005"/>
                  </a:lnTo>
                  <a:lnTo>
                    <a:pt x="1233233" y="0"/>
                  </a:lnTo>
                  <a:close/>
                </a:path>
              </a:pathLst>
            </a:custGeom>
            <a:solidFill>
              <a:srgbClr val="65A1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6448" y="3557282"/>
              <a:ext cx="1240155" cy="46990"/>
            </a:xfrm>
            <a:custGeom>
              <a:avLst/>
              <a:gdLst/>
              <a:ahLst/>
              <a:cxnLst/>
              <a:rect l="l" t="t" r="r" b="b"/>
              <a:pathLst>
                <a:path w="1240155" h="46989">
                  <a:moveTo>
                    <a:pt x="1239786" y="0"/>
                  </a:moveTo>
                  <a:lnTo>
                    <a:pt x="1233246" y="0"/>
                  </a:lnTo>
                  <a:lnTo>
                    <a:pt x="1233246" y="3670"/>
                  </a:lnTo>
                  <a:lnTo>
                    <a:pt x="1233246" y="40500"/>
                  </a:lnTo>
                  <a:lnTo>
                    <a:pt x="6553" y="40500"/>
                  </a:lnTo>
                  <a:lnTo>
                    <a:pt x="6553" y="3670"/>
                  </a:lnTo>
                  <a:lnTo>
                    <a:pt x="1233246" y="3670"/>
                  </a:lnTo>
                  <a:lnTo>
                    <a:pt x="1233246" y="0"/>
                  </a:lnTo>
                  <a:lnTo>
                    <a:pt x="0" y="0"/>
                  </a:lnTo>
                  <a:lnTo>
                    <a:pt x="0" y="3670"/>
                  </a:lnTo>
                  <a:lnTo>
                    <a:pt x="0" y="40500"/>
                  </a:lnTo>
                  <a:lnTo>
                    <a:pt x="0" y="46850"/>
                  </a:lnTo>
                  <a:lnTo>
                    <a:pt x="1239786" y="46850"/>
                  </a:lnTo>
                  <a:lnTo>
                    <a:pt x="1239786" y="40728"/>
                  </a:lnTo>
                  <a:lnTo>
                    <a:pt x="1239786" y="40500"/>
                  </a:lnTo>
                  <a:lnTo>
                    <a:pt x="1239786" y="3670"/>
                  </a:lnTo>
                  <a:lnTo>
                    <a:pt x="1239786" y="3276"/>
                  </a:lnTo>
                  <a:lnTo>
                    <a:pt x="12397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9737" y="3495510"/>
              <a:ext cx="1233805" cy="62230"/>
            </a:xfrm>
            <a:custGeom>
              <a:avLst/>
              <a:gdLst/>
              <a:ahLst/>
              <a:cxnLst/>
              <a:rect l="l" t="t" r="r" b="b"/>
              <a:pathLst>
                <a:path w="1233805" h="62229">
                  <a:moveTo>
                    <a:pt x="1233233" y="0"/>
                  </a:moveTo>
                  <a:lnTo>
                    <a:pt x="0" y="0"/>
                  </a:lnTo>
                  <a:lnTo>
                    <a:pt x="0" y="61772"/>
                  </a:lnTo>
                  <a:lnTo>
                    <a:pt x="1233233" y="61772"/>
                  </a:lnTo>
                  <a:lnTo>
                    <a:pt x="1233233" y="0"/>
                  </a:lnTo>
                  <a:close/>
                </a:path>
              </a:pathLst>
            </a:custGeom>
            <a:solidFill>
              <a:srgbClr val="A9AB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36448" y="3352304"/>
              <a:ext cx="1240155" cy="208915"/>
            </a:xfrm>
            <a:custGeom>
              <a:avLst/>
              <a:gdLst/>
              <a:ahLst/>
              <a:cxnLst/>
              <a:rect l="l" t="t" r="r" b="b"/>
              <a:pathLst>
                <a:path w="1240155" h="208914">
                  <a:moveTo>
                    <a:pt x="166890" y="114998"/>
                  </a:moveTo>
                  <a:lnTo>
                    <a:pt x="163715" y="114719"/>
                  </a:lnTo>
                  <a:lnTo>
                    <a:pt x="160362" y="114998"/>
                  </a:lnTo>
                  <a:lnTo>
                    <a:pt x="166890" y="114998"/>
                  </a:lnTo>
                  <a:close/>
                </a:path>
                <a:path w="1240155" h="208914">
                  <a:moveTo>
                    <a:pt x="1239786" y="146494"/>
                  </a:moveTo>
                  <a:lnTo>
                    <a:pt x="1233246" y="146494"/>
                  </a:lnTo>
                  <a:lnTo>
                    <a:pt x="1233246" y="201714"/>
                  </a:lnTo>
                  <a:lnTo>
                    <a:pt x="1239786" y="201714"/>
                  </a:lnTo>
                  <a:lnTo>
                    <a:pt x="1239786" y="146494"/>
                  </a:lnTo>
                  <a:close/>
                </a:path>
                <a:path w="1240155" h="208914">
                  <a:moveTo>
                    <a:pt x="1239786" y="140068"/>
                  </a:moveTo>
                  <a:lnTo>
                    <a:pt x="881557" y="140068"/>
                  </a:lnTo>
                  <a:lnTo>
                    <a:pt x="882370" y="139941"/>
                  </a:lnTo>
                  <a:lnTo>
                    <a:pt x="910691" y="135483"/>
                  </a:lnTo>
                  <a:lnTo>
                    <a:pt x="965034" y="111264"/>
                  </a:lnTo>
                  <a:lnTo>
                    <a:pt x="1000442" y="86906"/>
                  </a:lnTo>
                  <a:lnTo>
                    <a:pt x="1012875" y="75958"/>
                  </a:lnTo>
                  <a:lnTo>
                    <a:pt x="1017714" y="73228"/>
                  </a:lnTo>
                  <a:lnTo>
                    <a:pt x="1012913" y="70548"/>
                  </a:lnTo>
                  <a:lnTo>
                    <a:pt x="1000442" y="59563"/>
                  </a:lnTo>
                  <a:lnTo>
                    <a:pt x="996264" y="56692"/>
                  </a:lnTo>
                  <a:lnTo>
                    <a:pt x="996264" y="76492"/>
                  </a:lnTo>
                  <a:lnTo>
                    <a:pt x="991374" y="78600"/>
                  </a:lnTo>
                  <a:lnTo>
                    <a:pt x="991374" y="85509"/>
                  </a:lnTo>
                  <a:lnTo>
                    <a:pt x="987475" y="88709"/>
                  </a:lnTo>
                  <a:lnTo>
                    <a:pt x="951979" y="111074"/>
                  </a:lnTo>
                  <a:lnTo>
                    <a:pt x="902296" y="131203"/>
                  </a:lnTo>
                  <a:lnTo>
                    <a:pt x="840905" y="139941"/>
                  </a:lnTo>
                  <a:lnTo>
                    <a:pt x="801433" y="134137"/>
                  </a:lnTo>
                  <a:lnTo>
                    <a:pt x="801433" y="140068"/>
                  </a:lnTo>
                  <a:lnTo>
                    <a:pt x="542455" y="140068"/>
                  </a:lnTo>
                  <a:lnTo>
                    <a:pt x="543293" y="139941"/>
                  </a:lnTo>
                  <a:lnTo>
                    <a:pt x="572452" y="135483"/>
                  </a:lnTo>
                  <a:lnTo>
                    <a:pt x="631291" y="111264"/>
                  </a:lnTo>
                  <a:lnTo>
                    <a:pt x="671195" y="86906"/>
                  </a:lnTo>
                  <a:lnTo>
                    <a:pt x="683463" y="77584"/>
                  </a:lnTo>
                  <a:lnTo>
                    <a:pt x="692391" y="86906"/>
                  </a:lnTo>
                  <a:lnTo>
                    <a:pt x="723303" y="111264"/>
                  </a:lnTo>
                  <a:lnTo>
                    <a:pt x="773163" y="135483"/>
                  </a:lnTo>
                  <a:lnTo>
                    <a:pt x="801433" y="140068"/>
                  </a:lnTo>
                  <a:lnTo>
                    <a:pt x="801433" y="134137"/>
                  </a:lnTo>
                  <a:lnTo>
                    <a:pt x="781545" y="131203"/>
                  </a:lnTo>
                  <a:lnTo>
                    <a:pt x="736358" y="111074"/>
                  </a:lnTo>
                  <a:lnTo>
                    <a:pt x="705358" y="88709"/>
                  </a:lnTo>
                  <a:lnTo>
                    <a:pt x="703199" y="86741"/>
                  </a:lnTo>
                  <a:lnTo>
                    <a:pt x="723861" y="95694"/>
                  </a:lnTo>
                  <a:lnTo>
                    <a:pt x="773493" y="108978"/>
                  </a:lnTo>
                  <a:lnTo>
                    <a:pt x="840905" y="114998"/>
                  </a:lnTo>
                  <a:lnTo>
                    <a:pt x="910348" y="108978"/>
                  </a:lnTo>
                  <a:lnTo>
                    <a:pt x="912444" y="108458"/>
                  </a:lnTo>
                  <a:lnTo>
                    <a:pt x="964476" y="95694"/>
                  </a:lnTo>
                  <a:lnTo>
                    <a:pt x="991374" y="85509"/>
                  </a:lnTo>
                  <a:lnTo>
                    <a:pt x="991374" y="78600"/>
                  </a:lnTo>
                  <a:lnTo>
                    <a:pt x="982370" y="82473"/>
                  </a:lnTo>
                  <a:lnTo>
                    <a:pt x="946708" y="94170"/>
                  </a:lnTo>
                  <a:lnTo>
                    <a:pt x="898880" y="104203"/>
                  </a:lnTo>
                  <a:lnTo>
                    <a:pt x="840905" y="108458"/>
                  </a:lnTo>
                  <a:lnTo>
                    <a:pt x="784961" y="104203"/>
                  </a:lnTo>
                  <a:lnTo>
                    <a:pt x="741616" y="94170"/>
                  </a:lnTo>
                  <a:lnTo>
                    <a:pt x="710463" y="82473"/>
                  </a:lnTo>
                  <a:lnTo>
                    <a:pt x="697890" y="76492"/>
                  </a:lnTo>
                  <a:lnTo>
                    <a:pt x="996264" y="76492"/>
                  </a:lnTo>
                  <a:lnTo>
                    <a:pt x="996264" y="56692"/>
                  </a:lnTo>
                  <a:lnTo>
                    <a:pt x="996213" y="69951"/>
                  </a:lnTo>
                  <a:lnTo>
                    <a:pt x="697915" y="69951"/>
                  </a:lnTo>
                  <a:lnTo>
                    <a:pt x="710463" y="63995"/>
                  </a:lnTo>
                  <a:lnTo>
                    <a:pt x="741629" y="52311"/>
                  </a:lnTo>
                  <a:lnTo>
                    <a:pt x="784961" y="42291"/>
                  </a:lnTo>
                  <a:lnTo>
                    <a:pt x="840905" y="38023"/>
                  </a:lnTo>
                  <a:lnTo>
                    <a:pt x="898880" y="42291"/>
                  </a:lnTo>
                  <a:lnTo>
                    <a:pt x="946708" y="52311"/>
                  </a:lnTo>
                  <a:lnTo>
                    <a:pt x="982370" y="63995"/>
                  </a:lnTo>
                  <a:lnTo>
                    <a:pt x="996213" y="69951"/>
                  </a:lnTo>
                  <a:lnTo>
                    <a:pt x="996213" y="56654"/>
                  </a:lnTo>
                  <a:lnTo>
                    <a:pt x="991374" y="53327"/>
                  </a:lnTo>
                  <a:lnTo>
                    <a:pt x="991374" y="60985"/>
                  </a:lnTo>
                  <a:lnTo>
                    <a:pt x="964476" y="50787"/>
                  </a:lnTo>
                  <a:lnTo>
                    <a:pt x="912456" y="38023"/>
                  </a:lnTo>
                  <a:lnTo>
                    <a:pt x="910348" y="37515"/>
                  </a:lnTo>
                  <a:lnTo>
                    <a:pt x="840905" y="31483"/>
                  </a:lnTo>
                  <a:lnTo>
                    <a:pt x="773493" y="37515"/>
                  </a:lnTo>
                  <a:lnTo>
                    <a:pt x="723861" y="50787"/>
                  </a:lnTo>
                  <a:lnTo>
                    <a:pt x="703199" y="59753"/>
                  </a:lnTo>
                  <a:lnTo>
                    <a:pt x="705358" y="57772"/>
                  </a:lnTo>
                  <a:lnTo>
                    <a:pt x="736358" y="35407"/>
                  </a:lnTo>
                  <a:lnTo>
                    <a:pt x="781545" y="15278"/>
                  </a:lnTo>
                  <a:lnTo>
                    <a:pt x="840905" y="6540"/>
                  </a:lnTo>
                  <a:lnTo>
                    <a:pt x="902296" y="15278"/>
                  </a:lnTo>
                  <a:lnTo>
                    <a:pt x="951979" y="35407"/>
                  </a:lnTo>
                  <a:lnTo>
                    <a:pt x="987475" y="57772"/>
                  </a:lnTo>
                  <a:lnTo>
                    <a:pt x="991374" y="60985"/>
                  </a:lnTo>
                  <a:lnTo>
                    <a:pt x="991374" y="53327"/>
                  </a:lnTo>
                  <a:lnTo>
                    <a:pt x="965034" y="35204"/>
                  </a:lnTo>
                  <a:lnTo>
                    <a:pt x="910691" y="10985"/>
                  </a:lnTo>
                  <a:lnTo>
                    <a:pt x="882459" y="6540"/>
                  </a:lnTo>
                  <a:lnTo>
                    <a:pt x="840905" y="0"/>
                  </a:lnTo>
                  <a:lnTo>
                    <a:pt x="773163" y="10985"/>
                  </a:lnTo>
                  <a:lnTo>
                    <a:pt x="723303" y="35204"/>
                  </a:lnTo>
                  <a:lnTo>
                    <a:pt x="692391" y="59563"/>
                  </a:lnTo>
                  <a:lnTo>
                    <a:pt x="683450" y="68897"/>
                  </a:lnTo>
                  <a:lnTo>
                    <a:pt x="671195" y="59563"/>
                  </a:lnTo>
                  <a:lnTo>
                    <a:pt x="668350" y="57835"/>
                  </a:lnTo>
                  <a:lnTo>
                    <a:pt x="668350" y="76492"/>
                  </a:lnTo>
                  <a:lnTo>
                    <a:pt x="663778" y="78295"/>
                  </a:lnTo>
                  <a:lnTo>
                    <a:pt x="663778" y="84594"/>
                  </a:lnTo>
                  <a:lnTo>
                    <a:pt x="658228" y="88709"/>
                  </a:lnTo>
                  <a:lnTo>
                    <a:pt x="618236" y="111074"/>
                  </a:lnTo>
                  <a:lnTo>
                    <a:pt x="564057" y="131203"/>
                  </a:lnTo>
                  <a:lnTo>
                    <a:pt x="500621" y="139941"/>
                  </a:lnTo>
                  <a:lnTo>
                    <a:pt x="461149" y="134137"/>
                  </a:lnTo>
                  <a:lnTo>
                    <a:pt x="461149" y="140068"/>
                  </a:lnTo>
                  <a:lnTo>
                    <a:pt x="202184" y="140068"/>
                  </a:lnTo>
                  <a:lnTo>
                    <a:pt x="203022" y="139941"/>
                  </a:lnTo>
                  <a:lnTo>
                    <a:pt x="232168" y="135483"/>
                  </a:lnTo>
                  <a:lnTo>
                    <a:pt x="291020" y="111264"/>
                  </a:lnTo>
                  <a:lnTo>
                    <a:pt x="330923" y="86906"/>
                  </a:lnTo>
                  <a:lnTo>
                    <a:pt x="343192" y="77584"/>
                  </a:lnTo>
                  <a:lnTo>
                    <a:pt x="352120" y="86906"/>
                  </a:lnTo>
                  <a:lnTo>
                    <a:pt x="383032" y="111264"/>
                  </a:lnTo>
                  <a:lnTo>
                    <a:pt x="432892" y="135483"/>
                  </a:lnTo>
                  <a:lnTo>
                    <a:pt x="461149" y="140068"/>
                  </a:lnTo>
                  <a:lnTo>
                    <a:pt x="461149" y="134137"/>
                  </a:lnTo>
                  <a:lnTo>
                    <a:pt x="441274" y="131203"/>
                  </a:lnTo>
                  <a:lnTo>
                    <a:pt x="396087" y="111074"/>
                  </a:lnTo>
                  <a:lnTo>
                    <a:pt x="365086" y="88709"/>
                  </a:lnTo>
                  <a:lnTo>
                    <a:pt x="362927" y="86741"/>
                  </a:lnTo>
                  <a:lnTo>
                    <a:pt x="383590" y="95694"/>
                  </a:lnTo>
                  <a:lnTo>
                    <a:pt x="433222" y="108978"/>
                  </a:lnTo>
                  <a:lnTo>
                    <a:pt x="500634" y="114998"/>
                  </a:lnTo>
                  <a:lnTo>
                    <a:pt x="572122" y="108978"/>
                  </a:lnTo>
                  <a:lnTo>
                    <a:pt x="574382" y="108458"/>
                  </a:lnTo>
                  <a:lnTo>
                    <a:pt x="630732" y="95694"/>
                  </a:lnTo>
                  <a:lnTo>
                    <a:pt x="663778" y="84594"/>
                  </a:lnTo>
                  <a:lnTo>
                    <a:pt x="663778" y="78295"/>
                  </a:lnTo>
                  <a:lnTo>
                    <a:pt x="653135" y="82473"/>
                  </a:lnTo>
                  <a:lnTo>
                    <a:pt x="613016" y="94170"/>
                  </a:lnTo>
                  <a:lnTo>
                    <a:pt x="560692" y="104203"/>
                  </a:lnTo>
                  <a:lnTo>
                    <a:pt x="500634" y="108458"/>
                  </a:lnTo>
                  <a:lnTo>
                    <a:pt x="444677" y="104203"/>
                  </a:lnTo>
                  <a:lnTo>
                    <a:pt x="401345" y="94170"/>
                  </a:lnTo>
                  <a:lnTo>
                    <a:pt x="370179" y="82473"/>
                  </a:lnTo>
                  <a:lnTo>
                    <a:pt x="357606" y="76492"/>
                  </a:lnTo>
                  <a:lnTo>
                    <a:pt x="668350" y="76492"/>
                  </a:lnTo>
                  <a:lnTo>
                    <a:pt x="668350" y="57835"/>
                  </a:lnTo>
                  <a:lnTo>
                    <a:pt x="668248" y="69951"/>
                  </a:lnTo>
                  <a:lnTo>
                    <a:pt x="357644" y="69951"/>
                  </a:lnTo>
                  <a:lnTo>
                    <a:pt x="370166" y="63995"/>
                  </a:lnTo>
                  <a:lnTo>
                    <a:pt x="401307" y="52311"/>
                  </a:lnTo>
                  <a:lnTo>
                    <a:pt x="444639" y="42291"/>
                  </a:lnTo>
                  <a:lnTo>
                    <a:pt x="500634" y="38023"/>
                  </a:lnTo>
                  <a:lnTo>
                    <a:pt x="560654" y="42291"/>
                  </a:lnTo>
                  <a:lnTo>
                    <a:pt x="612978" y="52324"/>
                  </a:lnTo>
                  <a:lnTo>
                    <a:pt x="653122" y="64008"/>
                  </a:lnTo>
                  <a:lnTo>
                    <a:pt x="668248" y="69951"/>
                  </a:lnTo>
                  <a:lnTo>
                    <a:pt x="668248" y="57772"/>
                  </a:lnTo>
                  <a:lnTo>
                    <a:pt x="663790" y="55054"/>
                  </a:lnTo>
                  <a:lnTo>
                    <a:pt x="663790" y="61899"/>
                  </a:lnTo>
                  <a:lnTo>
                    <a:pt x="630732" y="50787"/>
                  </a:lnTo>
                  <a:lnTo>
                    <a:pt x="574408" y="38023"/>
                  </a:lnTo>
                  <a:lnTo>
                    <a:pt x="572122" y="37515"/>
                  </a:lnTo>
                  <a:lnTo>
                    <a:pt x="500634" y="31483"/>
                  </a:lnTo>
                  <a:lnTo>
                    <a:pt x="433222" y="37515"/>
                  </a:lnTo>
                  <a:lnTo>
                    <a:pt x="383590" y="50787"/>
                  </a:lnTo>
                  <a:lnTo>
                    <a:pt x="362927" y="59753"/>
                  </a:lnTo>
                  <a:lnTo>
                    <a:pt x="365086" y="57772"/>
                  </a:lnTo>
                  <a:lnTo>
                    <a:pt x="396087" y="35407"/>
                  </a:lnTo>
                  <a:lnTo>
                    <a:pt x="441274" y="15278"/>
                  </a:lnTo>
                  <a:lnTo>
                    <a:pt x="500621" y="6540"/>
                  </a:lnTo>
                  <a:lnTo>
                    <a:pt x="564057" y="15278"/>
                  </a:lnTo>
                  <a:lnTo>
                    <a:pt x="618236" y="35407"/>
                  </a:lnTo>
                  <a:lnTo>
                    <a:pt x="658228" y="57772"/>
                  </a:lnTo>
                  <a:lnTo>
                    <a:pt x="663790" y="61899"/>
                  </a:lnTo>
                  <a:lnTo>
                    <a:pt x="663790" y="55054"/>
                  </a:lnTo>
                  <a:lnTo>
                    <a:pt x="631291" y="35204"/>
                  </a:lnTo>
                  <a:lnTo>
                    <a:pt x="572452" y="10985"/>
                  </a:lnTo>
                  <a:lnTo>
                    <a:pt x="543394" y="6540"/>
                  </a:lnTo>
                  <a:lnTo>
                    <a:pt x="500621" y="0"/>
                  </a:lnTo>
                  <a:lnTo>
                    <a:pt x="432892" y="10985"/>
                  </a:lnTo>
                  <a:lnTo>
                    <a:pt x="383032" y="35204"/>
                  </a:lnTo>
                  <a:lnTo>
                    <a:pt x="352120" y="59563"/>
                  </a:lnTo>
                  <a:lnTo>
                    <a:pt x="343255" y="68821"/>
                  </a:lnTo>
                  <a:lnTo>
                    <a:pt x="331939" y="59563"/>
                  </a:lnTo>
                  <a:lnTo>
                    <a:pt x="328091" y="57073"/>
                  </a:lnTo>
                  <a:lnTo>
                    <a:pt x="328091" y="76492"/>
                  </a:lnTo>
                  <a:lnTo>
                    <a:pt x="323507" y="78295"/>
                  </a:lnTo>
                  <a:lnTo>
                    <a:pt x="323507" y="84594"/>
                  </a:lnTo>
                  <a:lnTo>
                    <a:pt x="317957" y="88709"/>
                  </a:lnTo>
                  <a:lnTo>
                    <a:pt x="277964" y="111074"/>
                  </a:lnTo>
                  <a:lnTo>
                    <a:pt x="223786" y="131203"/>
                  </a:lnTo>
                  <a:lnTo>
                    <a:pt x="160350" y="139941"/>
                  </a:lnTo>
                  <a:lnTo>
                    <a:pt x="101003" y="131203"/>
                  </a:lnTo>
                  <a:lnTo>
                    <a:pt x="55816" y="111074"/>
                  </a:lnTo>
                  <a:lnTo>
                    <a:pt x="24815" y="88709"/>
                  </a:lnTo>
                  <a:lnTo>
                    <a:pt x="15938" y="80543"/>
                  </a:lnTo>
                  <a:lnTo>
                    <a:pt x="19062" y="82334"/>
                  </a:lnTo>
                  <a:lnTo>
                    <a:pt x="49847" y="95694"/>
                  </a:lnTo>
                  <a:lnTo>
                    <a:pt x="99479" y="108978"/>
                  </a:lnTo>
                  <a:lnTo>
                    <a:pt x="163715" y="114719"/>
                  </a:lnTo>
                  <a:lnTo>
                    <a:pt x="231851" y="108978"/>
                  </a:lnTo>
                  <a:lnTo>
                    <a:pt x="234111" y="108458"/>
                  </a:lnTo>
                  <a:lnTo>
                    <a:pt x="290461" y="95694"/>
                  </a:lnTo>
                  <a:lnTo>
                    <a:pt x="323507" y="84594"/>
                  </a:lnTo>
                  <a:lnTo>
                    <a:pt x="323507" y="78295"/>
                  </a:lnTo>
                  <a:lnTo>
                    <a:pt x="312877" y="82473"/>
                  </a:lnTo>
                  <a:lnTo>
                    <a:pt x="272745" y="94170"/>
                  </a:lnTo>
                  <a:lnTo>
                    <a:pt x="220421" y="104203"/>
                  </a:lnTo>
                  <a:lnTo>
                    <a:pt x="160362" y="108458"/>
                  </a:lnTo>
                  <a:lnTo>
                    <a:pt x="104406" y="104203"/>
                  </a:lnTo>
                  <a:lnTo>
                    <a:pt x="61061" y="94170"/>
                  </a:lnTo>
                  <a:lnTo>
                    <a:pt x="29908" y="82473"/>
                  </a:lnTo>
                  <a:lnTo>
                    <a:pt x="17335" y="76492"/>
                  </a:lnTo>
                  <a:lnTo>
                    <a:pt x="328091" y="76492"/>
                  </a:lnTo>
                  <a:lnTo>
                    <a:pt x="328091" y="57073"/>
                  </a:lnTo>
                  <a:lnTo>
                    <a:pt x="327990" y="69951"/>
                  </a:lnTo>
                  <a:lnTo>
                    <a:pt x="17360" y="69951"/>
                  </a:lnTo>
                  <a:lnTo>
                    <a:pt x="29883" y="63995"/>
                  </a:lnTo>
                  <a:lnTo>
                    <a:pt x="61036" y="52311"/>
                  </a:lnTo>
                  <a:lnTo>
                    <a:pt x="104368" y="42291"/>
                  </a:lnTo>
                  <a:lnTo>
                    <a:pt x="160362" y="38023"/>
                  </a:lnTo>
                  <a:lnTo>
                    <a:pt x="220383" y="42291"/>
                  </a:lnTo>
                  <a:lnTo>
                    <a:pt x="272707" y="52324"/>
                  </a:lnTo>
                  <a:lnTo>
                    <a:pt x="312851" y="64008"/>
                  </a:lnTo>
                  <a:lnTo>
                    <a:pt x="327990" y="69951"/>
                  </a:lnTo>
                  <a:lnTo>
                    <a:pt x="327990" y="57010"/>
                  </a:lnTo>
                  <a:lnTo>
                    <a:pt x="322237" y="53289"/>
                  </a:lnTo>
                  <a:lnTo>
                    <a:pt x="322237" y="60947"/>
                  </a:lnTo>
                  <a:lnTo>
                    <a:pt x="293725" y="50787"/>
                  </a:lnTo>
                  <a:lnTo>
                    <a:pt x="239547" y="38023"/>
                  </a:lnTo>
                  <a:lnTo>
                    <a:pt x="237350" y="37515"/>
                  </a:lnTo>
                  <a:lnTo>
                    <a:pt x="166890" y="31483"/>
                  </a:lnTo>
                  <a:lnTo>
                    <a:pt x="99479" y="37515"/>
                  </a:lnTo>
                  <a:lnTo>
                    <a:pt x="49847" y="50787"/>
                  </a:lnTo>
                  <a:lnTo>
                    <a:pt x="19062" y="64147"/>
                  </a:lnTo>
                  <a:lnTo>
                    <a:pt x="15913" y="65963"/>
                  </a:lnTo>
                  <a:lnTo>
                    <a:pt x="24815" y="57772"/>
                  </a:lnTo>
                  <a:lnTo>
                    <a:pt x="55816" y="35407"/>
                  </a:lnTo>
                  <a:lnTo>
                    <a:pt x="101003" y="15278"/>
                  </a:lnTo>
                  <a:lnTo>
                    <a:pt x="160350" y="6540"/>
                  </a:lnTo>
                  <a:lnTo>
                    <a:pt x="223786" y="15278"/>
                  </a:lnTo>
                  <a:lnTo>
                    <a:pt x="277964" y="35407"/>
                  </a:lnTo>
                  <a:lnTo>
                    <a:pt x="317957" y="57772"/>
                  </a:lnTo>
                  <a:lnTo>
                    <a:pt x="322237" y="60947"/>
                  </a:lnTo>
                  <a:lnTo>
                    <a:pt x="322237" y="53289"/>
                  </a:lnTo>
                  <a:lnTo>
                    <a:pt x="294284" y="35204"/>
                  </a:lnTo>
                  <a:lnTo>
                    <a:pt x="237693" y="10985"/>
                  </a:lnTo>
                  <a:lnTo>
                    <a:pt x="209042" y="6540"/>
                  </a:lnTo>
                  <a:lnTo>
                    <a:pt x="166890" y="0"/>
                  </a:lnTo>
                  <a:lnTo>
                    <a:pt x="99148" y="10985"/>
                  </a:lnTo>
                  <a:lnTo>
                    <a:pt x="49288" y="35204"/>
                  </a:lnTo>
                  <a:lnTo>
                    <a:pt x="18376" y="59563"/>
                  </a:lnTo>
                  <a:lnTo>
                    <a:pt x="8432" y="69951"/>
                  </a:lnTo>
                  <a:lnTo>
                    <a:pt x="3302" y="69951"/>
                  </a:lnTo>
                  <a:lnTo>
                    <a:pt x="3302" y="73152"/>
                  </a:lnTo>
                  <a:lnTo>
                    <a:pt x="3149" y="73228"/>
                  </a:lnTo>
                  <a:lnTo>
                    <a:pt x="3302" y="73317"/>
                  </a:lnTo>
                  <a:lnTo>
                    <a:pt x="3302" y="76492"/>
                  </a:lnTo>
                  <a:lnTo>
                    <a:pt x="8407" y="76492"/>
                  </a:lnTo>
                  <a:lnTo>
                    <a:pt x="18376" y="86906"/>
                  </a:lnTo>
                  <a:lnTo>
                    <a:pt x="49288" y="111264"/>
                  </a:lnTo>
                  <a:lnTo>
                    <a:pt x="99148" y="135483"/>
                  </a:lnTo>
                  <a:lnTo>
                    <a:pt x="127393" y="140068"/>
                  </a:lnTo>
                  <a:lnTo>
                    <a:pt x="0" y="140068"/>
                  </a:lnTo>
                  <a:lnTo>
                    <a:pt x="0" y="146418"/>
                  </a:lnTo>
                  <a:lnTo>
                    <a:pt x="0" y="202298"/>
                  </a:lnTo>
                  <a:lnTo>
                    <a:pt x="0" y="208648"/>
                  </a:lnTo>
                  <a:lnTo>
                    <a:pt x="1239786" y="208648"/>
                  </a:lnTo>
                  <a:lnTo>
                    <a:pt x="1239786" y="202298"/>
                  </a:lnTo>
                  <a:lnTo>
                    <a:pt x="6553" y="202298"/>
                  </a:lnTo>
                  <a:lnTo>
                    <a:pt x="6553" y="146418"/>
                  </a:lnTo>
                  <a:lnTo>
                    <a:pt x="160680" y="146418"/>
                  </a:lnTo>
                  <a:lnTo>
                    <a:pt x="160350" y="146469"/>
                  </a:lnTo>
                  <a:lnTo>
                    <a:pt x="166890" y="146469"/>
                  </a:lnTo>
                  <a:lnTo>
                    <a:pt x="166573" y="146418"/>
                  </a:lnTo>
                  <a:lnTo>
                    <a:pt x="500303" y="146418"/>
                  </a:lnTo>
                  <a:lnTo>
                    <a:pt x="500621" y="146469"/>
                  </a:lnTo>
                  <a:lnTo>
                    <a:pt x="500951" y="146418"/>
                  </a:lnTo>
                  <a:lnTo>
                    <a:pt x="840587" y="146418"/>
                  </a:lnTo>
                  <a:lnTo>
                    <a:pt x="840905" y="146469"/>
                  </a:lnTo>
                  <a:lnTo>
                    <a:pt x="841222" y="146418"/>
                  </a:lnTo>
                  <a:lnTo>
                    <a:pt x="1239786" y="146418"/>
                  </a:lnTo>
                  <a:lnTo>
                    <a:pt x="1239786" y="1400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9472" y="3380708"/>
              <a:ext cx="174028" cy="8968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748726" y="3289172"/>
              <a:ext cx="142875" cy="271780"/>
            </a:xfrm>
            <a:custGeom>
              <a:avLst/>
              <a:gdLst/>
              <a:ahLst/>
              <a:cxnLst/>
              <a:rect l="l" t="t" r="r" b="b"/>
              <a:pathLst>
                <a:path w="142875" h="271779">
                  <a:moveTo>
                    <a:pt x="142684" y="135686"/>
                  </a:moveTo>
                  <a:lnTo>
                    <a:pt x="137160" y="107657"/>
                  </a:lnTo>
                  <a:lnTo>
                    <a:pt x="135470" y="105079"/>
                  </a:lnTo>
                  <a:lnTo>
                    <a:pt x="135470" y="132410"/>
                  </a:lnTo>
                  <a:lnTo>
                    <a:pt x="135470" y="138950"/>
                  </a:lnTo>
                  <a:lnTo>
                    <a:pt x="130835" y="161886"/>
                  </a:lnTo>
                  <a:lnTo>
                    <a:pt x="116382" y="183311"/>
                  </a:lnTo>
                  <a:lnTo>
                    <a:pt x="94957" y="197764"/>
                  </a:lnTo>
                  <a:lnTo>
                    <a:pt x="68757" y="203073"/>
                  </a:lnTo>
                  <a:lnTo>
                    <a:pt x="65481" y="203073"/>
                  </a:lnTo>
                  <a:lnTo>
                    <a:pt x="65481" y="264845"/>
                  </a:lnTo>
                  <a:lnTo>
                    <a:pt x="6540" y="264845"/>
                  </a:lnTo>
                  <a:lnTo>
                    <a:pt x="6540" y="138950"/>
                  </a:lnTo>
                  <a:lnTo>
                    <a:pt x="135470" y="138950"/>
                  </a:lnTo>
                  <a:lnTo>
                    <a:pt x="135470" y="132410"/>
                  </a:lnTo>
                  <a:lnTo>
                    <a:pt x="6540" y="132410"/>
                  </a:lnTo>
                  <a:lnTo>
                    <a:pt x="6540" y="6540"/>
                  </a:lnTo>
                  <a:lnTo>
                    <a:pt x="65481" y="6540"/>
                  </a:lnTo>
                  <a:lnTo>
                    <a:pt x="65481" y="68300"/>
                  </a:lnTo>
                  <a:lnTo>
                    <a:pt x="68757" y="68300"/>
                  </a:lnTo>
                  <a:lnTo>
                    <a:pt x="94957" y="73609"/>
                  </a:lnTo>
                  <a:lnTo>
                    <a:pt x="116382" y="88061"/>
                  </a:lnTo>
                  <a:lnTo>
                    <a:pt x="130835" y="109486"/>
                  </a:lnTo>
                  <a:lnTo>
                    <a:pt x="135470" y="132410"/>
                  </a:lnTo>
                  <a:lnTo>
                    <a:pt x="135470" y="105079"/>
                  </a:lnTo>
                  <a:lnTo>
                    <a:pt x="122072" y="84531"/>
                  </a:lnTo>
                  <a:lnTo>
                    <a:pt x="99618" y="68529"/>
                  </a:lnTo>
                  <a:lnTo>
                    <a:pt x="72021" y="61836"/>
                  </a:lnTo>
                  <a:lnTo>
                    <a:pt x="72021" y="6540"/>
                  </a:lnTo>
                  <a:lnTo>
                    <a:pt x="72021" y="0"/>
                  </a:lnTo>
                  <a:lnTo>
                    <a:pt x="0" y="0"/>
                  </a:lnTo>
                  <a:lnTo>
                    <a:pt x="0" y="271386"/>
                  </a:lnTo>
                  <a:lnTo>
                    <a:pt x="72021" y="271386"/>
                  </a:lnTo>
                  <a:lnTo>
                    <a:pt x="72021" y="264845"/>
                  </a:lnTo>
                  <a:lnTo>
                    <a:pt x="72021" y="209550"/>
                  </a:lnTo>
                  <a:lnTo>
                    <a:pt x="99618" y="202857"/>
                  </a:lnTo>
                  <a:lnTo>
                    <a:pt x="122072" y="186842"/>
                  </a:lnTo>
                  <a:lnTo>
                    <a:pt x="137160" y="163728"/>
                  </a:lnTo>
                  <a:lnTo>
                    <a:pt x="142684" y="1356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3909" y="3398158"/>
              <a:ext cx="117195" cy="9132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380566" y="3179546"/>
              <a:ext cx="626110" cy="491490"/>
            </a:xfrm>
            <a:custGeom>
              <a:avLst/>
              <a:gdLst/>
              <a:ahLst/>
              <a:cxnLst/>
              <a:rect l="l" t="t" r="r" b="b"/>
              <a:pathLst>
                <a:path w="626110" h="491489">
                  <a:moveTo>
                    <a:pt x="38747" y="38023"/>
                  </a:moveTo>
                  <a:lnTo>
                    <a:pt x="34023" y="36664"/>
                  </a:lnTo>
                  <a:lnTo>
                    <a:pt x="34023" y="38023"/>
                  </a:lnTo>
                  <a:lnTo>
                    <a:pt x="3517" y="46799"/>
                  </a:lnTo>
                  <a:lnTo>
                    <a:pt x="10414" y="37858"/>
                  </a:lnTo>
                  <a:lnTo>
                    <a:pt x="3568" y="29260"/>
                  </a:lnTo>
                  <a:lnTo>
                    <a:pt x="34023" y="38023"/>
                  </a:lnTo>
                  <a:lnTo>
                    <a:pt x="34023" y="36664"/>
                  </a:lnTo>
                  <a:lnTo>
                    <a:pt x="8293" y="29260"/>
                  </a:lnTo>
                  <a:lnTo>
                    <a:pt x="0" y="26873"/>
                  </a:lnTo>
                  <a:lnTo>
                    <a:pt x="8750" y="37858"/>
                  </a:lnTo>
                  <a:lnTo>
                    <a:pt x="8648" y="38023"/>
                  </a:lnTo>
                  <a:lnTo>
                    <a:pt x="50" y="49149"/>
                  </a:lnTo>
                  <a:lnTo>
                    <a:pt x="8229" y="46799"/>
                  </a:lnTo>
                  <a:lnTo>
                    <a:pt x="38747" y="38023"/>
                  </a:lnTo>
                  <a:close/>
                </a:path>
                <a:path w="626110" h="491489">
                  <a:moveTo>
                    <a:pt x="49199" y="12357"/>
                  </a:moveTo>
                  <a:lnTo>
                    <a:pt x="42659" y="12357"/>
                  </a:lnTo>
                  <a:lnTo>
                    <a:pt x="42659" y="200977"/>
                  </a:lnTo>
                  <a:lnTo>
                    <a:pt x="49199" y="200977"/>
                  </a:lnTo>
                  <a:lnTo>
                    <a:pt x="49199" y="12357"/>
                  </a:lnTo>
                  <a:close/>
                </a:path>
                <a:path w="626110" h="491489">
                  <a:moveTo>
                    <a:pt x="146050" y="12357"/>
                  </a:moveTo>
                  <a:lnTo>
                    <a:pt x="132981" y="12357"/>
                  </a:lnTo>
                  <a:lnTo>
                    <a:pt x="132981" y="236220"/>
                  </a:lnTo>
                  <a:lnTo>
                    <a:pt x="146050" y="236220"/>
                  </a:lnTo>
                  <a:lnTo>
                    <a:pt x="146050" y="12357"/>
                  </a:lnTo>
                  <a:close/>
                </a:path>
                <a:path w="626110" h="491489">
                  <a:moveTo>
                    <a:pt x="218440" y="37211"/>
                  </a:moveTo>
                  <a:lnTo>
                    <a:pt x="180060" y="37211"/>
                  </a:lnTo>
                  <a:lnTo>
                    <a:pt x="186397" y="29260"/>
                  </a:lnTo>
                  <a:lnTo>
                    <a:pt x="188302" y="26873"/>
                  </a:lnTo>
                  <a:lnTo>
                    <a:pt x="149542" y="38023"/>
                  </a:lnTo>
                  <a:lnTo>
                    <a:pt x="188252" y="49149"/>
                  </a:lnTo>
                  <a:lnTo>
                    <a:pt x="186436" y="46799"/>
                  </a:lnTo>
                  <a:lnTo>
                    <a:pt x="184772" y="44653"/>
                  </a:lnTo>
                  <a:lnTo>
                    <a:pt x="184772" y="46799"/>
                  </a:lnTo>
                  <a:lnTo>
                    <a:pt x="154266" y="38023"/>
                  </a:lnTo>
                  <a:lnTo>
                    <a:pt x="184721" y="29260"/>
                  </a:lnTo>
                  <a:lnTo>
                    <a:pt x="177876" y="37858"/>
                  </a:lnTo>
                  <a:lnTo>
                    <a:pt x="184772" y="46799"/>
                  </a:lnTo>
                  <a:lnTo>
                    <a:pt x="184772" y="44653"/>
                  </a:lnTo>
                  <a:lnTo>
                    <a:pt x="180035" y="38519"/>
                  </a:lnTo>
                  <a:lnTo>
                    <a:pt x="218440" y="38519"/>
                  </a:lnTo>
                  <a:lnTo>
                    <a:pt x="218440" y="37211"/>
                  </a:lnTo>
                  <a:close/>
                </a:path>
                <a:path w="626110" h="491489">
                  <a:moveTo>
                    <a:pt x="380644" y="411137"/>
                  </a:moveTo>
                  <a:lnTo>
                    <a:pt x="371500" y="418414"/>
                  </a:lnTo>
                  <a:lnTo>
                    <a:pt x="371500" y="379222"/>
                  </a:lnTo>
                  <a:lnTo>
                    <a:pt x="370192" y="379222"/>
                  </a:lnTo>
                  <a:lnTo>
                    <a:pt x="370192" y="418439"/>
                  </a:lnTo>
                  <a:lnTo>
                    <a:pt x="360743" y="411137"/>
                  </a:lnTo>
                  <a:lnTo>
                    <a:pt x="370687" y="445744"/>
                  </a:lnTo>
                  <a:lnTo>
                    <a:pt x="380644" y="411137"/>
                  </a:lnTo>
                  <a:close/>
                </a:path>
                <a:path w="626110" h="491489">
                  <a:moveTo>
                    <a:pt x="380936" y="78244"/>
                  </a:moveTo>
                  <a:lnTo>
                    <a:pt x="370992" y="43637"/>
                  </a:lnTo>
                  <a:lnTo>
                    <a:pt x="361035" y="78244"/>
                  </a:lnTo>
                  <a:lnTo>
                    <a:pt x="370192" y="70967"/>
                  </a:lnTo>
                  <a:lnTo>
                    <a:pt x="370192" y="110159"/>
                  </a:lnTo>
                  <a:lnTo>
                    <a:pt x="371500" y="110159"/>
                  </a:lnTo>
                  <a:lnTo>
                    <a:pt x="371500" y="70967"/>
                  </a:lnTo>
                  <a:lnTo>
                    <a:pt x="380936" y="78244"/>
                  </a:lnTo>
                  <a:close/>
                </a:path>
                <a:path w="626110" h="491489">
                  <a:moveTo>
                    <a:pt x="391731" y="457098"/>
                  </a:moveTo>
                  <a:lnTo>
                    <a:pt x="370395" y="457098"/>
                  </a:lnTo>
                  <a:lnTo>
                    <a:pt x="370395" y="491058"/>
                  </a:lnTo>
                  <a:lnTo>
                    <a:pt x="374853" y="491058"/>
                  </a:lnTo>
                  <a:lnTo>
                    <a:pt x="374853" y="461568"/>
                  </a:lnTo>
                  <a:lnTo>
                    <a:pt x="391731" y="461568"/>
                  </a:lnTo>
                  <a:lnTo>
                    <a:pt x="391731" y="457098"/>
                  </a:lnTo>
                  <a:close/>
                </a:path>
                <a:path w="626110" h="491489">
                  <a:moveTo>
                    <a:pt x="391731" y="0"/>
                  </a:moveTo>
                  <a:lnTo>
                    <a:pt x="370395" y="0"/>
                  </a:lnTo>
                  <a:lnTo>
                    <a:pt x="370395" y="33959"/>
                  </a:lnTo>
                  <a:lnTo>
                    <a:pt x="374853" y="33959"/>
                  </a:lnTo>
                  <a:lnTo>
                    <a:pt x="374853" y="4470"/>
                  </a:lnTo>
                  <a:lnTo>
                    <a:pt x="391731" y="4470"/>
                  </a:lnTo>
                  <a:lnTo>
                    <a:pt x="391731" y="0"/>
                  </a:lnTo>
                  <a:close/>
                </a:path>
                <a:path w="626110" h="491489">
                  <a:moveTo>
                    <a:pt x="494487" y="88734"/>
                  </a:moveTo>
                  <a:lnTo>
                    <a:pt x="493560" y="87807"/>
                  </a:lnTo>
                  <a:lnTo>
                    <a:pt x="465353" y="116014"/>
                  </a:lnTo>
                  <a:lnTo>
                    <a:pt x="464172" y="106819"/>
                  </a:lnTo>
                  <a:lnTo>
                    <a:pt x="463651" y="102692"/>
                  </a:lnTo>
                  <a:lnTo>
                    <a:pt x="444157" y="137934"/>
                  </a:lnTo>
                  <a:lnTo>
                    <a:pt x="450189" y="134594"/>
                  </a:lnTo>
                  <a:lnTo>
                    <a:pt x="479450" y="118414"/>
                  </a:lnTo>
                  <a:lnTo>
                    <a:pt x="475234" y="117944"/>
                  </a:lnTo>
                  <a:lnTo>
                    <a:pt x="475234" y="119253"/>
                  </a:lnTo>
                  <a:lnTo>
                    <a:pt x="447497" y="134594"/>
                  </a:lnTo>
                  <a:lnTo>
                    <a:pt x="462864" y="106819"/>
                  </a:lnTo>
                  <a:lnTo>
                    <a:pt x="464312" y="118008"/>
                  </a:lnTo>
                  <a:lnTo>
                    <a:pt x="475234" y="119253"/>
                  </a:lnTo>
                  <a:lnTo>
                    <a:pt x="475234" y="117944"/>
                  </a:lnTo>
                  <a:lnTo>
                    <a:pt x="466293" y="116928"/>
                  </a:lnTo>
                  <a:lnTo>
                    <a:pt x="494487" y="88734"/>
                  </a:lnTo>
                  <a:close/>
                </a:path>
                <a:path w="626110" h="491489">
                  <a:moveTo>
                    <a:pt x="526694" y="105054"/>
                  </a:moveTo>
                  <a:lnTo>
                    <a:pt x="525729" y="102450"/>
                  </a:lnTo>
                  <a:lnTo>
                    <a:pt x="525246" y="98729"/>
                  </a:lnTo>
                  <a:lnTo>
                    <a:pt x="525246" y="56603"/>
                  </a:lnTo>
                  <a:lnTo>
                    <a:pt x="522224" y="52171"/>
                  </a:lnTo>
                  <a:lnTo>
                    <a:pt x="512343" y="52171"/>
                  </a:lnTo>
                  <a:lnTo>
                    <a:pt x="508419" y="54686"/>
                  </a:lnTo>
                  <a:lnTo>
                    <a:pt x="504405" y="59715"/>
                  </a:lnTo>
                  <a:lnTo>
                    <a:pt x="504355" y="57416"/>
                  </a:lnTo>
                  <a:lnTo>
                    <a:pt x="503707" y="55587"/>
                  </a:lnTo>
                  <a:lnTo>
                    <a:pt x="501205" y="52857"/>
                  </a:lnTo>
                  <a:lnTo>
                    <a:pt x="499592" y="52171"/>
                  </a:lnTo>
                  <a:lnTo>
                    <a:pt x="493217" y="52171"/>
                  </a:lnTo>
                  <a:lnTo>
                    <a:pt x="490766" y="55143"/>
                  </a:lnTo>
                  <a:lnTo>
                    <a:pt x="490270" y="61099"/>
                  </a:lnTo>
                  <a:lnTo>
                    <a:pt x="491655" y="61099"/>
                  </a:lnTo>
                  <a:lnTo>
                    <a:pt x="492061" y="57518"/>
                  </a:lnTo>
                  <a:lnTo>
                    <a:pt x="493179" y="55727"/>
                  </a:lnTo>
                  <a:lnTo>
                    <a:pt x="496112" y="55727"/>
                  </a:lnTo>
                  <a:lnTo>
                    <a:pt x="496900" y="56184"/>
                  </a:lnTo>
                  <a:lnTo>
                    <a:pt x="497852" y="57962"/>
                  </a:lnTo>
                  <a:lnTo>
                    <a:pt x="498094" y="59601"/>
                  </a:lnTo>
                  <a:lnTo>
                    <a:pt x="498094" y="88277"/>
                  </a:lnTo>
                  <a:lnTo>
                    <a:pt x="504405" y="88277"/>
                  </a:lnTo>
                  <a:lnTo>
                    <a:pt x="504405" y="61976"/>
                  </a:lnTo>
                  <a:lnTo>
                    <a:pt x="507352" y="58585"/>
                  </a:lnTo>
                  <a:lnTo>
                    <a:pt x="510349" y="56883"/>
                  </a:lnTo>
                  <a:lnTo>
                    <a:pt x="515454" y="56883"/>
                  </a:lnTo>
                  <a:lnTo>
                    <a:pt x="516877" y="57518"/>
                  </a:lnTo>
                  <a:lnTo>
                    <a:pt x="518515" y="60045"/>
                  </a:lnTo>
                  <a:lnTo>
                    <a:pt x="518922" y="61988"/>
                  </a:lnTo>
                  <a:lnTo>
                    <a:pt x="518922" y="98259"/>
                  </a:lnTo>
                  <a:lnTo>
                    <a:pt x="519353" y="102654"/>
                  </a:lnTo>
                  <a:lnTo>
                    <a:pt x="520217" y="105054"/>
                  </a:lnTo>
                  <a:lnTo>
                    <a:pt x="526694" y="105054"/>
                  </a:lnTo>
                  <a:close/>
                </a:path>
                <a:path w="626110" h="491489">
                  <a:moveTo>
                    <a:pt x="546849" y="349732"/>
                  </a:moveTo>
                  <a:lnTo>
                    <a:pt x="518655" y="321551"/>
                  </a:lnTo>
                  <a:lnTo>
                    <a:pt x="531799" y="320052"/>
                  </a:lnTo>
                  <a:lnTo>
                    <a:pt x="527596" y="317741"/>
                  </a:lnTo>
                  <a:lnTo>
                    <a:pt x="527596" y="319214"/>
                  </a:lnTo>
                  <a:lnTo>
                    <a:pt x="516661" y="320459"/>
                  </a:lnTo>
                  <a:lnTo>
                    <a:pt x="515226" y="331647"/>
                  </a:lnTo>
                  <a:lnTo>
                    <a:pt x="499859" y="303885"/>
                  </a:lnTo>
                  <a:lnTo>
                    <a:pt x="527596" y="319214"/>
                  </a:lnTo>
                  <a:lnTo>
                    <a:pt x="527596" y="317741"/>
                  </a:lnTo>
                  <a:lnTo>
                    <a:pt x="502551" y="303885"/>
                  </a:lnTo>
                  <a:lnTo>
                    <a:pt x="496519" y="300545"/>
                  </a:lnTo>
                  <a:lnTo>
                    <a:pt x="516013" y="335775"/>
                  </a:lnTo>
                  <a:lnTo>
                    <a:pt x="516534" y="331647"/>
                  </a:lnTo>
                  <a:lnTo>
                    <a:pt x="517715" y="322453"/>
                  </a:lnTo>
                  <a:lnTo>
                    <a:pt x="545922" y="350647"/>
                  </a:lnTo>
                  <a:lnTo>
                    <a:pt x="546849" y="349732"/>
                  </a:lnTo>
                  <a:close/>
                </a:path>
                <a:path w="626110" h="491489">
                  <a:moveTo>
                    <a:pt x="557784" y="54305"/>
                  </a:moveTo>
                  <a:lnTo>
                    <a:pt x="552602" y="50749"/>
                  </a:lnTo>
                  <a:lnTo>
                    <a:pt x="538340" y="50749"/>
                  </a:lnTo>
                  <a:lnTo>
                    <a:pt x="533844" y="55562"/>
                  </a:lnTo>
                  <a:lnTo>
                    <a:pt x="533844" y="62255"/>
                  </a:lnTo>
                  <a:lnTo>
                    <a:pt x="533844" y="64185"/>
                  </a:lnTo>
                  <a:lnTo>
                    <a:pt x="538556" y="64185"/>
                  </a:lnTo>
                  <a:lnTo>
                    <a:pt x="538556" y="58381"/>
                  </a:lnTo>
                  <a:lnTo>
                    <a:pt x="540854" y="54838"/>
                  </a:lnTo>
                  <a:lnTo>
                    <a:pt x="550367" y="54838"/>
                  </a:lnTo>
                  <a:lnTo>
                    <a:pt x="552767" y="57912"/>
                  </a:lnTo>
                  <a:lnTo>
                    <a:pt x="552767" y="67538"/>
                  </a:lnTo>
                  <a:lnTo>
                    <a:pt x="548589" y="69456"/>
                  </a:lnTo>
                  <a:lnTo>
                    <a:pt x="536930" y="77038"/>
                  </a:lnTo>
                  <a:lnTo>
                    <a:pt x="533019" y="80746"/>
                  </a:lnTo>
                  <a:lnTo>
                    <a:pt x="533019" y="88277"/>
                  </a:lnTo>
                  <a:lnTo>
                    <a:pt x="557682" y="88277"/>
                  </a:lnTo>
                  <a:lnTo>
                    <a:pt x="557682" y="83883"/>
                  </a:lnTo>
                  <a:lnTo>
                    <a:pt x="538657" y="83883"/>
                  </a:lnTo>
                  <a:lnTo>
                    <a:pt x="538759" y="80594"/>
                  </a:lnTo>
                  <a:lnTo>
                    <a:pt x="543356" y="77876"/>
                  </a:lnTo>
                  <a:lnTo>
                    <a:pt x="554189" y="71132"/>
                  </a:lnTo>
                  <a:lnTo>
                    <a:pt x="557784" y="68211"/>
                  </a:lnTo>
                  <a:lnTo>
                    <a:pt x="557784" y="54305"/>
                  </a:lnTo>
                  <a:close/>
                </a:path>
                <a:path w="626110" h="491489">
                  <a:moveTo>
                    <a:pt x="579069" y="405574"/>
                  </a:moveTo>
                  <a:lnTo>
                    <a:pt x="578104" y="402971"/>
                  </a:lnTo>
                  <a:lnTo>
                    <a:pt x="577621" y="399249"/>
                  </a:lnTo>
                  <a:lnTo>
                    <a:pt x="577621" y="357124"/>
                  </a:lnTo>
                  <a:lnTo>
                    <a:pt x="574598" y="352691"/>
                  </a:lnTo>
                  <a:lnTo>
                    <a:pt x="564718" y="352691"/>
                  </a:lnTo>
                  <a:lnTo>
                    <a:pt x="560781" y="355206"/>
                  </a:lnTo>
                  <a:lnTo>
                    <a:pt x="556780" y="360235"/>
                  </a:lnTo>
                  <a:lnTo>
                    <a:pt x="556729" y="357936"/>
                  </a:lnTo>
                  <a:lnTo>
                    <a:pt x="556082" y="356108"/>
                  </a:lnTo>
                  <a:lnTo>
                    <a:pt x="553580" y="353377"/>
                  </a:lnTo>
                  <a:lnTo>
                    <a:pt x="551967" y="352691"/>
                  </a:lnTo>
                  <a:lnTo>
                    <a:pt x="545579" y="352691"/>
                  </a:lnTo>
                  <a:lnTo>
                    <a:pt x="543128" y="355663"/>
                  </a:lnTo>
                  <a:lnTo>
                    <a:pt x="542645" y="361619"/>
                  </a:lnTo>
                  <a:lnTo>
                    <a:pt x="544029" y="361619"/>
                  </a:lnTo>
                  <a:lnTo>
                    <a:pt x="544436" y="358038"/>
                  </a:lnTo>
                  <a:lnTo>
                    <a:pt x="545541" y="356247"/>
                  </a:lnTo>
                  <a:lnTo>
                    <a:pt x="548487" y="356247"/>
                  </a:lnTo>
                  <a:lnTo>
                    <a:pt x="549275" y="356704"/>
                  </a:lnTo>
                  <a:lnTo>
                    <a:pt x="550214" y="358482"/>
                  </a:lnTo>
                  <a:lnTo>
                    <a:pt x="550456" y="360121"/>
                  </a:lnTo>
                  <a:lnTo>
                    <a:pt x="550456" y="388797"/>
                  </a:lnTo>
                  <a:lnTo>
                    <a:pt x="556780" y="388797"/>
                  </a:lnTo>
                  <a:lnTo>
                    <a:pt x="556780" y="362496"/>
                  </a:lnTo>
                  <a:lnTo>
                    <a:pt x="559714" y="359105"/>
                  </a:lnTo>
                  <a:lnTo>
                    <a:pt x="562711" y="357403"/>
                  </a:lnTo>
                  <a:lnTo>
                    <a:pt x="567829" y="357403"/>
                  </a:lnTo>
                  <a:lnTo>
                    <a:pt x="569252" y="358038"/>
                  </a:lnTo>
                  <a:lnTo>
                    <a:pt x="570890" y="360565"/>
                  </a:lnTo>
                  <a:lnTo>
                    <a:pt x="571296" y="362508"/>
                  </a:lnTo>
                  <a:lnTo>
                    <a:pt x="571296" y="398780"/>
                  </a:lnTo>
                  <a:lnTo>
                    <a:pt x="571728" y="403174"/>
                  </a:lnTo>
                  <a:lnTo>
                    <a:pt x="572592" y="405574"/>
                  </a:lnTo>
                  <a:lnTo>
                    <a:pt x="579069" y="405574"/>
                  </a:lnTo>
                  <a:close/>
                </a:path>
                <a:path w="626110" h="491489">
                  <a:moveTo>
                    <a:pt x="585914" y="246176"/>
                  </a:moveTo>
                  <a:lnTo>
                    <a:pt x="551307" y="236220"/>
                  </a:lnTo>
                  <a:lnTo>
                    <a:pt x="558596" y="245376"/>
                  </a:lnTo>
                  <a:lnTo>
                    <a:pt x="519379" y="245376"/>
                  </a:lnTo>
                  <a:lnTo>
                    <a:pt x="519379" y="246684"/>
                  </a:lnTo>
                  <a:lnTo>
                    <a:pt x="558596" y="246684"/>
                  </a:lnTo>
                  <a:lnTo>
                    <a:pt x="551307" y="256133"/>
                  </a:lnTo>
                  <a:lnTo>
                    <a:pt x="585914" y="246176"/>
                  </a:lnTo>
                  <a:close/>
                </a:path>
                <a:path w="626110" h="491489">
                  <a:moveTo>
                    <a:pt x="602361" y="351282"/>
                  </a:moveTo>
                  <a:lnTo>
                    <a:pt x="598868" y="351282"/>
                  </a:lnTo>
                  <a:lnTo>
                    <a:pt x="598119" y="357403"/>
                  </a:lnTo>
                  <a:lnTo>
                    <a:pt x="593572" y="357873"/>
                  </a:lnTo>
                  <a:lnTo>
                    <a:pt x="588302" y="358140"/>
                  </a:lnTo>
                  <a:lnTo>
                    <a:pt x="588302" y="361581"/>
                  </a:lnTo>
                  <a:lnTo>
                    <a:pt x="597662" y="361581"/>
                  </a:lnTo>
                  <a:lnTo>
                    <a:pt x="597662" y="388810"/>
                  </a:lnTo>
                  <a:lnTo>
                    <a:pt x="602361" y="388810"/>
                  </a:lnTo>
                  <a:lnTo>
                    <a:pt x="602361" y="351282"/>
                  </a:lnTo>
                  <a:close/>
                </a:path>
                <a:path w="626110" h="491489">
                  <a:moveTo>
                    <a:pt x="625817" y="282562"/>
                  </a:moveTo>
                  <a:lnTo>
                    <a:pt x="624852" y="279958"/>
                  </a:lnTo>
                  <a:lnTo>
                    <a:pt x="624370" y="276237"/>
                  </a:lnTo>
                  <a:lnTo>
                    <a:pt x="624370" y="234111"/>
                  </a:lnTo>
                  <a:lnTo>
                    <a:pt x="621347" y="229679"/>
                  </a:lnTo>
                  <a:lnTo>
                    <a:pt x="611466" y="229679"/>
                  </a:lnTo>
                  <a:lnTo>
                    <a:pt x="607542" y="232194"/>
                  </a:lnTo>
                  <a:lnTo>
                    <a:pt x="603529" y="237223"/>
                  </a:lnTo>
                  <a:lnTo>
                    <a:pt x="603478" y="234924"/>
                  </a:lnTo>
                  <a:lnTo>
                    <a:pt x="602830" y="233095"/>
                  </a:lnTo>
                  <a:lnTo>
                    <a:pt x="600329" y="230365"/>
                  </a:lnTo>
                  <a:lnTo>
                    <a:pt x="598716" y="229679"/>
                  </a:lnTo>
                  <a:lnTo>
                    <a:pt x="592340" y="229679"/>
                  </a:lnTo>
                  <a:lnTo>
                    <a:pt x="589889" y="232651"/>
                  </a:lnTo>
                  <a:lnTo>
                    <a:pt x="589394" y="238607"/>
                  </a:lnTo>
                  <a:lnTo>
                    <a:pt x="590778" y="238607"/>
                  </a:lnTo>
                  <a:lnTo>
                    <a:pt x="591185" y="235026"/>
                  </a:lnTo>
                  <a:lnTo>
                    <a:pt x="592302" y="233235"/>
                  </a:lnTo>
                  <a:lnTo>
                    <a:pt x="595236" y="233235"/>
                  </a:lnTo>
                  <a:lnTo>
                    <a:pt x="596036" y="233692"/>
                  </a:lnTo>
                  <a:lnTo>
                    <a:pt x="596976" y="235470"/>
                  </a:lnTo>
                  <a:lnTo>
                    <a:pt x="597217" y="237109"/>
                  </a:lnTo>
                  <a:lnTo>
                    <a:pt x="597217" y="265785"/>
                  </a:lnTo>
                  <a:lnTo>
                    <a:pt x="603529" y="265785"/>
                  </a:lnTo>
                  <a:lnTo>
                    <a:pt x="603529" y="239483"/>
                  </a:lnTo>
                  <a:lnTo>
                    <a:pt x="606475" y="236093"/>
                  </a:lnTo>
                  <a:lnTo>
                    <a:pt x="609473" y="234391"/>
                  </a:lnTo>
                  <a:lnTo>
                    <a:pt x="614578" y="234391"/>
                  </a:lnTo>
                  <a:lnTo>
                    <a:pt x="616000" y="235026"/>
                  </a:lnTo>
                  <a:lnTo>
                    <a:pt x="617639" y="237553"/>
                  </a:lnTo>
                  <a:lnTo>
                    <a:pt x="618045" y="239496"/>
                  </a:lnTo>
                  <a:lnTo>
                    <a:pt x="618045" y="275767"/>
                  </a:lnTo>
                  <a:lnTo>
                    <a:pt x="618477" y="280162"/>
                  </a:lnTo>
                  <a:lnTo>
                    <a:pt x="619340" y="282562"/>
                  </a:lnTo>
                  <a:lnTo>
                    <a:pt x="625817" y="2825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211547" y="3284015"/>
            <a:ext cx="61594" cy="189230"/>
          </a:xfrm>
          <a:custGeom>
            <a:avLst/>
            <a:gdLst/>
            <a:ahLst/>
            <a:cxnLst/>
            <a:rect l="l" t="t" r="r" b="b"/>
            <a:pathLst>
              <a:path w="61595" h="189229">
                <a:moveTo>
                  <a:pt x="28651" y="0"/>
                </a:moveTo>
                <a:lnTo>
                  <a:pt x="14363" y="54203"/>
                </a:lnTo>
                <a:lnTo>
                  <a:pt x="12985" y="99648"/>
                </a:lnTo>
                <a:lnTo>
                  <a:pt x="12788" y="143116"/>
                </a:lnTo>
                <a:lnTo>
                  <a:pt x="11342" y="164233"/>
                </a:lnTo>
                <a:lnTo>
                  <a:pt x="8123" y="175931"/>
                </a:lnTo>
                <a:lnTo>
                  <a:pt x="4811" y="180969"/>
                </a:lnTo>
                <a:lnTo>
                  <a:pt x="3086" y="182105"/>
                </a:lnTo>
                <a:lnTo>
                  <a:pt x="1384" y="182206"/>
                </a:lnTo>
                <a:lnTo>
                  <a:pt x="25" y="183616"/>
                </a:lnTo>
                <a:lnTo>
                  <a:pt x="0" y="187147"/>
                </a:lnTo>
                <a:lnTo>
                  <a:pt x="1447" y="188620"/>
                </a:lnTo>
                <a:lnTo>
                  <a:pt x="3276" y="188645"/>
                </a:lnTo>
                <a:lnTo>
                  <a:pt x="6629" y="188468"/>
                </a:lnTo>
                <a:lnTo>
                  <a:pt x="19329" y="143116"/>
                </a:lnTo>
                <a:lnTo>
                  <a:pt x="19465" y="107214"/>
                </a:lnTo>
                <a:lnTo>
                  <a:pt x="20462" y="63677"/>
                </a:lnTo>
                <a:lnTo>
                  <a:pt x="23179" y="25179"/>
                </a:lnTo>
                <a:lnTo>
                  <a:pt x="28473" y="6502"/>
                </a:lnTo>
                <a:lnTo>
                  <a:pt x="32963" y="17091"/>
                </a:lnTo>
                <a:lnTo>
                  <a:pt x="36958" y="44010"/>
                </a:lnTo>
                <a:lnTo>
                  <a:pt x="39823" y="86328"/>
                </a:lnTo>
                <a:lnTo>
                  <a:pt x="40919" y="143116"/>
                </a:lnTo>
                <a:lnTo>
                  <a:pt x="41544" y="157804"/>
                </a:lnTo>
                <a:lnTo>
                  <a:pt x="59550" y="188620"/>
                </a:lnTo>
                <a:lnTo>
                  <a:pt x="61099" y="187147"/>
                </a:lnTo>
                <a:lnTo>
                  <a:pt x="61074" y="183553"/>
                </a:lnTo>
                <a:lnTo>
                  <a:pt x="59715" y="182105"/>
                </a:lnTo>
                <a:lnTo>
                  <a:pt x="57886" y="182105"/>
                </a:lnTo>
                <a:lnTo>
                  <a:pt x="55033" y="180212"/>
                </a:lnTo>
                <a:lnTo>
                  <a:pt x="51581" y="174074"/>
                </a:lnTo>
                <a:lnTo>
                  <a:pt x="48671" y="162204"/>
                </a:lnTo>
                <a:lnTo>
                  <a:pt x="47447" y="143116"/>
                </a:lnTo>
                <a:lnTo>
                  <a:pt x="46696" y="93209"/>
                </a:lnTo>
                <a:lnTo>
                  <a:pt x="43878" y="47074"/>
                </a:lnTo>
                <a:lnTo>
                  <a:pt x="38146" y="13180"/>
                </a:lnTo>
                <a:lnTo>
                  <a:pt x="286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126549" y="3131989"/>
            <a:ext cx="26987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spc="-10" dirty="0">
                <a:latin typeface="Arial"/>
                <a:cs typeface="Arial"/>
              </a:rPr>
              <a:t>Dispersi</a:t>
            </a:r>
            <a:r>
              <a:rPr sz="4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on</a:t>
            </a:r>
            <a:endParaRPr sz="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53294" y="3028001"/>
            <a:ext cx="308610" cy="1498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80"/>
              </a:spcBef>
            </a:pPr>
            <a:r>
              <a:rPr sz="400" spc="-10" dirty="0">
                <a:latin typeface="Arial"/>
                <a:cs typeface="Arial"/>
              </a:rPr>
              <a:t>Retractive</a:t>
            </a:r>
            <a:r>
              <a:rPr sz="400" spc="200" dirty="0">
                <a:latin typeface="Arial"/>
                <a:cs typeface="Arial"/>
              </a:rPr>
              <a:t> </a:t>
            </a:r>
            <a:r>
              <a:rPr sz="400" dirty="0">
                <a:latin typeface="Arial"/>
                <a:cs typeface="Arial"/>
              </a:rPr>
              <a:t>Index</a:t>
            </a:r>
            <a:r>
              <a:rPr sz="400" spc="15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Profile</a:t>
            </a:r>
            <a:endParaRPr sz="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05288" y="3492516"/>
            <a:ext cx="180975" cy="1498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80"/>
              </a:spcBef>
            </a:pPr>
            <a:r>
              <a:rPr sz="400" spc="-10" dirty="0">
                <a:latin typeface="Arial"/>
                <a:cs typeface="Arial"/>
              </a:rPr>
              <a:t>Output</a:t>
            </a:r>
            <a:r>
              <a:rPr sz="400" spc="200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Pulse</a:t>
            </a:r>
            <a:endParaRPr sz="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81517" y="3474025"/>
            <a:ext cx="149860" cy="1498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80"/>
              </a:spcBef>
            </a:pPr>
            <a:r>
              <a:rPr sz="400" spc="-10" dirty="0">
                <a:latin typeface="Arial"/>
                <a:cs typeface="Arial"/>
              </a:rPr>
              <a:t>Input</a:t>
            </a:r>
            <a:r>
              <a:rPr sz="400" spc="200" dirty="0">
                <a:latin typeface="Arial"/>
                <a:cs typeface="Arial"/>
              </a:rPr>
              <a:t> </a:t>
            </a:r>
            <a:r>
              <a:rPr sz="400" spc="-20" dirty="0">
                <a:latin typeface="Arial"/>
                <a:cs typeface="Arial"/>
              </a:rPr>
              <a:t>Pulse</a:t>
            </a:r>
            <a:endParaRPr sz="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0276" y="3657007"/>
            <a:ext cx="59499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dirty="0">
                <a:latin typeface="Arial"/>
                <a:cs typeface="Arial"/>
              </a:rPr>
              <a:t>Multimode</a:t>
            </a:r>
            <a:r>
              <a:rPr sz="400" spc="35" dirty="0">
                <a:latin typeface="Arial"/>
                <a:cs typeface="Arial"/>
              </a:rPr>
              <a:t> </a:t>
            </a:r>
            <a:r>
              <a:rPr sz="400" dirty="0">
                <a:latin typeface="Arial"/>
                <a:cs typeface="Arial"/>
              </a:rPr>
              <a:t>Graded</a:t>
            </a:r>
            <a:r>
              <a:rPr sz="400" spc="40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Index</a:t>
            </a:r>
            <a:endParaRPr sz="4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40855" y="5389753"/>
            <a:ext cx="1256665" cy="306070"/>
            <a:chOff x="340855" y="5389753"/>
            <a:chExt cx="1256665" cy="306070"/>
          </a:xfrm>
        </p:grpSpPr>
        <p:sp>
          <p:nvSpPr>
            <p:cNvPr id="25" name="object 25"/>
            <p:cNvSpPr/>
            <p:nvPr/>
          </p:nvSpPr>
          <p:spPr>
            <a:xfrm>
              <a:off x="343954" y="5661926"/>
              <a:ext cx="1235075" cy="31115"/>
            </a:xfrm>
            <a:custGeom>
              <a:avLst/>
              <a:gdLst/>
              <a:ahLst/>
              <a:cxnLst/>
              <a:rect l="l" t="t" r="r" b="b"/>
              <a:pathLst>
                <a:path w="1235075" h="31114">
                  <a:moveTo>
                    <a:pt x="1234567" y="0"/>
                  </a:moveTo>
                  <a:lnTo>
                    <a:pt x="0" y="0"/>
                  </a:lnTo>
                  <a:lnTo>
                    <a:pt x="0" y="31026"/>
                  </a:lnTo>
                  <a:lnTo>
                    <a:pt x="1234567" y="31026"/>
                  </a:lnTo>
                  <a:lnTo>
                    <a:pt x="1234567" y="0"/>
                  </a:lnTo>
                  <a:close/>
                </a:path>
              </a:pathLst>
            </a:custGeom>
            <a:solidFill>
              <a:srgbClr val="65A1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40855" y="5661914"/>
              <a:ext cx="1240790" cy="34290"/>
            </a:xfrm>
            <a:custGeom>
              <a:avLst/>
              <a:gdLst/>
              <a:ahLst/>
              <a:cxnLst/>
              <a:rect l="l" t="t" r="r" b="b"/>
              <a:pathLst>
                <a:path w="1240790" h="34289">
                  <a:moveTo>
                    <a:pt x="1240777" y="0"/>
                  </a:moveTo>
                  <a:lnTo>
                    <a:pt x="1234567" y="0"/>
                  </a:lnTo>
                  <a:lnTo>
                    <a:pt x="1234567" y="3429"/>
                  </a:lnTo>
                  <a:lnTo>
                    <a:pt x="1234567" y="27559"/>
                  </a:lnTo>
                  <a:lnTo>
                    <a:pt x="6223" y="27559"/>
                  </a:lnTo>
                  <a:lnTo>
                    <a:pt x="6223" y="3429"/>
                  </a:lnTo>
                  <a:lnTo>
                    <a:pt x="1234567" y="3429"/>
                  </a:lnTo>
                  <a:lnTo>
                    <a:pt x="1234567" y="0"/>
                  </a:lnTo>
                  <a:lnTo>
                    <a:pt x="0" y="0"/>
                  </a:lnTo>
                  <a:lnTo>
                    <a:pt x="0" y="3429"/>
                  </a:lnTo>
                  <a:lnTo>
                    <a:pt x="0" y="27559"/>
                  </a:lnTo>
                  <a:lnTo>
                    <a:pt x="0" y="33909"/>
                  </a:lnTo>
                  <a:lnTo>
                    <a:pt x="1240777" y="33909"/>
                  </a:lnTo>
                  <a:lnTo>
                    <a:pt x="1240777" y="27927"/>
                  </a:lnTo>
                  <a:lnTo>
                    <a:pt x="1240777" y="27559"/>
                  </a:lnTo>
                  <a:lnTo>
                    <a:pt x="1240777" y="3429"/>
                  </a:lnTo>
                  <a:lnTo>
                    <a:pt x="1240777" y="3111"/>
                  </a:lnTo>
                  <a:lnTo>
                    <a:pt x="12407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43954" y="5568518"/>
              <a:ext cx="1235075" cy="93980"/>
            </a:xfrm>
            <a:custGeom>
              <a:avLst/>
              <a:gdLst/>
              <a:ahLst/>
              <a:cxnLst/>
              <a:rect l="l" t="t" r="r" b="b"/>
              <a:pathLst>
                <a:path w="1235075" h="93979">
                  <a:moveTo>
                    <a:pt x="1234567" y="0"/>
                  </a:moveTo>
                  <a:lnTo>
                    <a:pt x="0" y="0"/>
                  </a:lnTo>
                  <a:lnTo>
                    <a:pt x="0" y="93395"/>
                  </a:lnTo>
                  <a:lnTo>
                    <a:pt x="1234567" y="93395"/>
                  </a:lnTo>
                  <a:lnTo>
                    <a:pt x="1234567" y="0"/>
                  </a:lnTo>
                  <a:close/>
                </a:path>
              </a:pathLst>
            </a:custGeom>
            <a:solidFill>
              <a:srgbClr val="A9AB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40855" y="5565013"/>
              <a:ext cx="1240790" cy="100330"/>
            </a:xfrm>
            <a:custGeom>
              <a:avLst/>
              <a:gdLst/>
              <a:ahLst/>
              <a:cxnLst/>
              <a:rect l="l" t="t" r="r" b="b"/>
              <a:pathLst>
                <a:path w="1240790" h="100329">
                  <a:moveTo>
                    <a:pt x="1240777" y="6616"/>
                  </a:moveTo>
                  <a:lnTo>
                    <a:pt x="1234567" y="6616"/>
                  </a:lnTo>
                  <a:lnTo>
                    <a:pt x="1234567" y="93802"/>
                  </a:lnTo>
                  <a:lnTo>
                    <a:pt x="1240777" y="93802"/>
                  </a:lnTo>
                  <a:lnTo>
                    <a:pt x="1240777" y="6616"/>
                  </a:lnTo>
                  <a:close/>
                </a:path>
                <a:path w="1240790" h="100329">
                  <a:moveTo>
                    <a:pt x="1240777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0" y="93980"/>
                  </a:lnTo>
                  <a:lnTo>
                    <a:pt x="0" y="100330"/>
                  </a:lnTo>
                  <a:lnTo>
                    <a:pt x="1240777" y="100330"/>
                  </a:lnTo>
                  <a:lnTo>
                    <a:pt x="1240777" y="93980"/>
                  </a:lnTo>
                  <a:lnTo>
                    <a:pt x="6223" y="93980"/>
                  </a:lnTo>
                  <a:lnTo>
                    <a:pt x="6223" y="6350"/>
                  </a:lnTo>
                  <a:lnTo>
                    <a:pt x="1240777" y="6350"/>
                  </a:lnTo>
                  <a:lnTo>
                    <a:pt x="12407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43954" y="5393398"/>
              <a:ext cx="1235075" cy="31115"/>
            </a:xfrm>
            <a:custGeom>
              <a:avLst/>
              <a:gdLst/>
              <a:ahLst/>
              <a:cxnLst/>
              <a:rect l="l" t="t" r="r" b="b"/>
              <a:pathLst>
                <a:path w="1235075" h="31114">
                  <a:moveTo>
                    <a:pt x="1234567" y="0"/>
                  </a:moveTo>
                  <a:lnTo>
                    <a:pt x="0" y="0"/>
                  </a:lnTo>
                  <a:lnTo>
                    <a:pt x="0" y="31038"/>
                  </a:lnTo>
                  <a:lnTo>
                    <a:pt x="1234567" y="31038"/>
                  </a:lnTo>
                  <a:lnTo>
                    <a:pt x="1234567" y="0"/>
                  </a:lnTo>
                  <a:close/>
                </a:path>
              </a:pathLst>
            </a:custGeom>
            <a:solidFill>
              <a:srgbClr val="65A1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40855" y="5389753"/>
              <a:ext cx="1240790" cy="34925"/>
            </a:xfrm>
            <a:custGeom>
              <a:avLst/>
              <a:gdLst/>
              <a:ahLst/>
              <a:cxnLst/>
              <a:rect l="l" t="t" r="r" b="b"/>
              <a:pathLst>
                <a:path w="1240790" h="34925">
                  <a:moveTo>
                    <a:pt x="1240777" y="6756"/>
                  </a:moveTo>
                  <a:lnTo>
                    <a:pt x="1234567" y="6756"/>
                  </a:lnTo>
                  <a:lnTo>
                    <a:pt x="1234567" y="31584"/>
                  </a:lnTo>
                  <a:lnTo>
                    <a:pt x="1240777" y="31584"/>
                  </a:lnTo>
                  <a:lnTo>
                    <a:pt x="1240777" y="6756"/>
                  </a:lnTo>
                  <a:close/>
                </a:path>
                <a:path w="1240790" h="34925">
                  <a:moveTo>
                    <a:pt x="1240777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0" y="31750"/>
                  </a:lnTo>
                  <a:lnTo>
                    <a:pt x="0" y="34696"/>
                  </a:lnTo>
                  <a:lnTo>
                    <a:pt x="1240777" y="34696"/>
                  </a:lnTo>
                  <a:lnTo>
                    <a:pt x="1240777" y="31750"/>
                  </a:lnTo>
                  <a:lnTo>
                    <a:pt x="6223" y="31750"/>
                  </a:lnTo>
                  <a:lnTo>
                    <a:pt x="6223" y="6350"/>
                  </a:lnTo>
                  <a:lnTo>
                    <a:pt x="1240777" y="6350"/>
                  </a:lnTo>
                  <a:lnTo>
                    <a:pt x="12407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43954" y="5424449"/>
              <a:ext cx="1235075" cy="93980"/>
            </a:xfrm>
            <a:custGeom>
              <a:avLst/>
              <a:gdLst/>
              <a:ahLst/>
              <a:cxnLst/>
              <a:rect l="l" t="t" r="r" b="b"/>
              <a:pathLst>
                <a:path w="1235075" h="93979">
                  <a:moveTo>
                    <a:pt x="1234567" y="0"/>
                  </a:moveTo>
                  <a:lnTo>
                    <a:pt x="0" y="0"/>
                  </a:lnTo>
                  <a:lnTo>
                    <a:pt x="0" y="93395"/>
                  </a:lnTo>
                  <a:lnTo>
                    <a:pt x="1234567" y="93395"/>
                  </a:lnTo>
                  <a:lnTo>
                    <a:pt x="1234567" y="0"/>
                  </a:lnTo>
                  <a:close/>
                </a:path>
              </a:pathLst>
            </a:custGeom>
            <a:solidFill>
              <a:srgbClr val="A9AB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40855" y="5421503"/>
              <a:ext cx="1256665" cy="131445"/>
            </a:xfrm>
            <a:custGeom>
              <a:avLst/>
              <a:gdLst/>
              <a:ahLst/>
              <a:cxnLst/>
              <a:rect l="l" t="t" r="r" b="b"/>
              <a:pathLst>
                <a:path w="1256665" h="131445">
                  <a:moveTo>
                    <a:pt x="1240777" y="0"/>
                  </a:moveTo>
                  <a:lnTo>
                    <a:pt x="1234567" y="0"/>
                  </a:lnTo>
                  <a:lnTo>
                    <a:pt x="1234567" y="6350"/>
                  </a:lnTo>
                  <a:lnTo>
                    <a:pt x="1234567" y="92710"/>
                  </a:lnTo>
                  <a:lnTo>
                    <a:pt x="6223" y="92710"/>
                  </a:lnTo>
                  <a:lnTo>
                    <a:pt x="6223" y="6350"/>
                  </a:lnTo>
                  <a:lnTo>
                    <a:pt x="1234567" y="6350"/>
                  </a:lnTo>
                  <a:lnTo>
                    <a:pt x="1234567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92710"/>
                  </a:lnTo>
                  <a:lnTo>
                    <a:pt x="0" y="99060"/>
                  </a:lnTo>
                  <a:lnTo>
                    <a:pt x="1240777" y="99060"/>
                  </a:lnTo>
                  <a:lnTo>
                    <a:pt x="1240777" y="93230"/>
                  </a:lnTo>
                  <a:lnTo>
                    <a:pt x="1240777" y="92710"/>
                  </a:lnTo>
                  <a:lnTo>
                    <a:pt x="1240777" y="6350"/>
                  </a:lnTo>
                  <a:lnTo>
                    <a:pt x="1240777" y="6045"/>
                  </a:lnTo>
                  <a:lnTo>
                    <a:pt x="1240777" y="0"/>
                  </a:lnTo>
                  <a:close/>
                </a:path>
                <a:path w="1256665" h="131445">
                  <a:moveTo>
                    <a:pt x="1256296" y="121691"/>
                  </a:moveTo>
                  <a:lnTo>
                    <a:pt x="1223403" y="112217"/>
                  </a:lnTo>
                  <a:lnTo>
                    <a:pt x="1230718" y="118351"/>
                  </a:lnTo>
                  <a:lnTo>
                    <a:pt x="3098" y="118351"/>
                  </a:lnTo>
                  <a:lnTo>
                    <a:pt x="3098" y="124726"/>
                  </a:lnTo>
                  <a:lnTo>
                    <a:pt x="1230884" y="124726"/>
                  </a:lnTo>
                  <a:lnTo>
                    <a:pt x="1223403" y="131140"/>
                  </a:lnTo>
                  <a:lnTo>
                    <a:pt x="1256296" y="1216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/>
          <p:nvPr/>
        </p:nvSpPr>
        <p:spPr>
          <a:xfrm>
            <a:off x="1763979" y="5334101"/>
            <a:ext cx="243204" cy="423545"/>
          </a:xfrm>
          <a:custGeom>
            <a:avLst/>
            <a:gdLst/>
            <a:ahLst/>
            <a:cxnLst/>
            <a:rect l="l" t="t" r="r" b="b"/>
            <a:pathLst>
              <a:path w="243205" h="423545">
                <a:moveTo>
                  <a:pt x="29464" y="391058"/>
                </a:moveTo>
                <a:lnTo>
                  <a:pt x="9169" y="391058"/>
                </a:lnTo>
                <a:lnTo>
                  <a:pt x="9169" y="423341"/>
                </a:lnTo>
                <a:lnTo>
                  <a:pt x="13423" y="423341"/>
                </a:lnTo>
                <a:lnTo>
                  <a:pt x="13423" y="395300"/>
                </a:lnTo>
                <a:lnTo>
                  <a:pt x="29464" y="395300"/>
                </a:lnTo>
                <a:lnTo>
                  <a:pt x="29464" y="391058"/>
                </a:lnTo>
                <a:close/>
              </a:path>
              <a:path w="243205" h="423545">
                <a:moveTo>
                  <a:pt x="29464" y="0"/>
                </a:moveTo>
                <a:lnTo>
                  <a:pt x="9169" y="0"/>
                </a:lnTo>
                <a:lnTo>
                  <a:pt x="9169" y="32283"/>
                </a:lnTo>
                <a:lnTo>
                  <a:pt x="13423" y="32283"/>
                </a:lnTo>
                <a:lnTo>
                  <a:pt x="13423" y="4241"/>
                </a:lnTo>
                <a:lnTo>
                  <a:pt x="29464" y="4241"/>
                </a:lnTo>
                <a:lnTo>
                  <a:pt x="29464" y="0"/>
                </a:lnTo>
                <a:close/>
              </a:path>
              <a:path w="243205" h="423545">
                <a:moveTo>
                  <a:pt x="138328" y="212598"/>
                </a:moveTo>
                <a:lnTo>
                  <a:pt x="136385" y="201993"/>
                </a:lnTo>
                <a:lnTo>
                  <a:pt x="131838" y="194462"/>
                </a:lnTo>
                <a:lnTo>
                  <a:pt x="131838" y="213982"/>
                </a:lnTo>
                <a:lnTo>
                  <a:pt x="130378" y="221488"/>
                </a:lnTo>
                <a:lnTo>
                  <a:pt x="125590" y="228803"/>
                </a:lnTo>
                <a:lnTo>
                  <a:pt x="118427" y="233845"/>
                </a:lnTo>
                <a:lnTo>
                  <a:pt x="109562" y="235915"/>
                </a:lnTo>
                <a:lnTo>
                  <a:pt x="106565" y="236016"/>
                </a:lnTo>
                <a:lnTo>
                  <a:pt x="106565" y="313918"/>
                </a:lnTo>
                <a:lnTo>
                  <a:pt x="12700" y="313918"/>
                </a:lnTo>
                <a:lnTo>
                  <a:pt x="12700" y="213982"/>
                </a:lnTo>
                <a:lnTo>
                  <a:pt x="131838" y="213982"/>
                </a:lnTo>
                <a:lnTo>
                  <a:pt x="131838" y="194462"/>
                </a:lnTo>
                <a:lnTo>
                  <a:pt x="131165" y="193344"/>
                </a:lnTo>
                <a:lnTo>
                  <a:pt x="131165" y="207772"/>
                </a:lnTo>
                <a:lnTo>
                  <a:pt x="12700" y="207772"/>
                </a:lnTo>
                <a:lnTo>
                  <a:pt x="12700" y="107848"/>
                </a:lnTo>
                <a:lnTo>
                  <a:pt x="106565" y="107848"/>
                </a:lnTo>
                <a:lnTo>
                  <a:pt x="106565" y="189179"/>
                </a:lnTo>
                <a:lnTo>
                  <a:pt x="109562" y="189280"/>
                </a:lnTo>
                <a:lnTo>
                  <a:pt x="118427" y="191338"/>
                </a:lnTo>
                <a:lnTo>
                  <a:pt x="125590" y="196380"/>
                </a:lnTo>
                <a:lnTo>
                  <a:pt x="130378" y="203695"/>
                </a:lnTo>
                <a:lnTo>
                  <a:pt x="131165" y="207772"/>
                </a:lnTo>
                <a:lnTo>
                  <a:pt x="131165" y="193344"/>
                </a:lnTo>
                <a:lnTo>
                  <a:pt x="131013" y="193090"/>
                </a:lnTo>
                <a:lnTo>
                  <a:pt x="122910" y="186639"/>
                </a:lnTo>
                <a:lnTo>
                  <a:pt x="112776" y="183337"/>
                </a:lnTo>
                <a:lnTo>
                  <a:pt x="112776" y="107848"/>
                </a:lnTo>
                <a:lnTo>
                  <a:pt x="112776" y="101625"/>
                </a:lnTo>
                <a:lnTo>
                  <a:pt x="10223" y="101625"/>
                </a:lnTo>
                <a:lnTo>
                  <a:pt x="10223" y="67449"/>
                </a:lnTo>
                <a:lnTo>
                  <a:pt x="19202" y="74383"/>
                </a:lnTo>
                <a:lnTo>
                  <a:pt x="9740" y="41478"/>
                </a:lnTo>
                <a:lnTo>
                  <a:pt x="279" y="74383"/>
                </a:lnTo>
                <a:lnTo>
                  <a:pt x="8978" y="67462"/>
                </a:lnTo>
                <a:lnTo>
                  <a:pt x="8978" y="101625"/>
                </a:lnTo>
                <a:lnTo>
                  <a:pt x="6489" y="101625"/>
                </a:lnTo>
                <a:lnTo>
                  <a:pt x="6489" y="320128"/>
                </a:lnTo>
                <a:lnTo>
                  <a:pt x="8978" y="320128"/>
                </a:lnTo>
                <a:lnTo>
                  <a:pt x="8978" y="354317"/>
                </a:lnTo>
                <a:lnTo>
                  <a:pt x="0" y="347370"/>
                </a:lnTo>
                <a:lnTo>
                  <a:pt x="9448" y="380276"/>
                </a:lnTo>
                <a:lnTo>
                  <a:pt x="18923" y="347370"/>
                </a:lnTo>
                <a:lnTo>
                  <a:pt x="10223" y="354304"/>
                </a:lnTo>
                <a:lnTo>
                  <a:pt x="10223" y="320128"/>
                </a:lnTo>
                <a:lnTo>
                  <a:pt x="112776" y="320128"/>
                </a:lnTo>
                <a:lnTo>
                  <a:pt x="112776" y="313918"/>
                </a:lnTo>
                <a:lnTo>
                  <a:pt x="112776" y="241858"/>
                </a:lnTo>
                <a:lnTo>
                  <a:pt x="122910" y="238544"/>
                </a:lnTo>
                <a:lnTo>
                  <a:pt x="131013" y="232092"/>
                </a:lnTo>
                <a:lnTo>
                  <a:pt x="136385" y="223202"/>
                </a:lnTo>
                <a:lnTo>
                  <a:pt x="138328" y="212598"/>
                </a:lnTo>
                <a:close/>
              </a:path>
              <a:path w="243205" h="423545">
                <a:moveTo>
                  <a:pt x="167322" y="96456"/>
                </a:moveTo>
                <a:lnTo>
                  <a:pt x="166446" y="95580"/>
                </a:lnTo>
                <a:lnTo>
                  <a:pt x="139636" y="122389"/>
                </a:lnTo>
                <a:lnTo>
                  <a:pt x="138518" y="113652"/>
                </a:lnTo>
                <a:lnTo>
                  <a:pt x="138010" y="109728"/>
                </a:lnTo>
                <a:lnTo>
                  <a:pt x="119468" y="143230"/>
                </a:lnTo>
                <a:lnTo>
                  <a:pt x="125209" y="140055"/>
                </a:lnTo>
                <a:lnTo>
                  <a:pt x="153022" y="124675"/>
                </a:lnTo>
                <a:lnTo>
                  <a:pt x="149021" y="124231"/>
                </a:lnTo>
                <a:lnTo>
                  <a:pt x="149021" y="125476"/>
                </a:lnTo>
                <a:lnTo>
                  <a:pt x="122656" y="140055"/>
                </a:lnTo>
                <a:lnTo>
                  <a:pt x="137261" y="113652"/>
                </a:lnTo>
                <a:lnTo>
                  <a:pt x="138633" y="124294"/>
                </a:lnTo>
                <a:lnTo>
                  <a:pt x="149021" y="125476"/>
                </a:lnTo>
                <a:lnTo>
                  <a:pt x="149021" y="124231"/>
                </a:lnTo>
                <a:lnTo>
                  <a:pt x="140512" y="123266"/>
                </a:lnTo>
                <a:lnTo>
                  <a:pt x="167322" y="96456"/>
                </a:lnTo>
                <a:close/>
              </a:path>
              <a:path w="243205" h="423545">
                <a:moveTo>
                  <a:pt x="177927" y="286143"/>
                </a:moveTo>
                <a:lnTo>
                  <a:pt x="151130" y="259359"/>
                </a:lnTo>
                <a:lnTo>
                  <a:pt x="163614" y="257937"/>
                </a:lnTo>
                <a:lnTo>
                  <a:pt x="159613" y="255727"/>
                </a:lnTo>
                <a:lnTo>
                  <a:pt x="159613" y="257136"/>
                </a:lnTo>
                <a:lnTo>
                  <a:pt x="149225" y="258318"/>
                </a:lnTo>
                <a:lnTo>
                  <a:pt x="147853" y="268960"/>
                </a:lnTo>
                <a:lnTo>
                  <a:pt x="133248" y="242557"/>
                </a:lnTo>
                <a:lnTo>
                  <a:pt x="159613" y="257136"/>
                </a:lnTo>
                <a:lnTo>
                  <a:pt x="159613" y="255727"/>
                </a:lnTo>
                <a:lnTo>
                  <a:pt x="135813" y="242557"/>
                </a:lnTo>
                <a:lnTo>
                  <a:pt x="130073" y="239382"/>
                </a:lnTo>
                <a:lnTo>
                  <a:pt x="148602" y="272872"/>
                </a:lnTo>
                <a:lnTo>
                  <a:pt x="149098" y="268960"/>
                </a:lnTo>
                <a:lnTo>
                  <a:pt x="150228" y="260210"/>
                </a:lnTo>
                <a:lnTo>
                  <a:pt x="177050" y="287020"/>
                </a:lnTo>
                <a:lnTo>
                  <a:pt x="177927" y="286143"/>
                </a:lnTo>
                <a:close/>
              </a:path>
              <a:path w="243205" h="423545">
                <a:moveTo>
                  <a:pt x="197954" y="111963"/>
                </a:moveTo>
                <a:lnTo>
                  <a:pt x="197040" y="109486"/>
                </a:lnTo>
                <a:lnTo>
                  <a:pt x="196583" y="105943"/>
                </a:lnTo>
                <a:lnTo>
                  <a:pt x="196583" y="65900"/>
                </a:lnTo>
                <a:lnTo>
                  <a:pt x="193713" y="61683"/>
                </a:lnTo>
                <a:lnTo>
                  <a:pt x="184315" y="61683"/>
                </a:lnTo>
                <a:lnTo>
                  <a:pt x="180581" y="64084"/>
                </a:lnTo>
                <a:lnTo>
                  <a:pt x="176771" y="68859"/>
                </a:lnTo>
                <a:lnTo>
                  <a:pt x="176720" y="66675"/>
                </a:lnTo>
                <a:lnTo>
                  <a:pt x="176110" y="64935"/>
                </a:lnTo>
                <a:lnTo>
                  <a:pt x="173723" y="62344"/>
                </a:lnTo>
                <a:lnTo>
                  <a:pt x="172199" y="61683"/>
                </a:lnTo>
                <a:lnTo>
                  <a:pt x="166128" y="61683"/>
                </a:lnTo>
                <a:lnTo>
                  <a:pt x="163791" y="64516"/>
                </a:lnTo>
                <a:lnTo>
                  <a:pt x="163334" y="70167"/>
                </a:lnTo>
                <a:lnTo>
                  <a:pt x="164642" y="70167"/>
                </a:lnTo>
                <a:lnTo>
                  <a:pt x="165036" y="66776"/>
                </a:lnTo>
                <a:lnTo>
                  <a:pt x="166090" y="65074"/>
                </a:lnTo>
                <a:lnTo>
                  <a:pt x="168884" y="65074"/>
                </a:lnTo>
                <a:lnTo>
                  <a:pt x="169646" y="65493"/>
                </a:lnTo>
                <a:lnTo>
                  <a:pt x="170548" y="67195"/>
                </a:lnTo>
                <a:lnTo>
                  <a:pt x="170764" y="68745"/>
                </a:lnTo>
                <a:lnTo>
                  <a:pt x="170764" y="96024"/>
                </a:lnTo>
                <a:lnTo>
                  <a:pt x="176771" y="96024"/>
                </a:lnTo>
                <a:lnTo>
                  <a:pt x="176771" y="71005"/>
                </a:lnTo>
                <a:lnTo>
                  <a:pt x="179565" y="67779"/>
                </a:lnTo>
                <a:lnTo>
                  <a:pt x="182410" y="66167"/>
                </a:lnTo>
                <a:lnTo>
                  <a:pt x="187274" y="66167"/>
                </a:lnTo>
                <a:lnTo>
                  <a:pt x="188620" y="66776"/>
                </a:lnTo>
                <a:lnTo>
                  <a:pt x="190182" y="69176"/>
                </a:lnTo>
                <a:lnTo>
                  <a:pt x="190576" y="71018"/>
                </a:lnTo>
                <a:lnTo>
                  <a:pt x="190576" y="105511"/>
                </a:lnTo>
                <a:lnTo>
                  <a:pt x="190982" y="109677"/>
                </a:lnTo>
                <a:lnTo>
                  <a:pt x="191808" y="111963"/>
                </a:lnTo>
                <a:lnTo>
                  <a:pt x="197954" y="111963"/>
                </a:lnTo>
                <a:close/>
              </a:path>
              <a:path w="243205" h="423545">
                <a:moveTo>
                  <a:pt x="204685" y="212737"/>
                </a:moveTo>
                <a:lnTo>
                  <a:pt x="171780" y="203276"/>
                </a:lnTo>
                <a:lnTo>
                  <a:pt x="178701" y="211963"/>
                </a:lnTo>
                <a:lnTo>
                  <a:pt x="141439" y="211963"/>
                </a:lnTo>
                <a:lnTo>
                  <a:pt x="141439" y="213207"/>
                </a:lnTo>
                <a:lnTo>
                  <a:pt x="178727" y="213207"/>
                </a:lnTo>
                <a:lnTo>
                  <a:pt x="171780" y="222199"/>
                </a:lnTo>
                <a:lnTo>
                  <a:pt x="204685" y="212737"/>
                </a:lnTo>
                <a:close/>
              </a:path>
              <a:path w="243205" h="423545">
                <a:moveTo>
                  <a:pt x="208546" y="339242"/>
                </a:moveTo>
                <a:lnTo>
                  <a:pt x="207632" y="336765"/>
                </a:lnTo>
                <a:lnTo>
                  <a:pt x="207175" y="333222"/>
                </a:lnTo>
                <a:lnTo>
                  <a:pt x="207175" y="293179"/>
                </a:lnTo>
                <a:lnTo>
                  <a:pt x="204304" y="288963"/>
                </a:lnTo>
                <a:lnTo>
                  <a:pt x="194906" y="288963"/>
                </a:lnTo>
                <a:lnTo>
                  <a:pt x="191173" y="291363"/>
                </a:lnTo>
                <a:lnTo>
                  <a:pt x="187363" y="296138"/>
                </a:lnTo>
                <a:lnTo>
                  <a:pt x="187312" y="293954"/>
                </a:lnTo>
                <a:lnTo>
                  <a:pt x="186702" y="292214"/>
                </a:lnTo>
                <a:lnTo>
                  <a:pt x="184315" y="289610"/>
                </a:lnTo>
                <a:lnTo>
                  <a:pt x="182791" y="288963"/>
                </a:lnTo>
                <a:lnTo>
                  <a:pt x="176720" y="288963"/>
                </a:lnTo>
                <a:lnTo>
                  <a:pt x="174383" y="291795"/>
                </a:lnTo>
                <a:lnTo>
                  <a:pt x="173926" y="297446"/>
                </a:lnTo>
                <a:lnTo>
                  <a:pt x="175234" y="297446"/>
                </a:lnTo>
                <a:lnTo>
                  <a:pt x="175628" y="294055"/>
                </a:lnTo>
                <a:lnTo>
                  <a:pt x="176682" y="292354"/>
                </a:lnTo>
                <a:lnTo>
                  <a:pt x="179476" y="292354"/>
                </a:lnTo>
                <a:lnTo>
                  <a:pt x="180225" y="292773"/>
                </a:lnTo>
                <a:lnTo>
                  <a:pt x="181127" y="294474"/>
                </a:lnTo>
                <a:lnTo>
                  <a:pt x="181356" y="296024"/>
                </a:lnTo>
                <a:lnTo>
                  <a:pt x="181356" y="323303"/>
                </a:lnTo>
                <a:lnTo>
                  <a:pt x="187363" y="323303"/>
                </a:lnTo>
                <a:lnTo>
                  <a:pt x="187363" y="298284"/>
                </a:lnTo>
                <a:lnTo>
                  <a:pt x="190157" y="295059"/>
                </a:lnTo>
                <a:lnTo>
                  <a:pt x="193001" y="293446"/>
                </a:lnTo>
                <a:lnTo>
                  <a:pt x="197866" y="293446"/>
                </a:lnTo>
                <a:lnTo>
                  <a:pt x="199212" y="294043"/>
                </a:lnTo>
                <a:lnTo>
                  <a:pt x="200774" y="296443"/>
                </a:lnTo>
                <a:lnTo>
                  <a:pt x="201168" y="298297"/>
                </a:lnTo>
                <a:lnTo>
                  <a:pt x="201168" y="332790"/>
                </a:lnTo>
                <a:lnTo>
                  <a:pt x="201574" y="336956"/>
                </a:lnTo>
                <a:lnTo>
                  <a:pt x="202399" y="339242"/>
                </a:lnTo>
                <a:lnTo>
                  <a:pt x="208546" y="339242"/>
                </a:lnTo>
                <a:close/>
              </a:path>
              <a:path w="243205" h="423545">
                <a:moveTo>
                  <a:pt x="227520" y="63728"/>
                </a:moveTo>
                <a:lnTo>
                  <a:pt x="222592" y="60350"/>
                </a:lnTo>
                <a:lnTo>
                  <a:pt x="209029" y="60350"/>
                </a:lnTo>
                <a:lnTo>
                  <a:pt x="204762" y="64922"/>
                </a:lnTo>
                <a:lnTo>
                  <a:pt x="204762" y="71285"/>
                </a:lnTo>
                <a:lnTo>
                  <a:pt x="204762" y="73113"/>
                </a:lnTo>
                <a:lnTo>
                  <a:pt x="209232" y="73113"/>
                </a:lnTo>
                <a:lnTo>
                  <a:pt x="209232" y="67602"/>
                </a:lnTo>
                <a:lnTo>
                  <a:pt x="211416" y="64223"/>
                </a:lnTo>
                <a:lnTo>
                  <a:pt x="220446" y="64223"/>
                </a:lnTo>
                <a:lnTo>
                  <a:pt x="222745" y="67157"/>
                </a:lnTo>
                <a:lnTo>
                  <a:pt x="222745" y="76301"/>
                </a:lnTo>
                <a:lnTo>
                  <a:pt x="218770" y="78130"/>
                </a:lnTo>
                <a:lnTo>
                  <a:pt x="207683" y="85344"/>
                </a:lnTo>
                <a:lnTo>
                  <a:pt x="203962" y="88874"/>
                </a:lnTo>
                <a:lnTo>
                  <a:pt x="203962" y="96012"/>
                </a:lnTo>
                <a:lnTo>
                  <a:pt x="227406" y="96012"/>
                </a:lnTo>
                <a:lnTo>
                  <a:pt x="227406" y="91846"/>
                </a:lnTo>
                <a:lnTo>
                  <a:pt x="209321" y="91846"/>
                </a:lnTo>
                <a:lnTo>
                  <a:pt x="209423" y="88709"/>
                </a:lnTo>
                <a:lnTo>
                  <a:pt x="213804" y="86144"/>
                </a:lnTo>
                <a:lnTo>
                  <a:pt x="224078" y="79717"/>
                </a:lnTo>
                <a:lnTo>
                  <a:pt x="227520" y="76936"/>
                </a:lnTo>
                <a:lnTo>
                  <a:pt x="227520" y="63728"/>
                </a:lnTo>
                <a:close/>
              </a:path>
              <a:path w="243205" h="423545">
                <a:moveTo>
                  <a:pt x="230695" y="287616"/>
                </a:moveTo>
                <a:lnTo>
                  <a:pt x="227368" y="287616"/>
                </a:lnTo>
                <a:lnTo>
                  <a:pt x="226656" y="293433"/>
                </a:lnTo>
                <a:lnTo>
                  <a:pt x="222338" y="293878"/>
                </a:lnTo>
                <a:lnTo>
                  <a:pt x="217322" y="294132"/>
                </a:lnTo>
                <a:lnTo>
                  <a:pt x="217322" y="297408"/>
                </a:lnTo>
                <a:lnTo>
                  <a:pt x="226225" y="297408"/>
                </a:lnTo>
                <a:lnTo>
                  <a:pt x="226225" y="323291"/>
                </a:lnTo>
                <a:lnTo>
                  <a:pt x="230695" y="323291"/>
                </a:lnTo>
                <a:lnTo>
                  <a:pt x="230695" y="287616"/>
                </a:lnTo>
                <a:close/>
              </a:path>
              <a:path w="243205" h="423545">
                <a:moveTo>
                  <a:pt x="242620" y="247319"/>
                </a:moveTo>
                <a:lnTo>
                  <a:pt x="241693" y="244843"/>
                </a:lnTo>
                <a:lnTo>
                  <a:pt x="241236" y="241300"/>
                </a:lnTo>
                <a:lnTo>
                  <a:pt x="241236" y="201256"/>
                </a:lnTo>
                <a:lnTo>
                  <a:pt x="238379" y="197040"/>
                </a:lnTo>
                <a:lnTo>
                  <a:pt x="228981" y="197040"/>
                </a:lnTo>
                <a:lnTo>
                  <a:pt x="225247" y="199440"/>
                </a:lnTo>
                <a:lnTo>
                  <a:pt x="221437" y="204216"/>
                </a:lnTo>
                <a:lnTo>
                  <a:pt x="221386" y="202031"/>
                </a:lnTo>
                <a:lnTo>
                  <a:pt x="220764" y="200291"/>
                </a:lnTo>
                <a:lnTo>
                  <a:pt x="218389" y="197688"/>
                </a:lnTo>
                <a:lnTo>
                  <a:pt x="216852" y="197040"/>
                </a:lnTo>
                <a:lnTo>
                  <a:pt x="210794" y="197040"/>
                </a:lnTo>
                <a:lnTo>
                  <a:pt x="208457" y="199872"/>
                </a:lnTo>
                <a:lnTo>
                  <a:pt x="208000" y="205524"/>
                </a:lnTo>
                <a:lnTo>
                  <a:pt x="209308" y="205524"/>
                </a:lnTo>
                <a:lnTo>
                  <a:pt x="209702" y="202133"/>
                </a:lnTo>
                <a:lnTo>
                  <a:pt x="210756" y="200431"/>
                </a:lnTo>
                <a:lnTo>
                  <a:pt x="213550" y="200431"/>
                </a:lnTo>
                <a:lnTo>
                  <a:pt x="214312" y="200850"/>
                </a:lnTo>
                <a:lnTo>
                  <a:pt x="215214" y="202552"/>
                </a:lnTo>
                <a:lnTo>
                  <a:pt x="215430" y="204101"/>
                </a:lnTo>
                <a:lnTo>
                  <a:pt x="215430" y="231381"/>
                </a:lnTo>
                <a:lnTo>
                  <a:pt x="221437" y="231381"/>
                </a:lnTo>
                <a:lnTo>
                  <a:pt x="221437" y="206362"/>
                </a:lnTo>
                <a:lnTo>
                  <a:pt x="224231" y="203136"/>
                </a:lnTo>
                <a:lnTo>
                  <a:pt x="227076" y="201523"/>
                </a:lnTo>
                <a:lnTo>
                  <a:pt x="231927" y="201523"/>
                </a:lnTo>
                <a:lnTo>
                  <a:pt x="233286" y="202120"/>
                </a:lnTo>
                <a:lnTo>
                  <a:pt x="234848" y="204520"/>
                </a:lnTo>
                <a:lnTo>
                  <a:pt x="235229" y="206375"/>
                </a:lnTo>
                <a:lnTo>
                  <a:pt x="235229" y="240868"/>
                </a:lnTo>
                <a:lnTo>
                  <a:pt x="235648" y="245046"/>
                </a:lnTo>
                <a:lnTo>
                  <a:pt x="236461" y="247319"/>
                </a:lnTo>
                <a:lnTo>
                  <a:pt x="242620" y="247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15872" y="5434812"/>
            <a:ext cx="58419" cy="179705"/>
          </a:xfrm>
          <a:custGeom>
            <a:avLst/>
            <a:gdLst/>
            <a:ahLst/>
            <a:cxnLst/>
            <a:rect l="l" t="t" r="r" b="b"/>
            <a:pathLst>
              <a:path w="58420" h="179704">
                <a:moveTo>
                  <a:pt x="27254" y="0"/>
                </a:moveTo>
                <a:lnTo>
                  <a:pt x="13665" y="51536"/>
                </a:lnTo>
                <a:lnTo>
                  <a:pt x="12353" y="94741"/>
                </a:lnTo>
                <a:lnTo>
                  <a:pt x="12166" y="134061"/>
                </a:lnTo>
                <a:lnTo>
                  <a:pt x="10792" y="156147"/>
                </a:lnTo>
                <a:lnTo>
                  <a:pt x="7732" y="167271"/>
                </a:lnTo>
                <a:lnTo>
                  <a:pt x="4585" y="172061"/>
                </a:lnTo>
                <a:lnTo>
                  <a:pt x="2946" y="173139"/>
                </a:lnTo>
                <a:lnTo>
                  <a:pt x="1333" y="173228"/>
                </a:lnTo>
                <a:lnTo>
                  <a:pt x="38" y="174574"/>
                </a:lnTo>
                <a:lnTo>
                  <a:pt x="0" y="177927"/>
                </a:lnTo>
                <a:lnTo>
                  <a:pt x="1384" y="179336"/>
                </a:lnTo>
                <a:lnTo>
                  <a:pt x="3124" y="179349"/>
                </a:lnTo>
                <a:lnTo>
                  <a:pt x="6311" y="179184"/>
                </a:lnTo>
                <a:lnTo>
                  <a:pt x="18376" y="136067"/>
                </a:lnTo>
                <a:lnTo>
                  <a:pt x="18512" y="101927"/>
                </a:lnTo>
                <a:lnTo>
                  <a:pt x="19464" y="60536"/>
                </a:lnTo>
                <a:lnTo>
                  <a:pt x="22047" y="23938"/>
                </a:lnTo>
                <a:lnTo>
                  <a:pt x="27076" y="6184"/>
                </a:lnTo>
                <a:lnTo>
                  <a:pt x="31347" y="16251"/>
                </a:lnTo>
                <a:lnTo>
                  <a:pt x="35147" y="41841"/>
                </a:lnTo>
                <a:lnTo>
                  <a:pt x="37870" y="82074"/>
                </a:lnTo>
                <a:lnTo>
                  <a:pt x="38912" y="136067"/>
                </a:lnTo>
                <a:lnTo>
                  <a:pt x="39506" y="150032"/>
                </a:lnTo>
                <a:lnTo>
                  <a:pt x="54076" y="179514"/>
                </a:lnTo>
                <a:lnTo>
                  <a:pt x="56629" y="179336"/>
                </a:lnTo>
                <a:lnTo>
                  <a:pt x="58102" y="177939"/>
                </a:lnTo>
                <a:lnTo>
                  <a:pt x="58077" y="174510"/>
                </a:lnTo>
                <a:lnTo>
                  <a:pt x="56743" y="173380"/>
                </a:lnTo>
                <a:lnTo>
                  <a:pt x="55041" y="173139"/>
                </a:lnTo>
                <a:lnTo>
                  <a:pt x="52329" y="171334"/>
                </a:lnTo>
                <a:lnTo>
                  <a:pt x="49048" y="165495"/>
                </a:lnTo>
                <a:lnTo>
                  <a:pt x="46285" y="154209"/>
                </a:lnTo>
                <a:lnTo>
                  <a:pt x="45123" y="136067"/>
                </a:lnTo>
                <a:lnTo>
                  <a:pt x="44408" y="88618"/>
                </a:lnTo>
                <a:lnTo>
                  <a:pt x="41727" y="44754"/>
                </a:lnTo>
                <a:lnTo>
                  <a:pt x="36277" y="12530"/>
                </a:lnTo>
                <a:lnTo>
                  <a:pt x="272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47377" y="5434815"/>
            <a:ext cx="59055" cy="180340"/>
          </a:xfrm>
          <a:custGeom>
            <a:avLst/>
            <a:gdLst/>
            <a:ahLst/>
            <a:cxnLst/>
            <a:rect l="l" t="t" r="r" b="b"/>
            <a:pathLst>
              <a:path w="59055" h="180339">
                <a:moveTo>
                  <a:pt x="27571" y="0"/>
                </a:moveTo>
                <a:lnTo>
                  <a:pt x="15783" y="22030"/>
                </a:lnTo>
                <a:lnTo>
                  <a:pt x="9402" y="70605"/>
                </a:lnTo>
                <a:lnTo>
                  <a:pt x="6781" y="119447"/>
                </a:lnTo>
                <a:lnTo>
                  <a:pt x="5974" y="156101"/>
                </a:lnTo>
                <a:lnTo>
                  <a:pt x="5249" y="165204"/>
                </a:lnTo>
                <a:lnTo>
                  <a:pt x="4361" y="170560"/>
                </a:lnTo>
                <a:lnTo>
                  <a:pt x="3568" y="173139"/>
                </a:lnTo>
                <a:lnTo>
                  <a:pt x="2755" y="173100"/>
                </a:lnTo>
                <a:lnTo>
                  <a:pt x="1943" y="173380"/>
                </a:lnTo>
                <a:lnTo>
                  <a:pt x="63" y="175145"/>
                </a:lnTo>
                <a:lnTo>
                  <a:pt x="0" y="177114"/>
                </a:lnTo>
                <a:lnTo>
                  <a:pt x="1879" y="179120"/>
                </a:lnTo>
                <a:lnTo>
                  <a:pt x="3022" y="179704"/>
                </a:lnTo>
                <a:lnTo>
                  <a:pt x="4305" y="179704"/>
                </a:lnTo>
                <a:lnTo>
                  <a:pt x="13761" y="97890"/>
                </a:lnTo>
                <a:lnTo>
                  <a:pt x="17130" y="54651"/>
                </a:lnTo>
                <a:lnTo>
                  <a:pt x="21897" y="21198"/>
                </a:lnTo>
                <a:lnTo>
                  <a:pt x="27368" y="6172"/>
                </a:lnTo>
                <a:lnTo>
                  <a:pt x="33538" y="21002"/>
                </a:lnTo>
                <a:lnTo>
                  <a:pt x="39374" y="54432"/>
                </a:lnTo>
                <a:lnTo>
                  <a:pt x="43722" y="97758"/>
                </a:lnTo>
                <a:lnTo>
                  <a:pt x="46033" y="160512"/>
                </a:lnTo>
                <a:lnTo>
                  <a:pt x="47626" y="171492"/>
                </a:lnTo>
                <a:lnTo>
                  <a:pt x="49869" y="177127"/>
                </a:lnTo>
                <a:lnTo>
                  <a:pt x="52425" y="179323"/>
                </a:lnTo>
                <a:lnTo>
                  <a:pt x="54330" y="180136"/>
                </a:lnTo>
                <a:lnTo>
                  <a:pt x="56273" y="179514"/>
                </a:lnTo>
                <a:lnTo>
                  <a:pt x="58585" y="177317"/>
                </a:lnTo>
                <a:lnTo>
                  <a:pt x="58635" y="175348"/>
                </a:lnTo>
                <a:lnTo>
                  <a:pt x="56730" y="173329"/>
                </a:lnTo>
                <a:lnTo>
                  <a:pt x="55689" y="173012"/>
                </a:lnTo>
                <a:lnTo>
                  <a:pt x="54724" y="173164"/>
                </a:lnTo>
                <a:lnTo>
                  <a:pt x="53842" y="170765"/>
                </a:lnTo>
                <a:lnTo>
                  <a:pt x="52830" y="165527"/>
                </a:lnTo>
                <a:lnTo>
                  <a:pt x="51997" y="156385"/>
                </a:lnTo>
                <a:lnTo>
                  <a:pt x="50601" y="112567"/>
                </a:lnTo>
                <a:lnTo>
                  <a:pt x="46845" y="64490"/>
                </a:lnTo>
                <a:lnTo>
                  <a:pt x="39472" y="19737"/>
                </a:lnTo>
                <a:lnTo>
                  <a:pt x="275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683698" y="5169084"/>
            <a:ext cx="308610" cy="1498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80"/>
              </a:spcBef>
            </a:pPr>
            <a:r>
              <a:rPr sz="400" spc="-10" dirty="0">
                <a:latin typeface="Arial"/>
                <a:cs typeface="Arial"/>
              </a:rPr>
              <a:t>Retractive</a:t>
            </a:r>
            <a:r>
              <a:rPr sz="400" spc="200" dirty="0">
                <a:latin typeface="Arial"/>
                <a:cs typeface="Arial"/>
              </a:rPr>
              <a:t> </a:t>
            </a:r>
            <a:r>
              <a:rPr sz="400" dirty="0">
                <a:latin typeface="Arial"/>
                <a:cs typeface="Arial"/>
              </a:rPr>
              <a:t>Index</a:t>
            </a:r>
            <a:r>
              <a:rPr sz="400" spc="15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Profile</a:t>
            </a:r>
            <a:endParaRPr sz="4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652253" y="5615565"/>
            <a:ext cx="180975" cy="1498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80"/>
              </a:spcBef>
            </a:pPr>
            <a:r>
              <a:rPr sz="400" spc="-10" dirty="0">
                <a:latin typeface="Arial"/>
                <a:cs typeface="Arial"/>
              </a:rPr>
              <a:t>Output</a:t>
            </a:r>
            <a:r>
              <a:rPr sz="400" spc="200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Pulse</a:t>
            </a:r>
            <a:endParaRPr sz="4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01507" y="5615057"/>
            <a:ext cx="149860" cy="1498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80"/>
              </a:spcBef>
            </a:pPr>
            <a:r>
              <a:rPr sz="400" spc="-10" dirty="0">
                <a:latin typeface="Arial"/>
                <a:cs typeface="Arial"/>
              </a:rPr>
              <a:t>Input</a:t>
            </a:r>
            <a:r>
              <a:rPr sz="400" spc="200" dirty="0">
                <a:latin typeface="Arial"/>
                <a:cs typeface="Arial"/>
              </a:rPr>
              <a:t> </a:t>
            </a:r>
            <a:r>
              <a:rPr sz="400" spc="-20" dirty="0">
                <a:latin typeface="Arial"/>
                <a:cs typeface="Arial"/>
              </a:rPr>
              <a:t>Pulse</a:t>
            </a:r>
            <a:endParaRPr sz="4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59672" y="5735047"/>
            <a:ext cx="558165" cy="8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" dirty="0">
                <a:latin typeface="Arial"/>
                <a:cs typeface="Arial"/>
              </a:rPr>
              <a:t>Singlemode</a:t>
            </a:r>
            <a:r>
              <a:rPr sz="400" spc="5" dirty="0">
                <a:latin typeface="Arial"/>
                <a:cs typeface="Arial"/>
              </a:rPr>
              <a:t> </a:t>
            </a:r>
            <a:r>
              <a:rPr sz="400" dirty="0">
                <a:latin typeface="Arial"/>
                <a:cs typeface="Arial"/>
              </a:rPr>
              <a:t>Step</a:t>
            </a:r>
            <a:r>
              <a:rPr sz="400" spc="5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Index</a:t>
            </a:r>
            <a:endParaRPr sz="4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147299" y="842585"/>
            <a:ext cx="1717675" cy="2566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Fiberkabler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klassificeres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række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klasser</a:t>
            </a:r>
            <a:r>
              <a:rPr sz="700" spc="229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(jf.</a:t>
            </a:r>
            <a:r>
              <a:rPr sz="700" spc="229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229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forbindelse</a:t>
            </a:r>
            <a:r>
              <a:rPr sz="700" spc="229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EN50173).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Følgende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klasser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benyttes:</a:t>
            </a:r>
            <a:endParaRPr sz="700">
              <a:latin typeface="Arial"/>
              <a:cs typeface="Arial"/>
            </a:endParaRPr>
          </a:p>
          <a:p>
            <a:pPr marL="120650" marR="169545" indent="-108585" algn="just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OM1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kendetegnet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minimum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båndbredde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200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MHz/km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ved</a:t>
            </a:r>
            <a:endParaRPr sz="700">
              <a:latin typeface="Arial"/>
              <a:cs typeface="Arial"/>
            </a:endParaRPr>
          </a:p>
          <a:p>
            <a:pPr marL="120650" algn="just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850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nm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500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MHz/km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1.300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nm.</a:t>
            </a:r>
            <a:endParaRPr sz="700">
              <a:latin typeface="Arial"/>
              <a:cs typeface="Arial"/>
            </a:endParaRPr>
          </a:p>
          <a:p>
            <a:pPr marL="120650" marR="166370" indent="-108585" algn="just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OM2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kendetegnet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minimum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båndbredde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500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MHz/km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ved</a:t>
            </a:r>
            <a:endParaRPr sz="700">
              <a:latin typeface="Arial"/>
              <a:cs typeface="Arial"/>
            </a:endParaRPr>
          </a:p>
          <a:p>
            <a:pPr marL="120650" algn="just">
              <a:lnSpc>
                <a:spcPct val="100000"/>
              </a:lnSpc>
              <a:spcBef>
                <a:spcPts val="160"/>
              </a:spcBef>
            </a:pPr>
            <a:r>
              <a:rPr sz="700" dirty="0">
                <a:latin typeface="Arial"/>
                <a:cs typeface="Arial"/>
              </a:rPr>
              <a:t>850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nm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500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MHz/km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1.300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nm.</a:t>
            </a:r>
            <a:endParaRPr sz="700">
              <a:latin typeface="Arial"/>
              <a:cs typeface="Arial"/>
            </a:endParaRPr>
          </a:p>
          <a:p>
            <a:pPr marL="120650" marR="825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OM3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kendetegnet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minimum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båndbredde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1.500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MHz/km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ved</a:t>
            </a:r>
            <a:r>
              <a:rPr sz="700" spc="4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850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nm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500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MHz/km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1.300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nm.</a:t>
            </a:r>
            <a:endParaRPr sz="700">
              <a:latin typeface="Arial"/>
              <a:cs typeface="Arial"/>
            </a:endParaRPr>
          </a:p>
          <a:p>
            <a:pPr marL="120650" marR="13843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OM4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kendetegnet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minimum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båndbredde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&gt;4500MHz/km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ved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850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nm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&gt;500MHz/km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1300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nm</a:t>
            </a:r>
            <a:endParaRPr sz="700">
              <a:latin typeface="Arial"/>
              <a:cs typeface="Arial"/>
            </a:endParaRPr>
          </a:p>
          <a:p>
            <a:pPr marL="120650" marR="2857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OS1/2 </a:t>
            </a:r>
            <a:r>
              <a:rPr sz="700" dirty="0">
                <a:latin typeface="Arial"/>
                <a:cs typeface="Arial"/>
              </a:rPr>
              <a:t>kendetegnet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høj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båndbredde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store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transmissionsafstande.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-10" dirty="0">
                <a:latin typeface="Arial"/>
                <a:cs typeface="Arial"/>
              </a:rPr>
              <a:t> maksimale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dæmpning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fiberkabler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3,5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ved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850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nm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10" dirty="0">
                <a:latin typeface="Arial"/>
                <a:cs typeface="Arial"/>
              </a:rPr>
              <a:t> 1,5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1.300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nm.</a:t>
            </a:r>
            <a:endParaRPr sz="7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147299" y="3510296"/>
            <a:ext cx="1694814" cy="6610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700" spc="-25" dirty="0">
                <a:solidFill>
                  <a:srgbClr val="494C53"/>
                </a:solidFill>
                <a:latin typeface="Arial"/>
                <a:cs typeface="Arial"/>
              </a:rPr>
              <a:t>NB:</a:t>
            </a:r>
            <a:endParaRPr sz="700">
              <a:latin typeface="Arial"/>
              <a:cs typeface="Arial"/>
            </a:endParaRPr>
          </a:p>
          <a:p>
            <a:pPr marL="120650" marR="571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0" dirty="0">
                <a:latin typeface="Arial"/>
                <a:cs typeface="Arial"/>
              </a:rPr>
              <a:t>OS1/2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klassificering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kun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opnås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ved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9/125μm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singlemode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fiberkabel.</a:t>
            </a:r>
            <a:endParaRPr sz="700">
              <a:latin typeface="Arial"/>
              <a:cs typeface="Arial"/>
            </a:endParaRPr>
          </a:p>
          <a:p>
            <a:pPr marL="120650" marR="5080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OM3/4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klassificering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kun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opnås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ved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50/125μm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multimode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fiberkabel.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83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94000" y="1627180"/>
            <a:ext cx="2788285" cy="1344930"/>
            <a:chOff x="594000" y="1627180"/>
            <a:chExt cx="2788285" cy="1344930"/>
          </a:xfrm>
        </p:grpSpPr>
        <p:sp>
          <p:nvSpPr>
            <p:cNvPr id="4" name="object 4"/>
            <p:cNvSpPr/>
            <p:nvPr/>
          </p:nvSpPr>
          <p:spPr>
            <a:xfrm>
              <a:off x="594000" y="2722456"/>
              <a:ext cx="1550670" cy="0"/>
            </a:xfrm>
            <a:custGeom>
              <a:avLst/>
              <a:gdLst/>
              <a:ahLst/>
              <a:cxnLst/>
              <a:rect l="l" t="t" r="r" b="b"/>
              <a:pathLst>
                <a:path w="1550670">
                  <a:moveTo>
                    <a:pt x="0" y="0"/>
                  </a:moveTo>
                  <a:lnTo>
                    <a:pt x="15502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74368" y="2762885"/>
              <a:ext cx="353060" cy="177800"/>
            </a:xfrm>
            <a:custGeom>
              <a:avLst/>
              <a:gdLst/>
              <a:ahLst/>
              <a:cxnLst/>
              <a:rect l="l" t="t" r="r" b="b"/>
              <a:pathLst>
                <a:path w="353060" h="177800">
                  <a:moveTo>
                    <a:pt x="353047" y="0"/>
                  </a:moveTo>
                  <a:lnTo>
                    <a:pt x="0" y="0"/>
                  </a:lnTo>
                  <a:lnTo>
                    <a:pt x="0" y="85902"/>
                  </a:lnTo>
                  <a:lnTo>
                    <a:pt x="0" y="177533"/>
                  </a:lnTo>
                  <a:lnTo>
                    <a:pt x="353047" y="177533"/>
                  </a:lnTo>
                  <a:lnTo>
                    <a:pt x="353047" y="85902"/>
                  </a:lnTo>
                  <a:lnTo>
                    <a:pt x="353047" y="0"/>
                  </a:lnTo>
                  <a:close/>
                </a:path>
              </a:pathLst>
            </a:custGeom>
            <a:solidFill>
              <a:srgbClr val="58AE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4000" y="2284975"/>
              <a:ext cx="2245995" cy="437515"/>
            </a:xfrm>
            <a:custGeom>
              <a:avLst/>
              <a:gdLst/>
              <a:ahLst/>
              <a:cxnLst/>
              <a:rect l="l" t="t" r="r" b="b"/>
              <a:pathLst>
                <a:path w="2245995" h="437514">
                  <a:moveTo>
                    <a:pt x="1903302" y="437480"/>
                  </a:moveTo>
                  <a:lnTo>
                    <a:pt x="2245668" y="437480"/>
                  </a:lnTo>
                </a:path>
                <a:path w="2245995" h="437514">
                  <a:moveTo>
                    <a:pt x="0" y="218728"/>
                  </a:moveTo>
                  <a:lnTo>
                    <a:pt x="1550254" y="218728"/>
                  </a:lnTo>
                </a:path>
                <a:path w="2245995" h="437514">
                  <a:moveTo>
                    <a:pt x="1903302" y="218728"/>
                  </a:moveTo>
                  <a:lnTo>
                    <a:pt x="2245668" y="218728"/>
                  </a:lnTo>
                </a:path>
                <a:path w="2245995" h="437514">
                  <a:moveTo>
                    <a:pt x="0" y="0"/>
                  </a:moveTo>
                  <a:lnTo>
                    <a:pt x="1550254" y="0"/>
                  </a:lnTo>
                </a:path>
                <a:path w="2245995" h="437514">
                  <a:moveTo>
                    <a:pt x="1903302" y="0"/>
                  </a:moveTo>
                  <a:lnTo>
                    <a:pt x="2245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44255" y="2278151"/>
              <a:ext cx="353060" cy="662305"/>
            </a:xfrm>
            <a:custGeom>
              <a:avLst/>
              <a:gdLst/>
              <a:ahLst/>
              <a:cxnLst/>
              <a:rect l="l" t="t" r="r" b="b"/>
              <a:pathLst>
                <a:path w="353060" h="662305">
                  <a:moveTo>
                    <a:pt x="353047" y="0"/>
                  </a:moveTo>
                  <a:lnTo>
                    <a:pt x="0" y="0"/>
                  </a:lnTo>
                  <a:lnTo>
                    <a:pt x="0" y="662241"/>
                  </a:lnTo>
                  <a:lnTo>
                    <a:pt x="353047" y="662241"/>
                  </a:lnTo>
                  <a:lnTo>
                    <a:pt x="353047" y="0"/>
                  </a:lnTo>
                  <a:close/>
                </a:path>
              </a:pathLst>
            </a:custGeom>
            <a:solidFill>
              <a:srgbClr val="58AE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94000" y="1847494"/>
              <a:ext cx="2788285" cy="875030"/>
            </a:xfrm>
            <a:custGeom>
              <a:avLst/>
              <a:gdLst/>
              <a:ahLst/>
              <a:cxnLst/>
              <a:rect l="l" t="t" r="r" b="b"/>
              <a:pathLst>
                <a:path w="2788285" h="875030">
                  <a:moveTo>
                    <a:pt x="2598715" y="874961"/>
                  </a:moveTo>
                  <a:lnTo>
                    <a:pt x="2788196" y="874961"/>
                  </a:lnTo>
                </a:path>
                <a:path w="2788285" h="875030">
                  <a:moveTo>
                    <a:pt x="2598715" y="656209"/>
                  </a:moveTo>
                  <a:lnTo>
                    <a:pt x="2788196" y="656209"/>
                  </a:lnTo>
                </a:path>
                <a:path w="2788285" h="875030">
                  <a:moveTo>
                    <a:pt x="2598715" y="437480"/>
                  </a:moveTo>
                  <a:lnTo>
                    <a:pt x="2788196" y="437480"/>
                  </a:lnTo>
                </a:path>
                <a:path w="2788285" h="875030">
                  <a:moveTo>
                    <a:pt x="0" y="218752"/>
                  </a:moveTo>
                  <a:lnTo>
                    <a:pt x="2245668" y="218752"/>
                  </a:lnTo>
                </a:path>
                <a:path w="2788285" h="875030">
                  <a:moveTo>
                    <a:pt x="2598715" y="218752"/>
                  </a:moveTo>
                  <a:lnTo>
                    <a:pt x="2788196" y="218752"/>
                  </a:lnTo>
                </a:path>
                <a:path w="2788285" h="875030">
                  <a:moveTo>
                    <a:pt x="0" y="0"/>
                  </a:moveTo>
                  <a:lnTo>
                    <a:pt x="2245668" y="0"/>
                  </a:lnTo>
                </a:path>
                <a:path w="2788285" h="875030">
                  <a:moveTo>
                    <a:pt x="2598715" y="0"/>
                  </a:moveTo>
                  <a:lnTo>
                    <a:pt x="27881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39669" y="1749196"/>
              <a:ext cx="353060" cy="1191260"/>
            </a:xfrm>
            <a:custGeom>
              <a:avLst/>
              <a:gdLst/>
              <a:ahLst/>
              <a:cxnLst/>
              <a:rect l="l" t="t" r="r" b="b"/>
              <a:pathLst>
                <a:path w="353060" h="1191260">
                  <a:moveTo>
                    <a:pt x="353047" y="0"/>
                  </a:moveTo>
                  <a:lnTo>
                    <a:pt x="0" y="0"/>
                  </a:lnTo>
                  <a:lnTo>
                    <a:pt x="0" y="1191196"/>
                  </a:lnTo>
                  <a:lnTo>
                    <a:pt x="353047" y="1191196"/>
                  </a:lnTo>
                  <a:lnTo>
                    <a:pt x="353047" y="0"/>
                  </a:lnTo>
                  <a:close/>
                </a:path>
              </a:pathLst>
            </a:custGeom>
            <a:solidFill>
              <a:srgbClr val="58AE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4000" y="1628767"/>
              <a:ext cx="2788285" cy="0"/>
            </a:xfrm>
            <a:custGeom>
              <a:avLst/>
              <a:gdLst/>
              <a:ahLst/>
              <a:cxnLst/>
              <a:rect l="l" t="t" r="r" b="b"/>
              <a:pathLst>
                <a:path w="2788285">
                  <a:moveTo>
                    <a:pt x="0" y="0"/>
                  </a:moveTo>
                  <a:lnTo>
                    <a:pt x="27881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34339" y="1627180"/>
              <a:ext cx="0" cy="1344930"/>
            </a:xfrm>
            <a:custGeom>
              <a:avLst/>
              <a:gdLst/>
              <a:ahLst/>
              <a:cxnLst/>
              <a:rect l="l" t="t" r="r" b="b"/>
              <a:pathLst>
                <a:path h="1344930">
                  <a:moveTo>
                    <a:pt x="0" y="0"/>
                  </a:moveTo>
                  <a:lnTo>
                    <a:pt x="0" y="13446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55218" y="1628767"/>
              <a:ext cx="0" cy="1343025"/>
            </a:xfrm>
            <a:custGeom>
              <a:avLst/>
              <a:gdLst/>
              <a:ahLst/>
              <a:cxnLst/>
              <a:rect l="l" t="t" r="r" b="b"/>
              <a:pathLst>
                <a:path h="1343025">
                  <a:moveTo>
                    <a:pt x="0" y="0"/>
                  </a:moveTo>
                  <a:lnTo>
                    <a:pt x="0" y="13430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356805" y="1891572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25400">
                  <a:moveTo>
                    <a:pt x="0" y="0"/>
                  </a:moveTo>
                  <a:lnTo>
                    <a:pt x="2540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356805" y="2128259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25400">
                  <a:moveTo>
                    <a:pt x="0" y="0"/>
                  </a:moveTo>
                  <a:lnTo>
                    <a:pt x="2540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355218" y="2448661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69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355218" y="2677261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69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93153" y="2853004"/>
              <a:ext cx="353060" cy="87630"/>
            </a:xfrm>
            <a:custGeom>
              <a:avLst/>
              <a:gdLst/>
              <a:ahLst/>
              <a:cxnLst/>
              <a:rect l="l" t="t" r="r" b="b"/>
              <a:pathLst>
                <a:path w="353059" h="87630">
                  <a:moveTo>
                    <a:pt x="353047" y="0"/>
                  </a:moveTo>
                  <a:lnTo>
                    <a:pt x="0" y="0"/>
                  </a:lnTo>
                  <a:lnTo>
                    <a:pt x="0" y="76987"/>
                  </a:lnTo>
                  <a:lnTo>
                    <a:pt x="0" y="87388"/>
                  </a:lnTo>
                  <a:lnTo>
                    <a:pt x="353047" y="87388"/>
                  </a:lnTo>
                  <a:lnTo>
                    <a:pt x="353047" y="76987"/>
                  </a:lnTo>
                  <a:lnTo>
                    <a:pt x="353047" y="0"/>
                  </a:lnTo>
                  <a:close/>
                </a:path>
              </a:pathLst>
            </a:custGeom>
            <a:solidFill>
              <a:srgbClr val="58AE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74176" y="1707223"/>
              <a:ext cx="2037714" cy="1186180"/>
            </a:xfrm>
            <a:custGeom>
              <a:avLst/>
              <a:gdLst/>
              <a:ahLst/>
              <a:cxnLst/>
              <a:rect l="l" t="t" r="r" b="b"/>
              <a:pathLst>
                <a:path w="2037714" h="1186180">
                  <a:moveTo>
                    <a:pt x="0" y="1185938"/>
                  </a:moveTo>
                  <a:lnTo>
                    <a:pt x="674636" y="1098080"/>
                  </a:lnTo>
                  <a:lnTo>
                    <a:pt x="1358315" y="696099"/>
                  </a:lnTo>
                  <a:lnTo>
                    <a:pt x="2037473" y="0"/>
                  </a:lnTo>
                </a:path>
              </a:pathLst>
            </a:custGeom>
            <a:ln w="12700">
              <a:solidFill>
                <a:srgbClr val="F29A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16203" y="1669326"/>
              <a:ext cx="2138045" cy="1261110"/>
            </a:xfrm>
            <a:custGeom>
              <a:avLst/>
              <a:gdLst/>
              <a:ahLst/>
              <a:cxnLst/>
              <a:rect l="l" t="t" r="r" b="b"/>
              <a:pathLst>
                <a:path w="2138045" h="1261110">
                  <a:moveTo>
                    <a:pt x="90004" y="1170686"/>
                  </a:moveTo>
                  <a:lnTo>
                    <a:pt x="0" y="1170686"/>
                  </a:lnTo>
                  <a:lnTo>
                    <a:pt x="0" y="1260665"/>
                  </a:lnTo>
                  <a:lnTo>
                    <a:pt x="90004" y="1260665"/>
                  </a:lnTo>
                  <a:lnTo>
                    <a:pt x="90004" y="1170686"/>
                  </a:lnTo>
                  <a:close/>
                </a:path>
                <a:path w="2138045" h="1261110">
                  <a:moveTo>
                    <a:pt x="779691" y="1089469"/>
                  </a:moveTo>
                  <a:lnTo>
                    <a:pt x="689686" y="1089469"/>
                  </a:lnTo>
                  <a:lnTo>
                    <a:pt x="689686" y="1179461"/>
                  </a:lnTo>
                  <a:lnTo>
                    <a:pt x="779691" y="1179461"/>
                  </a:lnTo>
                  <a:lnTo>
                    <a:pt x="779691" y="1089469"/>
                  </a:lnTo>
                  <a:close/>
                </a:path>
                <a:path w="2138045" h="1261110">
                  <a:moveTo>
                    <a:pt x="1449590" y="689762"/>
                  </a:moveTo>
                  <a:lnTo>
                    <a:pt x="1359585" y="689762"/>
                  </a:lnTo>
                  <a:lnTo>
                    <a:pt x="1359585" y="779754"/>
                  </a:lnTo>
                  <a:lnTo>
                    <a:pt x="1449590" y="779754"/>
                  </a:lnTo>
                  <a:lnTo>
                    <a:pt x="1449590" y="689762"/>
                  </a:lnTo>
                  <a:close/>
                </a:path>
                <a:path w="2138045" h="1261110">
                  <a:moveTo>
                    <a:pt x="2137676" y="0"/>
                  </a:moveTo>
                  <a:lnTo>
                    <a:pt x="2047671" y="0"/>
                  </a:lnTo>
                  <a:lnTo>
                    <a:pt x="2047671" y="89992"/>
                  </a:lnTo>
                  <a:lnTo>
                    <a:pt x="2137676" y="89992"/>
                  </a:lnTo>
                  <a:lnTo>
                    <a:pt x="2137676" y="0"/>
                  </a:lnTo>
                  <a:close/>
                </a:path>
              </a:pathLst>
            </a:custGeom>
            <a:solidFill>
              <a:srgbClr val="F29A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94000" y="2941183"/>
              <a:ext cx="2788285" cy="0"/>
            </a:xfrm>
            <a:custGeom>
              <a:avLst/>
              <a:gdLst/>
              <a:ahLst/>
              <a:cxnLst/>
              <a:rect l="l" t="t" r="r" b="b"/>
              <a:pathLst>
                <a:path w="2788285">
                  <a:moveTo>
                    <a:pt x="0" y="0"/>
                  </a:moveTo>
                  <a:lnTo>
                    <a:pt x="27881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83299" y="264717"/>
            <a:ext cx="18815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/>
              <a:t>Netværksapplikationer</a:t>
            </a:r>
            <a:endParaRPr sz="1400"/>
          </a:p>
        </p:txBody>
      </p:sp>
      <p:sp>
        <p:nvSpPr>
          <p:cNvPr id="22" name="object 22"/>
          <p:cNvSpPr txBox="1"/>
          <p:nvPr/>
        </p:nvSpPr>
        <p:spPr>
          <a:xfrm>
            <a:off x="383299" y="860683"/>
            <a:ext cx="12382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Applikation/maks.</a:t>
            </a:r>
            <a:r>
              <a:rPr sz="800" spc="200" dirty="0">
                <a:solidFill>
                  <a:srgbClr val="009735"/>
                </a:solidFill>
                <a:latin typeface="Calibri"/>
                <a:cs typeface="Calibri"/>
              </a:rPr>
              <a:t>  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længde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6876" y="1560394"/>
            <a:ext cx="18097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latin typeface="Arial"/>
                <a:cs typeface="Arial"/>
              </a:rPr>
              <a:t>600</a:t>
            </a:r>
            <a:endParaRPr sz="7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7320" y="1776332"/>
            <a:ext cx="18034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latin typeface="Arial"/>
                <a:cs typeface="Arial"/>
              </a:rPr>
              <a:t>500</a:t>
            </a:r>
            <a:endParaRPr sz="7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7409" y="1992270"/>
            <a:ext cx="18034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latin typeface="Arial"/>
                <a:cs typeface="Arial"/>
              </a:rPr>
              <a:t>400</a:t>
            </a:r>
            <a:endParaRPr sz="7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96965" y="2214520"/>
            <a:ext cx="18034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latin typeface="Arial"/>
                <a:cs typeface="Arial"/>
              </a:rPr>
              <a:t>300</a:t>
            </a:r>
            <a:endParaRPr sz="7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97943" y="2436770"/>
            <a:ext cx="17970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latin typeface="Arial"/>
                <a:cs typeface="Arial"/>
              </a:rPr>
              <a:t>200</a:t>
            </a:r>
            <a:endParaRPr sz="7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1410" y="2652709"/>
            <a:ext cx="17589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latin typeface="Arial"/>
                <a:cs typeface="Arial"/>
              </a:rPr>
              <a:t>100</a:t>
            </a:r>
            <a:endParaRPr sz="7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02400" y="2868646"/>
            <a:ext cx="7493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416098" y="1556927"/>
            <a:ext cx="23367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0" dirty="0">
                <a:latin typeface="Arial"/>
                <a:cs typeface="Arial"/>
              </a:rPr>
              <a:t>5000</a:t>
            </a:r>
            <a:endParaRPr sz="7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416098" y="1823627"/>
            <a:ext cx="2330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0" dirty="0">
                <a:latin typeface="Arial"/>
                <a:cs typeface="Arial"/>
              </a:rPr>
              <a:t>4000</a:t>
            </a:r>
            <a:endParaRPr sz="7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416098" y="2058590"/>
            <a:ext cx="23367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0" dirty="0">
                <a:latin typeface="Arial"/>
                <a:cs typeface="Arial"/>
              </a:rPr>
              <a:t>3000</a:t>
            </a:r>
            <a:endParaRPr sz="7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416098" y="2376052"/>
            <a:ext cx="23241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0" dirty="0">
                <a:latin typeface="Arial"/>
                <a:cs typeface="Arial"/>
              </a:rPr>
              <a:t>2000</a:t>
            </a:r>
            <a:endParaRPr sz="7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16098" y="2598302"/>
            <a:ext cx="22923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0" dirty="0">
                <a:latin typeface="Arial"/>
                <a:cs typeface="Arial"/>
              </a:rPr>
              <a:t>1000</a:t>
            </a:r>
            <a:endParaRPr sz="7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16098" y="2865002"/>
            <a:ext cx="7493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14362" y="2939855"/>
            <a:ext cx="351790" cy="331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" marR="5080" indent="-24765">
              <a:lnSpc>
                <a:spcPct val="1434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62,5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µm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OM1</a:t>
            </a:r>
            <a:endParaRPr sz="7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537741" y="2939855"/>
            <a:ext cx="276860" cy="331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" marR="5080" indent="-22225">
              <a:lnSpc>
                <a:spcPct val="1434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50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µm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OM2</a:t>
            </a:r>
            <a:endParaRPr sz="7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210803" y="2939855"/>
            <a:ext cx="276860" cy="331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" marR="5080" indent="-22225">
              <a:lnSpc>
                <a:spcPct val="1434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50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µm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OM3</a:t>
            </a:r>
            <a:endParaRPr sz="7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09290" y="2939855"/>
            <a:ext cx="276860" cy="331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" marR="5080" indent="-21590">
              <a:lnSpc>
                <a:spcPct val="1434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50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µm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OM4</a:t>
            </a:r>
            <a:endParaRPr sz="7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88871" y="1388544"/>
            <a:ext cx="28765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Reach</a:t>
            </a:r>
            <a:endParaRPr sz="7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125823" y="1388544"/>
            <a:ext cx="4521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Bandwidth</a:t>
            </a:r>
            <a:endParaRPr sz="7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10412" y="3682123"/>
            <a:ext cx="90170" cy="90170"/>
          </a:xfrm>
          <a:custGeom>
            <a:avLst/>
            <a:gdLst/>
            <a:ahLst/>
            <a:cxnLst/>
            <a:rect l="l" t="t" r="r" b="b"/>
            <a:pathLst>
              <a:path w="90170" h="90170">
                <a:moveTo>
                  <a:pt x="90004" y="0"/>
                </a:moveTo>
                <a:lnTo>
                  <a:pt x="0" y="0"/>
                </a:lnTo>
                <a:lnTo>
                  <a:pt x="0" y="89992"/>
                </a:lnTo>
                <a:lnTo>
                  <a:pt x="90004" y="89992"/>
                </a:lnTo>
                <a:lnTo>
                  <a:pt x="90004" y="0"/>
                </a:lnTo>
                <a:close/>
              </a:path>
            </a:pathLst>
          </a:custGeom>
          <a:solidFill>
            <a:srgbClr val="009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624954" y="3585997"/>
            <a:ext cx="1593215" cy="720090"/>
          </a:xfrm>
          <a:prstGeom prst="rect">
            <a:avLst/>
          </a:prstGeom>
          <a:ln w="3175">
            <a:solidFill>
              <a:srgbClr val="494C53"/>
            </a:solidFill>
          </a:ln>
        </p:spPr>
        <p:txBody>
          <a:bodyPr vert="horz" wrap="square" lIns="0" tIns="82550" rIns="0" bIns="0" rtlCol="0">
            <a:spAutoFit/>
          </a:bodyPr>
          <a:lstStyle/>
          <a:p>
            <a:pPr marL="247015">
              <a:lnSpc>
                <a:spcPct val="100000"/>
              </a:lnSpc>
              <a:spcBef>
                <a:spcPts val="650"/>
              </a:spcBef>
            </a:pPr>
            <a:r>
              <a:rPr sz="700" dirty="0">
                <a:latin typeface="Arial"/>
                <a:cs typeface="Arial"/>
              </a:rPr>
              <a:t>Reach (meters,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 10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Gb/s)</a:t>
            </a:r>
            <a:endParaRPr sz="700">
              <a:latin typeface="Arial"/>
              <a:cs typeface="Arial"/>
            </a:endParaRPr>
          </a:p>
          <a:p>
            <a:pPr marL="94615" marR="45720" indent="151765">
              <a:lnSpc>
                <a:spcPct val="202400"/>
              </a:lnSpc>
            </a:pPr>
            <a:r>
              <a:rPr sz="700" dirty="0">
                <a:latin typeface="Arial"/>
                <a:cs typeface="Arial"/>
              </a:rPr>
              <a:t>Bandwidth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(MHz-km,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850nm)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type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(ISO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Grade)</a:t>
            </a:r>
            <a:endParaRPr sz="7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10412" y="3894506"/>
            <a:ext cx="90170" cy="90170"/>
          </a:xfrm>
          <a:custGeom>
            <a:avLst/>
            <a:gdLst/>
            <a:ahLst/>
            <a:cxnLst/>
            <a:rect l="l" t="t" r="r" b="b"/>
            <a:pathLst>
              <a:path w="90170" h="90170">
                <a:moveTo>
                  <a:pt x="90004" y="0"/>
                </a:moveTo>
                <a:lnTo>
                  <a:pt x="0" y="0"/>
                </a:lnTo>
                <a:lnTo>
                  <a:pt x="0" y="89992"/>
                </a:lnTo>
                <a:lnTo>
                  <a:pt x="90004" y="89992"/>
                </a:lnTo>
                <a:lnTo>
                  <a:pt x="90004" y="0"/>
                </a:lnTo>
                <a:close/>
              </a:path>
            </a:pathLst>
          </a:custGeom>
          <a:solidFill>
            <a:srgbClr val="F29A3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84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1299" y="840363"/>
            <a:ext cx="1694814" cy="1181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Actassi</a:t>
            </a: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fiber</a:t>
            </a: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kabler</a:t>
            </a:r>
            <a:endParaRPr sz="800">
              <a:latin typeface="Calibri"/>
              <a:cs typeface="Calibri"/>
            </a:endParaRPr>
          </a:p>
          <a:p>
            <a:pPr marL="120650" indent="-108585">
              <a:lnSpc>
                <a:spcPct val="100000"/>
              </a:lnSpc>
              <a:spcBef>
                <a:spcPts val="14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Indendørs/Udendørs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flerleder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(6,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12,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24)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Multimode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(MM)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50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µm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Halogenfri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brandhæmmende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(LS0H)</a:t>
            </a:r>
            <a:endParaRPr sz="700">
              <a:latin typeface="Arial"/>
              <a:cs typeface="Arial"/>
            </a:endParaRPr>
          </a:p>
          <a:p>
            <a:pPr marL="120650" marR="90805" indent="-108585">
              <a:lnSpc>
                <a:spcPct val="119100"/>
              </a:lnSpc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0" dirty="0">
                <a:latin typeface="Arial"/>
                <a:cs typeface="Arial"/>
              </a:rPr>
              <a:t>Leveres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2.100</a:t>
            </a:r>
            <a:r>
              <a:rPr sz="700" spc="-10" dirty="0">
                <a:latin typeface="Arial"/>
                <a:cs typeface="Arial"/>
              </a:rPr>
              <a:t> m. tromle </a:t>
            </a:r>
            <a:r>
              <a:rPr sz="700" spc="-20" dirty="0">
                <a:latin typeface="Arial"/>
                <a:cs typeface="Arial"/>
              </a:rPr>
              <a:t>mærket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typebetegnelse,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antal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ledere,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fiberdimensioner,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metermarkeringer,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OM/OS</a:t>
            </a:r>
            <a:r>
              <a:rPr sz="700" spc="-10" dirty="0">
                <a:latin typeface="Arial"/>
                <a:cs typeface="Arial"/>
              </a:rPr>
              <a:t> klasse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10" dirty="0">
                <a:latin typeface="Arial"/>
                <a:cs typeface="Arial"/>
              </a:rPr>
              <a:t> produktionskode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0" dirty="0">
                <a:latin typeface="Arial"/>
                <a:cs typeface="Arial"/>
              </a:rPr>
              <a:t>Leveres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kundespecifikke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længder</a:t>
            </a:r>
            <a:endParaRPr sz="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74299" y="840363"/>
            <a:ext cx="1668780" cy="673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Actassi</a:t>
            </a: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fiber</a:t>
            </a: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patchpanel</a:t>
            </a:r>
            <a:endParaRPr sz="800">
              <a:latin typeface="Calibri"/>
              <a:cs typeface="Calibri"/>
            </a:endParaRPr>
          </a:p>
          <a:p>
            <a:pPr marL="120650" indent="-108585">
              <a:lnSpc>
                <a:spcPct val="100000"/>
              </a:lnSpc>
              <a:spcBef>
                <a:spcPts val="14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Udtrækbart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Plads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fire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montageplader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ST,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SC,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LC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0" dirty="0">
                <a:latin typeface="Arial"/>
                <a:cs typeface="Arial"/>
              </a:rPr>
              <a:t>Simplex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eller</a:t>
            </a:r>
            <a:r>
              <a:rPr sz="700" dirty="0">
                <a:latin typeface="Arial"/>
                <a:cs typeface="Arial"/>
              </a:rPr>
              <a:t> duplex </a:t>
            </a:r>
            <a:r>
              <a:rPr sz="700" spc="-10" dirty="0">
                <a:latin typeface="Arial"/>
                <a:cs typeface="Arial"/>
              </a:rPr>
              <a:t>udførelse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Blindplader</a:t>
            </a:r>
            <a:endParaRPr sz="7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063" y="4806048"/>
            <a:ext cx="1418615" cy="33528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7063" y="3521151"/>
            <a:ext cx="1299756" cy="29083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7416" y="2412377"/>
            <a:ext cx="1209446" cy="24637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12759" y="1580794"/>
            <a:ext cx="1567484" cy="63282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192299" y="2261611"/>
            <a:ext cx="137541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Advanceret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fiberoptisk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19”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skuffe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1264" y="2827548"/>
            <a:ext cx="11823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Indendørs/Udendørs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6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ledere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1175" y="4033565"/>
            <a:ext cx="1663064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Indendørs/Udendørs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12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ledere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tight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buffer</a:t>
            </a:r>
            <a:endParaRPr sz="7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1264" y="5353553"/>
            <a:ext cx="171767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Indendørs/Udendørs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24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ledere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loose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tube</a:t>
            </a:r>
            <a:endParaRPr sz="7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92299" y="3013082"/>
            <a:ext cx="46799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Blindplade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92299" y="3702502"/>
            <a:ext cx="59055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3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x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SC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duplex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92299" y="4410502"/>
            <a:ext cx="2743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6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x </a:t>
            </a:r>
            <a:r>
              <a:rPr sz="700" spc="-25" dirty="0">
                <a:latin typeface="Arial"/>
                <a:cs typeface="Arial"/>
              </a:rPr>
              <a:t>ST</a:t>
            </a:r>
            <a:endParaRPr sz="7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05123" y="2587168"/>
            <a:ext cx="919203" cy="37513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07488" y="3277476"/>
            <a:ext cx="920534" cy="37523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04821" y="3982529"/>
            <a:ext cx="919683" cy="37513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12911" y="4726622"/>
            <a:ext cx="825715" cy="33680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14379" y="2415601"/>
            <a:ext cx="376643" cy="376643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135001" y="4530293"/>
            <a:ext cx="1856105" cy="868044"/>
            <a:chOff x="135001" y="4530293"/>
            <a:chExt cx="1856105" cy="868044"/>
          </a:xfrm>
        </p:grpSpPr>
        <p:sp>
          <p:nvSpPr>
            <p:cNvPr id="22" name="object 22"/>
            <p:cNvSpPr/>
            <p:nvPr/>
          </p:nvSpPr>
          <p:spPr>
            <a:xfrm>
              <a:off x="1637154" y="4823908"/>
              <a:ext cx="353695" cy="353695"/>
            </a:xfrm>
            <a:custGeom>
              <a:avLst/>
              <a:gdLst/>
              <a:ahLst/>
              <a:cxnLst/>
              <a:rect l="l" t="t" r="r" b="b"/>
              <a:pathLst>
                <a:path w="353694" h="353695">
                  <a:moveTo>
                    <a:pt x="176822" y="0"/>
                  </a:moveTo>
                  <a:lnTo>
                    <a:pt x="129817" y="6315"/>
                  </a:lnTo>
                  <a:lnTo>
                    <a:pt x="87579" y="24139"/>
                  </a:lnTo>
                  <a:lnTo>
                    <a:pt x="51792" y="51787"/>
                  </a:lnTo>
                  <a:lnTo>
                    <a:pt x="24142" y="87573"/>
                  </a:lnTo>
                  <a:lnTo>
                    <a:pt x="6316" y="129813"/>
                  </a:lnTo>
                  <a:lnTo>
                    <a:pt x="0" y="176822"/>
                  </a:lnTo>
                  <a:lnTo>
                    <a:pt x="6316" y="223831"/>
                  </a:lnTo>
                  <a:lnTo>
                    <a:pt x="24142" y="266073"/>
                  </a:lnTo>
                  <a:lnTo>
                    <a:pt x="51792" y="301863"/>
                  </a:lnTo>
                  <a:lnTo>
                    <a:pt x="87579" y="329513"/>
                  </a:lnTo>
                  <a:lnTo>
                    <a:pt x="129817" y="347340"/>
                  </a:lnTo>
                  <a:lnTo>
                    <a:pt x="176822" y="353656"/>
                  </a:lnTo>
                  <a:lnTo>
                    <a:pt x="223831" y="347340"/>
                  </a:lnTo>
                  <a:lnTo>
                    <a:pt x="266073" y="329513"/>
                  </a:lnTo>
                  <a:lnTo>
                    <a:pt x="301863" y="301863"/>
                  </a:lnTo>
                  <a:lnTo>
                    <a:pt x="329513" y="266073"/>
                  </a:lnTo>
                  <a:lnTo>
                    <a:pt x="347340" y="223831"/>
                  </a:lnTo>
                  <a:lnTo>
                    <a:pt x="353656" y="176822"/>
                  </a:lnTo>
                  <a:lnTo>
                    <a:pt x="347340" y="129813"/>
                  </a:lnTo>
                  <a:lnTo>
                    <a:pt x="329513" y="87573"/>
                  </a:lnTo>
                  <a:lnTo>
                    <a:pt x="301863" y="51787"/>
                  </a:lnTo>
                  <a:lnTo>
                    <a:pt x="266073" y="24139"/>
                  </a:lnTo>
                  <a:lnTo>
                    <a:pt x="223831" y="6315"/>
                  </a:lnTo>
                  <a:lnTo>
                    <a:pt x="176822" y="0"/>
                  </a:lnTo>
                  <a:close/>
                </a:path>
              </a:pathLst>
            </a:custGeom>
            <a:solidFill>
              <a:srgbClr val="5580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37154" y="4823908"/>
              <a:ext cx="353695" cy="353695"/>
            </a:xfrm>
            <a:custGeom>
              <a:avLst/>
              <a:gdLst/>
              <a:ahLst/>
              <a:cxnLst/>
              <a:rect l="l" t="t" r="r" b="b"/>
              <a:pathLst>
                <a:path w="353694" h="353695">
                  <a:moveTo>
                    <a:pt x="0" y="176822"/>
                  </a:moveTo>
                  <a:lnTo>
                    <a:pt x="6316" y="129813"/>
                  </a:lnTo>
                  <a:lnTo>
                    <a:pt x="24142" y="87573"/>
                  </a:lnTo>
                  <a:lnTo>
                    <a:pt x="51792" y="51787"/>
                  </a:lnTo>
                  <a:lnTo>
                    <a:pt x="87579" y="24139"/>
                  </a:lnTo>
                  <a:lnTo>
                    <a:pt x="129817" y="6315"/>
                  </a:lnTo>
                  <a:lnTo>
                    <a:pt x="176822" y="0"/>
                  </a:lnTo>
                  <a:lnTo>
                    <a:pt x="223831" y="6315"/>
                  </a:lnTo>
                  <a:lnTo>
                    <a:pt x="266073" y="24139"/>
                  </a:lnTo>
                  <a:lnTo>
                    <a:pt x="301863" y="51787"/>
                  </a:lnTo>
                  <a:lnTo>
                    <a:pt x="329513" y="87573"/>
                  </a:lnTo>
                  <a:lnTo>
                    <a:pt x="347340" y="129813"/>
                  </a:lnTo>
                  <a:lnTo>
                    <a:pt x="353656" y="176822"/>
                  </a:lnTo>
                  <a:lnTo>
                    <a:pt x="347340" y="223831"/>
                  </a:lnTo>
                  <a:lnTo>
                    <a:pt x="329513" y="266073"/>
                  </a:lnTo>
                  <a:lnTo>
                    <a:pt x="301863" y="301863"/>
                  </a:lnTo>
                  <a:lnTo>
                    <a:pt x="266073" y="329513"/>
                  </a:lnTo>
                  <a:lnTo>
                    <a:pt x="223831" y="347340"/>
                  </a:lnTo>
                  <a:lnTo>
                    <a:pt x="176822" y="353656"/>
                  </a:lnTo>
                  <a:lnTo>
                    <a:pt x="129817" y="347340"/>
                  </a:lnTo>
                  <a:lnTo>
                    <a:pt x="87579" y="329513"/>
                  </a:lnTo>
                  <a:lnTo>
                    <a:pt x="51792" y="301863"/>
                  </a:lnTo>
                  <a:lnTo>
                    <a:pt x="24142" y="266073"/>
                  </a:lnTo>
                  <a:lnTo>
                    <a:pt x="6316" y="223831"/>
                  </a:lnTo>
                  <a:lnTo>
                    <a:pt x="0" y="176822"/>
                  </a:lnTo>
                  <a:close/>
                </a:path>
              </a:pathLst>
            </a:custGeom>
            <a:ln w="3175">
              <a:solidFill>
                <a:srgbClr val="21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87642" y="4874414"/>
              <a:ext cx="252679" cy="25267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35001" y="4530293"/>
              <a:ext cx="193675" cy="868044"/>
            </a:xfrm>
            <a:custGeom>
              <a:avLst/>
              <a:gdLst/>
              <a:ahLst/>
              <a:cxnLst/>
              <a:rect l="l" t="t" r="r" b="b"/>
              <a:pathLst>
                <a:path w="193675" h="868045">
                  <a:moveTo>
                    <a:pt x="193560" y="0"/>
                  </a:moveTo>
                  <a:lnTo>
                    <a:pt x="0" y="0"/>
                  </a:lnTo>
                  <a:lnTo>
                    <a:pt x="0" y="867549"/>
                  </a:lnTo>
                  <a:lnTo>
                    <a:pt x="193560" y="867549"/>
                  </a:lnTo>
                  <a:lnTo>
                    <a:pt x="1935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14384" y="3520784"/>
            <a:ext cx="376643" cy="376643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135001" y="3472688"/>
            <a:ext cx="193675" cy="868044"/>
          </a:xfrm>
          <a:custGeom>
            <a:avLst/>
            <a:gdLst/>
            <a:ahLst/>
            <a:cxnLst/>
            <a:rect l="l" t="t" r="r" b="b"/>
            <a:pathLst>
              <a:path w="193675" h="868045">
                <a:moveTo>
                  <a:pt x="193560" y="0"/>
                </a:moveTo>
                <a:lnTo>
                  <a:pt x="0" y="0"/>
                </a:lnTo>
                <a:lnTo>
                  <a:pt x="0" y="867549"/>
                </a:lnTo>
                <a:lnTo>
                  <a:pt x="193560" y="867549"/>
                </a:lnTo>
                <a:lnTo>
                  <a:pt x="193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5001" y="2173820"/>
            <a:ext cx="193675" cy="868044"/>
          </a:xfrm>
          <a:custGeom>
            <a:avLst/>
            <a:gdLst/>
            <a:ahLst/>
            <a:cxnLst/>
            <a:rect l="l" t="t" r="r" b="b"/>
            <a:pathLst>
              <a:path w="193675" h="868044">
                <a:moveTo>
                  <a:pt x="193560" y="0"/>
                </a:moveTo>
                <a:lnTo>
                  <a:pt x="0" y="0"/>
                </a:lnTo>
                <a:lnTo>
                  <a:pt x="0" y="867549"/>
                </a:lnTo>
                <a:lnTo>
                  <a:pt x="193560" y="867549"/>
                </a:lnTo>
                <a:lnTo>
                  <a:pt x="193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192120" y="5121905"/>
            <a:ext cx="58293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6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x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LC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duplex</a:t>
            </a:r>
            <a:endParaRPr sz="700">
              <a:latin typeface="Arial"/>
              <a:cs typeface="Arial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315854" y="264717"/>
            <a:ext cx="10471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05" dirty="0"/>
              <a:t>Actassi</a:t>
            </a:r>
            <a:r>
              <a:rPr sz="1400" spc="90" dirty="0"/>
              <a:t> </a:t>
            </a:r>
            <a:r>
              <a:rPr sz="1400" spc="-10" dirty="0"/>
              <a:t>fiber</a:t>
            </a:r>
            <a:endParaRPr sz="14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85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193" y="3984021"/>
            <a:ext cx="1288185" cy="65386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17050" y="4885042"/>
            <a:ext cx="1466359" cy="102616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83299" y="840363"/>
            <a:ext cx="1712595" cy="800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Patchkabler</a:t>
            </a:r>
            <a:r>
              <a:rPr sz="800" spc="29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(computertilslutninger)</a:t>
            </a:r>
            <a:endParaRPr sz="800">
              <a:latin typeface="Calibri"/>
              <a:cs typeface="Calibri"/>
            </a:endParaRPr>
          </a:p>
          <a:p>
            <a:pPr marL="120650" marR="100330" indent="-108585">
              <a:lnSpc>
                <a:spcPts val="1000"/>
              </a:lnSpc>
              <a:spcBef>
                <a:spcPts val="4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Duplex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62,5/125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μm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50/125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μm,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1, 2, 3 og 5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m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0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35" dirty="0">
                <a:latin typeface="Arial"/>
                <a:cs typeface="Arial"/>
              </a:rPr>
              <a:t>ST,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SC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 LC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udførelse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dirty="0">
                <a:latin typeface="Arial"/>
                <a:cs typeface="Arial"/>
              </a:rPr>
              <a:t>OM1, 2 og 3 </a:t>
            </a:r>
            <a:r>
              <a:rPr sz="700" spc="-10" dirty="0">
                <a:latin typeface="Arial"/>
                <a:cs typeface="Arial"/>
              </a:rPr>
              <a:t>udførelser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20" dirty="0">
                <a:latin typeface="Arial"/>
                <a:cs typeface="Arial"/>
              </a:rPr>
              <a:t>LS0H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3299" y="2717397"/>
            <a:ext cx="32067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solidFill>
                  <a:srgbClr val="494C53"/>
                </a:solidFill>
                <a:latin typeface="Arial"/>
                <a:cs typeface="Arial"/>
              </a:rPr>
              <a:t>Pigtails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3299" y="2358419"/>
            <a:ext cx="509905" cy="28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Patchkabel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LC-LC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OM4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08482" y="2358419"/>
            <a:ext cx="509270" cy="28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Patchkabel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LC-LC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OM3</a:t>
            </a:r>
            <a:endParaRPr sz="7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9356" y="2786049"/>
            <a:ext cx="815640" cy="61212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8466" y="1766913"/>
            <a:ext cx="759011" cy="55752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95768" y="1730159"/>
            <a:ext cx="792619" cy="57531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219299" y="840363"/>
            <a:ext cx="1711960" cy="419734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Actassi</a:t>
            </a:r>
            <a:r>
              <a:rPr sz="800" spc="2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pre-polerede</a:t>
            </a:r>
            <a:r>
              <a:rPr sz="800" spc="27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fiberkonnektorer</a:t>
            </a:r>
            <a:endParaRPr sz="800">
              <a:latin typeface="Calibri"/>
              <a:cs typeface="Calibri"/>
            </a:endParaRPr>
          </a:p>
          <a:p>
            <a:pPr marL="145415" indent="-133350">
              <a:lnSpc>
                <a:spcPct val="100000"/>
              </a:lnSpc>
              <a:spcBef>
                <a:spcPts val="140"/>
              </a:spcBef>
              <a:buClr>
                <a:srgbClr val="009735"/>
              </a:buClr>
              <a:buChar char="•"/>
              <a:tabLst>
                <a:tab pos="146050" algn="l"/>
              </a:tabLst>
            </a:pPr>
            <a:r>
              <a:rPr sz="700" spc="-35" dirty="0">
                <a:latin typeface="Arial"/>
                <a:cs typeface="Arial"/>
              </a:rPr>
              <a:t>ST,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SC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LC</a:t>
            </a:r>
            <a:r>
              <a:rPr sz="700" spc="-10" dirty="0">
                <a:latin typeface="Arial"/>
                <a:cs typeface="Arial"/>
              </a:rPr>
              <a:t> udførelse</a:t>
            </a:r>
            <a:endParaRPr sz="7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160"/>
              </a:spcBef>
              <a:buClr>
                <a:srgbClr val="009735"/>
              </a:buClr>
              <a:buChar char="•"/>
              <a:tabLst>
                <a:tab pos="121285" algn="l"/>
              </a:tabLst>
            </a:pPr>
            <a:r>
              <a:rPr sz="700" spc="-10" dirty="0">
                <a:latin typeface="Arial"/>
                <a:cs typeface="Arial"/>
              </a:rPr>
              <a:t>OS1,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OM2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OM3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udførelser</a:t>
            </a:r>
            <a:endParaRPr sz="7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30805" y="3521418"/>
            <a:ext cx="393128" cy="14024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48877" y="3741115"/>
            <a:ext cx="396570" cy="39766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53272" y="4229951"/>
            <a:ext cx="393280" cy="25486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840189" y="3740061"/>
            <a:ext cx="432815" cy="255968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83299" y="2968366"/>
            <a:ext cx="3503295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Singlemode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OS1/2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konnektorer.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50">
              <a:latin typeface="Arial"/>
              <a:cs typeface="Arial"/>
            </a:endParaRPr>
          </a:p>
          <a:p>
            <a:pPr marL="1848485">
              <a:lnSpc>
                <a:spcPct val="100000"/>
              </a:lnSpc>
            </a:pPr>
            <a:r>
              <a:rPr sz="800" spc="65" dirty="0">
                <a:solidFill>
                  <a:srgbClr val="009735"/>
                </a:solidFill>
                <a:latin typeface="Calibri"/>
                <a:cs typeface="Calibri"/>
              </a:rPr>
              <a:t>Actassi</a:t>
            </a: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fiberadaptere</a:t>
            </a: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(mellemled)</a:t>
            </a:r>
            <a:endParaRPr sz="800">
              <a:latin typeface="Calibri"/>
              <a:cs typeface="Calibri"/>
            </a:endParaRPr>
          </a:p>
          <a:p>
            <a:pPr marL="1848485">
              <a:lnSpc>
                <a:spcPts val="790"/>
              </a:lnSpc>
              <a:spcBef>
                <a:spcPts val="140"/>
              </a:spcBef>
            </a:pPr>
            <a:r>
              <a:rPr sz="700" spc="-30" dirty="0">
                <a:latin typeface="Arial"/>
                <a:cs typeface="Arial"/>
              </a:rPr>
              <a:t>ST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ST,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SC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SC,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LC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LC,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SC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ST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910"/>
              </a:lnSpc>
            </a:pPr>
            <a:r>
              <a:rPr sz="800" spc="65" dirty="0">
                <a:solidFill>
                  <a:srgbClr val="009735"/>
                </a:solidFill>
                <a:latin typeface="Calibri"/>
                <a:cs typeface="Calibri"/>
              </a:rPr>
              <a:t>Actassi</a:t>
            </a:r>
            <a:r>
              <a:rPr sz="800" spc="7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009735"/>
                </a:solidFill>
                <a:latin typeface="Calibri"/>
                <a:cs typeface="Calibri"/>
              </a:rPr>
              <a:t>fiberudtag</a:t>
            </a:r>
            <a:endParaRPr sz="800">
              <a:latin typeface="Calibri"/>
              <a:cs typeface="Calibri"/>
            </a:endParaRPr>
          </a:p>
          <a:p>
            <a:pPr marL="12700" marR="2089785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installationssystem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ST,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SC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eller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LC.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SC</a:t>
            </a:r>
            <a:r>
              <a:rPr sz="700" spc="-25" dirty="0">
                <a:latin typeface="Arial"/>
                <a:cs typeface="Arial"/>
              </a:rPr>
              <a:t> ST</a:t>
            </a:r>
            <a:endParaRPr sz="7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836887" y="4079506"/>
            <a:ext cx="431723" cy="40975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509790" y="4164914"/>
            <a:ext cx="331987" cy="263898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2222449" y="4510620"/>
            <a:ext cx="903605" cy="71945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415"/>
              </a:spcBef>
              <a:tabLst>
                <a:tab pos="619125" algn="l"/>
              </a:tabLst>
            </a:pPr>
            <a:r>
              <a:rPr sz="700" spc="-10" dirty="0">
                <a:latin typeface="Arial"/>
                <a:cs typeface="Arial"/>
              </a:rPr>
              <a:t>SC/ST</a:t>
            </a:r>
            <a:r>
              <a:rPr sz="700" dirty="0">
                <a:latin typeface="Arial"/>
                <a:cs typeface="Arial"/>
              </a:rPr>
              <a:t>	</a:t>
            </a:r>
            <a:r>
              <a:rPr sz="700" spc="-10" dirty="0">
                <a:latin typeface="Arial"/>
                <a:cs typeface="Arial"/>
              </a:rPr>
              <a:t>SC/SC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800" spc="40" dirty="0">
                <a:solidFill>
                  <a:srgbClr val="009735"/>
                </a:solidFill>
                <a:latin typeface="Calibri"/>
                <a:cs typeface="Calibri"/>
              </a:rPr>
              <a:t>Værktøjssæt</a:t>
            </a:r>
            <a:endParaRPr sz="800">
              <a:latin typeface="Calibri"/>
              <a:cs typeface="Calibri"/>
            </a:endParaRPr>
          </a:p>
          <a:p>
            <a:pPr marL="12700" marR="97155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For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konnektering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af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pre-</a:t>
            </a:r>
            <a:r>
              <a:rPr sz="700" spc="-10" dirty="0">
                <a:latin typeface="Arial"/>
                <a:cs typeface="Arial"/>
              </a:rPr>
              <a:t>polerede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fiberkonnektorer</a:t>
            </a:r>
            <a:endParaRPr sz="7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19337" y="1650779"/>
            <a:ext cx="12033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Multimode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OM2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konnektorer.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238309" y="1306487"/>
            <a:ext cx="721360" cy="293370"/>
            <a:chOff x="2238309" y="1306487"/>
            <a:chExt cx="721360" cy="293370"/>
          </a:xfrm>
        </p:grpSpPr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38309" y="1306487"/>
              <a:ext cx="720793" cy="10490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40788" y="1454556"/>
              <a:ext cx="660831" cy="144779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241266" y="1927288"/>
            <a:ext cx="723621" cy="105410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2215081" y="2314549"/>
            <a:ext cx="12795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Multimode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OM3/4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konnektorer.</a:t>
            </a:r>
            <a:endParaRPr sz="700">
              <a:latin typeface="Arial"/>
              <a:cs typeface="Arial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240453" y="2077758"/>
            <a:ext cx="743525" cy="18415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240818" y="2598001"/>
            <a:ext cx="750422" cy="10038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243994" y="2753601"/>
            <a:ext cx="673842" cy="157479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3511248" y="4554541"/>
            <a:ext cx="2787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LC/LC</a:t>
            </a:r>
            <a:endParaRPr sz="7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5992" y="5690950"/>
            <a:ext cx="14681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LK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FUGA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Softline</a:t>
            </a:r>
            <a:r>
              <a:rPr sz="600" baseline="34722" dirty="0">
                <a:latin typeface="Arial"/>
                <a:cs typeface="Arial"/>
              </a:rPr>
              <a:t>®</a:t>
            </a:r>
            <a:r>
              <a:rPr sz="600" spc="165" baseline="34722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montagebokse</a:t>
            </a:r>
            <a:endParaRPr sz="700">
              <a:latin typeface="Arial"/>
              <a:cs typeface="Arial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83628" y="5146294"/>
            <a:ext cx="672655" cy="505028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23200" y="5084483"/>
            <a:ext cx="924737" cy="563219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365994" y="4695182"/>
            <a:ext cx="1675764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LK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FUGA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Softline</a:t>
            </a:r>
            <a:r>
              <a:rPr sz="600" baseline="34722" dirty="0">
                <a:latin typeface="Arial"/>
                <a:cs typeface="Arial"/>
              </a:rPr>
              <a:t>®</a:t>
            </a:r>
            <a:r>
              <a:rPr sz="600" spc="179" baseline="34722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montagebokse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86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24006" y="3924004"/>
            <a:ext cx="1692275" cy="955675"/>
            <a:chOff x="324006" y="3924004"/>
            <a:chExt cx="1692275" cy="9556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6128" y="3939163"/>
              <a:ext cx="1409375" cy="91008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5593" y="3925591"/>
              <a:ext cx="1689100" cy="952500"/>
            </a:xfrm>
            <a:custGeom>
              <a:avLst/>
              <a:gdLst/>
              <a:ahLst/>
              <a:cxnLst/>
              <a:rect l="l" t="t" r="r" b="b"/>
              <a:pathLst>
                <a:path w="1689100" h="95250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880414"/>
                  </a:lnTo>
                  <a:lnTo>
                    <a:pt x="1124" y="922037"/>
                  </a:lnTo>
                  <a:lnTo>
                    <a:pt x="8999" y="943411"/>
                  </a:lnTo>
                  <a:lnTo>
                    <a:pt x="30373" y="951286"/>
                  </a:lnTo>
                  <a:lnTo>
                    <a:pt x="71996" y="952411"/>
                  </a:lnTo>
                  <a:lnTo>
                    <a:pt x="1616824" y="952411"/>
                  </a:lnTo>
                  <a:lnTo>
                    <a:pt x="1658447" y="951286"/>
                  </a:lnTo>
                  <a:lnTo>
                    <a:pt x="1679821" y="943411"/>
                  </a:lnTo>
                  <a:lnTo>
                    <a:pt x="1687695" y="922037"/>
                  </a:lnTo>
                  <a:lnTo>
                    <a:pt x="1688820" y="880414"/>
                  </a:lnTo>
                  <a:lnTo>
                    <a:pt x="1688820" y="71996"/>
                  </a:lnTo>
                  <a:lnTo>
                    <a:pt x="1687695" y="30373"/>
                  </a:lnTo>
                  <a:lnTo>
                    <a:pt x="1679821" y="8999"/>
                  </a:lnTo>
                  <a:lnTo>
                    <a:pt x="1658447" y="1124"/>
                  </a:lnTo>
                  <a:lnTo>
                    <a:pt x="161682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11299" y="842585"/>
            <a:ext cx="1718945" cy="2947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Pre-termineret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dækker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ræk-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forskellige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løsninger,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alle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fokusere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nedbringe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installationstiden.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Fiberboks</a:t>
            </a:r>
            <a:r>
              <a:rPr sz="800" spc="6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25" dirty="0">
                <a:solidFill>
                  <a:srgbClr val="009735"/>
                </a:solidFill>
                <a:latin typeface="Calibri"/>
                <a:cs typeface="Calibri"/>
              </a:rPr>
              <a:t>med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pre-</a:t>
            </a: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konnekterede</a:t>
            </a:r>
            <a:r>
              <a:rPr sz="800" spc="8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35" dirty="0">
                <a:solidFill>
                  <a:srgbClr val="009735"/>
                </a:solidFill>
                <a:latin typeface="Calibri"/>
                <a:cs typeface="Calibri"/>
              </a:rPr>
              <a:t>fiberpigtails</a:t>
            </a:r>
            <a:endParaRPr sz="800">
              <a:latin typeface="Calibri"/>
              <a:cs typeface="Calibri"/>
            </a:endParaRPr>
          </a:p>
          <a:p>
            <a:pPr marL="12700" marR="635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I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denne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løsning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leveres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fiberboks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mon-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teret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fiberadaptere</a:t>
            </a:r>
            <a:r>
              <a:rPr sz="700" spc="-10" dirty="0">
                <a:latin typeface="Arial"/>
                <a:cs typeface="Arial"/>
              </a:rPr>
              <a:t> (LC, </a:t>
            </a:r>
            <a:r>
              <a:rPr sz="700" spc="-20" dirty="0">
                <a:latin typeface="Arial"/>
                <a:cs typeface="Arial"/>
              </a:rPr>
              <a:t>SC</a:t>
            </a:r>
            <a:r>
              <a:rPr sz="700" spc="-10" dirty="0">
                <a:latin typeface="Arial"/>
                <a:cs typeface="Arial"/>
              </a:rPr>
              <a:t> e.l.)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 fron-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fiberpigtails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monteret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fiberadapter-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ne.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blot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splidse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pigtail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hver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enkelt fiberleder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 </a:t>
            </a:r>
            <a:r>
              <a:rPr sz="700" spc="-10" dirty="0">
                <a:latin typeface="Arial"/>
                <a:cs typeface="Arial"/>
              </a:rPr>
              <a:t>fiberkablet.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Arial"/>
              <a:cs typeface="Arial"/>
            </a:endParaRPr>
          </a:p>
          <a:p>
            <a:pPr marL="12700" marR="635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Fordelen</a:t>
            </a:r>
            <a:r>
              <a:rPr sz="700" spc="2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2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denne</a:t>
            </a:r>
            <a:r>
              <a:rPr sz="700" spc="229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løsning</a:t>
            </a:r>
            <a:r>
              <a:rPr sz="700" spc="2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2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229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man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montere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fiberadapterne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boksen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sætte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fiberpigtails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adapterne.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Arial"/>
              <a:cs typeface="Arial"/>
            </a:endParaRPr>
          </a:p>
          <a:p>
            <a:pPr marL="12700" marR="477520">
              <a:lnSpc>
                <a:spcPct val="104200"/>
              </a:lnSpc>
            </a:pP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Fiberboks 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med</a:t>
            </a: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MPO/MTP</a:t>
            </a:r>
            <a:r>
              <a:rPr sz="800" spc="2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fiberadaptor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I</a:t>
            </a:r>
            <a:r>
              <a:rPr sz="700" spc="3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denne</a:t>
            </a:r>
            <a:r>
              <a:rPr sz="700" spc="3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løsning</a:t>
            </a:r>
            <a:r>
              <a:rPr sz="700" spc="3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leveres</a:t>
            </a:r>
            <a:r>
              <a:rPr sz="700" spc="3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3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fiberboks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monteret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fiberadaptere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(LC,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SC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e.l.)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fronten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MPO/MTP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fiberadapter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bag-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enden.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MPO/MTP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system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sam-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12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24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stik.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5854" y="264717"/>
            <a:ext cx="16256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5" dirty="0"/>
              <a:t>Pre-</a:t>
            </a:r>
            <a:r>
              <a:rPr sz="1400" dirty="0"/>
              <a:t>termineret</a:t>
            </a:r>
            <a:r>
              <a:rPr sz="1400" spc="125" dirty="0"/>
              <a:t>  </a:t>
            </a:r>
            <a:r>
              <a:rPr sz="1400" spc="-10" dirty="0"/>
              <a:t>fiber</a:t>
            </a:r>
            <a:endParaRPr sz="1400"/>
          </a:p>
        </p:txBody>
      </p:sp>
      <p:sp>
        <p:nvSpPr>
          <p:cNvPr id="8" name="object 8"/>
          <p:cNvSpPr txBox="1"/>
          <p:nvPr/>
        </p:nvSpPr>
        <p:spPr>
          <a:xfrm>
            <a:off x="2147299" y="824587"/>
            <a:ext cx="1718945" cy="3455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I selve fiberboksen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 der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monteret et </a:t>
            </a:r>
            <a:r>
              <a:rPr sz="700" spc="-10" dirty="0">
                <a:latin typeface="Arial"/>
                <a:cs typeface="Arial"/>
              </a:rPr>
              <a:t>eller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flere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mellemkabler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går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fiberadap-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terne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fronten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MPO/MTP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fiberadapte-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ren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bagenden.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denne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løsning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traditionelt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anvende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fiberkabel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lationen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erstattet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såkaldt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trunkkabel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MPO/MTP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stik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begge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ender.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Man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altså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blot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montere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MPO/MTP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stikket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MPO/MTP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fiberadaptoren.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Fordelen</a:t>
            </a:r>
            <a:r>
              <a:rPr sz="700" spc="2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2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denne</a:t>
            </a:r>
            <a:r>
              <a:rPr sz="700" spc="229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løsning</a:t>
            </a:r>
            <a:r>
              <a:rPr sz="700" spc="2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2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229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man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skal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montere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fiberadapterne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boksen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sætte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fiberpigtails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adapterne.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Samtidig</a:t>
            </a:r>
            <a:r>
              <a:rPr sz="700" spc="2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undgår</a:t>
            </a:r>
            <a:r>
              <a:rPr sz="700" spc="2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2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selve</a:t>
            </a:r>
            <a:r>
              <a:rPr sz="700" spc="27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processen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splidsning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pigtails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enkelte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fiberledere.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6350" algn="just">
              <a:lnSpc>
                <a:spcPct val="119100"/>
              </a:lnSpc>
              <a:spcBef>
                <a:spcPts val="5"/>
              </a:spcBef>
            </a:pPr>
            <a:r>
              <a:rPr sz="700" dirty="0">
                <a:latin typeface="Arial"/>
                <a:cs typeface="Arial"/>
              </a:rPr>
              <a:t>Fiberbokse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trunkkabler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leveres</a:t>
            </a:r>
            <a:r>
              <a:rPr sz="700" spc="17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oftest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testcertifikat,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giver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lav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sandsyn-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lighed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fejl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afsluttende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test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af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samlede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installation.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635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Denne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løsning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giver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markant</a:t>
            </a:r>
            <a:r>
              <a:rPr sz="700" spc="1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tidsbe-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sparelse</a:t>
            </a:r>
            <a:r>
              <a:rPr sz="700" spc="2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eliminerer</a:t>
            </a:r>
            <a:r>
              <a:rPr sz="700" spc="2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helt</a:t>
            </a:r>
            <a:r>
              <a:rPr sz="700" spc="2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behovet</a:t>
            </a:r>
            <a:r>
              <a:rPr sz="700" spc="24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155" dirty="0">
                <a:latin typeface="Arial"/>
                <a:cs typeface="Arial"/>
              </a:rPr>
              <a:t>  </a:t>
            </a:r>
            <a:r>
              <a:rPr sz="700" dirty="0">
                <a:latin typeface="Arial"/>
                <a:cs typeface="Arial"/>
              </a:rPr>
              <a:t>relativt</a:t>
            </a:r>
            <a:r>
              <a:rPr sz="700" spc="160" dirty="0">
                <a:latin typeface="Arial"/>
                <a:cs typeface="Arial"/>
              </a:rPr>
              <a:t>  </a:t>
            </a:r>
            <a:r>
              <a:rPr sz="700" dirty="0">
                <a:latin typeface="Arial"/>
                <a:cs typeface="Arial"/>
              </a:rPr>
              <a:t>dyre</a:t>
            </a:r>
            <a:r>
              <a:rPr sz="700" spc="155" dirty="0">
                <a:latin typeface="Arial"/>
                <a:cs typeface="Arial"/>
              </a:rPr>
              <a:t>  </a:t>
            </a:r>
            <a:r>
              <a:rPr sz="700" spc="-10" dirty="0">
                <a:latin typeface="Arial"/>
                <a:cs typeface="Arial"/>
              </a:rPr>
              <a:t>fusionssplidseudstyr,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personale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specielt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uddannet</a:t>
            </a:r>
            <a:r>
              <a:rPr sz="700" spc="4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fusionssplidsning.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87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6003" y="3447006"/>
            <a:ext cx="1692275" cy="955675"/>
            <a:chOff x="396003" y="3447006"/>
            <a:chExt cx="1692275" cy="9556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6679" y="3514259"/>
              <a:ext cx="1066866" cy="85034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97591" y="3448593"/>
              <a:ext cx="1689100" cy="952500"/>
            </a:xfrm>
            <a:custGeom>
              <a:avLst/>
              <a:gdLst/>
              <a:ahLst/>
              <a:cxnLst/>
              <a:rect l="l" t="t" r="r" b="b"/>
              <a:pathLst>
                <a:path w="1689100" h="95250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880414"/>
                  </a:lnTo>
                  <a:lnTo>
                    <a:pt x="1124" y="922037"/>
                  </a:lnTo>
                  <a:lnTo>
                    <a:pt x="8999" y="943411"/>
                  </a:lnTo>
                  <a:lnTo>
                    <a:pt x="30373" y="951286"/>
                  </a:lnTo>
                  <a:lnTo>
                    <a:pt x="71996" y="952411"/>
                  </a:lnTo>
                  <a:lnTo>
                    <a:pt x="1616824" y="952411"/>
                  </a:lnTo>
                  <a:lnTo>
                    <a:pt x="1658447" y="951286"/>
                  </a:lnTo>
                  <a:lnTo>
                    <a:pt x="1679821" y="943411"/>
                  </a:lnTo>
                  <a:lnTo>
                    <a:pt x="1687695" y="922037"/>
                  </a:lnTo>
                  <a:lnTo>
                    <a:pt x="1688820" y="880414"/>
                  </a:lnTo>
                  <a:lnTo>
                    <a:pt x="1688820" y="71996"/>
                  </a:lnTo>
                  <a:lnTo>
                    <a:pt x="1687695" y="30373"/>
                  </a:lnTo>
                  <a:lnTo>
                    <a:pt x="1679821" y="8999"/>
                  </a:lnTo>
                  <a:lnTo>
                    <a:pt x="1658447" y="1124"/>
                  </a:lnTo>
                  <a:lnTo>
                    <a:pt x="161682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9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83299" y="860683"/>
            <a:ext cx="1718945" cy="243141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47625" algn="just">
              <a:lnSpc>
                <a:spcPct val="104200"/>
              </a:lnSpc>
              <a:spcBef>
                <a:spcPts val="60"/>
              </a:spcBef>
            </a:pP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Fiberpaneler</a:t>
            </a:r>
            <a:r>
              <a:rPr sz="800" spc="15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009735"/>
                </a:solidFill>
                <a:latin typeface="Calibri"/>
                <a:cs typeface="Calibri"/>
              </a:rPr>
              <a:t>med</a:t>
            </a:r>
            <a:r>
              <a:rPr sz="800" spc="15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MPO/MTP</a:t>
            </a:r>
            <a:r>
              <a:rPr sz="800" spc="15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base-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ret</a:t>
            </a:r>
            <a:r>
              <a:rPr sz="800" spc="9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35" dirty="0">
                <a:solidFill>
                  <a:srgbClr val="009735"/>
                </a:solidFill>
                <a:latin typeface="Calibri"/>
                <a:cs typeface="Calibri"/>
              </a:rPr>
              <a:t>fiberkassetter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I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denne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løsning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leveres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panel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kan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indeholde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f.eks.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4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kassetter.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Kassetterne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2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udstyret</a:t>
            </a:r>
            <a:r>
              <a:rPr sz="700" spc="2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27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fiberadaptore</a:t>
            </a:r>
            <a:r>
              <a:rPr sz="700" spc="2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(LC,</a:t>
            </a:r>
            <a:r>
              <a:rPr sz="700" spc="27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SC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e.l.)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fronten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MPO/MTP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fiberadapte-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bagenden.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selve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fiberkassetten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monteret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mellemkabel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går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fra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fiberadapterne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fronten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MPO/MTP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fibe-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radapteren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bagenden.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forrige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be-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skrevet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løsning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anvendes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trunkkabler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MPO/MTP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stik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begge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ender.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Fordelene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samme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løsningen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ovenfor,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men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denne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løsning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hver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kassette</a:t>
            </a:r>
            <a:r>
              <a:rPr sz="700" spc="25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tilføjes</a:t>
            </a:r>
            <a:r>
              <a:rPr sz="700" spc="2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25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installationen</a:t>
            </a:r>
            <a:r>
              <a:rPr sz="700" spc="254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vok-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ser,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mulighed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tilføje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kassetter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forskellig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konnektor-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eller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fibertype.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17" y="5490150"/>
            <a:ext cx="1710689" cy="51435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5.</a:t>
            </a:r>
            <a:r>
              <a:rPr sz="650" spc="8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Sæt</a:t>
            </a:r>
            <a:r>
              <a:rPr sz="650" dirty="0">
                <a:latin typeface="Arial"/>
                <a:cs typeface="Arial"/>
              </a:rPr>
              <a:t> låget på</a:t>
            </a:r>
            <a:r>
              <a:rPr sz="650" spc="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fiberskuffen. </a:t>
            </a:r>
            <a:r>
              <a:rPr sz="650" spc="-10" dirty="0">
                <a:latin typeface="Arial"/>
                <a:cs typeface="Arial"/>
              </a:rPr>
              <a:t>Saml</a:t>
            </a:r>
            <a:r>
              <a:rPr sz="65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det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overskydende</a:t>
            </a:r>
            <a:r>
              <a:rPr sz="650" spc="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kabel</a:t>
            </a:r>
            <a:r>
              <a:rPr sz="650" spc="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én</a:t>
            </a:r>
            <a:r>
              <a:rPr sz="650" spc="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eller</a:t>
            </a:r>
            <a:r>
              <a:rPr sz="650" spc="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et</a:t>
            </a:r>
            <a:r>
              <a:rPr sz="650" spc="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par</a:t>
            </a:r>
            <a:r>
              <a:rPr sz="650" spc="5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ringe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og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fastgør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disse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til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skabets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bagerste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profil.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88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5854" y="264717"/>
            <a:ext cx="31502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/>
              <a:t>Montering</a:t>
            </a:r>
            <a:r>
              <a:rPr sz="1400" spc="225" dirty="0"/>
              <a:t> </a:t>
            </a:r>
            <a:r>
              <a:rPr sz="1400" dirty="0"/>
              <a:t>i</a:t>
            </a:r>
            <a:r>
              <a:rPr sz="1400" spc="225" dirty="0"/>
              <a:t> </a:t>
            </a:r>
            <a:r>
              <a:rPr sz="1400" spc="75" dirty="0"/>
              <a:t>avanceret</a:t>
            </a:r>
            <a:r>
              <a:rPr sz="1400" spc="225" dirty="0"/>
              <a:t> </a:t>
            </a:r>
            <a:r>
              <a:rPr sz="1400" spc="60" dirty="0"/>
              <a:t>fiberpatchpanel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311299" y="2279698"/>
            <a:ext cx="109855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"/>
                <a:cs typeface="Arial"/>
              </a:rPr>
              <a:t>1.</a:t>
            </a:r>
            <a:r>
              <a:rPr sz="650" spc="10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Kablet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føres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ind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panelet.</a:t>
            </a:r>
            <a:endParaRPr sz="6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47294" y="2279698"/>
            <a:ext cx="1624965" cy="3282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04775" marR="5080" indent="-92710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2.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Fiberkablet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trækaflastes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ved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at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kablets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kevlar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snoes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om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en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fiber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guide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og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låses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med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en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strip.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Fiberen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konnekteres.</a:t>
            </a:r>
            <a:endParaRPr sz="6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1464" y="3883892"/>
            <a:ext cx="1672589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06045" marR="5080" indent="-93980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3.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Efter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konnektering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kvejles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fiberne</a:t>
            </a:r>
            <a:r>
              <a:rPr sz="650" spc="5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op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ved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hjælp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af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fiber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guide.</a:t>
            </a:r>
            <a:endParaRPr sz="6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47211" y="5490150"/>
            <a:ext cx="1577975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6.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Skub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fiberskuffen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ind,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og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tryk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låsen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på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plads.</a:t>
            </a:r>
            <a:endParaRPr sz="6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47211" y="3883975"/>
            <a:ext cx="1696720" cy="3282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4.</a:t>
            </a:r>
            <a:r>
              <a:rPr sz="650" spc="9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Konnektorerne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sættes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adaptorerne.</a:t>
            </a:r>
            <a:r>
              <a:rPr sz="650" spc="-20" dirty="0">
                <a:latin typeface="Arial"/>
                <a:cs typeface="Arial"/>
              </a:rPr>
              <a:t> Sørg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for </a:t>
            </a:r>
            <a:r>
              <a:rPr sz="650" dirty="0">
                <a:latin typeface="Arial"/>
                <a:cs typeface="Arial"/>
              </a:rPr>
              <a:t>at </a:t>
            </a:r>
            <a:r>
              <a:rPr sz="650" spc="-10" dirty="0">
                <a:latin typeface="Arial"/>
                <a:cs typeface="Arial"/>
              </a:rPr>
              <a:t>bøjningsradius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stadigvæk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overholdes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alle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steder.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160007" y="1059032"/>
            <a:ext cx="1692275" cy="1187450"/>
            <a:chOff x="2160007" y="1059032"/>
            <a:chExt cx="1692275" cy="118745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1590" y="1060615"/>
              <a:ext cx="1688820" cy="118388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161594" y="1060620"/>
              <a:ext cx="1689100" cy="1184275"/>
            </a:xfrm>
            <a:custGeom>
              <a:avLst/>
              <a:gdLst/>
              <a:ahLst/>
              <a:cxnLst/>
              <a:rect l="l" t="t" r="r" b="b"/>
              <a:pathLst>
                <a:path w="1689100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1872"/>
                  </a:lnTo>
                  <a:lnTo>
                    <a:pt x="1124" y="1153495"/>
                  </a:lnTo>
                  <a:lnTo>
                    <a:pt x="8999" y="1174869"/>
                  </a:lnTo>
                  <a:lnTo>
                    <a:pt x="30373" y="1182743"/>
                  </a:lnTo>
                  <a:lnTo>
                    <a:pt x="71996" y="1183868"/>
                  </a:lnTo>
                  <a:lnTo>
                    <a:pt x="1616824" y="1183868"/>
                  </a:lnTo>
                  <a:lnTo>
                    <a:pt x="1658447" y="1182743"/>
                  </a:lnTo>
                  <a:lnTo>
                    <a:pt x="1679821" y="1174869"/>
                  </a:lnTo>
                  <a:lnTo>
                    <a:pt x="1687695" y="1153495"/>
                  </a:lnTo>
                  <a:lnTo>
                    <a:pt x="1688820" y="1111872"/>
                  </a:lnTo>
                  <a:lnTo>
                    <a:pt x="1688820" y="71996"/>
                  </a:lnTo>
                  <a:lnTo>
                    <a:pt x="1687695" y="30373"/>
                  </a:lnTo>
                  <a:lnTo>
                    <a:pt x="1679821" y="8999"/>
                  </a:lnTo>
                  <a:lnTo>
                    <a:pt x="1658447" y="1124"/>
                  </a:lnTo>
                  <a:lnTo>
                    <a:pt x="161682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24323" y="1058079"/>
            <a:ext cx="1691639" cy="1187450"/>
            <a:chOff x="324323" y="1058079"/>
            <a:chExt cx="1691639" cy="118745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5907" y="1059662"/>
              <a:ext cx="1687868" cy="118419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25911" y="1059666"/>
              <a:ext cx="1688464" cy="1184275"/>
            </a:xfrm>
            <a:custGeom>
              <a:avLst/>
              <a:gdLst/>
              <a:ahLst/>
              <a:cxnLst/>
              <a:rect l="l" t="t" r="r" b="b"/>
              <a:pathLst>
                <a:path w="1688464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5859" y="1184186"/>
                  </a:lnTo>
                  <a:lnTo>
                    <a:pt x="1657489" y="1183061"/>
                  </a:lnTo>
                  <a:lnTo>
                    <a:pt x="1678866" y="1175186"/>
                  </a:lnTo>
                  <a:lnTo>
                    <a:pt x="1686742" y="1153812"/>
                  </a:lnTo>
                  <a:lnTo>
                    <a:pt x="1687868" y="1112189"/>
                  </a:lnTo>
                  <a:lnTo>
                    <a:pt x="1687868" y="71996"/>
                  </a:lnTo>
                  <a:lnTo>
                    <a:pt x="1686742" y="30373"/>
                  </a:lnTo>
                  <a:lnTo>
                    <a:pt x="1678866" y="8999"/>
                  </a:lnTo>
                  <a:lnTo>
                    <a:pt x="1657489" y="1124"/>
                  </a:lnTo>
                  <a:lnTo>
                    <a:pt x="161585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24001" y="2661706"/>
            <a:ext cx="1691639" cy="1188085"/>
            <a:chOff x="324001" y="2661706"/>
            <a:chExt cx="1691639" cy="1188085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5589" y="2663291"/>
              <a:ext cx="1688185" cy="118482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25588" y="2663294"/>
              <a:ext cx="1688464" cy="1184910"/>
            </a:xfrm>
            <a:custGeom>
              <a:avLst/>
              <a:gdLst/>
              <a:ahLst/>
              <a:cxnLst/>
              <a:rect l="l" t="t" r="r" b="b"/>
              <a:pathLst>
                <a:path w="1688464" h="118491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824"/>
                  </a:lnTo>
                  <a:lnTo>
                    <a:pt x="1124" y="1154447"/>
                  </a:lnTo>
                  <a:lnTo>
                    <a:pt x="8999" y="1175821"/>
                  </a:lnTo>
                  <a:lnTo>
                    <a:pt x="30373" y="1183696"/>
                  </a:lnTo>
                  <a:lnTo>
                    <a:pt x="71996" y="1184821"/>
                  </a:lnTo>
                  <a:lnTo>
                    <a:pt x="1616189" y="1184821"/>
                  </a:lnTo>
                  <a:lnTo>
                    <a:pt x="1657812" y="1183696"/>
                  </a:lnTo>
                  <a:lnTo>
                    <a:pt x="1679186" y="1175821"/>
                  </a:lnTo>
                  <a:lnTo>
                    <a:pt x="1687060" y="1154447"/>
                  </a:lnTo>
                  <a:lnTo>
                    <a:pt x="1688185" y="1112824"/>
                  </a:lnTo>
                  <a:lnTo>
                    <a:pt x="1688185" y="71996"/>
                  </a:lnTo>
                  <a:lnTo>
                    <a:pt x="1687060" y="30373"/>
                  </a:lnTo>
                  <a:lnTo>
                    <a:pt x="1679186" y="8999"/>
                  </a:lnTo>
                  <a:lnTo>
                    <a:pt x="1657812" y="1124"/>
                  </a:lnTo>
                  <a:lnTo>
                    <a:pt x="161618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2160007" y="2661706"/>
            <a:ext cx="1692275" cy="1188085"/>
            <a:chOff x="2160007" y="2661706"/>
            <a:chExt cx="1692275" cy="1188085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61590" y="2663291"/>
              <a:ext cx="1688820" cy="118482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161594" y="2663294"/>
              <a:ext cx="1689100" cy="1184910"/>
            </a:xfrm>
            <a:custGeom>
              <a:avLst/>
              <a:gdLst/>
              <a:ahLst/>
              <a:cxnLst/>
              <a:rect l="l" t="t" r="r" b="b"/>
              <a:pathLst>
                <a:path w="1689100" h="118491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824"/>
                  </a:lnTo>
                  <a:lnTo>
                    <a:pt x="1124" y="1154447"/>
                  </a:lnTo>
                  <a:lnTo>
                    <a:pt x="8999" y="1175821"/>
                  </a:lnTo>
                  <a:lnTo>
                    <a:pt x="30373" y="1183696"/>
                  </a:lnTo>
                  <a:lnTo>
                    <a:pt x="71996" y="1184821"/>
                  </a:lnTo>
                  <a:lnTo>
                    <a:pt x="1616824" y="1184821"/>
                  </a:lnTo>
                  <a:lnTo>
                    <a:pt x="1658447" y="1183696"/>
                  </a:lnTo>
                  <a:lnTo>
                    <a:pt x="1679821" y="1175821"/>
                  </a:lnTo>
                  <a:lnTo>
                    <a:pt x="1687695" y="1154447"/>
                  </a:lnTo>
                  <a:lnTo>
                    <a:pt x="1688820" y="1112824"/>
                  </a:lnTo>
                  <a:lnTo>
                    <a:pt x="1688820" y="71996"/>
                  </a:lnTo>
                  <a:lnTo>
                    <a:pt x="1687695" y="30373"/>
                  </a:lnTo>
                  <a:lnTo>
                    <a:pt x="1679821" y="8999"/>
                  </a:lnTo>
                  <a:lnTo>
                    <a:pt x="1658447" y="1124"/>
                  </a:lnTo>
                  <a:lnTo>
                    <a:pt x="161682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324001" y="4274721"/>
            <a:ext cx="1691639" cy="1177925"/>
            <a:chOff x="324001" y="4274721"/>
            <a:chExt cx="1691639" cy="1177925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589" y="4276306"/>
              <a:ext cx="1687855" cy="117452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25588" y="4276308"/>
              <a:ext cx="1688464" cy="1174750"/>
            </a:xfrm>
            <a:custGeom>
              <a:avLst/>
              <a:gdLst/>
              <a:ahLst/>
              <a:cxnLst/>
              <a:rect l="l" t="t" r="r" b="b"/>
              <a:pathLst>
                <a:path w="1688464" h="117475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02512"/>
                  </a:lnTo>
                  <a:lnTo>
                    <a:pt x="1124" y="1144142"/>
                  </a:lnTo>
                  <a:lnTo>
                    <a:pt x="8999" y="1165520"/>
                  </a:lnTo>
                  <a:lnTo>
                    <a:pt x="30373" y="1173396"/>
                  </a:lnTo>
                  <a:lnTo>
                    <a:pt x="71996" y="1174521"/>
                  </a:lnTo>
                  <a:lnTo>
                    <a:pt x="1615859" y="1174521"/>
                  </a:lnTo>
                  <a:lnTo>
                    <a:pt x="1657489" y="1173396"/>
                  </a:lnTo>
                  <a:lnTo>
                    <a:pt x="1678866" y="1165520"/>
                  </a:lnTo>
                  <a:lnTo>
                    <a:pt x="1686742" y="1144142"/>
                  </a:lnTo>
                  <a:lnTo>
                    <a:pt x="1687868" y="1102512"/>
                  </a:lnTo>
                  <a:lnTo>
                    <a:pt x="1687868" y="71996"/>
                  </a:lnTo>
                  <a:lnTo>
                    <a:pt x="1686742" y="30373"/>
                  </a:lnTo>
                  <a:lnTo>
                    <a:pt x="1678866" y="8999"/>
                  </a:lnTo>
                  <a:lnTo>
                    <a:pt x="1657489" y="1124"/>
                  </a:lnTo>
                  <a:lnTo>
                    <a:pt x="161585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2160007" y="4274721"/>
            <a:ext cx="1692275" cy="1187450"/>
            <a:chOff x="2160007" y="4274721"/>
            <a:chExt cx="1692275" cy="1187450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61590" y="4276306"/>
              <a:ext cx="1688820" cy="118419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161594" y="4276308"/>
              <a:ext cx="1689100" cy="1184275"/>
            </a:xfrm>
            <a:custGeom>
              <a:avLst/>
              <a:gdLst/>
              <a:ahLst/>
              <a:cxnLst/>
              <a:rect l="l" t="t" r="r" b="b"/>
              <a:pathLst>
                <a:path w="1689100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6824" y="1184186"/>
                  </a:lnTo>
                  <a:lnTo>
                    <a:pt x="1658447" y="1183061"/>
                  </a:lnTo>
                  <a:lnTo>
                    <a:pt x="1679821" y="1175186"/>
                  </a:lnTo>
                  <a:lnTo>
                    <a:pt x="1687695" y="1153812"/>
                  </a:lnTo>
                  <a:lnTo>
                    <a:pt x="1688820" y="1112189"/>
                  </a:lnTo>
                  <a:lnTo>
                    <a:pt x="1688820" y="71996"/>
                  </a:lnTo>
                  <a:lnTo>
                    <a:pt x="1687695" y="30373"/>
                  </a:lnTo>
                  <a:lnTo>
                    <a:pt x="1679821" y="8999"/>
                  </a:lnTo>
                  <a:lnTo>
                    <a:pt x="1658447" y="1124"/>
                  </a:lnTo>
                  <a:lnTo>
                    <a:pt x="161682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89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293" y="264717"/>
            <a:ext cx="21139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80" dirty="0"/>
              <a:t>Konnektering</a:t>
            </a:r>
            <a:r>
              <a:rPr sz="1400" spc="75" dirty="0"/>
              <a:t> </a:t>
            </a:r>
            <a:r>
              <a:rPr sz="1400" spc="85" dirty="0"/>
              <a:t>med</a:t>
            </a:r>
            <a:r>
              <a:rPr sz="1400" spc="75" dirty="0"/>
              <a:t> lyspen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383409" y="2279698"/>
            <a:ext cx="1701164" cy="3282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Bestanddelene</a:t>
            </a:r>
            <a:r>
              <a:rPr sz="650" spc="5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5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en</a:t>
            </a:r>
            <a:r>
              <a:rPr sz="650" spc="5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konnektor:</a:t>
            </a:r>
            <a:r>
              <a:rPr sz="650" spc="4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Konnektorhus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(A),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konnektor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med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støvhætte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650" dirty="0">
                <a:latin typeface="Arial"/>
                <a:cs typeface="Arial"/>
              </a:rPr>
              <a:t>(B)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og</a:t>
            </a:r>
            <a:r>
              <a:rPr sz="650" spc="5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kabeltylle</a:t>
            </a:r>
            <a:r>
              <a:rPr sz="650" spc="55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(C).</a:t>
            </a:r>
            <a:endParaRPr sz="6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19238" y="2279698"/>
            <a:ext cx="1545590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01600" marR="5080" indent="-8953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1.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Åben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låget,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tryk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på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knappen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øverste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højre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side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så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slæde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kører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op.</a:t>
            </a:r>
            <a:endParaRPr sz="6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3409" y="3880590"/>
            <a:ext cx="122999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"/>
                <a:cs typeface="Arial"/>
              </a:rPr>
              <a:t>2.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Læg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konnektoren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værktøjet.</a:t>
            </a:r>
            <a:endParaRPr sz="6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4152" y="5490150"/>
            <a:ext cx="1593215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4.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Tjek</a:t>
            </a:r>
            <a:r>
              <a:rPr sz="650" spc="5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at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konnektoren</a:t>
            </a:r>
            <a:r>
              <a:rPr sz="650" spc="5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sidder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rigtigt,</a:t>
            </a:r>
            <a:r>
              <a:rPr sz="650" spc="55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røret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skal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stikke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ca.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2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mm.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ud.</a:t>
            </a:r>
            <a:endParaRPr sz="6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3161" y="701672"/>
            <a:ext cx="3387090" cy="226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"/>
                <a:cs typeface="Arial"/>
              </a:rPr>
              <a:t>Fremgangsmåden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gælder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ved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konnektering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af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LC,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ST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og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SC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konnektorer.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650" dirty="0">
                <a:latin typeface="Arial"/>
                <a:cs typeface="Arial"/>
              </a:rPr>
              <a:t>Husk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at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konnektorer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skal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have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samme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OM/OS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klasse,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som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kabler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der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konnekterer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på.</a:t>
            </a:r>
            <a:endParaRPr sz="6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17752" y="3880590"/>
            <a:ext cx="1675764" cy="3282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3.</a:t>
            </a:r>
            <a:r>
              <a:rPr sz="650" spc="10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Slip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knappen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igen,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så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slæden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kører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ned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og</a:t>
            </a:r>
            <a:r>
              <a:rPr sz="650" spc="6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holder</a:t>
            </a:r>
            <a:r>
              <a:rPr sz="650" spc="6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konnektoren.</a:t>
            </a:r>
            <a:r>
              <a:rPr sz="650" spc="6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Lysslæden</a:t>
            </a:r>
            <a:r>
              <a:rPr sz="650" spc="6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køres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ned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over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konnektoren.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96899" y="1058079"/>
            <a:ext cx="1691639" cy="1188085"/>
            <a:chOff x="396899" y="1058079"/>
            <a:chExt cx="1691639" cy="118808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8486" y="1059662"/>
              <a:ext cx="1688045" cy="118483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98486" y="1059666"/>
              <a:ext cx="1688464" cy="1184910"/>
            </a:xfrm>
            <a:custGeom>
              <a:avLst/>
              <a:gdLst/>
              <a:ahLst/>
              <a:cxnLst/>
              <a:rect l="l" t="t" r="r" b="b"/>
              <a:pathLst>
                <a:path w="1688464" h="118491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824"/>
                  </a:lnTo>
                  <a:lnTo>
                    <a:pt x="1124" y="1154447"/>
                  </a:lnTo>
                  <a:lnTo>
                    <a:pt x="8999" y="1175821"/>
                  </a:lnTo>
                  <a:lnTo>
                    <a:pt x="30373" y="1183696"/>
                  </a:lnTo>
                  <a:lnTo>
                    <a:pt x="71996" y="1184821"/>
                  </a:lnTo>
                  <a:lnTo>
                    <a:pt x="1616036" y="1184821"/>
                  </a:lnTo>
                  <a:lnTo>
                    <a:pt x="1657667" y="1183696"/>
                  </a:lnTo>
                  <a:lnTo>
                    <a:pt x="1679044" y="1175821"/>
                  </a:lnTo>
                  <a:lnTo>
                    <a:pt x="1686920" y="1154447"/>
                  </a:lnTo>
                  <a:lnTo>
                    <a:pt x="1688045" y="1112824"/>
                  </a:lnTo>
                  <a:lnTo>
                    <a:pt x="1688045" y="71996"/>
                  </a:lnTo>
                  <a:lnTo>
                    <a:pt x="1686920" y="30373"/>
                  </a:lnTo>
                  <a:lnTo>
                    <a:pt x="1679044" y="8999"/>
                  </a:lnTo>
                  <a:lnTo>
                    <a:pt x="1657667" y="1124"/>
                  </a:lnTo>
                  <a:lnTo>
                    <a:pt x="1616036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396899" y="4274721"/>
            <a:ext cx="1691639" cy="1177925"/>
            <a:chOff x="396899" y="4274721"/>
            <a:chExt cx="1691639" cy="1177925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8486" y="4276306"/>
              <a:ext cx="1687931" cy="117452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98486" y="4276308"/>
              <a:ext cx="1688464" cy="1174750"/>
            </a:xfrm>
            <a:custGeom>
              <a:avLst/>
              <a:gdLst/>
              <a:ahLst/>
              <a:cxnLst/>
              <a:rect l="l" t="t" r="r" b="b"/>
              <a:pathLst>
                <a:path w="1688464" h="117475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02512"/>
                  </a:lnTo>
                  <a:lnTo>
                    <a:pt x="1124" y="1144142"/>
                  </a:lnTo>
                  <a:lnTo>
                    <a:pt x="8999" y="1165520"/>
                  </a:lnTo>
                  <a:lnTo>
                    <a:pt x="30373" y="1173396"/>
                  </a:lnTo>
                  <a:lnTo>
                    <a:pt x="71996" y="1174521"/>
                  </a:lnTo>
                  <a:lnTo>
                    <a:pt x="1615922" y="1174521"/>
                  </a:lnTo>
                  <a:lnTo>
                    <a:pt x="1657552" y="1173396"/>
                  </a:lnTo>
                  <a:lnTo>
                    <a:pt x="1678930" y="1165520"/>
                  </a:lnTo>
                  <a:lnTo>
                    <a:pt x="1686806" y="1144142"/>
                  </a:lnTo>
                  <a:lnTo>
                    <a:pt x="1687931" y="1102512"/>
                  </a:lnTo>
                  <a:lnTo>
                    <a:pt x="1687931" y="71996"/>
                  </a:lnTo>
                  <a:lnTo>
                    <a:pt x="1686806" y="30373"/>
                  </a:lnTo>
                  <a:lnTo>
                    <a:pt x="1678930" y="8999"/>
                  </a:lnTo>
                  <a:lnTo>
                    <a:pt x="1657552" y="1124"/>
                  </a:lnTo>
                  <a:lnTo>
                    <a:pt x="1615922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58200" y="5043994"/>
              <a:ext cx="0" cy="287655"/>
            </a:xfrm>
            <a:custGeom>
              <a:avLst/>
              <a:gdLst/>
              <a:ahLst/>
              <a:cxnLst/>
              <a:rect l="l" t="t" r="r" b="b"/>
              <a:pathLst>
                <a:path h="287654">
                  <a:moveTo>
                    <a:pt x="0" y="287591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F29A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28965" y="4983923"/>
              <a:ext cx="59055" cy="80645"/>
            </a:xfrm>
            <a:custGeom>
              <a:avLst/>
              <a:gdLst/>
              <a:ahLst/>
              <a:cxnLst/>
              <a:rect l="l" t="t" r="r" b="b"/>
              <a:pathLst>
                <a:path w="59055" h="80645">
                  <a:moveTo>
                    <a:pt x="29235" y="0"/>
                  </a:moveTo>
                  <a:lnTo>
                    <a:pt x="0" y="80340"/>
                  </a:lnTo>
                  <a:lnTo>
                    <a:pt x="58470" y="80340"/>
                  </a:lnTo>
                  <a:lnTo>
                    <a:pt x="29235" y="0"/>
                  </a:lnTo>
                  <a:close/>
                </a:path>
              </a:pathLst>
            </a:custGeom>
            <a:solidFill>
              <a:srgbClr val="F29A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2232057" y="1058079"/>
            <a:ext cx="1692275" cy="1186815"/>
            <a:chOff x="2232057" y="1058079"/>
            <a:chExt cx="1692275" cy="1186815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33637" y="1059662"/>
              <a:ext cx="1688833" cy="118323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233645" y="1059666"/>
              <a:ext cx="1689100" cy="1183640"/>
            </a:xfrm>
            <a:custGeom>
              <a:avLst/>
              <a:gdLst/>
              <a:ahLst/>
              <a:cxnLst/>
              <a:rect l="l" t="t" r="r" b="b"/>
              <a:pathLst>
                <a:path w="1689100" h="1183639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1237"/>
                  </a:lnTo>
                  <a:lnTo>
                    <a:pt x="1124" y="1152860"/>
                  </a:lnTo>
                  <a:lnTo>
                    <a:pt x="8999" y="1174234"/>
                  </a:lnTo>
                  <a:lnTo>
                    <a:pt x="30373" y="1182108"/>
                  </a:lnTo>
                  <a:lnTo>
                    <a:pt x="71996" y="1183233"/>
                  </a:lnTo>
                  <a:lnTo>
                    <a:pt x="1616824" y="1183233"/>
                  </a:lnTo>
                  <a:lnTo>
                    <a:pt x="1658447" y="1182108"/>
                  </a:lnTo>
                  <a:lnTo>
                    <a:pt x="1679821" y="1174234"/>
                  </a:lnTo>
                  <a:lnTo>
                    <a:pt x="1687695" y="1152860"/>
                  </a:lnTo>
                  <a:lnTo>
                    <a:pt x="1688820" y="1111237"/>
                  </a:lnTo>
                  <a:lnTo>
                    <a:pt x="1688820" y="71996"/>
                  </a:lnTo>
                  <a:lnTo>
                    <a:pt x="1687695" y="30373"/>
                  </a:lnTo>
                  <a:lnTo>
                    <a:pt x="1679821" y="8999"/>
                  </a:lnTo>
                  <a:lnTo>
                    <a:pt x="1658447" y="1124"/>
                  </a:lnTo>
                  <a:lnTo>
                    <a:pt x="161682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395946" y="2661706"/>
            <a:ext cx="1692275" cy="1188085"/>
            <a:chOff x="395946" y="2661706"/>
            <a:chExt cx="1692275" cy="1188085"/>
          </a:xfrm>
        </p:grpSpPr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7534" y="2663291"/>
              <a:ext cx="1688936" cy="118482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97534" y="2663294"/>
              <a:ext cx="1689100" cy="1184910"/>
            </a:xfrm>
            <a:custGeom>
              <a:avLst/>
              <a:gdLst/>
              <a:ahLst/>
              <a:cxnLst/>
              <a:rect l="l" t="t" r="r" b="b"/>
              <a:pathLst>
                <a:path w="1689100" h="118491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824"/>
                  </a:lnTo>
                  <a:lnTo>
                    <a:pt x="1124" y="1154447"/>
                  </a:lnTo>
                  <a:lnTo>
                    <a:pt x="8999" y="1175821"/>
                  </a:lnTo>
                  <a:lnTo>
                    <a:pt x="30373" y="1183696"/>
                  </a:lnTo>
                  <a:lnTo>
                    <a:pt x="71996" y="1184821"/>
                  </a:lnTo>
                  <a:lnTo>
                    <a:pt x="1616938" y="1184821"/>
                  </a:lnTo>
                  <a:lnTo>
                    <a:pt x="1658561" y="1183696"/>
                  </a:lnTo>
                  <a:lnTo>
                    <a:pt x="1679935" y="1175821"/>
                  </a:lnTo>
                  <a:lnTo>
                    <a:pt x="1687809" y="1154447"/>
                  </a:lnTo>
                  <a:lnTo>
                    <a:pt x="1688934" y="1112824"/>
                  </a:lnTo>
                  <a:lnTo>
                    <a:pt x="1688934" y="71996"/>
                  </a:lnTo>
                  <a:lnTo>
                    <a:pt x="1687809" y="30373"/>
                  </a:lnTo>
                  <a:lnTo>
                    <a:pt x="1679935" y="8999"/>
                  </a:lnTo>
                  <a:lnTo>
                    <a:pt x="1658561" y="1124"/>
                  </a:lnTo>
                  <a:lnTo>
                    <a:pt x="1616938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2230470" y="2661706"/>
            <a:ext cx="1692275" cy="1188085"/>
            <a:chOff x="2230470" y="2661706"/>
            <a:chExt cx="1692275" cy="1188085"/>
          </a:xfrm>
        </p:grpSpPr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32050" y="2663291"/>
              <a:ext cx="1688846" cy="118482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232057" y="2663294"/>
              <a:ext cx="1689100" cy="1184910"/>
            </a:xfrm>
            <a:custGeom>
              <a:avLst/>
              <a:gdLst/>
              <a:ahLst/>
              <a:cxnLst/>
              <a:rect l="l" t="t" r="r" b="b"/>
              <a:pathLst>
                <a:path w="1689100" h="118491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824"/>
                  </a:lnTo>
                  <a:lnTo>
                    <a:pt x="1124" y="1154447"/>
                  </a:lnTo>
                  <a:lnTo>
                    <a:pt x="8999" y="1175821"/>
                  </a:lnTo>
                  <a:lnTo>
                    <a:pt x="30373" y="1183696"/>
                  </a:lnTo>
                  <a:lnTo>
                    <a:pt x="71996" y="1184821"/>
                  </a:lnTo>
                  <a:lnTo>
                    <a:pt x="1616824" y="1184821"/>
                  </a:lnTo>
                  <a:lnTo>
                    <a:pt x="1658454" y="1183696"/>
                  </a:lnTo>
                  <a:lnTo>
                    <a:pt x="1679832" y="1175821"/>
                  </a:lnTo>
                  <a:lnTo>
                    <a:pt x="1687708" y="1154447"/>
                  </a:lnTo>
                  <a:lnTo>
                    <a:pt x="1688833" y="1112824"/>
                  </a:lnTo>
                  <a:lnTo>
                    <a:pt x="1688833" y="71996"/>
                  </a:lnTo>
                  <a:lnTo>
                    <a:pt x="1687708" y="30373"/>
                  </a:lnTo>
                  <a:lnTo>
                    <a:pt x="1679832" y="8999"/>
                  </a:lnTo>
                  <a:lnTo>
                    <a:pt x="1658454" y="1124"/>
                  </a:lnTo>
                  <a:lnTo>
                    <a:pt x="161682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90850" y="1532511"/>
            <a:ext cx="836930" cy="540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8440" algn="ctr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"/>
                <a:cs typeface="Arial"/>
              </a:rPr>
              <a:t>B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Arial"/>
              <a:cs typeface="Arial"/>
            </a:endParaRPr>
          </a:p>
          <a:p>
            <a:pPr>
              <a:lnSpc>
                <a:spcPts val="695"/>
              </a:lnSpc>
              <a:spcBef>
                <a:spcPts val="5"/>
              </a:spcBef>
            </a:pPr>
            <a:r>
              <a:rPr sz="650" dirty="0">
                <a:latin typeface="Arial"/>
                <a:cs typeface="Arial"/>
              </a:rPr>
              <a:t>A</a:t>
            </a:r>
            <a:endParaRPr sz="650">
              <a:latin typeface="Arial"/>
              <a:cs typeface="Arial"/>
            </a:endParaRPr>
          </a:p>
          <a:p>
            <a:pPr marL="763905">
              <a:lnSpc>
                <a:spcPts val="695"/>
              </a:lnSpc>
            </a:pPr>
            <a:r>
              <a:rPr sz="650" spc="-5" dirty="0">
                <a:latin typeface="Arial"/>
                <a:cs typeface="Arial"/>
              </a:rPr>
              <a:t>C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232000" y="4274721"/>
            <a:ext cx="1692275" cy="1177925"/>
            <a:chOff x="2232000" y="4274721"/>
            <a:chExt cx="1692275" cy="1177925"/>
          </a:xfrm>
        </p:grpSpPr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33587" y="4276306"/>
              <a:ext cx="1688936" cy="117452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233588" y="4276308"/>
              <a:ext cx="1689100" cy="1174750"/>
            </a:xfrm>
            <a:custGeom>
              <a:avLst/>
              <a:gdLst/>
              <a:ahLst/>
              <a:cxnLst/>
              <a:rect l="l" t="t" r="r" b="b"/>
              <a:pathLst>
                <a:path w="1689100" h="1174750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02512"/>
                  </a:lnTo>
                  <a:lnTo>
                    <a:pt x="1124" y="1144142"/>
                  </a:lnTo>
                  <a:lnTo>
                    <a:pt x="8999" y="1165520"/>
                  </a:lnTo>
                  <a:lnTo>
                    <a:pt x="30373" y="1173396"/>
                  </a:lnTo>
                  <a:lnTo>
                    <a:pt x="71996" y="1174521"/>
                  </a:lnTo>
                  <a:lnTo>
                    <a:pt x="1616938" y="1174521"/>
                  </a:lnTo>
                  <a:lnTo>
                    <a:pt x="1658561" y="1173396"/>
                  </a:lnTo>
                  <a:lnTo>
                    <a:pt x="1679935" y="1165520"/>
                  </a:lnTo>
                  <a:lnTo>
                    <a:pt x="1687809" y="1144142"/>
                  </a:lnTo>
                  <a:lnTo>
                    <a:pt x="1688934" y="1102512"/>
                  </a:lnTo>
                  <a:lnTo>
                    <a:pt x="1688934" y="71996"/>
                  </a:lnTo>
                  <a:lnTo>
                    <a:pt x="1687809" y="30373"/>
                  </a:lnTo>
                  <a:lnTo>
                    <a:pt x="1679935" y="8999"/>
                  </a:lnTo>
                  <a:lnTo>
                    <a:pt x="1658561" y="1124"/>
                  </a:lnTo>
                  <a:lnTo>
                    <a:pt x="1616938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2219297" y="5490107"/>
            <a:ext cx="1640839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"/>
                <a:cs typeface="Arial"/>
              </a:rPr>
              <a:t>5.</a:t>
            </a:r>
            <a:r>
              <a:rPr sz="650" spc="9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Lad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slæden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køre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ned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over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konnektoren.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62228" y="5885840"/>
            <a:ext cx="7493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30" dirty="0">
                <a:solidFill>
                  <a:srgbClr val="009735"/>
                </a:solidFill>
                <a:latin typeface="Calibri"/>
                <a:cs typeface="Calibri"/>
              </a:rPr>
              <a:t>9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02390"/>
            <a:ext cx="3983107" cy="34638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68700" y="1786683"/>
            <a:ext cx="436880" cy="28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Horisontal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kabling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93857" y="1228835"/>
            <a:ext cx="454659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Dataudtag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90569" y="4377940"/>
            <a:ext cx="1671320" cy="432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Områdebackbone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>
              <a:latin typeface="Arial"/>
              <a:cs typeface="Arial"/>
            </a:endParaRPr>
          </a:p>
          <a:p>
            <a:pPr marL="983615">
              <a:lnSpc>
                <a:spcPct val="100000"/>
              </a:lnSpc>
            </a:pPr>
            <a:r>
              <a:rPr sz="700" spc="-10" dirty="0">
                <a:latin typeface="Arial"/>
                <a:cs typeface="Arial"/>
              </a:rPr>
              <a:t>Områdekrydsfelt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99354" y="4073635"/>
            <a:ext cx="436880" cy="28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7310">
              <a:lnSpc>
                <a:spcPct val="1191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Øvrige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bygninger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26102" y="2225671"/>
            <a:ext cx="47752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Patchkabel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90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1299" y="2279698"/>
            <a:ext cx="1691639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"/>
                <a:cs typeface="Arial"/>
              </a:rPr>
              <a:t>6.</a:t>
            </a:r>
            <a:r>
              <a:rPr sz="650" spc="8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Tænd</a:t>
            </a:r>
            <a:r>
              <a:rPr sz="650" dirty="0">
                <a:latin typeface="Arial"/>
                <a:cs typeface="Arial"/>
              </a:rPr>
              <a:t> for lyset</a:t>
            </a:r>
            <a:r>
              <a:rPr sz="650" spc="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ved at</a:t>
            </a:r>
            <a:r>
              <a:rPr sz="650" spc="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trykke knappen</a:t>
            </a:r>
            <a:r>
              <a:rPr sz="650" spc="5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ned.</a:t>
            </a:r>
            <a:endParaRPr sz="6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47294" y="2279698"/>
            <a:ext cx="1696085" cy="3282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97155" marR="5080" indent="-85090" algn="just">
              <a:lnSpc>
                <a:spcPct val="102600"/>
              </a:lnSpc>
              <a:spcBef>
                <a:spcPts val="80"/>
              </a:spcBef>
            </a:pPr>
            <a:r>
              <a:rPr sz="650" spc="-20" dirty="0">
                <a:latin typeface="Arial"/>
                <a:cs typeface="Arial"/>
              </a:rPr>
              <a:t>7.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Luk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låget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på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værktøjet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og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kontrollér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at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det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grønne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lys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er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tændt,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ellers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åbnes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låget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og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konnektoren</a:t>
            </a:r>
            <a:r>
              <a:rPr sz="650" spc="1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placeres</a:t>
            </a:r>
            <a:r>
              <a:rPr sz="650" spc="1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rigtigt.</a:t>
            </a:r>
            <a:endParaRPr sz="6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1464" y="3883892"/>
            <a:ext cx="113792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"/>
                <a:cs typeface="Arial"/>
              </a:rPr>
              <a:t>8.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Sæt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kabeltyllen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på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fiberen.</a:t>
            </a:r>
            <a:endParaRPr sz="6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47211" y="5490150"/>
            <a:ext cx="1686560" cy="3282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spc="-35" dirty="0">
                <a:latin typeface="Arial"/>
                <a:cs typeface="Arial"/>
              </a:rPr>
              <a:t>11.</a:t>
            </a:r>
            <a:r>
              <a:rPr sz="650" spc="-3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Sørg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for</a:t>
            </a:r>
            <a:r>
              <a:rPr sz="650" spc="-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at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fiberen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er</a:t>
            </a:r>
            <a:r>
              <a:rPr sz="650" spc="-3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renset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for</a:t>
            </a:r>
            <a:r>
              <a:rPr sz="650" spc="-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al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cladding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ved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at</a:t>
            </a:r>
            <a:r>
              <a:rPr sz="650" spc="-10" dirty="0">
                <a:latin typeface="Arial"/>
                <a:cs typeface="Arial"/>
              </a:rPr>
              <a:t> trække </a:t>
            </a:r>
            <a:r>
              <a:rPr sz="650" dirty="0">
                <a:latin typeface="Arial"/>
                <a:cs typeface="Arial"/>
              </a:rPr>
              <a:t>en</a:t>
            </a:r>
            <a:r>
              <a:rPr sz="650" spc="-10" dirty="0">
                <a:latin typeface="Arial"/>
                <a:cs typeface="Arial"/>
              </a:rPr>
              <a:t> ekstra </a:t>
            </a:r>
            <a:r>
              <a:rPr sz="650" dirty="0">
                <a:latin typeface="Arial"/>
                <a:cs typeface="Arial"/>
              </a:rPr>
              <a:t>gang</a:t>
            </a:r>
            <a:r>
              <a:rPr sz="650" spc="-1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med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stripperen.</a:t>
            </a:r>
            <a:endParaRPr sz="6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1217" y="5490150"/>
            <a:ext cx="111442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"/>
                <a:cs typeface="Arial"/>
              </a:rPr>
              <a:t>10.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Strip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fiberen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min.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40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mm.</a:t>
            </a:r>
            <a:endParaRPr sz="6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47211" y="3883892"/>
            <a:ext cx="1597025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9.</a:t>
            </a:r>
            <a:r>
              <a:rPr sz="650" spc="9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Ved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LC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konnektering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sættes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konnektor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bagpart</a:t>
            </a:r>
            <a:r>
              <a:rPr sz="650" spc="165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på.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160638" y="1059349"/>
            <a:ext cx="1691639" cy="1187450"/>
            <a:chOff x="2160638" y="1059349"/>
            <a:chExt cx="1691639" cy="118745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2225" y="1060932"/>
              <a:ext cx="1688185" cy="118419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162225" y="1060936"/>
              <a:ext cx="1688464" cy="1184275"/>
            </a:xfrm>
            <a:custGeom>
              <a:avLst/>
              <a:gdLst/>
              <a:ahLst/>
              <a:cxnLst/>
              <a:rect l="l" t="t" r="r" b="b"/>
              <a:pathLst>
                <a:path w="1688464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6189" y="1184186"/>
                  </a:lnTo>
                  <a:lnTo>
                    <a:pt x="1657812" y="1183061"/>
                  </a:lnTo>
                  <a:lnTo>
                    <a:pt x="1679186" y="1175186"/>
                  </a:lnTo>
                  <a:lnTo>
                    <a:pt x="1687060" y="1153812"/>
                  </a:lnTo>
                  <a:lnTo>
                    <a:pt x="1688185" y="1112189"/>
                  </a:lnTo>
                  <a:lnTo>
                    <a:pt x="1688185" y="71996"/>
                  </a:lnTo>
                  <a:lnTo>
                    <a:pt x="1687060" y="30373"/>
                  </a:lnTo>
                  <a:lnTo>
                    <a:pt x="1679186" y="8999"/>
                  </a:lnTo>
                  <a:lnTo>
                    <a:pt x="1657812" y="1124"/>
                  </a:lnTo>
                  <a:lnTo>
                    <a:pt x="161618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24638" y="2662024"/>
            <a:ext cx="1691639" cy="1187450"/>
            <a:chOff x="324638" y="2662024"/>
            <a:chExt cx="1691639" cy="118745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6224" y="2663621"/>
              <a:ext cx="1688185" cy="118417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26226" y="2663611"/>
              <a:ext cx="1688464" cy="1184275"/>
            </a:xfrm>
            <a:custGeom>
              <a:avLst/>
              <a:gdLst/>
              <a:ahLst/>
              <a:cxnLst/>
              <a:rect l="l" t="t" r="r" b="b"/>
              <a:pathLst>
                <a:path w="1688464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6189" y="1184186"/>
                  </a:lnTo>
                  <a:lnTo>
                    <a:pt x="1657812" y="1183061"/>
                  </a:lnTo>
                  <a:lnTo>
                    <a:pt x="1679186" y="1175186"/>
                  </a:lnTo>
                  <a:lnTo>
                    <a:pt x="1687060" y="1153812"/>
                  </a:lnTo>
                  <a:lnTo>
                    <a:pt x="1688185" y="1112189"/>
                  </a:lnTo>
                  <a:lnTo>
                    <a:pt x="1688185" y="71996"/>
                  </a:lnTo>
                  <a:lnTo>
                    <a:pt x="1687060" y="30373"/>
                  </a:lnTo>
                  <a:lnTo>
                    <a:pt x="1679186" y="8999"/>
                  </a:lnTo>
                  <a:lnTo>
                    <a:pt x="1657812" y="1124"/>
                  </a:lnTo>
                  <a:lnTo>
                    <a:pt x="161618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160638" y="2662024"/>
            <a:ext cx="1691639" cy="1187450"/>
            <a:chOff x="2160638" y="2662024"/>
            <a:chExt cx="1691639" cy="118745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62225" y="2663621"/>
              <a:ext cx="1688185" cy="118417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162225" y="2663611"/>
              <a:ext cx="1688464" cy="1184275"/>
            </a:xfrm>
            <a:custGeom>
              <a:avLst/>
              <a:gdLst/>
              <a:ahLst/>
              <a:cxnLst/>
              <a:rect l="l" t="t" r="r" b="b"/>
              <a:pathLst>
                <a:path w="1688464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6189" y="1184186"/>
                  </a:lnTo>
                  <a:lnTo>
                    <a:pt x="1657812" y="1183061"/>
                  </a:lnTo>
                  <a:lnTo>
                    <a:pt x="1679186" y="1175186"/>
                  </a:lnTo>
                  <a:lnTo>
                    <a:pt x="1687060" y="1153812"/>
                  </a:lnTo>
                  <a:lnTo>
                    <a:pt x="1688185" y="1112189"/>
                  </a:lnTo>
                  <a:lnTo>
                    <a:pt x="1688185" y="71996"/>
                  </a:lnTo>
                  <a:lnTo>
                    <a:pt x="1687060" y="30373"/>
                  </a:lnTo>
                  <a:lnTo>
                    <a:pt x="1679186" y="8999"/>
                  </a:lnTo>
                  <a:lnTo>
                    <a:pt x="1657812" y="1124"/>
                  </a:lnTo>
                  <a:lnTo>
                    <a:pt x="161618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324638" y="4275038"/>
            <a:ext cx="1691639" cy="1187450"/>
            <a:chOff x="324638" y="4275038"/>
            <a:chExt cx="1691639" cy="1187450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6224" y="4276636"/>
              <a:ext cx="1688185" cy="118417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26226" y="4276626"/>
              <a:ext cx="1688464" cy="1184275"/>
            </a:xfrm>
            <a:custGeom>
              <a:avLst/>
              <a:gdLst/>
              <a:ahLst/>
              <a:cxnLst/>
              <a:rect l="l" t="t" r="r" b="b"/>
              <a:pathLst>
                <a:path w="1688464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6189" y="1184186"/>
                  </a:lnTo>
                  <a:lnTo>
                    <a:pt x="1657812" y="1183061"/>
                  </a:lnTo>
                  <a:lnTo>
                    <a:pt x="1679186" y="1175186"/>
                  </a:lnTo>
                  <a:lnTo>
                    <a:pt x="1687060" y="1153812"/>
                  </a:lnTo>
                  <a:lnTo>
                    <a:pt x="1688185" y="1112189"/>
                  </a:lnTo>
                  <a:lnTo>
                    <a:pt x="1688185" y="71996"/>
                  </a:lnTo>
                  <a:lnTo>
                    <a:pt x="1687060" y="30373"/>
                  </a:lnTo>
                  <a:lnTo>
                    <a:pt x="1679186" y="8999"/>
                  </a:lnTo>
                  <a:lnTo>
                    <a:pt x="1657812" y="1124"/>
                  </a:lnTo>
                  <a:lnTo>
                    <a:pt x="161618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324638" y="1059349"/>
            <a:ext cx="1691639" cy="1187450"/>
            <a:chOff x="324638" y="1059349"/>
            <a:chExt cx="1691639" cy="1187450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6224" y="1060932"/>
              <a:ext cx="1688185" cy="118419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26226" y="1060936"/>
              <a:ext cx="1688464" cy="1184275"/>
            </a:xfrm>
            <a:custGeom>
              <a:avLst/>
              <a:gdLst/>
              <a:ahLst/>
              <a:cxnLst/>
              <a:rect l="l" t="t" r="r" b="b"/>
              <a:pathLst>
                <a:path w="1688464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6189" y="1184186"/>
                  </a:lnTo>
                  <a:lnTo>
                    <a:pt x="1657812" y="1183061"/>
                  </a:lnTo>
                  <a:lnTo>
                    <a:pt x="1679186" y="1175186"/>
                  </a:lnTo>
                  <a:lnTo>
                    <a:pt x="1687060" y="1153812"/>
                  </a:lnTo>
                  <a:lnTo>
                    <a:pt x="1688185" y="1112189"/>
                  </a:lnTo>
                  <a:lnTo>
                    <a:pt x="1688185" y="71996"/>
                  </a:lnTo>
                  <a:lnTo>
                    <a:pt x="1687060" y="30373"/>
                  </a:lnTo>
                  <a:lnTo>
                    <a:pt x="1679186" y="8999"/>
                  </a:lnTo>
                  <a:lnTo>
                    <a:pt x="1657812" y="1124"/>
                  </a:lnTo>
                  <a:lnTo>
                    <a:pt x="161618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2160638" y="4275038"/>
            <a:ext cx="1691639" cy="1187450"/>
            <a:chOff x="2160638" y="4275038"/>
            <a:chExt cx="1691639" cy="1187450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62225" y="4276636"/>
              <a:ext cx="1688185" cy="118417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162225" y="4276626"/>
              <a:ext cx="1688464" cy="1184275"/>
            </a:xfrm>
            <a:custGeom>
              <a:avLst/>
              <a:gdLst/>
              <a:ahLst/>
              <a:cxnLst/>
              <a:rect l="l" t="t" r="r" b="b"/>
              <a:pathLst>
                <a:path w="1688464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6189" y="1184186"/>
                  </a:lnTo>
                  <a:lnTo>
                    <a:pt x="1657812" y="1183061"/>
                  </a:lnTo>
                  <a:lnTo>
                    <a:pt x="1679186" y="1175186"/>
                  </a:lnTo>
                  <a:lnTo>
                    <a:pt x="1687060" y="1153812"/>
                  </a:lnTo>
                  <a:lnTo>
                    <a:pt x="1688185" y="1112189"/>
                  </a:lnTo>
                  <a:lnTo>
                    <a:pt x="1688185" y="71996"/>
                  </a:lnTo>
                  <a:lnTo>
                    <a:pt x="1687060" y="30373"/>
                  </a:lnTo>
                  <a:lnTo>
                    <a:pt x="1679186" y="8999"/>
                  </a:lnTo>
                  <a:lnTo>
                    <a:pt x="1657812" y="1124"/>
                  </a:lnTo>
                  <a:lnTo>
                    <a:pt x="161618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91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6321" y="2662341"/>
            <a:ext cx="1691639" cy="1186815"/>
            <a:chOff x="396321" y="2662341"/>
            <a:chExt cx="1691639" cy="11868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7903" y="2663926"/>
              <a:ext cx="1688185" cy="118355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97908" y="2663929"/>
              <a:ext cx="1688464" cy="1183640"/>
            </a:xfrm>
            <a:custGeom>
              <a:avLst/>
              <a:gdLst/>
              <a:ahLst/>
              <a:cxnLst/>
              <a:rect l="l" t="t" r="r" b="b"/>
              <a:pathLst>
                <a:path w="1688464" h="1183639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1554"/>
                  </a:lnTo>
                  <a:lnTo>
                    <a:pt x="1124" y="1153177"/>
                  </a:lnTo>
                  <a:lnTo>
                    <a:pt x="8999" y="1174551"/>
                  </a:lnTo>
                  <a:lnTo>
                    <a:pt x="30373" y="1182426"/>
                  </a:lnTo>
                  <a:lnTo>
                    <a:pt x="71996" y="1183551"/>
                  </a:lnTo>
                  <a:lnTo>
                    <a:pt x="1616189" y="1183551"/>
                  </a:lnTo>
                  <a:lnTo>
                    <a:pt x="1657812" y="1182426"/>
                  </a:lnTo>
                  <a:lnTo>
                    <a:pt x="1679186" y="1174551"/>
                  </a:lnTo>
                  <a:lnTo>
                    <a:pt x="1687060" y="1153177"/>
                  </a:lnTo>
                  <a:lnTo>
                    <a:pt x="1688185" y="1111554"/>
                  </a:lnTo>
                  <a:lnTo>
                    <a:pt x="1688185" y="71996"/>
                  </a:lnTo>
                  <a:lnTo>
                    <a:pt x="1687060" y="30373"/>
                  </a:lnTo>
                  <a:lnTo>
                    <a:pt x="1679186" y="8999"/>
                  </a:lnTo>
                  <a:lnTo>
                    <a:pt x="1657812" y="1124"/>
                  </a:lnTo>
                  <a:lnTo>
                    <a:pt x="161618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96321" y="1059666"/>
            <a:ext cx="1691639" cy="1187450"/>
            <a:chOff x="396321" y="1059666"/>
            <a:chExt cx="1691639" cy="11874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7903" y="1061250"/>
              <a:ext cx="1688185" cy="118419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97908" y="1061254"/>
              <a:ext cx="1688464" cy="1184275"/>
            </a:xfrm>
            <a:custGeom>
              <a:avLst/>
              <a:gdLst/>
              <a:ahLst/>
              <a:cxnLst/>
              <a:rect l="l" t="t" r="r" b="b"/>
              <a:pathLst>
                <a:path w="1688464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6189" y="1184186"/>
                  </a:lnTo>
                  <a:lnTo>
                    <a:pt x="1657812" y="1183061"/>
                  </a:lnTo>
                  <a:lnTo>
                    <a:pt x="1679186" y="1175186"/>
                  </a:lnTo>
                  <a:lnTo>
                    <a:pt x="1687060" y="1153812"/>
                  </a:lnTo>
                  <a:lnTo>
                    <a:pt x="1688185" y="1112189"/>
                  </a:lnTo>
                  <a:lnTo>
                    <a:pt x="1688185" y="71996"/>
                  </a:lnTo>
                  <a:lnTo>
                    <a:pt x="1687060" y="30373"/>
                  </a:lnTo>
                  <a:lnTo>
                    <a:pt x="1679186" y="8999"/>
                  </a:lnTo>
                  <a:lnTo>
                    <a:pt x="1657812" y="1124"/>
                  </a:lnTo>
                  <a:lnTo>
                    <a:pt x="161618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232320" y="1059666"/>
            <a:ext cx="1691639" cy="1187450"/>
            <a:chOff x="2232320" y="1059666"/>
            <a:chExt cx="1691639" cy="118745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33904" y="1061250"/>
              <a:ext cx="1688185" cy="118419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233908" y="1061254"/>
              <a:ext cx="1688464" cy="1184275"/>
            </a:xfrm>
            <a:custGeom>
              <a:avLst/>
              <a:gdLst/>
              <a:ahLst/>
              <a:cxnLst/>
              <a:rect l="l" t="t" r="r" b="b"/>
              <a:pathLst>
                <a:path w="1688464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6189" y="1184186"/>
                  </a:lnTo>
                  <a:lnTo>
                    <a:pt x="1657812" y="1183061"/>
                  </a:lnTo>
                  <a:lnTo>
                    <a:pt x="1679186" y="1175186"/>
                  </a:lnTo>
                  <a:lnTo>
                    <a:pt x="1687060" y="1153812"/>
                  </a:lnTo>
                  <a:lnTo>
                    <a:pt x="1688185" y="1112189"/>
                  </a:lnTo>
                  <a:lnTo>
                    <a:pt x="1688185" y="71996"/>
                  </a:lnTo>
                  <a:lnTo>
                    <a:pt x="1687060" y="30373"/>
                  </a:lnTo>
                  <a:lnTo>
                    <a:pt x="1679186" y="8999"/>
                  </a:lnTo>
                  <a:lnTo>
                    <a:pt x="1657812" y="1124"/>
                  </a:lnTo>
                  <a:lnTo>
                    <a:pt x="161618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232320" y="2662341"/>
            <a:ext cx="1691639" cy="1186815"/>
            <a:chOff x="2232320" y="2662341"/>
            <a:chExt cx="1691639" cy="118681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33904" y="2663926"/>
              <a:ext cx="1688185" cy="118355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233908" y="2663929"/>
              <a:ext cx="1688464" cy="1183640"/>
            </a:xfrm>
            <a:custGeom>
              <a:avLst/>
              <a:gdLst/>
              <a:ahLst/>
              <a:cxnLst/>
              <a:rect l="l" t="t" r="r" b="b"/>
              <a:pathLst>
                <a:path w="1688464" h="1183639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1554"/>
                  </a:lnTo>
                  <a:lnTo>
                    <a:pt x="1124" y="1153177"/>
                  </a:lnTo>
                  <a:lnTo>
                    <a:pt x="8999" y="1174551"/>
                  </a:lnTo>
                  <a:lnTo>
                    <a:pt x="30373" y="1182426"/>
                  </a:lnTo>
                  <a:lnTo>
                    <a:pt x="71996" y="1183551"/>
                  </a:lnTo>
                  <a:lnTo>
                    <a:pt x="1616189" y="1183551"/>
                  </a:lnTo>
                  <a:lnTo>
                    <a:pt x="1657812" y="1182426"/>
                  </a:lnTo>
                  <a:lnTo>
                    <a:pt x="1679186" y="1174551"/>
                  </a:lnTo>
                  <a:lnTo>
                    <a:pt x="1687060" y="1153177"/>
                  </a:lnTo>
                  <a:lnTo>
                    <a:pt x="1688185" y="1111554"/>
                  </a:lnTo>
                  <a:lnTo>
                    <a:pt x="1688185" y="71996"/>
                  </a:lnTo>
                  <a:lnTo>
                    <a:pt x="1687060" y="30373"/>
                  </a:lnTo>
                  <a:lnTo>
                    <a:pt x="1679186" y="8999"/>
                  </a:lnTo>
                  <a:lnTo>
                    <a:pt x="1657812" y="1124"/>
                  </a:lnTo>
                  <a:lnTo>
                    <a:pt x="161618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96321" y="4275356"/>
            <a:ext cx="1691639" cy="1186815"/>
            <a:chOff x="396321" y="4275356"/>
            <a:chExt cx="1691639" cy="118681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7903" y="4276941"/>
              <a:ext cx="1688185" cy="118356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7908" y="4276943"/>
              <a:ext cx="1688464" cy="1183640"/>
            </a:xfrm>
            <a:custGeom>
              <a:avLst/>
              <a:gdLst/>
              <a:ahLst/>
              <a:cxnLst/>
              <a:rect l="l" t="t" r="r" b="b"/>
              <a:pathLst>
                <a:path w="1688464" h="1183639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1554"/>
                  </a:lnTo>
                  <a:lnTo>
                    <a:pt x="1124" y="1153177"/>
                  </a:lnTo>
                  <a:lnTo>
                    <a:pt x="8999" y="1174551"/>
                  </a:lnTo>
                  <a:lnTo>
                    <a:pt x="30373" y="1182426"/>
                  </a:lnTo>
                  <a:lnTo>
                    <a:pt x="71996" y="1183551"/>
                  </a:lnTo>
                  <a:lnTo>
                    <a:pt x="1616189" y="1183551"/>
                  </a:lnTo>
                  <a:lnTo>
                    <a:pt x="1657812" y="1182426"/>
                  </a:lnTo>
                  <a:lnTo>
                    <a:pt x="1679186" y="1174551"/>
                  </a:lnTo>
                  <a:lnTo>
                    <a:pt x="1687060" y="1153177"/>
                  </a:lnTo>
                  <a:lnTo>
                    <a:pt x="1688185" y="1111554"/>
                  </a:lnTo>
                  <a:lnTo>
                    <a:pt x="1688185" y="71996"/>
                  </a:lnTo>
                  <a:lnTo>
                    <a:pt x="1687060" y="30373"/>
                  </a:lnTo>
                  <a:lnTo>
                    <a:pt x="1679186" y="8999"/>
                  </a:lnTo>
                  <a:lnTo>
                    <a:pt x="1657812" y="1124"/>
                  </a:lnTo>
                  <a:lnTo>
                    <a:pt x="161618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2232320" y="4275356"/>
            <a:ext cx="1691639" cy="1186815"/>
            <a:chOff x="2232320" y="4275356"/>
            <a:chExt cx="1691639" cy="1186815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33904" y="4276941"/>
              <a:ext cx="1688185" cy="118356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233908" y="4276943"/>
              <a:ext cx="1688464" cy="1183640"/>
            </a:xfrm>
            <a:custGeom>
              <a:avLst/>
              <a:gdLst/>
              <a:ahLst/>
              <a:cxnLst/>
              <a:rect l="l" t="t" r="r" b="b"/>
              <a:pathLst>
                <a:path w="1688464" h="1183639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1554"/>
                  </a:lnTo>
                  <a:lnTo>
                    <a:pt x="1124" y="1153177"/>
                  </a:lnTo>
                  <a:lnTo>
                    <a:pt x="8999" y="1174551"/>
                  </a:lnTo>
                  <a:lnTo>
                    <a:pt x="30373" y="1182426"/>
                  </a:lnTo>
                  <a:lnTo>
                    <a:pt x="71996" y="1183551"/>
                  </a:lnTo>
                  <a:lnTo>
                    <a:pt x="1616189" y="1183551"/>
                  </a:lnTo>
                  <a:lnTo>
                    <a:pt x="1657812" y="1182426"/>
                  </a:lnTo>
                  <a:lnTo>
                    <a:pt x="1679186" y="1174551"/>
                  </a:lnTo>
                  <a:lnTo>
                    <a:pt x="1687060" y="1153177"/>
                  </a:lnTo>
                  <a:lnTo>
                    <a:pt x="1688185" y="1111554"/>
                  </a:lnTo>
                  <a:lnTo>
                    <a:pt x="1688185" y="71996"/>
                  </a:lnTo>
                  <a:lnTo>
                    <a:pt x="1687060" y="30373"/>
                  </a:lnTo>
                  <a:lnTo>
                    <a:pt x="1679186" y="8999"/>
                  </a:lnTo>
                  <a:lnTo>
                    <a:pt x="1657812" y="1124"/>
                  </a:lnTo>
                  <a:lnTo>
                    <a:pt x="161618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82982" y="2279698"/>
            <a:ext cx="1707514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20" dirty="0">
                <a:latin typeface="Arial"/>
                <a:cs typeface="Arial"/>
              </a:rPr>
              <a:t>12.</a:t>
            </a:r>
            <a:r>
              <a:rPr sz="650" spc="-7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Kontrollér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længden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af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den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strippede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fiber.</a:t>
            </a:r>
            <a:endParaRPr sz="6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18976" y="2279698"/>
            <a:ext cx="1677035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49860" marR="5080" indent="-13779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13.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Påfør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rensevæsken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på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en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fnugfri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serviet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ved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at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trykke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ned.</a:t>
            </a:r>
            <a:endParaRPr sz="6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3230" y="3883892"/>
            <a:ext cx="1646555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49225" marR="5080" indent="-137160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14.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Rens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fiberen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ved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at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trække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den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mellem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servietten</a:t>
            </a:r>
            <a:r>
              <a:rPr sz="650" spc="7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med</a:t>
            </a:r>
            <a:r>
              <a:rPr sz="650" spc="7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rensevæsken..</a:t>
            </a:r>
            <a:endParaRPr sz="6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218976" y="5490150"/>
            <a:ext cx="1699260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34620" marR="5080" indent="-122555">
              <a:lnSpc>
                <a:spcPct val="102600"/>
              </a:lnSpc>
              <a:spcBef>
                <a:spcPts val="80"/>
              </a:spcBef>
            </a:pPr>
            <a:r>
              <a:rPr sz="650" spc="-40" dirty="0">
                <a:latin typeface="Arial"/>
                <a:cs typeface="Arial"/>
              </a:rPr>
              <a:t>17.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Overskydende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fiber</a:t>
            </a:r>
            <a:r>
              <a:rPr sz="650" spc="-10" dirty="0">
                <a:latin typeface="Arial"/>
                <a:cs typeface="Arial"/>
              </a:rPr>
              <a:t> stikker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ud</a:t>
            </a:r>
            <a:r>
              <a:rPr sz="650" spc="-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den</a:t>
            </a:r>
            <a:r>
              <a:rPr sz="650" spc="-10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anden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ende</a:t>
            </a:r>
            <a:r>
              <a:rPr sz="650" spc="-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af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cleaveren.</a:t>
            </a:r>
            <a:endParaRPr sz="6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2982" y="5490150"/>
            <a:ext cx="138366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"/>
                <a:cs typeface="Arial"/>
              </a:rPr>
              <a:t>16.</a:t>
            </a:r>
            <a:r>
              <a:rPr sz="650" spc="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Fiberen</a:t>
            </a:r>
            <a:r>
              <a:rPr sz="650" spc="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føres</a:t>
            </a:r>
            <a:r>
              <a:rPr sz="650" spc="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nu</a:t>
            </a:r>
            <a:r>
              <a:rPr sz="650" spc="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ind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1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cleaveren.</a:t>
            </a:r>
            <a:endParaRPr sz="6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218976" y="3883892"/>
            <a:ext cx="1675764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34620" marR="5080" indent="-122555">
              <a:lnSpc>
                <a:spcPct val="102600"/>
              </a:lnSpc>
              <a:spcBef>
                <a:spcPts val="80"/>
              </a:spcBef>
            </a:pPr>
            <a:r>
              <a:rPr sz="650" spc="-20" dirty="0">
                <a:latin typeface="Arial"/>
                <a:cs typeface="Arial"/>
              </a:rPr>
              <a:t>15.</a:t>
            </a:r>
            <a:r>
              <a:rPr sz="650" spc="-8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Læg</a:t>
            </a:r>
            <a:r>
              <a:rPr sz="650" spc="-10" dirty="0">
                <a:latin typeface="Arial"/>
                <a:cs typeface="Arial"/>
              </a:rPr>
              <a:t> cleaveren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hånden</a:t>
            </a:r>
            <a:r>
              <a:rPr sz="650" spc="-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og</a:t>
            </a:r>
            <a:r>
              <a:rPr sz="650" spc="-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tryk</a:t>
            </a:r>
            <a:r>
              <a:rPr sz="650" spc="-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den</a:t>
            </a:r>
            <a:r>
              <a:rPr sz="650" spc="-10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sorte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og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røde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knap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ind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samtidig.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92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1299" y="2279698"/>
            <a:ext cx="171132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10" dirty="0">
                <a:latin typeface="Arial"/>
                <a:cs typeface="Arial"/>
              </a:rPr>
              <a:t>18.</a:t>
            </a:r>
            <a:r>
              <a:rPr sz="650" spc="-1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Knæk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fiberen</a:t>
            </a:r>
            <a:r>
              <a:rPr sz="650" spc="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ved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et</a:t>
            </a:r>
            <a:r>
              <a:rPr sz="650" spc="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tryk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på</a:t>
            </a:r>
            <a:r>
              <a:rPr sz="650" spc="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den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blå</a:t>
            </a:r>
            <a:r>
              <a:rPr sz="650" spc="1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knap.</a:t>
            </a:r>
            <a:endParaRPr sz="6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47294" y="2279698"/>
            <a:ext cx="1694814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spc="-10" dirty="0">
                <a:latin typeface="Arial"/>
                <a:cs typeface="Arial"/>
              </a:rPr>
              <a:t>19.</a:t>
            </a:r>
            <a:r>
              <a:rPr sz="650" spc="-114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Fjern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fiberen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ved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at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holde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den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sorte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knap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inde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mens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den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trækkes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ud.</a:t>
            </a:r>
            <a:endParaRPr sz="6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1464" y="3878031"/>
            <a:ext cx="1397000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59385" marR="5080" indent="-147320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20.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Den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cleavede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fiber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føres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nu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ind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spc="-50" dirty="0">
                <a:latin typeface="Arial"/>
                <a:cs typeface="Arial"/>
              </a:rPr>
              <a:t>i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konnektoren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værktøjet.</a:t>
            </a:r>
            <a:endParaRPr sz="6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0969" y="5490150"/>
            <a:ext cx="1579880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57480" marR="5080" indent="-14541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22.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Hvis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konnekteringen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er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udført</a:t>
            </a:r>
            <a:r>
              <a:rPr sz="650" spc="5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korrekt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lyser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den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grønne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lampe.</a:t>
            </a:r>
            <a:endParaRPr sz="6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47294" y="3878031"/>
            <a:ext cx="1679575" cy="3282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spc="-20" dirty="0">
                <a:latin typeface="Arial"/>
                <a:cs typeface="Arial"/>
              </a:rPr>
              <a:t>21.</a:t>
            </a:r>
            <a:r>
              <a:rPr sz="650" spc="-9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Når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fiberen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er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ført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helt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ind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konnektoren,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låses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den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ved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at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trykke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på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den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nederste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knap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højre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side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af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værktøjet.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24294" y="1059349"/>
            <a:ext cx="1692275" cy="1187450"/>
            <a:chOff x="324294" y="1059349"/>
            <a:chExt cx="1692275" cy="118745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5881" y="1060932"/>
              <a:ext cx="1688820" cy="118419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25881" y="1060936"/>
              <a:ext cx="1689100" cy="1184275"/>
            </a:xfrm>
            <a:custGeom>
              <a:avLst/>
              <a:gdLst/>
              <a:ahLst/>
              <a:cxnLst/>
              <a:rect l="l" t="t" r="r" b="b"/>
              <a:pathLst>
                <a:path w="1689100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6824" y="1184186"/>
                  </a:lnTo>
                  <a:lnTo>
                    <a:pt x="1658447" y="1183061"/>
                  </a:lnTo>
                  <a:lnTo>
                    <a:pt x="1679821" y="1175186"/>
                  </a:lnTo>
                  <a:lnTo>
                    <a:pt x="1687695" y="1153812"/>
                  </a:lnTo>
                  <a:lnTo>
                    <a:pt x="1688820" y="1112189"/>
                  </a:lnTo>
                  <a:lnTo>
                    <a:pt x="1688820" y="71996"/>
                  </a:lnTo>
                  <a:lnTo>
                    <a:pt x="1687695" y="30373"/>
                  </a:lnTo>
                  <a:lnTo>
                    <a:pt x="1679821" y="8999"/>
                  </a:lnTo>
                  <a:lnTo>
                    <a:pt x="1658447" y="1124"/>
                  </a:lnTo>
                  <a:lnTo>
                    <a:pt x="161682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160295" y="1059349"/>
            <a:ext cx="1692910" cy="1187450"/>
            <a:chOff x="2160295" y="1059349"/>
            <a:chExt cx="1692910" cy="118745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1882" y="1060932"/>
              <a:ext cx="1689392" cy="118419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161882" y="1060936"/>
              <a:ext cx="1689735" cy="1184275"/>
            </a:xfrm>
            <a:custGeom>
              <a:avLst/>
              <a:gdLst/>
              <a:ahLst/>
              <a:cxnLst/>
              <a:rect l="l" t="t" r="r" b="b"/>
              <a:pathLst>
                <a:path w="1689735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7408" y="1184186"/>
                  </a:lnTo>
                  <a:lnTo>
                    <a:pt x="1659031" y="1183061"/>
                  </a:lnTo>
                  <a:lnTo>
                    <a:pt x="1680405" y="1175186"/>
                  </a:lnTo>
                  <a:lnTo>
                    <a:pt x="1688279" y="1153812"/>
                  </a:lnTo>
                  <a:lnTo>
                    <a:pt x="1689404" y="1112189"/>
                  </a:lnTo>
                  <a:lnTo>
                    <a:pt x="1689404" y="71996"/>
                  </a:lnTo>
                  <a:lnTo>
                    <a:pt x="1688279" y="30373"/>
                  </a:lnTo>
                  <a:lnTo>
                    <a:pt x="1680405" y="8999"/>
                  </a:lnTo>
                  <a:lnTo>
                    <a:pt x="1659031" y="1124"/>
                  </a:lnTo>
                  <a:lnTo>
                    <a:pt x="1617408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24294" y="2662024"/>
            <a:ext cx="1692275" cy="1187450"/>
            <a:chOff x="324294" y="2662024"/>
            <a:chExt cx="1692275" cy="118745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5881" y="2663621"/>
              <a:ext cx="1688820" cy="118417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25881" y="2663611"/>
              <a:ext cx="1689100" cy="1184275"/>
            </a:xfrm>
            <a:custGeom>
              <a:avLst/>
              <a:gdLst/>
              <a:ahLst/>
              <a:cxnLst/>
              <a:rect l="l" t="t" r="r" b="b"/>
              <a:pathLst>
                <a:path w="1689100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6824" y="1184186"/>
                  </a:lnTo>
                  <a:lnTo>
                    <a:pt x="1658447" y="1183061"/>
                  </a:lnTo>
                  <a:lnTo>
                    <a:pt x="1679821" y="1175186"/>
                  </a:lnTo>
                  <a:lnTo>
                    <a:pt x="1687695" y="1153812"/>
                  </a:lnTo>
                  <a:lnTo>
                    <a:pt x="1688820" y="1112189"/>
                  </a:lnTo>
                  <a:lnTo>
                    <a:pt x="1688820" y="71996"/>
                  </a:lnTo>
                  <a:lnTo>
                    <a:pt x="1687695" y="30373"/>
                  </a:lnTo>
                  <a:lnTo>
                    <a:pt x="1679821" y="8999"/>
                  </a:lnTo>
                  <a:lnTo>
                    <a:pt x="1658447" y="1124"/>
                  </a:lnTo>
                  <a:lnTo>
                    <a:pt x="161682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2160295" y="2662024"/>
            <a:ext cx="1692910" cy="1187450"/>
            <a:chOff x="2160295" y="2662024"/>
            <a:chExt cx="1692910" cy="1187450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61882" y="2663621"/>
              <a:ext cx="1689392" cy="118417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61882" y="2663611"/>
              <a:ext cx="1689735" cy="1184275"/>
            </a:xfrm>
            <a:custGeom>
              <a:avLst/>
              <a:gdLst/>
              <a:ahLst/>
              <a:cxnLst/>
              <a:rect l="l" t="t" r="r" b="b"/>
              <a:pathLst>
                <a:path w="1689735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7408" y="1184186"/>
                  </a:lnTo>
                  <a:lnTo>
                    <a:pt x="1659031" y="1183061"/>
                  </a:lnTo>
                  <a:lnTo>
                    <a:pt x="1680405" y="1175186"/>
                  </a:lnTo>
                  <a:lnTo>
                    <a:pt x="1688279" y="1153812"/>
                  </a:lnTo>
                  <a:lnTo>
                    <a:pt x="1689404" y="1112189"/>
                  </a:lnTo>
                  <a:lnTo>
                    <a:pt x="1689404" y="71996"/>
                  </a:lnTo>
                  <a:lnTo>
                    <a:pt x="1688279" y="30373"/>
                  </a:lnTo>
                  <a:lnTo>
                    <a:pt x="1680405" y="8999"/>
                  </a:lnTo>
                  <a:lnTo>
                    <a:pt x="1659031" y="1124"/>
                  </a:lnTo>
                  <a:lnTo>
                    <a:pt x="1617408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324003" y="4275038"/>
            <a:ext cx="1692275" cy="1187450"/>
            <a:chOff x="324003" y="4275038"/>
            <a:chExt cx="1692275" cy="1187450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589" y="4276636"/>
              <a:ext cx="1688820" cy="118417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25591" y="4276626"/>
              <a:ext cx="1689100" cy="1184275"/>
            </a:xfrm>
            <a:custGeom>
              <a:avLst/>
              <a:gdLst/>
              <a:ahLst/>
              <a:cxnLst/>
              <a:rect l="l" t="t" r="r" b="b"/>
              <a:pathLst>
                <a:path w="1689100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6824" y="1184186"/>
                  </a:lnTo>
                  <a:lnTo>
                    <a:pt x="1658447" y="1183061"/>
                  </a:lnTo>
                  <a:lnTo>
                    <a:pt x="1679821" y="1175186"/>
                  </a:lnTo>
                  <a:lnTo>
                    <a:pt x="1687695" y="1153812"/>
                  </a:lnTo>
                  <a:lnTo>
                    <a:pt x="1688820" y="1112189"/>
                  </a:lnTo>
                  <a:lnTo>
                    <a:pt x="1688820" y="71996"/>
                  </a:lnTo>
                  <a:lnTo>
                    <a:pt x="1687695" y="30373"/>
                  </a:lnTo>
                  <a:lnTo>
                    <a:pt x="1679821" y="8999"/>
                  </a:lnTo>
                  <a:lnTo>
                    <a:pt x="1658447" y="1124"/>
                  </a:lnTo>
                  <a:lnTo>
                    <a:pt x="1616824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162121" y="4275038"/>
            <a:ext cx="1689735" cy="1187450"/>
            <a:chOff x="2162121" y="4275038"/>
            <a:chExt cx="1689735" cy="1187450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63711" y="4276636"/>
              <a:ext cx="1686382" cy="118417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163709" y="4276626"/>
              <a:ext cx="1686560" cy="1184275"/>
            </a:xfrm>
            <a:custGeom>
              <a:avLst/>
              <a:gdLst/>
              <a:ahLst/>
              <a:cxnLst/>
              <a:rect l="l" t="t" r="r" b="b"/>
              <a:pathLst>
                <a:path w="1686560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4385" y="1184186"/>
                  </a:lnTo>
                  <a:lnTo>
                    <a:pt x="1656008" y="1183061"/>
                  </a:lnTo>
                  <a:lnTo>
                    <a:pt x="1677382" y="1175186"/>
                  </a:lnTo>
                  <a:lnTo>
                    <a:pt x="1685257" y="1153812"/>
                  </a:lnTo>
                  <a:lnTo>
                    <a:pt x="1686382" y="1112189"/>
                  </a:lnTo>
                  <a:lnTo>
                    <a:pt x="1686382" y="71996"/>
                  </a:lnTo>
                  <a:lnTo>
                    <a:pt x="1685257" y="30373"/>
                  </a:lnTo>
                  <a:lnTo>
                    <a:pt x="1677382" y="8999"/>
                  </a:lnTo>
                  <a:lnTo>
                    <a:pt x="1656008" y="1124"/>
                  </a:lnTo>
                  <a:lnTo>
                    <a:pt x="1614385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147299" y="5490107"/>
            <a:ext cx="1696720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34620" marR="5080" indent="-122555">
              <a:lnSpc>
                <a:spcPct val="102600"/>
              </a:lnSpc>
              <a:spcBef>
                <a:spcPts val="80"/>
              </a:spcBef>
            </a:pPr>
            <a:r>
              <a:rPr sz="650" spc="-10" dirty="0">
                <a:latin typeface="Arial"/>
                <a:cs typeface="Arial"/>
              </a:rPr>
              <a:t>23.</a:t>
            </a:r>
            <a:r>
              <a:rPr sz="650" spc="-12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Nu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aflastes fiberen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ved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at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dreje </a:t>
            </a:r>
            <a:r>
              <a:rPr sz="650" dirty="0">
                <a:latin typeface="Arial"/>
                <a:cs typeface="Arial"/>
              </a:rPr>
              <a:t>håndtaget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spc="-50" dirty="0">
                <a:latin typeface="Arial"/>
                <a:cs typeface="Arial"/>
              </a:rPr>
              <a:t>i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bunden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180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grader.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93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34006" y="1059349"/>
            <a:ext cx="1689735" cy="1187450"/>
            <a:chOff x="2234006" y="1059349"/>
            <a:chExt cx="1689735" cy="11874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35593" y="1060932"/>
              <a:ext cx="1686382" cy="11841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35593" y="1060936"/>
              <a:ext cx="1686560" cy="1184275"/>
            </a:xfrm>
            <a:custGeom>
              <a:avLst/>
              <a:gdLst/>
              <a:ahLst/>
              <a:cxnLst/>
              <a:rect l="l" t="t" r="r" b="b"/>
              <a:pathLst>
                <a:path w="1686560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4385" y="1184186"/>
                  </a:lnTo>
                  <a:lnTo>
                    <a:pt x="1656008" y="1183061"/>
                  </a:lnTo>
                  <a:lnTo>
                    <a:pt x="1677382" y="1175186"/>
                  </a:lnTo>
                  <a:lnTo>
                    <a:pt x="1685257" y="1153812"/>
                  </a:lnTo>
                  <a:lnTo>
                    <a:pt x="1686382" y="1112189"/>
                  </a:lnTo>
                  <a:lnTo>
                    <a:pt x="1686382" y="71996"/>
                  </a:lnTo>
                  <a:lnTo>
                    <a:pt x="1685257" y="30373"/>
                  </a:lnTo>
                  <a:lnTo>
                    <a:pt x="1677382" y="8999"/>
                  </a:lnTo>
                  <a:lnTo>
                    <a:pt x="1656008" y="1124"/>
                  </a:lnTo>
                  <a:lnTo>
                    <a:pt x="1614385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96321" y="1059349"/>
            <a:ext cx="1691639" cy="1187450"/>
            <a:chOff x="396321" y="1059349"/>
            <a:chExt cx="1691639" cy="11874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7903" y="1060932"/>
              <a:ext cx="1688185" cy="118419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97908" y="1060936"/>
              <a:ext cx="1688464" cy="1184275"/>
            </a:xfrm>
            <a:custGeom>
              <a:avLst/>
              <a:gdLst/>
              <a:ahLst/>
              <a:cxnLst/>
              <a:rect l="l" t="t" r="r" b="b"/>
              <a:pathLst>
                <a:path w="1688464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6189" y="1184186"/>
                  </a:lnTo>
                  <a:lnTo>
                    <a:pt x="1657812" y="1183061"/>
                  </a:lnTo>
                  <a:lnTo>
                    <a:pt x="1679186" y="1175186"/>
                  </a:lnTo>
                  <a:lnTo>
                    <a:pt x="1687060" y="1153812"/>
                  </a:lnTo>
                  <a:lnTo>
                    <a:pt x="1688185" y="1112189"/>
                  </a:lnTo>
                  <a:lnTo>
                    <a:pt x="1688185" y="71996"/>
                  </a:lnTo>
                  <a:lnTo>
                    <a:pt x="1687060" y="30373"/>
                  </a:lnTo>
                  <a:lnTo>
                    <a:pt x="1679186" y="8999"/>
                  </a:lnTo>
                  <a:lnTo>
                    <a:pt x="1657812" y="1124"/>
                  </a:lnTo>
                  <a:lnTo>
                    <a:pt x="161618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96638" y="2662024"/>
            <a:ext cx="1691639" cy="1187450"/>
            <a:chOff x="396638" y="2662024"/>
            <a:chExt cx="1691639" cy="118745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221" y="2663621"/>
              <a:ext cx="1688185" cy="118417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98226" y="2663611"/>
              <a:ext cx="1688464" cy="1184275"/>
            </a:xfrm>
            <a:custGeom>
              <a:avLst/>
              <a:gdLst/>
              <a:ahLst/>
              <a:cxnLst/>
              <a:rect l="l" t="t" r="r" b="b"/>
              <a:pathLst>
                <a:path w="1688464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6189" y="1184186"/>
                  </a:lnTo>
                  <a:lnTo>
                    <a:pt x="1657812" y="1183061"/>
                  </a:lnTo>
                  <a:lnTo>
                    <a:pt x="1679186" y="1175186"/>
                  </a:lnTo>
                  <a:lnTo>
                    <a:pt x="1687060" y="1153812"/>
                  </a:lnTo>
                  <a:lnTo>
                    <a:pt x="1688185" y="1112189"/>
                  </a:lnTo>
                  <a:lnTo>
                    <a:pt x="1688185" y="71996"/>
                  </a:lnTo>
                  <a:lnTo>
                    <a:pt x="1687060" y="30373"/>
                  </a:lnTo>
                  <a:lnTo>
                    <a:pt x="1679186" y="8999"/>
                  </a:lnTo>
                  <a:lnTo>
                    <a:pt x="1657812" y="1124"/>
                  </a:lnTo>
                  <a:lnTo>
                    <a:pt x="1616189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233891" y="2662024"/>
            <a:ext cx="1689735" cy="1187450"/>
            <a:chOff x="2233891" y="2662024"/>
            <a:chExt cx="1689735" cy="118745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35479" y="2663621"/>
              <a:ext cx="1686382" cy="118417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235479" y="2663611"/>
              <a:ext cx="1686560" cy="1184275"/>
            </a:xfrm>
            <a:custGeom>
              <a:avLst/>
              <a:gdLst/>
              <a:ahLst/>
              <a:cxnLst/>
              <a:rect l="l" t="t" r="r" b="b"/>
              <a:pathLst>
                <a:path w="1686560" h="1184275">
                  <a:moveTo>
                    <a:pt x="71996" y="0"/>
                  </a:move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112189"/>
                  </a:lnTo>
                  <a:lnTo>
                    <a:pt x="1124" y="1153812"/>
                  </a:lnTo>
                  <a:lnTo>
                    <a:pt x="8999" y="1175186"/>
                  </a:lnTo>
                  <a:lnTo>
                    <a:pt x="30373" y="1183061"/>
                  </a:lnTo>
                  <a:lnTo>
                    <a:pt x="71996" y="1184186"/>
                  </a:lnTo>
                  <a:lnTo>
                    <a:pt x="1614385" y="1184186"/>
                  </a:lnTo>
                  <a:lnTo>
                    <a:pt x="1656008" y="1183061"/>
                  </a:lnTo>
                  <a:lnTo>
                    <a:pt x="1677382" y="1175186"/>
                  </a:lnTo>
                  <a:lnTo>
                    <a:pt x="1685257" y="1153812"/>
                  </a:lnTo>
                  <a:lnTo>
                    <a:pt x="1686382" y="1112189"/>
                  </a:lnTo>
                  <a:lnTo>
                    <a:pt x="1686382" y="71996"/>
                  </a:lnTo>
                  <a:lnTo>
                    <a:pt x="1685257" y="30373"/>
                  </a:lnTo>
                  <a:lnTo>
                    <a:pt x="1677382" y="8999"/>
                  </a:lnTo>
                  <a:lnTo>
                    <a:pt x="1656008" y="1124"/>
                  </a:lnTo>
                  <a:lnTo>
                    <a:pt x="1614385" y="0"/>
                  </a:lnTo>
                  <a:lnTo>
                    <a:pt x="719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218867" y="2279698"/>
            <a:ext cx="1688464" cy="3282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3030" marR="5080" indent="-10096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latin typeface="Arial"/>
                <a:cs typeface="Arial"/>
              </a:rPr>
              <a:t>25.For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at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fjerne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konnektoren,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trykkes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der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på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den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øverste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knap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højre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side,</a:t>
            </a:r>
            <a:r>
              <a:rPr sz="650" spc="3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hvorved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slæden</a:t>
            </a:r>
            <a:r>
              <a:rPr sz="650" spc="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kører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op.</a:t>
            </a:r>
            <a:endParaRPr sz="6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2955" y="2279698"/>
            <a:ext cx="81026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"/>
                <a:cs typeface="Arial"/>
              </a:rPr>
              <a:t>24.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Værktøjet </a:t>
            </a:r>
            <a:r>
              <a:rPr sz="650" spc="-10" dirty="0">
                <a:latin typeface="Arial"/>
                <a:cs typeface="Arial"/>
              </a:rPr>
              <a:t>åbnes.</a:t>
            </a:r>
            <a:endParaRPr sz="6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18702" y="3877948"/>
            <a:ext cx="1644014" cy="226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59385" marR="5080" indent="-147320">
              <a:lnSpc>
                <a:spcPct val="102600"/>
              </a:lnSpc>
              <a:spcBef>
                <a:spcPts val="80"/>
              </a:spcBef>
            </a:pPr>
            <a:r>
              <a:rPr sz="650" spc="-10" dirty="0">
                <a:latin typeface="Arial"/>
                <a:cs typeface="Arial"/>
              </a:rPr>
              <a:t>27.</a:t>
            </a:r>
            <a:r>
              <a:rPr sz="650" spc="9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Konnektorbagpart</a:t>
            </a:r>
            <a:r>
              <a:rPr sz="650" spc="1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og</a:t>
            </a:r>
            <a:r>
              <a:rPr sz="650" spc="9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kabeltylle</a:t>
            </a:r>
            <a:r>
              <a:rPr sz="650" spc="10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sættes</a:t>
            </a:r>
            <a:r>
              <a:rPr sz="650" spc="2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nu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på</a:t>
            </a:r>
            <a:r>
              <a:rPr sz="650" spc="2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konnektoren.</a:t>
            </a:r>
            <a:endParaRPr sz="6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3203" y="3877948"/>
            <a:ext cx="1602740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latin typeface="Arial"/>
                <a:cs typeface="Arial"/>
              </a:rPr>
              <a:t>26.Konnektoren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tages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nu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ud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af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værktøjet.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94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1299" y="2996763"/>
            <a:ext cx="1717675" cy="927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59"/>
              </a:spcBef>
            </a:pP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Laserlyset</a:t>
            </a:r>
            <a:r>
              <a:rPr sz="800" spc="8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er</a:t>
            </a:r>
            <a:r>
              <a:rPr sz="800" spc="8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farligt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Se</a:t>
            </a:r>
            <a:r>
              <a:rPr sz="700" spc="229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ALDRIG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229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tilsluttet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fiber.</a:t>
            </a:r>
            <a:r>
              <a:rPr sz="700" spc="2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Du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2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2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</a:t>
            </a:r>
            <a:r>
              <a:rPr sz="700" spc="2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laserlyset,</a:t>
            </a:r>
            <a:r>
              <a:rPr sz="700" spc="229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eftersom</a:t>
            </a:r>
            <a:r>
              <a:rPr sz="700" spc="2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bølge-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længden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ligger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udenfor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synlige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om-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råde,</a:t>
            </a:r>
            <a:r>
              <a:rPr sz="700" spc="3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men</a:t>
            </a:r>
            <a:r>
              <a:rPr sz="700" spc="3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3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indeholder</a:t>
            </a:r>
            <a:r>
              <a:rPr sz="700" spc="3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stor</a:t>
            </a:r>
            <a:r>
              <a:rPr sz="700" spc="3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energi.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Brandskaderne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øjet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blive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alvorli-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ge,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du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mister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synet.</a:t>
            </a:r>
            <a:endParaRPr sz="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1299" y="5295628"/>
            <a:ext cx="171767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Du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kontrollere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din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gennem-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gang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almindelig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lyspen,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alterna-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tivt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almindelig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lommelygte.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5854" y="264717"/>
            <a:ext cx="34029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80" dirty="0"/>
              <a:t>Værd</a:t>
            </a:r>
            <a:r>
              <a:rPr sz="1400" spc="165" dirty="0"/>
              <a:t> </a:t>
            </a:r>
            <a:r>
              <a:rPr sz="1400" dirty="0"/>
              <a:t>at</a:t>
            </a:r>
            <a:r>
              <a:rPr sz="1400" spc="170" dirty="0"/>
              <a:t> </a:t>
            </a:r>
            <a:r>
              <a:rPr sz="1400" spc="65" dirty="0"/>
              <a:t>tænke</a:t>
            </a:r>
            <a:r>
              <a:rPr sz="1400" spc="170" dirty="0"/>
              <a:t> </a:t>
            </a:r>
            <a:r>
              <a:rPr sz="1400" spc="114" dirty="0"/>
              <a:t>på</a:t>
            </a:r>
            <a:r>
              <a:rPr sz="1400" spc="165" dirty="0"/>
              <a:t> </a:t>
            </a:r>
            <a:r>
              <a:rPr sz="1400" spc="85" dirty="0"/>
              <a:t>ved</a:t>
            </a:r>
            <a:r>
              <a:rPr sz="1400" spc="170" dirty="0"/>
              <a:t> </a:t>
            </a:r>
            <a:r>
              <a:rPr sz="1400" dirty="0"/>
              <a:t>installation</a:t>
            </a:r>
            <a:r>
              <a:rPr sz="1400" spc="170" dirty="0"/>
              <a:t> </a:t>
            </a:r>
            <a:r>
              <a:rPr sz="1400" spc="50" dirty="0"/>
              <a:t>af</a:t>
            </a:r>
            <a:r>
              <a:rPr sz="1400" spc="355" dirty="0"/>
              <a:t> </a:t>
            </a:r>
            <a:r>
              <a:rPr sz="1400" spc="-10" dirty="0"/>
              <a:t>fiber</a:t>
            </a:r>
            <a:endParaRPr sz="14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24002" y="4061015"/>
          <a:ext cx="1692910" cy="1077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4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7655">
                <a:tc>
                  <a:txBody>
                    <a:bodyPr/>
                    <a:lstStyle/>
                    <a:p>
                      <a:pPr marL="53975" marR="173355">
                        <a:lnSpc>
                          <a:spcPct val="107200"/>
                        </a:lnSpc>
                        <a:spcBef>
                          <a:spcPts val="180"/>
                        </a:spcBef>
                      </a:pPr>
                      <a:r>
                        <a:rPr sz="7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Kabel-</a:t>
                      </a:r>
                      <a:r>
                        <a:rPr sz="700" spc="2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Kabeltype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solidFill>
                      <a:srgbClr val="009735"/>
                    </a:solidFill>
                  </a:tcPr>
                </a:tc>
                <a:tc>
                  <a:txBody>
                    <a:bodyPr/>
                    <a:lstStyle/>
                    <a:p>
                      <a:pPr marL="53975" marR="133985">
                        <a:lnSpc>
                          <a:spcPct val="107200"/>
                        </a:lnSpc>
                        <a:spcBef>
                          <a:spcPts val="180"/>
                        </a:spcBef>
                      </a:pPr>
                      <a:r>
                        <a:rPr sz="7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Fast</a:t>
                      </a:r>
                      <a:r>
                        <a:rPr sz="700" spc="2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installeret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solidFill>
                      <a:srgbClr val="0097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6-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leder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106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mm.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53</a:t>
                      </a:r>
                      <a:r>
                        <a:rPr sz="7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mm.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8-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leder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124</a:t>
                      </a:r>
                      <a:r>
                        <a:rPr sz="7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mm.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62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mm.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12-leder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148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mm.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74</a:t>
                      </a:r>
                      <a:r>
                        <a:rPr sz="7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mm.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Generelt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80010" marB="0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 marR="70485">
                        <a:lnSpc>
                          <a:spcPts val="800"/>
                        </a:lnSpc>
                        <a:spcBef>
                          <a:spcPts val="29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20</a:t>
                      </a:r>
                      <a:r>
                        <a:rPr sz="7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diameteren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746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70485">
                        <a:lnSpc>
                          <a:spcPts val="800"/>
                        </a:lnSpc>
                        <a:spcBef>
                          <a:spcPts val="29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7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700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diameteren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7465" marB="0">
                    <a:lnL w="3175">
                      <a:solidFill>
                        <a:srgbClr val="000000"/>
                      </a:solidFill>
                      <a:prstDash val="solid"/>
                    </a:lnL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9678" y="1839366"/>
            <a:ext cx="688986" cy="88306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9279" y="1076502"/>
            <a:ext cx="775296" cy="16476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918002"/>
            <a:ext cx="2015998" cy="180359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147299" y="2996763"/>
            <a:ext cx="1718310" cy="10547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59"/>
              </a:spcBef>
            </a:pPr>
            <a:r>
              <a:rPr sz="800" spc="45" dirty="0">
                <a:solidFill>
                  <a:srgbClr val="009735"/>
                </a:solidFill>
                <a:latin typeface="Calibri"/>
                <a:cs typeface="Calibri"/>
              </a:rPr>
              <a:t>Håndtér</a:t>
            </a:r>
            <a:r>
              <a:rPr sz="800" spc="19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fiberen</a:t>
            </a:r>
            <a:r>
              <a:rPr sz="800" spc="19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forsigtigt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Hold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styr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enderne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mens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du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installerer,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du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stikker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dig.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Vær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opmærksom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på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fiberlederen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kun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125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μm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derfor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let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kan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passere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igennem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din</a:t>
            </a:r>
            <a:r>
              <a:rPr sz="700" spc="-20" dirty="0">
                <a:latin typeface="Arial"/>
                <a:cs typeface="Arial"/>
              </a:rPr>
              <a:t> hud.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Tænk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også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fiberen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beskadiges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knække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af,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hvis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du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trækker,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trykker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eller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bøjer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den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meget.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47299" y="4139763"/>
            <a:ext cx="1717675" cy="8007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18200"/>
              </a:lnSpc>
              <a:spcBef>
                <a:spcPts val="85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Mindste</a:t>
            </a:r>
            <a:r>
              <a:rPr sz="800" spc="15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bøjningsradius</a:t>
            </a:r>
            <a:r>
              <a:rPr sz="800" spc="15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for</a:t>
            </a:r>
            <a:r>
              <a:rPr sz="800" spc="15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009735"/>
                </a:solidFill>
                <a:latin typeface="Calibri"/>
                <a:cs typeface="Calibri"/>
              </a:rPr>
              <a:t>fiber</a:t>
            </a:r>
            <a:r>
              <a:rPr sz="800" spc="20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700" dirty="0">
                <a:latin typeface="Arial"/>
                <a:cs typeface="Arial"/>
              </a:rPr>
              <a:t>Tommelfingerreglen</a:t>
            </a:r>
            <a:r>
              <a:rPr sz="700" spc="2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2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2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du</a:t>
            </a:r>
            <a:r>
              <a:rPr sz="700" spc="29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29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skal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bøje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fiberkabel</a:t>
            </a:r>
            <a:r>
              <a:rPr sz="700" spc="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mere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end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du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få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2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håndbold</a:t>
            </a:r>
            <a:r>
              <a:rPr sz="700" spc="3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ind</a:t>
            </a:r>
            <a:r>
              <a:rPr sz="700" spc="3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bøjningen.</a:t>
            </a:r>
            <a:r>
              <a:rPr sz="700" spc="3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Bemærk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1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mindre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bøjningsradius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under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in-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stallation.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47299" y="5028763"/>
            <a:ext cx="1719580" cy="8007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60"/>
              </a:spcBef>
            </a:pPr>
            <a:r>
              <a:rPr sz="800" spc="55" dirty="0">
                <a:solidFill>
                  <a:srgbClr val="009735"/>
                </a:solidFill>
                <a:latin typeface="Calibri"/>
                <a:cs typeface="Calibri"/>
              </a:rPr>
              <a:t>Hold</a:t>
            </a:r>
            <a:r>
              <a:rPr sz="800" spc="9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styr</a:t>
            </a:r>
            <a:r>
              <a:rPr sz="800" spc="9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009735"/>
                </a:solidFill>
                <a:latin typeface="Calibri"/>
                <a:cs typeface="Calibri"/>
              </a:rPr>
              <a:t>på</a:t>
            </a:r>
            <a:r>
              <a:rPr sz="800" spc="9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fiberstumper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Et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stykke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meget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svært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opdage.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trænger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gennem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huden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umu-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ligt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røntgen.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Læg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ALLE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stumper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egnet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beholder,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f.eks.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kanyleboks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(fås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apoteket)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når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du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knækker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fiberen.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95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19269" y="2998990"/>
            <a:ext cx="1717675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Forplader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to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rækker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nummereres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fra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nedre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venstre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højre.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Monterer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man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duplex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benævnes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disse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med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henholdsvis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B.</a:t>
            </a:r>
            <a:endParaRPr sz="7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3299" y="264717"/>
            <a:ext cx="20072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95" dirty="0"/>
              <a:t>Opmærkning</a:t>
            </a:r>
            <a:r>
              <a:rPr sz="1400" spc="85" dirty="0"/>
              <a:t> </a:t>
            </a:r>
            <a:r>
              <a:rPr sz="1400" spc="50" dirty="0"/>
              <a:t>af</a:t>
            </a:r>
            <a:r>
              <a:rPr sz="1400" spc="245" dirty="0"/>
              <a:t> </a:t>
            </a:r>
            <a:r>
              <a:rPr sz="1400" spc="-10" dirty="0"/>
              <a:t>fibernet</a:t>
            </a:r>
            <a:endParaRPr sz="1400"/>
          </a:p>
        </p:txBody>
      </p:sp>
      <p:grpSp>
        <p:nvGrpSpPr>
          <p:cNvPr id="5" name="object 5"/>
          <p:cNvGrpSpPr/>
          <p:nvPr/>
        </p:nvGrpSpPr>
        <p:grpSpPr>
          <a:xfrm>
            <a:off x="410565" y="931049"/>
            <a:ext cx="1384300" cy="727075"/>
            <a:chOff x="410565" y="931049"/>
            <a:chExt cx="1384300" cy="72707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0565" y="931049"/>
              <a:ext cx="1383830" cy="57956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92303" y="1427685"/>
              <a:ext cx="147955" cy="227329"/>
            </a:xfrm>
            <a:custGeom>
              <a:avLst/>
              <a:gdLst/>
              <a:ahLst/>
              <a:cxnLst/>
              <a:rect l="l" t="t" r="r" b="b"/>
              <a:pathLst>
                <a:path w="147954" h="227330">
                  <a:moveTo>
                    <a:pt x="147853" y="0"/>
                  </a:moveTo>
                  <a:lnTo>
                    <a:pt x="0" y="227253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 rot="21120000">
            <a:off x="656034" y="917569"/>
            <a:ext cx="109794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50" i="1" spc="35" dirty="0">
                <a:solidFill>
                  <a:srgbClr val="494C53"/>
                </a:solidFill>
                <a:latin typeface="Calibri"/>
                <a:cs typeface="Calibri"/>
              </a:rPr>
              <a:t>1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 rot="21120000">
            <a:off x="1073312" y="854018"/>
            <a:ext cx="109794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50" i="1" spc="35" dirty="0">
                <a:solidFill>
                  <a:srgbClr val="494C53"/>
                </a:solidFill>
                <a:latin typeface="Calibri"/>
                <a:cs typeface="Calibri"/>
              </a:rPr>
              <a:t>2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 rot="21120000">
            <a:off x="1516669" y="786495"/>
            <a:ext cx="109794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50" i="1" spc="35" dirty="0">
                <a:solidFill>
                  <a:srgbClr val="494C53"/>
                </a:solidFill>
                <a:latin typeface="Calibri"/>
                <a:cs typeface="Calibri"/>
              </a:rPr>
              <a:t>3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 rot="21120000">
            <a:off x="497123" y="1688100"/>
            <a:ext cx="115185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50" i="1" spc="60" dirty="0">
                <a:latin typeface="Calibri"/>
                <a:cs typeface="Calibri"/>
              </a:rPr>
              <a:t>A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 rot="21120000">
            <a:off x="1081293" y="1599132"/>
            <a:ext cx="115185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50" i="1" spc="90" dirty="0">
                <a:latin typeface="Calibri"/>
                <a:cs typeface="Calibri"/>
              </a:rPr>
              <a:t>B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82301" y="1299733"/>
            <a:ext cx="107314" cy="241935"/>
          </a:xfrm>
          <a:custGeom>
            <a:avLst/>
            <a:gdLst/>
            <a:ahLst/>
            <a:cxnLst/>
            <a:rect l="l" t="t" r="r" b="b"/>
            <a:pathLst>
              <a:path w="107315" h="241934">
                <a:moveTo>
                  <a:pt x="0" y="0"/>
                </a:moveTo>
                <a:lnTo>
                  <a:pt x="106794" y="241566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396024" y="1986381"/>
            <a:ext cx="3503295" cy="715010"/>
            <a:chOff x="396024" y="1986381"/>
            <a:chExt cx="3503295" cy="71501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5074" y="2452548"/>
              <a:ext cx="857288" cy="2483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024" y="1986381"/>
              <a:ext cx="3503269" cy="57912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65702" y="2378682"/>
              <a:ext cx="13335" cy="184785"/>
            </a:xfrm>
            <a:custGeom>
              <a:avLst/>
              <a:gdLst/>
              <a:ahLst/>
              <a:cxnLst/>
              <a:rect l="l" t="t" r="r" b="b"/>
              <a:pathLst>
                <a:path w="13334" h="184785">
                  <a:moveTo>
                    <a:pt x="0" y="184378"/>
                  </a:moveTo>
                  <a:lnTo>
                    <a:pt x="12877" y="0"/>
                  </a:lnTo>
                </a:path>
              </a:pathLst>
            </a:custGeom>
            <a:ln w="381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94245" y="2258612"/>
              <a:ext cx="15875" cy="192405"/>
            </a:xfrm>
            <a:custGeom>
              <a:avLst/>
              <a:gdLst/>
              <a:ahLst/>
              <a:cxnLst/>
              <a:rect l="l" t="t" r="r" b="b"/>
              <a:pathLst>
                <a:path w="15875" h="192405">
                  <a:moveTo>
                    <a:pt x="0" y="191909"/>
                  </a:moveTo>
                  <a:lnTo>
                    <a:pt x="15735" y="0"/>
                  </a:lnTo>
                </a:path>
              </a:pathLst>
            </a:custGeom>
            <a:ln w="3809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125638" y="2258611"/>
              <a:ext cx="22860" cy="189230"/>
            </a:xfrm>
            <a:custGeom>
              <a:avLst/>
              <a:gdLst/>
              <a:ahLst/>
              <a:cxnLst/>
              <a:rect l="l" t="t" r="r" b="b"/>
              <a:pathLst>
                <a:path w="22860" h="189230">
                  <a:moveTo>
                    <a:pt x="0" y="188760"/>
                  </a:moveTo>
                  <a:lnTo>
                    <a:pt x="22440" y="0"/>
                  </a:lnTo>
                </a:path>
              </a:pathLst>
            </a:custGeom>
            <a:ln w="381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92340" y="2376800"/>
              <a:ext cx="19685" cy="246379"/>
            </a:xfrm>
            <a:custGeom>
              <a:avLst/>
              <a:gdLst/>
              <a:ahLst/>
              <a:cxnLst/>
              <a:rect l="l" t="t" r="r" b="b"/>
              <a:pathLst>
                <a:path w="19684" h="246380">
                  <a:moveTo>
                    <a:pt x="0" y="246164"/>
                  </a:moveTo>
                  <a:lnTo>
                    <a:pt x="19380" y="0"/>
                  </a:lnTo>
                </a:path>
              </a:pathLst>
            </a:custGeom>
            <a:ln w="381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136858" y="2374402"/>
              <a:ext cx="6350" cy="84455"/>
            </a:xfrm>
            <a:custGeom>
              <a:avLst/>
              <a:gdLst/>
              <a:ahLst/>
              <a:cxnLst/>
              <a:rect l="l" t="t" r="r" b="b"/>
              <a:pathLst>
                <a:path w="6350" h="84455">
                  <a:moveTo>
                    <a:pt x="0" y="83883"/>
                  </a:moveTo>
                  <a:lnTo>
                    <a:pt x="6108" y="0"/>
                  </a:lnTo>
                </a:path>
              </a:pathLst>
            </a:custGeom>
            <a:ln w="3810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1296" y="2450528"/>
              <a:ext cx="806958" cy="2338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51635" y="2447861"/>
              <a:ext cx="805853" cy="23350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70252" y="2452548"/>
              <a:ext cx="857376" cy="24839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160238" y="1811544"/>
            <a:ext cx="8509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A</a:t>
            </a:r>
            <a:endParaRPr sz="7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778271" y="1811544"/>
            <a:ext cx="8509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B</a:t>
            </a:r>
            <a:endParaRPr sz="7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486982" y="1811544"/>
            <a:ext cx="901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latin typeface="Arial"/>
                <a:cs typeface="Arial"/>
              </a:rPr>
              <a:t>C</a:t>
            </a:r>
            <a:endParaRPr sz="7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109282" y="1811544"/>
            <a:ext cx="901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latin typeface="Arial"/>
                <a:cs typeface="Arial"/>
              </a:rPr>
              <a:t>D</a:t>
            </a:r>
            <a:endParaRPr sz="7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98859" y="2711746"/>
            <a:ext cx="470534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0185" algn="l"/>
                <a:tab pos="407670" algn="l"/>
              </a:tabLst>
            </a:pPr>
            <a:r>
              <a:rPr sz="700" spc="-50" dirty="0">
                <a:latin typeface="Arial"/>
                <a:cs typeface="Arial"/>
              </a:rPr>
              <a:t>1</a:t>
            </a:r>
            <a:r>
              <a:rPr sz="700" dirty="0">
                <a:latin typeface="Arial"/>
                <a:cs typeface="Arial"/>
              </a:rPr>
              <a:t>	</a:t>
            </a:r>
            <a:r>
              <a:rPr sz="700" spc="-50" dirty="0">
                <a:latin typeface="Arial"/>
                <a:cs typeface="Arial"/>
              </a:rPr>
              <a:t>2</a:t>
            </a:r>
            <a:r>
              <a:rPr sz="700" dirty="0">
                <a:latin typeface="Arial"/>
                <a:cs typeface="Arial"/>
              </a:rPr>
              <a:t>	</a:t>
            </a:r>
            <a:r>
              <a:rPr sz="700" spc="-50" dirty="0">
                <a:latin typeface="Arial"/>
                <a:cs typeface="Arial"/>
              </a:rPr>
              <a:t>3</a:t>
            </a:r>
            <a:endParaRPr sz="7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3299" y="2711746"/>
            <a:ext cx="1719580" cy="2218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7825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1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3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4</a:t>
            </a:r>
            <a:r>
              <a:rPr sz="700" spc="20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5</a:t>
            </a:r>
            <a:r>
              <a:rPr sz="700" spc="210" dirty="0">
                <a:latin typeface="Arial"/>
                <a:cs typeface="Arial"/>
              </a:rPr>
              <a:t> </a:t>
            </a:r>
            <a:r>
              <a:rPr sz="700" spc="-50" dirty="0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Grundprincippet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naturligvis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9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samme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fibernettet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kobbernettet.</a:t>
            </a:r>
            <a:r>
              <a:rPr sz="700" spc="1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Men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eftersom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fiberpanelerne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anden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ud-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formning,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findes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del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forskelle.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Fiberpatchpanelet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fire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huller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kan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monteres</a:t>
            </a:r>
            <a:r>
              <a:rPr sz="700" spc="3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4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forplader</a:t>
            </a:r>
            <a:r>
              <a:rPr sz="700" spc="39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4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forskellige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konnektorer.</a:t>
            </a:r>
            <a:r>
              <a:rPr sz="700" spc="3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Ligeledes</a:t>
            </a:r>
            <a:r>
              <a:rPr sz="700" spc="3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findes</a:t>
            </a:r>
            <a:r>
              <a:rPr sz="700" spc="3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forplader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beregnet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adaptere.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Forpladerne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benævnes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A,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B,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fra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venstre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højre.</a:t>
            </a:r>
            <a:r>
              <a:rPr sz="700" spc="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Hullerne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forpladerne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nummereres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venstre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hjørne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højre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alt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efter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mange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huller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forpla-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den.</a:t>
            </a:r>
            <a:endParaRPr sz="7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231104" y="3708176"/>
            <a:ext cx="1689100" cy="799465"/>
          </a:xfrm>
          <a:custGeom>
            <a:avLst/>
            <a:gdLst/>
            <a:ahLst/>
            <a:cxnLst/>
            <a:rect l="l" t="t" r="r" b="b"/>
            <a:pathLst>
              <a:path w="1689100" h="799464">
                <a:moveTo>
                  <a:pt x="1616824" y="0"/>
                </a:moveTo>
                <a:lnTo>
                  <a:pt x="71996" y="0"/>
                </a:ln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727024"/>
                </a:lnTo>
                <a:lnTo>
                  <a:pt x="1124" y="768647"/>
                </a:lnTo>
                <a:lnTo>
                  <a:pt x="8999" y="790020"/>
                </a:lnTo>
                <a:lnTo>
                  <a:pt x="30373" y="797895"/>
                </a:lnTo>
                <a:lnTo>
                  <a:pt x="71996" y="799020"/>
                </a:lnTo>
                <a:lnTo>
                  <a:pt x="1616824" y="799020"/>
                </a:lnTo>
                <a:lnTo>
                  <a:pt x="1658447" y="797895"/>
                </a:lnTo>
                <a:lnTo>
                  <a:pt x="1679821" y="790020"/>
                </a:lnTo>
                <a:lnTo>
                  <a:pt x="1687695" y="768647"/>
                </a:lnTo>
                <a:lnTo>
                  <a:pt x="1688820" y="727024"/>
                </a:lnTo>
                <a:lnTo>
                  <a:pt x="1688820" y="71996"/>
                </a:lnTo>
                <a:lnTo>
                  <a:pt x="1687695" y="30373"/>
                </a:lnTo>
                <a:lnTo>
                  <a:pt x="1679821" y="8999"/>
                </a:lnTo>
                <a:lnTo>
                  <a:pt x="1658447" y="1124"/>
                </a:lnTo>
                <a:lnTo>
                  <a:pt x="1616824" y="0"/>
                </a:lnTo>
                <a:close/>
              </a:path>
            </a:pathLst>
          </a:custGeom>
          <a:solidFill>
            <a:srgbClr val="009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2326400" y="3764159"/>
            <a:ext cx="132651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Opmærkning</a:t>
            </a:r>
            <a:r>
              <a:rPr sz="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sker</a:t>
            </a:r>
            <a:r>
              <a:rPr sz="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fra</a:t>
            </a:r>
            <a:r>
              <a:rPr sz="7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venstre</a:t>
            </a:r>
            <a:r>
              <a:rPr sz="7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til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højre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såvel i panelet som</a:t>
            </a:r>
            <a:r>
              <a:rPr sz="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på</a:t>
            </a:r>
            <a:r>
              <a:rPr sz="7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den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enkelte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 forplade.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299" y="5871866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96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535" y="887691"/>
            <a:ext cx="950572" cy="14378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11299" y="2366585"/>
            <a:ext cx="1717675" cy="205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dirty="0">
                <a:latin typeface="Arial"/>
                <a:cs typeface="Arial"/>
              </a:rPr>
              <a:t>Måling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fiberinstallation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følger</a:t>
            </a:r>
            <a:r>
              <a:rPr sz="700" spc="14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sam-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retningslinier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1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måling</a:t>
            </a:r>
            <a:r>
              <a:rPr sz="700" spc="1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5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kob-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berinstallation.</a:t>
            </a:r>
            <a:r>
              <a:rPr sz="700" spc="4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Derudover</a:t>
            </a:r>
            <a:r>
              <a:rPr sz="700" spc="48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kræves</a:t>
            </a:r>
            <a:r>
              <a:rPr sz="700" spc="484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der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dæmpningsmåling,</a:t>
            </a:r>
            <a:r>
              <a:rPr sz="700" spc="1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1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instrumenter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til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certificering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af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65" dirty="0">
                <a:latin typeface="Arial"/>
                <a:cs typeface="Arial"/>
              </a:rPr>
              <a:t>PDS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installati-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oner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typisk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har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som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tilbehør.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Hvis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du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vil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have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rigtigt</a:t>
            </a:r>
            <a:r>
              <a:rPr sz="700" spc="1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godt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testinstru-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ment,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findes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så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mange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at</a:t>
            </a:r>
            <a:r>
              <a:rPr sz="700" spc="7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vælge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imellem.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Danmark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kommer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mest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solg-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te,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samtidig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dem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anbefaler,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Fluke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JDSU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Ideal.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seneste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modeller</a:t>
            </a:r>
            <a:r>
              <a:rPr sz="700" spc="16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35" dirty="0">
                <a:latin typeface="Arial"/>
                <a:cs typeface="Arial"/>
              </a:rPr>
              <a:t>DSX-</a:t>
            </a:r>
            <a:r>
              <a:rPr sz="700" dirty="0">
                <a:latin typeface="Arial"/>
                <a:cs typeface="Arial"/>
              </a:rPr>
              <a:t>serien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fra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Fluke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LanTEK</a:t>
            </a:r>
            <a:r>
              <a:rPr sz="700" spc="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II</a:t>
            </a:r>
            <a:r>
              <a:rPr sz="700" spc="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serien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fra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Ideal.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tale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om</a:t>
            </a:r>
            <a:r>
              <a:rPr sz="700" spc="-20" dirty="0">
                <a:latin typeface="Arial"/>
                <a:cs typeface="Arial"/>
              </a:rPr>
              <a:t> instrumenter </a:t>
            </a:r>
            <a:r>
              <a:rPr sz="700" spc="-10" dirty="0">
                <a:latin typeface="Arial"/>
                <a:cs typeface="Arial"/>
              </a:rPr>
              <a:t>som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lette</a:t>
            </a:r>
            <a:r>
              <a:rPr sz="700" spc="-20" dirty="0">
                <a:latin typeface="Arial"/>
                <a:cs typeface="Arial"/>
              </a:rPr>
              <a:t> at </a:t>
            </a:r>
            <a:r>
              <a:rPr sz="700" spc="-10" dirty="0">
                <a:latin typeface="Arial"/>
                <a:cs typeface="Arial"/>
              </a:rPr>
              <a:t>anvende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desuden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giver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dig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gode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råd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fejlsøgning.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5854" y="264717"/>
            <a:ext cx="20618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/>
              <a:t>Måleinstrumenter</a:t>
            </a:r>
            <a:r>
              <a:rPr sz="1400" spc="450" dirty="0"/>
              <a:t> </a:t>
            </a:r>
            <a:r>
              <a:rPr sz="1400" dirty="0"/>
              <a:t>til</a:t>
            </a:r>
            <a:r>
              <a:rPr sz="1400" spc="450" dirty="0"/>
              <a:t> </a:t>
            </a:r>
            <a:r>
              <a:rPr sz="1400" spc="-10" dirty="0"/>
              <a:t>fiber</a:t>
            </a:r>
            <a:endParaRPr sz="1400"/>
          </a:p>
        </p:txBody>
      </p:sp>
      <p:sp>
        <p:nvSpPr>
          <p:cNvPr id="6" name="object 6"/>
          <p:cNvSpPr txBox="1"/>
          <p:nvPr/>
        </p:nvSpPr>
        <p:spPr>
          <a:xfrm>
            <a:off x="2147299" y="2362730"/>
            <a:ext cx="1717675" cy="2185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Alle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drop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skal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godkendes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testes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begge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retninger.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Resultatet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overføres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 en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pc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 arkivering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udskrivning.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spc="-10" dirty="0">
                <a:latin typeface="Arial"/>
                <a:cs typeface="Arial"/>
              </a:rPr>
              <a:t>Hvis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måleværdi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ligger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uden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grænser-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ne,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får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du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umiddelbar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indikation.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Instru-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menterne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har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forskellige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hjælpemidler,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som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leder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dig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videre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arbejdet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fejlsøgning.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spc="-30" dirty="0">
                <a:latin typeface="Arial"/>
                <a:cs typeface="Arial"/>
              </a:rPr>
              <a:t>Tester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du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fiberinstallationer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skal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du </a:t>
            </a:r>
            <a:r>
              <a:rPr sz="700" spc="-20" dirty="0">
                <a:latin typeface="Arial"/>
                <a:cs typeface="Arial"/>
              </a:rPr>
              <a:t>først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give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(eller</a:t>
            </a:r>
            <a:r>
              <a:rPr sz="700" spc="18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godkende)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dæmpningsbudget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20" dirty="0">
                <a:latin typeface="Arial"/>
                <a:cs typeface="Arial"/>
              </a:rPr>
              <a:t> eventuelt </a:t>
            </a:r>
            <a:r>
              <a:rPr sz="700" dirty="0">
                <a:latin typeface="Arial"/>
                <a:cs typeface="Arial"/>
              </a:rPr>
              <a:t>længde.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Ved </a:t>
            </a:r>
            <a:r>
              <a:rPr sz="700" spc="-10" dirty="0">
                <a:latin typeface="Arial"/>
                <a:cs typeface="Arial"/>
              </a:rPr>
              <a:t>test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af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fiberkabler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med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fibermoduler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til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ovenstående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testinstru-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menter,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vil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man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typisk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blive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præsenteret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for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et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testresultat,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som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indeholder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både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dæmp-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ningsmåling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længdemåling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enkel-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te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fiberpar.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97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6003" y="2070003"/>
            <a:ext cx="2016125" cy="389255"/>
          </a:xfrm>
          <a:custGeom>
            <a:avLst/>
            <a:gdLst/>
            <a:ahLst/>
            <a:cxnLst/>
            <a:rect l="l" t="t" r="r" b="b"/>
            <a:pathLst>
              <a:path w="2016125" h="389255">
                <a:moveTo>
                  <a:pt x="1944001" y="0"/>
                </a:moveTo>
                <a:lnTo>
                  <a:pt x="71996" y="0"/>
                </a:ln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316801"/>
                </a:lnTo>
                <a:lnTo>
                  <a:pt x="1124" y="358424"/>
                </a:lnTo>
                <a:lnTo>
                  <a:pt x="8999" y="379798"/>
                </a:lnTo>
                <a:lnTo>
                  <a:pt x="30373" y="387672"/>
                </a:lnTo>
                <a:lnTo>
                  <a:pt x="71996" y="388797"/>
                </a:lnTo>
                <a:lnTo>
                  <a:pt x="1944001" y="388797"/>
                </a:lnTo>
                <a:lnTo>
                  <a:pt x="1985624" y="387672"/>
                </a:lnTo>
                <a:lnTo>
                  <a:pt x="2006998" y="379798"/>
                </a:lnTo>
                <a:lnTo>
                  <a:pt x="2014873" y="358424"/>
                </a:lnTo>
                <a:lnTo>
                  <a:pt x="2015998" y="316801"/>
                </a:lnTo>
                <a:lnTo>
                  <a:pt x="2015998" y="71996"/>
                </a:lnTo>
                <a:lnTo>
                  <a:pt x="2014873" y="30373"/>
                </a:lnTo>
                <a:lnTo>
                  <a:pt x="2006998" y="8999"/>
                </a:lnTo>
                <a:lnTo>
                  <a:pt x="1985624" y="1124"/>
                </a:lnTo>
                <a:lnTo>
                  <a:pt x="1944001" y="0"/>
                </a:lnTo>
                <a:close/>
              </a:path>
            </a:pathLst>
          </a:custGeom>
          <a:solidFill>
            <a:srgbClr val="009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3439" y="264717"/>
            <a:ext cx="23056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00" dirty="0"/>
              <a:t>Dæmpning</a:t>
            </a:r>
            <a:r>
              <a:rPr sz="1400" spc="85" dirty="0"/>
              <a:t> </a:t>
            </a:r>
            <a:r>
              <a:rPr sz="1400" spc="50" dirty="0"/>
              <a:t>(fiber</a:t>
            </a:r>
            <a:r>
              <a:rPr sz="1400" spc="90" dirty="0"/>
              <a:t> </a:t>
            </a:r>
            <a:r>
              <a:rPr sz="1400" spc="65" dirty="0"/>
              <a:t>optic</a:t>
            </a:r>
            <a:r>
              <a:rPr sz="1400" spc="85" dirty="0"/>
              <a:t> </a:t>
            </a:r>
            <a:r>
              <a:rPr sz="1400" spc="80" dirty="0"/>
              <a:t>loss)</a:t>
            </a:r>
            <a:endParaRPr sz="1400"/>
          </a:p>
        </p:txBody>
      </p:sp>
      <p:sp>
        <p:nvSpPr>
          <p:cNvPr id="5" name="object 5"/>
          <p:cNvSpPr txBox="1"/>
          <p:nvPr/>
        </p:nvSpPr>
        <p:spPr>
          <a:xfrm>
            <a:off x="383299" y="842585"/>
            <a:ext cx="2042160" cy="485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1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Måler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tabet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fiberkabling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(inkl.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fiberkabel,</a:t>
            </a:r>
            <a:r>
              <a:rPr sz="700" spc="-20" dirty="0">
                <a:latin typeface="Arial"/>
                <a:cs typeface="Arial"/>
              </a:rPr>
              <a:t> kon-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nektorer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splidsninger).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Godkend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ikke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resultatet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hvis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signalstyrken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ligger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under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sikkerhedsmarginer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(positivt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tab).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spc="-60" dirty="0">
                <a:latin typeface="Arial"/>
                <a:cs typeface="Arial"/>
              </a:rPr>
              <a:t>F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</a:t>
            </a:r>
            <a:r>
              <a:rPr sz="700" spc="-45" dirty="0">
                <a:latin typeface="Arial"/>
                <a:cs typeface="Arial"/>
              </a:rPr>
              <a:t>ø</a:t>
            </a:r>
            <a:r>
              <a:rPr sz="700" spc="-5" dirty="0">
                <a:latin typeface="Arial"/>
                <a:cs typeface="Arial"/>
              </a:rPr>
              <a:t>j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spc="-15" dirty="0">
                <a:latin typeface="Arial"/>
                <a:cs typeface="Arial"/>
              </a:rPr>
              <a:t>æm</a:t>
            </a:r>
            <a:r>
              <a:rPr sz="700" spc="5" dirty="0">
                <a:latin typeface="Arial"/>
                <a:cs typeface="Arial"/>
              </a:rPr>
              <a:t>pn</a:t>
            </a:r>
            <a:r>
              <a:rPr sz="700" spc="-20" dirty="0">
                <a:latin typeface="Arial"/>
                <a:cs typeface="Arial"/>
              </a:rPr>
              <a:t>i</a:t>
            </a:r>
            <a:r>
              <a:rPr sz="700" spc="5" dirty="0">
                <a:latin typeface="Arial"/>
                <a:cs typeface="Arial"/>
              </a:rPr>
              <a:t>n</a:t>
            </a:r>
            <a:r>
              <a:rPr sz="700" spc="15" dirty="0">
                <a:latin typeface="Arial"/>
                <a:cs typeface="Arial"/>
              </a:rPr>
              <a:t>g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</a:t>
            </a:r>
            <a:r>
              <a:rPr sz="700" spc="15" dirty="0">
                <a:latin typeface="Arial"/>
                <a:cs typeface="Arial"/>
              </a:rPr>
              <a:t>k</a:t>
            </a:r>
            <a:r>
              <a:rPr sz="700" spc="-5" dirty="0">
                <a:latin typeface="Arial"/>
                <a:cs typeface="Arial"/>
              </a:rPr>
              <a:t>y</a:t>
            </a:r>
            <a:r>
              <a:rPr sz="700" dirty="0">
                <a:latin typeface="Arial"/>
                <a:cs typeface="Arial"/>
              </a:rPr>
              <a:t>ld</a:t>
            </a:r>
            <a:r>
              <a:rPr sz="700" spc="10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s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o</a:t>
            </a:r>
            <a:r>
              <a:rPr sz="700" spc="15" dirty="0">
                <a:latin typeface="Arial"/>
                <a:cs typeface="Arial"/>
              </a:rPr>
              <a:t>f</a:t>
            </a:r>
            <a:r>
              <a:rPr sz="700" spc="-15" dirty="0">
                <a:latin typeface="Arial"/>
                <a:cs typeface="Arial"/>
              </a:rPr>
              <a:t>t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25" dirty="0">
                <a:latin typeface="Arial"/>
                <a:cs typeface="Arial"/>
              </a:rPr>
              <a:t>d</a:t>
            </a:r>
            <a:r>
              <a:rPr sz="700" spc="-15" dirty="0">
                <a:latin typeface="Arial"/>
                <a:cs typeface="Arial"/>
              </a:rPr>
              <a:t>å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20" dirty="0">
                <a:latin typeface="Arial"/>
                <a:cs typeface="Arial"/>
              </a:rPr>
              <a:t>l</a:t>
            </a:r>
            <a:r>
              <a:rPr sz="700" spc="-15" dirty="0">
                <a:latin typeface="Arial"/>
                <a:cs typeface="Arial"/>
              </a:rPr>
              <a:t>i</a:t>
            </a:r>
            <a:r>
              <a:rPr sz="700" spc="35" dirty="0">
                <a:latin typeface="Arial"/>
                <a:cs typeface="Arial"/>
              </a:rPr>
              <a:t>g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20" dirty="0">
                <a:latin typeface="Arial"/>
                <a:cs typeface="Arial"/>
              </a:rPr>
              <a:t>c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20" dirty="0">
                <a:latin typeface="Arial"/>
                <a:cs typeface="Arial"/>
              </a:rPr>
              <a:t>a</a:t>
            </a:r>
            <a:r>
              <a:rPr sz="700" spc="-5" dirty="0">
                <a:latin typeface="Arial"/>
                <a:cs typeface="Arial"/>
              </a:rPr>
              <a:t>v</a:t>
            </a:r>
            <a:r>
              <a:rPr sz="700" spc="-20" dirty="0">
                <a:latin typeface="Arial"/>
                <a:cs typeface="Arial"/>
              </a:rPr>
              <a:t>i</a:t>
            </a:r>
            <a:r>
              <a:rPr sz="700" spc="5" dirty="0">
                <a:latin typeface="Arial"/>
                <a:cs typeface="Arial"/>
              </a:rPr>
              <a:t>n</a:t>
            </a:r>
            <a:r>
              <a:rPr sz="700" spc="15" dirty="0">
                <a:latin typeface="Arial"/>
                <a:cs typeface="Arial"/>
              </a:rPr>
              <a:t>g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-20" dirty="0">
                <a:latin typeface="Arial"/>
                <a:cs typeface="Arial"/>
              </a:rPr>
              <a:t>l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10" dirty="0">
                <a:latin typeface="Arial"/>
                <a:cs typeface="Arial"/>
              </a:rPr>
              <a:t>er </a:t>
            </a:r>
            <a:r>
              <a:rPr sz="700" spc="-20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fi</a:t>
            </a:r>
            <a:r>
              <a:rPr sz="700" spc="15" dirty="0">
                <a:latin typeface="Arial"/>
                <a:cs typeface="Arial"/>
              </a:rPr>
              <a:t>b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</a:t>
            </a:r>
            <a:r>
              <a:rPr sz="700" dirty="0">
                <a:latin typeface="Arial"/>
                <a:cs typeface="Arial"/>
              </a:rPr>
              <a:t>k</a:t>
            </a:r>
            <a:r>
              <a:rPr sz="700" spc="-20" dirty="0">
                <a:latin typeface="Arial"/>
                <a:cs typeface="Arial"/>
              </a:rPr>
              <a:t>k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r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</a:t>
            </a:r>
            <a:r>
              <a:rPr sz="700" spc="5" dirty="0">
                <a:latin typeface="Arial"/>
                <a:cs typeface="Arial"/>
              </a:rPr>
              <a:t>n</a:t>
            </a:r>
            <a:r>
              <a:rPr sz="700" spc="10" dirty="0">
                <a:latin typeface="Arial"/>
                <a:cs typeface="Arial"/>
              </a:rPr>
              <a:t>d</a:t>
            </a:r>
            <a:r>
              <a:rPr sz="700" spc="-15" dirty="0">
                <a:latin typeface="Arial"/>
                <a:cs typeface="Arial"/>
              </a:rPr>
              <a:t>f</a:t>
            </a:r>
            <a:r>
              <a:rPr sz="700" spc="-45" dirty="0">
                <a:latin typeface="Arial"/>
                <a:cs typeface="Arial"/>
              </a:rPr>
              <a:t>ø</a:t>
            </a:r>
            <a:r>
              <a:rPr sz="700" spc="20" dirty="0">
                <a:latin typeface="Arial"/>
                <a:cs typeface="Arial"/>
              </a:rPr>
              <a:t>r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5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10" dirty="0">
                <a:latin typeface="Arial"/>
                <a:cs typeface="Arial"/>
              </a:rPr>
              <a:t>k</a:t>
            </a:r>
            <a:r>
              <a:rPr sz="700" dirty="0">
                <a:latin typeface="Arial"/>
                <a:cs typeface="Arial"/>
              </a:rPr>
              <a:t>t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i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spc="-15" dirty="0">
                <a:latin typeface="Arial"/>
                <a:cs typeface="Arial"/>
              </a:rPr>
              <a:t>nne</a:t>
            </a:r>
            <a:r>
              <a:rPr sz="700" spc="5" dirty="0">
                <a:latin typeface="Arial"/>
                <a:cs typeface="Arial"/>
              </a:rPr>
              <a:t>k</a:t>
            </a:r>
            <a:r>
              <a:rPr sz="700" spc="-15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spc="-5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en</a:t>
            </a:r>
            <a:r>
              <a:rPr sz="700" dirty="0">
                <a:latin typeface="Arial"/>
                <a:cs typeface="Arial"/>
              </a:rPr>
              <a:t>.</a:t>
            </a:r>
            <a:r>
              <a:rPr sz="700" spc="-6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M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spc="5" dirty="0">
                <a:latin typeface="Arial"/>
                <a:cs typeface="Arial"/>
              </a:rPr>
              <a:t>n</a:t>
            </a:r>
            <a:r>
              <a:rPr sz="700" spc="15" dirty="0">
                <a:latin typeface="Arial"/>
                <a:cs typeface="Arial"/>
              </a:rPr>
              <a:t>g</a:t>
            </a:r>
            <a:r>
              <a:rPr sz="700" dirty="0">
                <a:latin typeface="Arial"/>
                <a:cs typeface="Arial"/>
              </a:rPr>
              <a:t>- </a:t>
            </a:r>
            <a:r>
              <a:rPr sz="700" spc="-15" dirty="0">
                <a:latin typeface="Arial"/>
                <a:cs typeface="Arial"/>
              </a:rPr>
              <a:t>l</a:t>
            </a:r>
            <a:r>
              <a:rPr sz="700" spc="-5" dirty="0">
                <a:latin typeface="Arial"/>
                <a:cs typeface="Arial"/>
              </a:rPr>
              <a:t>end</a:t>
            </a:r>
            <a:r>
              <a:rPr sz="700" spc="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r</a:t>
            </a:r>
            <a:r>
              <a:rPr sz="700" dirty="0">
                <a:latin typeface="Arial"/>
                <a:cs typeface="Arial"/>
              </a:rPr>
              <a:t>en</a:t>
            </a:r>
            <a:r>
              <a:rPr sz="700" spc="5" dirty="0">
                <a:latin typeface="Arial"/>
                <a:cs typeface="Arial"/>
              </a:rPr>
              <a:t>g</a:t>
            </a:r>
            <a:r>
              <a:rPr sz="700" spc="-45" dirty="0">
                <a:latin typeface="Arial"/>
                <a:cs typeface="Arial"/>
              </a:rPr>
              <a:t>ø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20" dirty="0">
                <a:latin typeface="Arial"/>
                <a:cs typeface="Arial"/>
              </a:rPr>
              <a:t>i</a:t>
            </a:r>
            <a:r>
              <a:rPr sz="700" spc="5" dirty="0">
                <a:latin typeface="Arial"/>
                <a:cs typeface="Arial"/>
              </a:rPr>
              <a:t>n</a:t>
            </a:r>
            <a:r>
              <a:rPr sz="700" spc="15" dirty="0">
                <a:latin typeface="Arial"/>
                <a:cs typeface="Arial"/>
              </a:rPr>
              <a:t>g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dirty="0">
                <a:latin typeface="Arial"/>
                <a:cs typeface="Arial"/>
              </a:rPr>
              <a:t>f 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fi</a:t>
            </a:r>
            <a:r>
              <a:rPr sz="700" spc="15" dirty="0">
                <a:latin typeface="Arial"/>
                <a:cs typeface="Arial"/>
              </a:rPr>
              <a:t>b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20" dirty="0">
                <a:latin typeface="Arial"/>
                <a:cs typeface="Arial"/>
              </a:rPr>
              <a:t>k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spc="-15" dirty="0">
                <a:latin typeface="Arial"/>
                <a:cs typeface="Arial"/>
              </a:rPr>
              <a:t>nne</a:t>
            </a:r>
            <a:r>
              <a:rPr sz="700" spc="5" dirty="0">
                <a:latin typeface="Arial"/>
                <a:cs typeface="Arial"/>
              </a:rPr>
              <a:t>k</a:t>
            </a:r>
            <a:r>
              <a:rPr sz="700" spc="-15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spc="-5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e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15" dirty="0">
                <a:latin typeface="Arial"/>
                <a:cs typeface="Arial"/>
              </a:rPr>
              <a:t>n</a:t>
            </a:r>
            <a:r>
              <a:rPr sz="700" spc="-5" dirty="0">
                <a:latin typeface="Arial"/>
                <a:cs typeface="Arial"/>
              </a:rPr>
              <a:t>e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k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spc="-5" dirty="0">
                <a:latin typeface="Arial"/>
                <a:cs typeface="Arial"/>
              </a:rPr>
              <a:t>n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spc="25" dirty="0">
                <a:latin typeface="Arial"/>
                <a:cs typeface="Arial"/>
              </a:rPr>
              <a:t>g</a:t>
            </a:r>
            <a:r>
              <a:rPr sz="700" spc="-5" dirty="0">
                <a:latin typeface="Arial"/>
                <a:cs typeface="Arial"/>
              </a:rPr>
              <a:t>så </a:t>
            </a:r>
            <a:r>
              <a:rPr sz="700" spc="-10" dirty="0">
                <a:latin typeface="Arial"/>
                <a:cs typeface="Arial"/>
              </a:rPr>
              <a:t>v</a:t>
            </a:r>
            <a:r>
              <a:rPr sz="700" spc="-15" dirty="0">
                <a:latin typeface="Arial"/>
                <a:cs typeface="Arial"/>
              </a:rPr>
              <a:t>æ</a:t>
            </a:r>
            <a:r>
              <a:rPr sz="700" spc="-5" dirty="0">
                <a:latin typeface="Arial"/>
                <a:cs typeface="Arial"/>
              </a:rPr>
              <a:t>re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5" dirty="0">
                <a:latin typeface="Arial"/>
                <a:cs typeface="Arial"/>
              </a:rPr>
              <a:t>f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dirty="0">
                <a:latin typeface="Arial"/>
                <a:cs typeface="Arial"/>
              </a:rPr>
              <a:t>k</a:t>
            </a:r>
            <a:r>
              <a:rPr sz="700" spc="-15" dirty="0">
                <a:latin typeface="Arial"/>
                <a:cs typeface="Arial"/>
              </a:rPr>
              <a:t>la</a:t>
            </a:r>
            <a:r>
              <a:rPr sz="700" spc="5" dirty="0">
                <a:latin typeface="Arial"/>
                <a:cs typeface="Arial"/>
              </a:rPr>
              <a:t>r</a:t>
            </a:r>
            <a:r>
              <a:rPr sz="700" spc="-20" dirty="0">
                <a:latin typeface="Arial"/>
                <a:cs typeface="Arial"/>
              </a:rPr>
              <a:t>i</a:t>
            </a:r>
            <a:r>
              <a:rPr sz="700" spc="-5" dirty="0">
                <a:latin typeface="Arial"/>
                <a:cs typeface="Arial"/>
              </a:rPr>
              <a:t>ngen</a:t>
            </a:r>
            <a:r>
              <a:rPr sz="700" dirty="0">
                <a:latin typeface="Arial"/>
                <a:cs typeface="Arial"/>
              </a:rPr>
              <a:t>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84455" marR="562610">
              <a:lnSpc>
                <a:spcPct val="119100"/>
              </a:lnSpc>
            </a:pP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Husk</a:t>
            </a:r>
            <a:r>
              <a:rPr sz="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den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forbindelse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FFFFFF"/>
                </a:solidFill>
                <a:latin typeface="Arial"/>
                <a:cs typeface="Arial"/>
              </a:rPr>
              <a:t>altid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rense</a:t>
            </a:r>
            <a:r>
              <a:rPr sz="7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konnektorene,</a:t>
            </a:r>
            <a:r>
              <a:rPr sz="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nye</a:t>
            </a:r>
            <a:r>
              <a:rPr sz="7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som</a:t>
            </a:r>
            <a:r>
              <a:rPr sz="7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gamle.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spc="-10" dirty="0">
                <a:latin typeface="Arial"/>
                <a:cs typeface="Arial"/>
              </a:rPr>
              <a:t>Forholdsregler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ved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fejl: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Rengøring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fiberkonnektor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isopropylalkohol.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Hjælper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ikke,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monteres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en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ny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konnektor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sidste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instans </a:t>
            </a:r>
            <a:r>
              <a:rPr sz="700" spc="-10" dirty="0">
                <a:latin typeface="Arial"/>
                <a:cs typeface="Arial"/>
              </a:rPr>
              <a:t>udskiftes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fiberkablet.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spc="-35" dirty="0">
                <a:latin typeface="Arial"/>
                <a:cs typeface="Arial"/>
              </a:rPr>
              <a:t>Ved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test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30" dirty="0">
                <a:latin typeface="Arial"/>
                <a:cs typeface="Arial"/>
              </a:rPr>
              <a:t>af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fiberkabler med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fibermoduler </a:t>
            </a:r>
            <a:r>
              <a:rPr sz="700" spc="-20" dirty="0">
                <a:latin typeface="Arial"/>
                <a:cs typeface="Arial"/>
              </a:rPr>
              <a:t>til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nævn-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testinstrumenter,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vil man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udover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dæmpningen </a:t>
            </a:r>
            <a:r>
              <a:rPr sz="700" spc="-25" dirty="0">
                <a:latin typeface="Arial"/>
                <a:cs typeface="Arial"/>
              </a:rPr>
              <a:t>ty-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pisk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også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få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oplyst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længden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fiberkablet.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60" dirty="0">
                <a:solidFill>
                  <a:srgbClr val="009735"/>
                </a:solidFill>
                <a:latin typeface="Calibri"/>
                <a:cs typeface="Calibri"/>
              </a:rPr>
              <a:t>OTDR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(Optical</a:t>
            </a:r>
            <a:r>
              <a:rPr sz="800" spc="19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Time</a:t>
            </a:r>
            <a:r>
              <a:rPr sz="800" spc="195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009735"/>
                </a:solidFill>
                <a:latin typeface="Calibri"/>
                <a:cs typeface="Calibri"/>
              </a:rPr>
              <a:t>Domain</a:t>
            </a:r>
            <a:r>
              <a:rPr sz="800" spc="190" dirty="0">
                <a:solidFill>
                  <a:srgbClr val="009735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009735"/>
                </a:solidFill>
                <a:latin typeface="Calibri"/>
                <a:cs typeface="Calibri"/>
              </a:rPr>
              <a:t>Reflectometry)</a:t>
            </a:r>
            <a:endParaRPr sz="800">
              <a:latin typeface="Calibri"/>
              <a:cs typeface="Calibri"/>
            </a:endParaRPr>
          </a:p>
          <a:p>
            <a:pPr marL="12700" marR="5080" algn="just">
              <a:lnSpc>
                <a:spcPts val="1000"/>
              </a:lnSpc>
              <a:spcBef>
                <a:spcPts val="40"/>
              </a:spcBef>
            </a:pPr>
            <a:r>
              <a:rPr sz="700" dirty="0">
                <a:latin typeface="Arial"/>
                <a:cs typeface="Arial"/>
              </a:rPr>
              <a:t>Hvis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målingen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ligger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uden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for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dæmpningsbudgettet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findes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instrumenter,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stil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TDR</a:t>
            </a:r>
            <a:r>
              <a:rPr sz="700" spc="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målin-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gen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kobberkabler</a:t>
            </a:r>
            <a:r>
              <a:rPr sz="700" spc="5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kan</a:t>
            </a:r>
            <a:r>
              <a:rPr sz="700" spc="6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give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et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grafisk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billede</a:t>
            </a:r>
            <a:r>
              <a:rPr sz="700" spc="6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af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fiberstrækningen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med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angivelse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hvor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eventuelle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dårlige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konnekteringer,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dårlige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splidsninger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eller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ka-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belbrud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er.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ct val="119100"/>
              </a:lnSpc>
            </a:pPr>
            <a:r>
              <a:rPr sz="700" dirty="0">
                <a:latin typeface="Arial"/>
                <a:cs typeface="Arial"/>
              </a:rPr>
              <a:t>Udover de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traditionelle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OTDR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instrumenter,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 </a:t>
            </a:r>
            <a:r>
              <a:rPr sz="700" spc="-20" dirty="0">
                <a:latin typeface="Arial"/>
                <a:cs typeface="Arial"/>
              </a:rPr>
              <a:t>fin-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dæmpning</a:t>
            </a:r>
            <a:r>
              <a:rPr sz="700" spc="-20" dirty="0">
                <a:latin typeface="Arial"/>
                <a:cs typeface="Arial"/>
              </a:rPr>
              <a:t> helt </a:t>
            </a:r>
            <a:r>
              <a:rPr sz="700" dirty="0">
                <a:latin typeface="Arial"/>
                <a:cs typeface="Arial"/>
              </a:rPr>
              <a:t>ned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</a:t>
            </a:r>
            <a:r>
              <a:rPr sz="700" spc="-20" dirty="0">
                <a:latin typeface="Arial"/>
                <a:cs typeface="Arial"/>
              </a:rPr>
              <a:t> 0,01dB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kabelstræknin-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ger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helt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100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kilometer,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det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seneste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udviklet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mere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økonomiske</a:t>
            </a:r>
            <a:r>
              <a:rPr sz="700" spc="17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“mini-</a:t>
            </a:r>
            <a:r>
              <a:rPr sz="700" dirty="0">
                <a:latin typeface="Arial"/>
                <a:cs typeface="Arial"/>
              </a:rPr>
              <a:t>OTDR</a:t>
            </a:r>
            <a:r>
              <a:rPr sz="700" spc="18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moduler”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som</a:t>
            </a:r>
            <a:r>
              <a:rPr sz="700" spc="10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finder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dæmpninger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ned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0,2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dB</a:t>
            </a:r>
            <a:r>
              <a:rPr sz="700" spc="114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på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kabel-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strækninger </a:t>
            </a:r>
            <a:r>
              <a:rPr sz="700" dirty="0">
                <a:latin typeface="Arial"/>
                <a:cs typeface="Arial"/>
              </a:rPr>
              <a:t>op</a:t>
            </a:r>
            <a:r>
              <a:rPr sz="700" spc="-10" dirty="0">
                <a:latin typeface="Arial"/>
                <a:cs typeface="Arial"/>
              </a:rPr>
              <a:t> til </a:t>
            </a:r>
            <a:r>
              <a:rPr sz="700" spc="-20" dirty="0">
                <a:latin typeface="Arial"/>
                <a:cs typeface="Arial"/>
              </a:rPr>
              <a:t>10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kilometer.</a:t>
            </a:r>
            <a:r>
              <a:rPr sz="700" spc="-10" dirty="0">
                <a:latin typeface="Arial"/>
                <a:cs typeface="Arial"/>
              </a:rPr>
              <a:t> Disse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specifikationer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fuldt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tilstrækkelige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til</a:t>
            </a:r>
            <a:r>
              <a:rPr sz="700" spc="4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fiberinstallationer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</a:t>
            </a:r>
            <a:r>
              <a:rPr sz="700" spc="4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lokalnet-</a:t>
            </a:r>
            <a:r>
              <a:rPr sz="700" spc="2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værk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(LAN).</a:t>
            </a:r>
            <a:endParaRPr sz="7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3891" y="900002"/>
            <a:ext cx="1140108" cy="151872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83891" y="2587930"/>
            <a:ext cx="1140108" cy="151872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83891" y="4275858"/>
            <a:ext cx="1140108" cy="1518726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999" y="5890878"/>
            <a:ext cx="98425" cy="110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90"/>
              </a:lnSpc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98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47997" cy="61200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15854" y="251408"/>
            <a:ext cx="16427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85" dirty="0">
                <a:solidFill>
                  <a:srgbClr val="FFFFFF"/>
                </a:solidFill>
                <a:latin typeface="Calibri"/>
                <a:cs typeface="Calibri"/>
              </a:rPr>
              <a:t>Rack</a:t>
            </a:r>
            <a:r>
              <a:rPr sz="18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800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Calibri"/>
                <a:cs typeface="Calibri"/>
              </a:rPr>
              <a:t>tilbehør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3157" y="5885840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009735"/>
                </a:solidFill>
                <a:latin typeface="Calibri"/>
                <a:cs typeface="Calibri"/>
              </a:rPr>
              <a:t>99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47997" cy="612000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</TotalTime>
  <Words>21562</Words>
  <Application>Microsoft Office PowerPoint</Application>
  <PresentationFormat>Brugerdefineret</PresentationFormat>
  <Paragraphs>2850</Paragraphs>
  <Slides>124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124</vt:i4>
      </vt:variant>
    </vt:vector>
  </HeadingPairs>
  <TitlesOfParts>
    <vt:vector size="129" baseType="lpstr">
      <vt:lpstr>Arial</vt:lpstr>
      <vt:lpstr>Calibri</vt:lpstr>
      <vt:lpstr>Lucida Sans</vt:lpstr>
      <vt:lpstr>Times New Roman</vt:lpstr>
      <vt:lpstr>Office Theme</vt:lpstr>
      <vt:lpstr>Actassi Håndbog</vt:lpstr>
      <vt:lpstr>PowerPoint-præsentation</vt:lpstr>
      <vt:lpstr>Indhold</vt:lpstr>
      <vt:lpstr>Actassi systemoversigt</vt:lpstr>
      <vt:lpstr>PowerPoint-præsentation</vt:lpstr>
      <vt:lpstr>Actassi netværk – det sikre valg</vt:lpstr>
      <vt:lpstr>Hvorfor vælge Actassi?</vt:lpstr>
      <vt:lpstr>Netværkets opbygning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Vælg den rigtige løsning</vt:lpstr>
      <vt:lpstr>PowerPoint-præsentation</vt:lpstr>
      <vt:lpstr>Kabling til trådløse netværk</vt:lpstr>
      <vt:lpstr>PowerPoint-præsentation</vt:lpstr>
      <vt:lpstr>PowerPoint-præsentation</vt:lpstr>
      <vt:lpstr>PowerPoint-præsentation</vt:lpstr>
      <vt:lpstr>Power over Ethernet (PoE)</vt:lpstr>
      <vt:lpstr>PowerPoint-præsentation</vt:lpstr>
      <vt:lpstr>Materialekategori og standarder</vt:lpstr>
      <vt:lpstr>PowerPoint-præsentation</vt:lpstr>
      <vt:lpstr>PowerPoint-præsentation</vt:lpstr>
      <vt:lpstr>PowerPoint-præsentation</vt:lpstr>
      <vt:lpstr>SE Calc – Projektberegningsværktøj</vt:lpstr>
      <vt:lpstr>PowerPoint-præsentation</vt:lpstr>
      <vt:lpstr>Actassi Cat.5e, Cat.6, Cat.6A kobbersystemer</vt:lpstr>
      <vt:lpstr>PowerPoint-præsentation</vt:lpstr>
      <vt:lpstr>Actassi kobbersystemer</vt:lpstr>
      <vt:lpstr>PowerPoint-præsentation</vt:lpstr>
      <vt:lpstr>Kabler og kabeltyper</vt:lpstr>
      <vt:lpstr>PowerPoint-præsentation</vt:lpstr>
      <vt:lpstr>Kabelopbygning</vt:lpstr>
      <vt:lpstr>PowerPoint-præsentation</vt:lpstr>
      <vt:lpstr>Farvekoder</vt:lpstr>
      <vt:lpstr>PowerPoint-præsentation</vt:lpstr>
      <vt:lpstr>Montering af Actassi konnektor</vt:lpstr>
      <vt:lpstr>PowerPoint-præsentation</vt:lpstr>
      <vt:lpstr>Montering af Actassi Cat.6A S1 med CL-MX kabel</vt:lpstr>
      <vt:lpstr>PowerPoint-præsentation</vt:lpstr>
      <vt:lpstr>Montering af Actassi patchpanel</vt:lpstr>
      <vt:lpstr>PowerPoint-præsentation</vt:lpstr>
      <vt:lpstr>PowerPoint-præsentation</vt:lpstr>
      <vt:lpstr>PowerPoint-præsentation</vt:lpstr>
      <vt:lpstr>Consolidation Point (CP)</vt:lpstr>
      <vt:lpstr>PowerPoint-præsentation</vt:lpstr>
      <vt:lpstr>Overvejelser ved installation af kobbernet</vt:lpstr>
      <vt:lpstr>PowerPoint-præsentation</vt:lpstr>
      <vt:lpstr>Stærkstrømsbekendtgørelsen</vt:lpstr>
      <vt:lpstr>PowerPoint-præsentation</vt:lpstr>
      <vt:lpstr>Respektafstand</vt:lpstr>
      <vt:lpstr>PowerPoint-præsentation</vt:lpstr>
      <vt:lpstr>Undtagelser</vt:lpstr>
      <vt:lpstr>Oplægning</vt:lpstr>
      <vt:lpstr>Føringsveje</vt:lpstr>
      <vt:lpstr>PowerPoint-præsentation</vt:lpstr>
      <vt:lpstr>PowerPoint-præsentation</vt:lpstr>
      <vt:lpstr>Respektafstande i OptiLine og TEK kanaler</vt:lpstr>
      <vt:lpstr>PowerPoint-præsentation</vt:lpstr>
      <vt:lpstr>Bøjningsradius og klemmeskader</vt:lpstr>
      <vt:lpstr>Installation af dobbeltkabler</vt:lpstr>
      <vt:lpstr>Fordelene ved et skærmet netværk</vt:lpstr>
      <vt:lpstr>Rigtig fremføring af kabler</vt:lpstr>
      <vt:lpstr>PowerPoint-præsentation</vt:lpstr>
      <vt:lpstr>PowerPoint-præsentation</vt:lpstr>
      <vt:lpstr>PowerPoint-præsentation</vt:lpstr>
      <vt:lpstr>Afprøvning og test</vt:lpstr>
      <vt:lpstr>Testinstrumenter</vt:lpstr>
      <vt:lpstr>Opsætningsguide</vt:lpstr>
      <vt:lpstr>PowerPoint-præsentation</vt:lpstr>
      <vt:lpstr>Hvad måles i et kobbernet</vt:lpstr>
      <vt:lpstr>PowerPoint-præsentation</vt:lpstr>
      <vt:lpstr>PowerPoint-præsentation</vt:lpstr>
      <vt:lpstr>PowerPoint-præsentation</vt:lpstr>
      <vt:lpstr>Quickguide til projektering</vt:lpstr>
      <vt:lpstr>PowerPoint-præsentation</vt:lpstr>
      <vt:lpstr>PowerPoint-præsentation</vt:lpstr>
      <vt:lpstr>PowerPoint-præsentation</vt:lpstr>
      <vt:lpstr>Actassi fiber – et sikkert valg</vt:lpstr>
      <vt:lpstr>Valg af fiberkabeltype</vt:lpstr>
      <vt:lpstr>PowerPoint-præsentation</vt:lpstr>
      <vt:lpstr>Netværksapplikationer</vt:lpstr>
      <vt:lpstr>Actassi fiber</vt:lpstr>
      <vt:lpstr>PowerPoint-præsentation</vt:lpstr>
      <vt:lpstr>Pre-termineret  fiber</vt:lpstr>
      <vt:lpstr>PowerPoint-præsentation</vt:lpstr>
      <vt:lpstr>Montering i avanceret fiberpatchpanel</vt:lpstr>
      <vt:lpstr>Konnektering med lyspen</vt:lpstr>
      <vt:lpstr>PowerPoint-præsentation</vt:lpstr>
      <vt:lpstr>PowerPoint-præsentation</vt:lpstr>
      <vt:lpstr>PowerPoint-præsentation</vt:lpstr>
      <vt:lpstr>PowerPoint-præsentation</vt:lpstr>
      <vt:lpstr>Værd at tænke på ved installation af fiber</vt:lpstr>
      <vt:lpstr>Opmærkning af fibernet</vt:lpstr>
      <vt:lpstr>Måleinstrumenter til fiber</vt:lpstr>
      <vt:lpstr>Dæmpning (fiber optic loss)</vt:lpstr>
      <vt:lpstr>PowerPoint-præsentation</vt:lpstr>
      <vt:lpstr>PowerPoint-præsentation</vt:lpstr>
      <vt:lpstr>Dimensionering af rackskabe og rumstørrelse</vt:lpstr>
      <vt:lpstr>PowerPoint-præsentation</vt:lpstr>
      <vt:lpstr>Valg af rackskab</vt:lpstr>
      <vt:lpstr>PowerPoint-præsentation</vt:lpstr>
      <vt:lpstr>Racktilbehør</vt:lpstr>
      <vt:lpstr>PowerPoint-præsentation</vt:lpstr>
      <vt:lpstr>Jordforbindelse</vt:lpstr>
      <vt:lpstr>PowerPoint-præsentation</vt:lpstr>
      <vt:lpstr>PowerPoint-præsentation</vt:lpstr>
      <vt:lpstr>PowerPoint-præsentation</vt:lpstr>
      <vt:lpstr>Farvemærkning</vt:lpstr>
      <vt:lpstr>Opmærkning</vt:lpstr>
      <vt:lpstr>Forslag til opmærkning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Kundeservice og teknisk support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Actassi Håndbog</dc:title>
  <dc:creator>Michael Petersen</dc:creator>
  <cp:lastModifiedBy>Michael Petersen</cp:lastModifiedBy>
  <cp:revision>1</cp:revision>
  <dcterms:created xsi:type="dcterms:W3CDTF">2022-05-20T11:10:08Z</dcterms:created>
  <dcterms:modified xsi:type="dcterms:W3CDTF">2022-05-20T11:57:46Z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2017-06-12T00:00:00Z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2022-05-20T00:00:00Z</vt:filetime>
  </property>
</Properties>
</file>