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295" r:id="rId2"/>
    <p:sldId id="349" r:id="rId3"/>
    <p:sldId id="383" r:id="rId4"/>
    <p:sldId id="384" r:id="rId5"/>
    <p:sldId id="389" r:id="rId6"/>
    <p:sldId id="390" r:id="rId7"/>
    <p:sldId id="393" r:id="rId8"/>
    <p:sldId id="391" r:id="rId9"/>
    <p:sldId id="392" r:id="rId10"/>
    <p:sldId id="362" r:id="rId11"/>
    <p:sldId id="339" r:id="rId12"/>
  </p:sldIdLst>
  <p:sldSz cx="12192000" cy="6858000"/>
  <p:notesSz cx="6858000" cy="9144000"/>
  <p:custDataLst>
    <p:tags r:id="rId14"/>
  </p:custDataLst>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68B1C"/>
    <a:srgbClr val="BAE18F"/>
    <a:srgbClr val="002F8E"/>
    <a:srgbClr val="FF6600"/>
    <a:srgbClr val="190AF5"/>
    <a:srgbClr val="F3F6C6"/>
    <a:srgbClr val="CCFFCC"/>
    <a:srgbClr val="F7D8C5"/>
    <a:srgbClr val="FBEBE1"/>
    <a:srgbClr val="CCFF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144" autoAdjust="0"/>
    <p:restoredTop sz="80820" autoAdjust="0"/>
  </p:normalViewPr>
  <p:slideViewPr>
    <p:cSldViewPr snapToGrid="0">
      <p:cViewPr varScale="1">
        <p:scale>
          <a:sx n="66" d="100"/>
          <a:sy n="66" d="100"/>
        </p:scale>
        <p:origin x="1277" y="6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dirty="0"/>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5F8BF32-9E96-4F3F-B394-B518D7541D31}" type="datetimeFigureOut">
              <a:rPr lang="da-DK" smtClean="0"/>
              <a:t>26-01-2024</a:t>
            </a:fld>
            <a:endParaRPr lang="da-DK" dirty="0"/>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dirty="0"/>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dirty="0"/>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E07159-4FC3-4D8F-8047-6F7DA5B2190B}" type="slidenum">
              <a:rPr lang="da-DK" smtClean="0"/>
              <a:t>‹nr.›</a:t>
            </a:fld>
            <a:endParaRPr lang="da-DK" dirty="0"/>
          </a:p>
        </p:txBody>
      </p:sp>
    </p:spTree>
    <p:extLst>
      <p:ext uri="{BB962C8B-B14F-4D97-AF65-F5344CB8AC3E}">
        <p14:creationId xmlns:p14="http://schemas.microsoft.com/office/powerpoint/2010/main" val="18716768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en-GB"/>
          </a:p>
        </p:txBody>
      </p:sp>
      <p:sp>
        <p:nvSpPr>
          <p:cNvPr id="4" name="Pladsholder til slidenummer 3"/>
          <p:cNvSpPr>
            <a:spLocks noGrp="1"/>
          </p:cNvSpPr>
          <p:nvPr>
            <p:ph type="sldNum" sz="quarter" idx="5"/>
          </p:nvPr>
        </p:nvSpPr>
        <p:spPr/>
        <p:txBody>
          <a:bodyPr/>
          <a:lstStyle/>
          <a:p>
            <a:fld id="{8DE07159-4FC3-4D8F-8047-6F7DA5B2190B}" type="slidenum">
              <a:rPr lang="da-DK" smtClean="0"/>
              <a:t>1</a:t>
            </a:fld>
            <a:endParaRPr lang="da-DK" dirty="0"/>
          </a:p>
        </p:txBody>
      </p:sp>
    </p:spTree>
    <p:extLst>
      <p:ext uri="{BB962C8B-B14F-4D97-AF65-F5344CB8AC3E}">
        <p14:creationId xmlns:p14="http://schemas.microsoft.com/office/powerpoint/2010/main" val="8038328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Speak til animation: </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Det var emnet arbejde i højden.</a:t>
            </a:r>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solidFill>
                  <a:srgbClr val="000000"/>
                </a:solidFill>
                <a:latin typeface="Calibri" panose="020F0502020204030204" pitchFamily="34" charset="0"/>
                <a:sym typeface=""/>
              </a:rPr>
              <a:t>I næste kursus i kursusrækken kigger vi på det sidste emne inden for arbejdsmiljø, nemlig det psykiske arbejdsmiljø.</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Men nu er det tid til en opsummering af hvad vi har været igennem.</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Du har gennemgået forskellige former for arbejde i højden.</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Det omfatter brug af stige, som kun er til meget kortvarigt arbejde og generelt en metode, som skal undgås.</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Du har også gennemgået brug af lift og personløfter, og du ved at der er krav til instruktion og eftersyn, før du må anvende disse hjælpemidler.</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Du er blevet introduceret til brug af stilladser.</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Du har videre lært om arbejde på tage, at det er risikofyldt, og at der skal udarbejdes en emnespecifik APV, hvis I skal arbejde direkte på et tag.</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Yderligere har du lært om faldsikringsudstyr og ved, at der findes to slags. Faldhindrende og faldstoppende.</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Her til sidst følger en lille test, som skal bekræfte, at du har forstået indholdet af lektionen.</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På næste side følger fem tilfældige spørgsmål, og du skal svare korrekt på de fire af dem for at bestå testen. Du har flere forsøg.</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Når du har gennemført testen, er denne lektion færdig.</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God fornøjelse!</a:t>
            </a:r>
          </a:p>
        </p:txBody>
      </p:sp>
      <p:sp>
        <p:nvSpPr>
          <p:cNvPr id="4" name="Pladsholder til slidenummer 3"/>
          <p:cNvSpPr>
            <a:spLocks noGrp="1"/>
          </p:cNvSpPr>
          <p:nvPr>
            <p:ph type="sldNum" sz="quarter" idx="5"/>
          </p:nvPr>
        </p:nvSpPr>
        <p:spPr/>
        <p:txBody>
          <a:bodyPr/>
          <a:lstStyle/>
          <a:p>
            <a:fld id="{8DE07159-4FC3-4D8F-8047-6F7DA5B2190B}" type="slidenum">
              <a:rPr lang="da-DK" smtClean="0"/>
              <a:t>10</a:t>
            </a:fld>
            <a:endParaRPr lang="da-DK"/>
          </a:p>
        </p:txBody>
      </p:sp>
    </p:spTree>
    <p:extLst>
      <p:ext uri="{BB962C8B-B14F-4D97-AF65-F5344CB8AC3E}">
        <p14:creationId xmlns:p14="http://schemas.microsoft.com/office/powerpoint/2010/main" val="18328359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i="1" dirty="0"/>
              <a:t>Speak: </a:t>
            </a:r>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(Ovenstående spørgsmålstekst ekskl. ordet ”</a:t>
            </a:r>
            <a:r>
              <a:rPr lang="da-DK" sz="1200" dirty="0"/>
              <a:t>Spørgsmålstekst</a:t>
            </a:r>
            <a:r>
              <a:rPr lang="da-DK" dirty="0"/>
              <a:t>” og ekskl. ordet ”Svartekst”.)</a:t>
            </a:r>
          </a:p>
        </p:txBody>
      </p:sp>
      <p:sp>
        <p:nvSpPr>
          <p:cNvPr id="4" name="Pladsholder til slidenummer 3"/>
          <p:cNvSpPr>
            <a:spLocks noGrp="1"/>
          </p:cNvSpPr>
          <p:nvPr>
            <p:ph type="sldNum" sz="quarter" idx="5"/>
          </p:nvPr>
        </p:nvSpPr>
        <p:spPr/>
        <p:txBody>
          <a:bodyPr/>
          <a:lstStyle/>
          <a:p>
            <a:fld id="{8DE07159-4FC3-4D8F-8047-6F7DA5B2190B}" type="slidenum">
              <a:rPr lang="da-DK" smtClean="0"/>
              <a:t>11</a:t>
            </a:fld>
            <a:endParaRPr lang="da-DK"/>
          </a:p>
        </p:txBody>
      </p:sp>
    </p:spTree>
    <p:extLst>
      <p:ext uri="{BB962C8B-B14F-4D97-AF65-F5344CB8AC3E}">
        <p14:creationId xmlns:p14="http://schemas.microsoft.com/office/powerpoint/2010/main" val="7378439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i="1" dirty="0">
                <a:solidFill>
                  <a:srgbClr val="000000"/>
                </a:solidFill>
                <a:latin typeface="Calibri" panose="020F0502020204030204" pitchFamily="34" charset="0"/>
                <a:sym typeface=""/>
              </a:rPr>
              <a:t>Speak til video:</a:t>
            </a:r>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solidFill>
                  <a:srgbClr val="000000"/>
                </a:solidFill>
                <a:latin typeface="Calibri" panose="020F0502020204030204" pitchFamily="34" charset="0"/>
                <a:sym typeface=""/>
              </a:rPr>
              <a:t>Velkommen til dette kursus i kursusrækken, som også handler om arbejdsmiljø. I dette kursus gennemgår vi emnet arbejde i højden og kigger nærmere på eksempelvis stiger, lifte og stilladser. Lad os gå i gang.</a:t>
            </a:r>
          </a:p>
        </p:txBody>
      </p:sp>
      <p:sp>
        <p:nvSpPr>
          <p:cNvPr id="4" name="Pladsholder til slidenummer 3"/>
          <p:cNvSpPr>
            <a:spLocks noGrp="1"/>
          </p:cNvSpPr>
          <p:nvPr>
            <p:ph type="sldNum" sz="quarter" idx="5"/>
          </p:nvPr>
        </p:nvSpPr>
        <p:spPr/>
        <p:txBody>
          <a:bodyPr/>
          <a:lstStyle/>
          <a:p>
            <a:fld id="{8DE07159-4FC3-4D8F-8047-6F7DA5B2190B}" type="slidenum">
              <a:rPr lang="da-DK" smtClean="0"/>
              <a:t>2</a:t>
            </a:fld>
            <a:endParaRPr lang="da-DK"/>
          </a:p>
        </p:txBody>
      </p:sp>
    </p:spTree>
    <p:extLst>
      <p:ext uri="{BB962C8B-B14F-4D97-AF65-F5344CB8AC3E}">
        <p14:creationId xmlns:p14="http://schemas.microsoft.com/office/powerpoint/2010/main" val="34930439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Speak til animation: </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Der er mange måder at arbejde i højden på, og de kræver hver især sine foranstaltninger, ligesom der er forskellige krav alt efter hvilket hjælpemiddel, du bruger. Lad os tage en kort gennemgang af mulighederne.</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Der er brug af stiger, som er noget man ofte gør, når man ikke lige kan nå, eller hvis det kun er kortvarigt arbejde.</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Du kan også arbejde med lift eller personløfter, typisk når vi er oppe i højder, hvor stigen ikke kan nå.</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Så er der arbejde på stillads, når opgaverne er mere krævende eller længerevarende.</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Ved nybyg og renoveringer kan der også opgaver, der udføres direkte på taget, hvilket giver sine helt egne risici.</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Og i de fleste tilfælde skal du beskytte dig selv ved brug af faldsikringsudstyr, så det er også et emne, som vi skal kigge på.</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Lad os gå lidt i dybden med hver af disse punkter.</a:t>
            </a:r>
          </a:p>
        </p:txBody>
      </p:sp>
      <p:sp>
        <p:nvSpPr>
          <p:cNvPr id="4" name="Pladsholder til slidenummer 3"/>
          <p:cNvSpPr>
            <a:spLocks noGrp="1"/>
          </p:cNvSpPr>
          <p:nvPr>
            <p:ph type="sldNum" sz="quarter" idx="5"/>
          </p:nvPr>
        </p:nvSpPr>
        <p:spPr/>
        <p:txBody>
          <a:bodyPr/>
          <a:lstStyle/>
          <a:p>
            <a:fld id="{8DE07159-4FC3-4D8F-8047-6F7DA5B2190B}" type="slidenum">
              <a:rPr lang="da-DK" smtClean="0"/>
              <a:t>3</a:t>
            </a:fld>
            <a:endParaRPr lang="da-DK"/>
          </a:p>
        </p:txBody>
      </p:sp>
    </p:spTree>
    <p:extLst>
      <p:ext uri="{BB962C8B-B14F-4D97-AF65-F5344CB8AC3E}">
        <p14:creationId xmlns:p14="http://schemas.microsoft.com/office/powerpoint/2010/main" val="18068224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Speak til animation: </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En stige er ikke et praktisk hjælpemiddel, og du skal helst undgå at bruge den og i stedet finde et bedre alternativt. Som udgangspunkt skal du altid kunne have en hånd på stigen, i hvert fald når du bevæger dig op og ned, hvilket begrænser hvad du kan lave, og hvor meget du kan bære på. Stiger er altså kun til kortvarigt arbejde.</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Ved lav højde, så brug en arbejdsbuk, som er en mere stabil løsning end en stige.</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Bruger du stigen udenfor, så skal du være opmærksom på vejret. Voldsom blæst eller regn eller et sneglat underlag kan være farligt for dig.</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Stigen skal stilles på et lige, fast og skridsikkert underlag, og enkeltstiger skal sikres mod at skride ud. Du kan eventuelt få hjælp af en </a:t>
            </a:r>
            <a:r>
              <a:rPr lang="da-DK" dirty="0" err="1">
                <a:solidFill>
                  <a:srgbClr val="000000"/>
                </a:solidFill>
                <a:latin typeface="Calibri" panose="020F0502020204030204" pitchFamily="34" charset="0"/>
                <a:sym typeface=""/>
              </a:rPr>
              <a:t>fodmand</a:t>
            </a:r>
            <a:r>
              <a:rPr lang="da-DK" dirty="0">
                <a:solidFill>
                  <a:srgbClr val="000000"/>
                </a:solidFill>
                <a:latin typeface="Calibri" panose="020F0502020204030204" pitchFamily="34" charset="0"/>
                <a:sym typeface=""/>
              </a:rPr>
              <a:t>.</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Du skal undersøge stigen for fejl og mangler, før du bruger den. Du skal også tjekke, at stigen har den korrekte mærkning, og at stigen er blevet efterset.</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Du skal opstille stigen korrekt og forsvarligt. Det betyder den rette hældning, cirka 75 grader. Stil aldrig stigen foran en dør eller port.</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Er stigen mere end 5 meter høj, skal den fastgøres, eller der skal være en </a:t>
            </a:r>
            <a:r>
              <a:rPr lang="da-DK" dirty="0" err="1">
                <a:solidFill>
                  <a:srgbClr val="000000"/>
                </a:solidFill>
                <a:latin typeface="Calibri" panose="020F0502020204030204" pitchFamily="34" charset="0"/>
                <a:sym typeface=""/>
              </a:rPr>
              <a:t>fodmand</a:t>
            </a:r>
            <a:r>
              <a:rPr lang="da-DK" dirty="0">
                <a:solidFill>
                  <a:srgbClr val="000000"/>
                </a:solidFill>
                <a:latin typeface="Calibri" panose="020F0502020204030204" pitchFamily="34" charset="0"/>
                <a:sym typeface=""/>
              </a:rPr>
              <a:t> på plads.</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Du skal også bruge stigen korrekt og forsvarligt. Stå aldrig på den mere end en halv time ad gangen. Ræk aldrig armen længere ud end almindelig armslængde, du må ikke bøje dig ud over stigen. Sørg for at have en hånd fri, og brug kun let og håndterbart værktøj. Stå aldrig højere end det tredje øverste trin og brug skridsikkert fodtøj.</a:t>
            </a:r>
          </a:p>
        </p:txBody>
      </p:sp>
      <p:sp>
        <p:nvSpPr>
          <p:cNvPr id="4" name="Pladsholder til slidenummer 3"/>
          <p:cNvSpPr>
            <a:spLocks noGrp="1"/>
          </p:cNvSpPr>
          <p:nvPr>
            <p:ph type="sldNum" sz="quarter" idx="5"/>
          </p:nvPr>
        </p:nvSpPr>
        <p:spPr/>
        <p:txBody>
          <a:bodyPr/>
          <a:lstStyle/>
          <a:p>
            <a:fld id="{8DE07159-4FC3-4D8F-8047-6F7DA5B2190B}" type="slidenum">
              <a:rPr lang="da-DK" smtClean="0"/>
              <a:t>4</a:t>
            </a:fld>
            <a:endParaRPr lang="da-DK"/>
          </a:p>
        </p:txBody>
      </p:sp>
    </p:spTree>
    <p:extLst>
      <p:ext uri="{BB962C8B-B14F-4D97-AF65-F5344CB8AC3E}">
        <p14:creationId xmlns:p14="http://schemas.microsoft.com/office/powerpoint/2010/main" val="40735465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Speak til animation: </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Du må ikke bruge lifte og personløftere, før du er blevet grundigt instrueret i det. Og husk på, at en lift ALDRIG er til at køre i, den er KUN beregnet til at løfte dig sikkert op. Underlaget under liften skal være jævn og stabilt, hvis det er nødvendigt, skal der være køreplader. Sørg også for, at der er en person i nærheden, som kan sænke liften, hvis det bliver nødvendigt, eksempelvis hvis der sker dig noget.</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Før du bruger liften skal du kontrollere nogle ting. Først tjekker du, at liften er efterset. Hvis fristen for eftersyn er overskredet, må du ikke bruge liften. Kontrollér også, at der er en dansk brugsanvisning, og at der er angivet maksimal belastning i kilo og maksimal antal personer.</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Kontrollér at betjeningsknapper og håndtag virker, herunder nødstop.</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Mens du arbejder er der også nogle ting, som du skal huske.</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Du skal anvende faldsikringsudstyr, typisk et bælte og en kort line, så du ikke kan falde ud af kurven. Dette er strengt taget ikke et krav i </a:t>
            </a:r>
            <a:r>
              <a:rPr lang="da-DK" dirty="0" err="1">
                <a:solidFill>
                  <a:srgbClr val="000000"/>
                </a:solidFill>
                <a:latin typeface="Calibri" panose="020F0502020204030204" pitchFamily="34" charset="0"/>
                <a:sym typeface=""/>
              </a:rPr>
              <a:t>sakslifte</a:t>
            </a:r>
            <a:r>
              <a:rPr lang="da-DK" dirty="0">
                <a:solidFill>
                  <a:srgbClr val="000000"/>
                </a:solidFill>
                <a:latin typeface="Calibri" panose="020F0502020204030204" pitchFamily="34" charset="0"/>
                <a:sym typeface=""/>
              </a:rPr>
              <a:t>, som kun kan løfte opad, men det anbefales, at du altid anvender faldsikringsudstyr uanset lift type.</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Husk på, at du ikke må efterlade arbejdsstedet med liften eller personløfteren i løftet stilling.</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Husk også på, at du skal kunne tilkalde hjælp, hvis liften går i stykker, og du er fanget i højden. Enten ved at kunne råbe om hjælp, eller ved at have en virkende mobiltelefon til rådighed.</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Der skal afspærres rundt om liften og arbejdsområdet, så uvedkommende ikke kommer i vejen. Ved personløftere er det vigtigt at tage højde for hele det areal, som løfteren kan nå ud i. Det må ikke være muligt for andre at gå ind under kurven eller løftestangen.</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Og husk igen på, at du ALDRIG må køre i liften. Den er KUN beregnet til at løfte med.</a:t>
            </a:r>
          </a:p>
        </p:txBody>
      </p:sp>
      <p:sp>
        <p:nvSpPr>
          <p:cNvPr id="4" name="Pladsholder til slidenummer 3"/>
          <p:cNvSpPr>
            <a:spLocks noGrp="1"/>
          </p:cNvSpPr>
          <p:nvPr>
            <p:ph type="sldNum" sz="quarter" idx="5"/>
          </p:nvPr>
        </p:nvSpPr>
        <p:spPr/>
        <p:txBody>
          <a:bodyPr/>
          <a:lstStyle/>
          <a:p>
            <a:fld id="{8DE07159-4FC3-4D8F-8047-6F7DA5B2190B}" type="slidenum">
              <a:rPr lang="da-DK" smtClean="0"/>
              <a:t>5</a:t>
            </a:fld>
            <a:endParaRPr lang="da-DK"/>
          </a:p>
        </p:txBody>
      </p:sp>
    </p:spTree>
    <p:extLst>
      <p:ext uri="{BB962C8B-B14F-4D97-AF65-F5344CB8AC3E}">
        <p14:creationId xmlns:p14="http://schemas.microsoft.com/office/powerpoint/2010/main" val="40653559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Speak til animation: </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Hvis du skal anvende et rullestillads eller bukkestillads, skal personen som opstiller det være grundigt instrueret i, hvordan det gøres. Og ligesom med alle andre tekniske hjælpemidler, så skal stilladset være efterset.</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Husk altid at montere rækværk for din egen og dine kollegaers sikkerheds skyld. Også selvom stilladset har en højde, hvor det ikke er et krav.</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Stilladser og lifte er altid mere egnede til arbejde i højden end stiger, så brug det så vidt muligt.</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Vær også her opmærksom på vejret, hvis stilladset bruges udendørs. Brug ikke stilladset, hvis det er kraftig regn eller blæst, eller hvis det lyner og tordner.</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Et stillads skal også stå på et fast og stabilt underlag, og hvis det er udendørs, må der ikke være sne og is, som kan gøre det glat.</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Før du går i gang, skal du kontrollere stilladset. Tjek at ting som låse, bremser og støtteben er ok. Tjek at der er monteret rækværk. Og tjek at underlaget er jævnt og fast og kan bære vægten af både stilladset, udstyret og dig.</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Mens du arbejder er der også nogle ting, som du skal være opmærksom på.</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Op og nedstigning skal ALTID ske fra den indvendige side af stilladset.</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Stilladset må maksimalt være 8 meter ved udendørs brug og 12 meter ved indendørs brug.</a:t>
            </a:r>
          </a:p>
        </p:txBody>
      </p:sp>
      <p:sp>
        <p:nvSpPr>
          <p:cNvPr id="4" name="Pladsholder til slidenummer 3"/>
          <p:cNvSpPr>
            <a:spLocks noGrp="1"/>
          </p:cNvSpPr>
          <p:nvPr>
            <p:ph type="sldNum" sz="quarter" idx="5"/>
          </p:nvPr>
        </p:nvSpPr>
        <p:spPr/>
        <p:txBody>
          <a:bodyPr/>
          <a:lstStyle/>
          <a:p>
            <a:fld id="{8DE07159-4FC3-4D8F-8047-6F7DA5B2190B}" type="slidenum">
              <a:rPr lang="da-DK" smtClean="0"/>
              <a:t>6</a:t>
            </a:fld>
            <a:endParaRPr lang="da-DK"/>
          </a:p>
        </p:txBody>
      </p:sp>
    </p:spTree>
    <p:extLst>
      <p:ext uri="{BB962C8B-B14F-4D97-AF65-F5344CB8AC3E}">
        <p14:creationId xmlns:p14="http://schemas.microsoft.com/office/powerpoint/2010/main" val="40493078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Speak til animation: </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Hvis der er tale om facadestilladser, så bliver det typisk opstillet af en ekstern leverandør, og de personer, som står for opstillingen skal have en særlig uddannelse som stilladsmontør.</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Alligevel skal du tjekke stilladset, før du går op på det.</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Der skal være et grønt skilt synligt monteret på stilladset, som viser, at det må bruges.</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Skiltet skal indeholde en række obligatoriske oplysninger.</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Hvad stilladset skal bruges til, eksempelvis solcelle montage, reklameskilte eller noget helt tredje.</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Den maksimale belastning, både punktbelastning og fordeling per kvadratmeter.</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Dato for opstilling.</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Dato for eventuelle ændringer i opstillingen.</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Navn på det firma, som er ansvarlig for opstillingen.</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Dato for gennemgang inden ibrugtagning og underskrift.</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Selvom et facadestillads kan se solidt ud og være fæstnet til muren, skal du stadig være opmærksom på vejret.</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Gå ikke op på stilladset i kraftig blæst eller regnvejr.</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Vær opmærksom på andre vejrforhold som kan påvirke din sikkerhed.</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Vær opmærksom på, om der er glat. Både på stilladset, hvor du går, og under stilladsets sko.</a:t>
            </a:r>
          </a:p>
        </p:txBody>
      </p:sp>
      <p:sp>
        <p:nvSpPr>
          <p:cNvPr id="4" name="Pladsholder til slidenummer 3"/>
          <p:cNvSpPr>
            <a:spLocks noGrp="1"/>
          </p:cNvSpPr>
          <p:nvPr>
            <p:ph type="sldNum" sz="quarter" idx="5"/>
          </p:nvPr>
        </p:nvSpPr>
        <p:spPr/>
        <p:txBody>
          <a:bodyPr/>
          <a:lstStyle/>
          <a:p>
            <a:fld id="{8DE07159-4FC3-4D8F-8047-6F7DA5B2190B}" type="slidenum">
              <a:rPr lang="da-DK" smtClean="0"/>
              <a:t>7</a:t>
            </a:fld>
            <a:endParaRPr lang="da-DK"/>
          </a:p>
        </p:txBody>
      </p:sp>
    </p:spTree>
    <p:extLst>
      <p:ext uri="{BB962C8B-B14F-4D97-AF65-F5344CB8AC3E}">
        <p14:creationId xmlns:p14="http://schemas.microsoft.com/office/powerpoint/2010/main" val="41059412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Speak til animation: </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Når I skal arbejde på et tag, så skal arbejdes planlægges grundigt. Brug så vidt muligt lift eller stillads, så I ikke går og arbejder direkte på taget. For der er altid en risiko for, at taget ikke kan bære, og at du eller din kollega falder igennem. Skal I arbejde direkte på taget, skal der være udarbejdet en APV, som vurderer risikoen ved arbejdet.</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Hvis I arbejder direkte på taget, skal der både være rækværk og afspærring, og I skal anvende faldsikringsudstyr.</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Faldsikring kan enten være faldhindende eller faldstoppende. Hvis det er faldhindrende, kan du ikke ryge ud over kanten, altså er et fald ikke muligt. Faldstoppende stopper faldet undervejs, så du ikke rammer jorden. Du skal vide, at faldstoppende udstyr kan skade din krop på andre både end at du rammer jorden. Det giver derfor ofte en falsk tryghed, og skal derfor kun anvendes som en absolut sjælden undtagelse.</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Også ved arbejde på tage, skal du være opmærksom på vejret.</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Du skal ikke arbejde på taget, hvis det er kraftig regn eller blæst eller anden voldsomt vejr.</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Husk også på, at regn og sne gør mange overflader glatte, især når overfladerne i forvejen hælder.</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Omkring afspærring, så er der nogle ting, som du skal være opmærksom på.</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Afspærring skal være solid. Plastbånd er ikke en acceptabel løsning. Der skal anvendes bukke, lægter, brædder eller kæder.</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Rækværk er et krav ved højder over 2 meter.</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Et fald på blot 2 meter gør, at man rammer jorden med 20 kilometer i timen.</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Rækværk skal ikke være monteret helt ude ved kanten, men i forsvarlig afstand, typisk 1 til 2 meter fra kanten.</a:t>
            </a:r>
          </a:p>
        </p:txBody>
      </p:sp>
      <p:sp>
        <p:nvSpPr>
          <p:cNvPr id="4" name="Pladsholder til slidenummer 3"/>
          <p:cNvSpPr>
            <a:spLocks noGrp="1"/>
          </p:cNvSpPr>
          <p:nvPr>
            <p:ph type="sldNum" sz="quarter" idx="5"/>
          </p:nvPr>
        </p:nvSpPr>
        <p:spPr/>
        <p:txBody>
          <a:bodyPr/>
          <a:lstStyle/>
          <a:p>
            <a:fld id="{8DE07159-4FC3-4D8F-8047-6F7DA5B2190B}" type="slidenum">
              <a:rPr lang="da-DK" smtClean="0"/>
              <a:t>8</a:t>
            </a:fld>
            <a:endParaRPr lang="da-DK"/>
          </a:p>
        </p:txBody>
      </p:sp>
    </p:spTree>
    <p:extLst>
      <p:ext uri="{BB962C8B-B14F-4D97-AF65-F5344CB8AC3E}">
        <p14:creationId xmlns:p14="http://schemas.microsoft.com/office/powerpoint/2010/main" val="26670731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Speak til animation: </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Hvis du skal anvende faldsikringsudstyr, skal du være grundigt instrueret i, hvordan du bruger det, og især hvor det skal fæstnes. Anvender eller fæstner du udstyret forkert, giver det en falsk tryghed, og du risikerer, at udstyret ikke beskytter dig, hvis det går galt.</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Ligesom med alle andre værnemidler, så skal faldsikringsudstyr være efterset.</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Du skal også selv tjekke udstyret, før du bruger det. Tjek mærkningen, og tjek om der er synlige fejl eller mangler. Er revner, slid eller skader.</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Tag udstyret på, og tjek at det sidder som det skal. Du må maksimalt kunne få to fingre ind mellem sele og tøj.</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Som tidligere nævnt, kan dit faldsikringsudstyr være faldhindrende eller faldstoppende.</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Faldhindrende udstyr har så kort en line, at den forhindrer dig i at falde ud over kanten.</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Ved faldstoppende udstyr har linen en længde, så du kan falde ud over kanten, men linen har en falddæmper indbygget, som afbøder noget af faldet.</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Du kan dog stadig nå at accelerere til en hastighed, hvor du får indre skader af faldet, så du skal så vidt muligt ALTID bære faldhindrende frem for faldstoppende udstyr.</a:t>
            </a:r>
          </a:p>
        </p:txBody>
      </p:sp>
      <p:sp>
        <p:nvSpPr>
          <p:cNvPr id="4" name="Pladsholder til slidenummer 3"/>
          <p:cNvSpPr>
            <a:spLocks noGrp="1"/>
          </p:cNvSpPr>
          <p:nvPr>
            <p:ph type="sldNum" sz="quarter" idx="5"/>
          </p:nvPr>
        </p:nvSpPr>
        <p:spPr/>
        <p:txBody>
          <a:bodyPr/>
          <a:lstStyle/>
          <a:p>
            <a:fld id="{8DE07159-4FC3-4D8F-8047-6F7DA5B2190B}" type="slidenum">
              <a:rPr lang="da-DK" smtClean="0"/>
              <a:t>9</a:t>
            </a:fld>
            <a:endParaRPr lang="da-DK"/>
          </a:p>
        </p:txBody>
      </p:sp>
    </p:spTree>
    <p:extLst>
      <p:ext uri="{BB962C8B-B14F-4D97-AF65-F5344CB8AC3E}">
        <p14:creationId xmlns:p14="http://schemas.microsoft.com/office/powerpoint/2010/main" val="18476922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2B5795-34E7-4848-8214-EED7475AE7E0}"/>
              </a:ext>
            </a:extLst>
          </p:cNvPr>
          <p:cNvSpPr>
            <a:spLocks noGrp="1"/>
          </p:cNvSpPr>
          <p:nvPr>
            <p:ph type="ctrTitle"/>
          </p:nvPr>
        </p:nvSpPr>
        <p:spPr>
          <a:xfrm>
            <a:off x="1524000" y="1122363"/>
            <a:ext cx="9144000" cy="2387600"/>
          </a:xfrm>
        </p:spPr>
        <p:txBody>
          <a:bodyPr anchor="b"/>
          <a:lstStyle>
            <a:lvl1pPr algn="ctr">
              <a:defRPr sz="6000"/>
            </a:lvl1pPr>
          </a:lstStyle>
          <a:p>
            <a:r>
              <a:rPr lang="da-DK"/>
              <a:t>Klik for at redigere titeltypografien i masteren</a:t>
            </a:r>
          </a:p>
        </p:txBody>
      </p:sp>
      <p:sp>
        <p:nvSpPr>
          <p:cNvPr id="3" name="Undertitel 2">
            <a:extLst>
              <a:ext uri="{FF2B5EF4-FFF2-40B4-BE49-F238E27FC236}">
                <a16:creationId xmlns:a16="http://schemas.microsoft.com/office/drawing/2014/main" id="{5A0D4705-E0E9-4669-9FEA-D8481ED8BA3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4" name="Pladsholder til dato 3">
            <a:extLst>
              <a:ext uri="{FF2B5EF4-FFF2-40B4-BE49-F238E27FC236}">
                <a16:creationId xmlns:a16="http://schemas.microsoft.com/office/drawing/2014/main" id="{0184CD09-B799-4DB2-B786-59340F086ACE}"/>
              </a:ext>
            </a:extLst>
          </p:cNvPr>
          <p:cNvSpPr>
            <a:spLocks noGrp="1"/>
          </p:cNvSpPr>
          <p:nvPr>
            <p:ph type="dt" sz="half" idx="10"/>
          </p:nvPr>
        </p:nvSpPr>
        <p:spPr/>
        <p:txBody>
          <a:bodyPr/>
          <a:lstStyle/>
          <a:p>
            <a:fld id="{876082B0-8709-4FF9-8F9D-D2F1B0831902}" type="datetimeFigureOut">
              <a:rPr lang="da-DK" smtClean="0"/>
              <a:t>26-01-2024</a:t>
            </a:fld>
            <a:endParaRPr lang="da-DK" dirty="0"/>
          </a:p>
        </p:txBody>
      </p:sp>
      <p:sp>
        <p:nvSpPr>
          <p:cNvPr id="5" name="Pladsholder til sidefod 4">
            <a:extLst>
              <a:ext uri="{FF2B5EF4-FFF2-40B4-BE49-F238E27FC236}">
                <a16:creationId xmlns:a16="http://schemas.microsoft.com/office/drawing/2014/main" id="{F54E3419-D196-4C98-A1C6-D93423977B01}"/>
              </a:ext>
            </a:extLst>
          </p:cNvPr>
          <p:cNvSpPr>
            <a:spLocks noGrp="1"/>
          </p:cNvSpPr>
          <p:nvPr>
            <p:ph type="ftr" sz="quarter" idx="11"/>
          </p:nvPr>
        </p:nvSpPr>
        <p:spPr/>
        <p:txBody>
          <a:bodyPr/>
          <a:lstStyle/>
          <a:p>
            <a:endParaRPr lang="da-DK" dirty="0"/>
          </a:p>
        </p:txBody>
      </p:sp>
      <p:sp>
        <p:nvSpPr>
          <p:cNvPr id="6" name="Pladsholder til slidenummer 5">
            <a:extLst>
              <a:ext uri="{FF2B5EF4-FFF2-40B4-BE49-F238E27FC236}">
                <a16:creationId xmlns:a16="http://schemas.microsoft.com/office/drawing/2014/main" id="{36D41F24-535B-42D1-92B0-FAAB3C960F43}"/>
              </a:ext>
            </a:extLst>
          </p:cNvPr>
          <p:cNvSpPr>
            <a:spLocks noGrp="1"/>
          </p:cNvSpPr>
          <p:nvPr>
            <p:ph type="sldNum" sz="quarter" idx="12"/>
          </p:nvPr>
        </p:nvSpPr>
        <p:spPr/>
        <p:txBody>
          <a:bodyPr/>
          <a:lstStyle/>
          <a:p>
            <a:fld id="{4D476A67-15D1-4952-B9AE-C636F8C34A2D}" type="slidenum">
              <a:rPr lang="da-DK" smtClean="0"/>
              <a:t>‹nr.›</a:t>
            </a:fld>
            <a:endParaRPr lang="da-DK" dirty="0"/>
          </a:p>
        </p:txBody>
      </p:sp>
    </p:spTree>
    <p:extLst>
      <p:ext uri="{BB962C8B-B14F-4D97-AF65-F5344CB8AC3E}">
        <p14:creationId xmlns:p14="http://schemas.microsoft.com/office/powerpoint/2010/main" val="18121246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1A74CD7-198D-4E0F-B625-AAACF930753B}"/>
              </a:ext>
            </a:extLst>
          </p:cNvPr>
          <p:cNvSpPr>
            <a:spLocks noGrp="1"/>
          </p:cNvSpPr>
          <p:nvPr>
            <p:ph type="title"/>
          </p:nvPr>
        </p:nvSpPr>
        <p:spPr/>
        <p:txBody>
          <a:bodyPr/>
          <a:lstStyle/>
          <a:p>
            <a:r>
              <a:rPr lang="da-DK"/>
              <a:t>Klik for at redigere titeltypografien i masteren</a:t>
            </a:r>
          </a:p>
        </p:txBody>
      </p:sp>
      <p:sp>
        <p:nvSpPr>
          <p:cNvPr id="3" name="Pladsholder til lodret titel 2">
            <a:extLst>
              <a:ext uri="{FF2B5EF4-FFF2-40B4-BE49-F238E27FC236}">
                <a16:creationId xmlns:a16="http://schemas.microsoft.com/office/drawing/2014/main" id="{1B5226D5-CD95-4F4D-86DF-40E4EA38F8E1}"/>
              </a:ext>
            </a:extLst>
          </p:cNvPr>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B9354945-5887-4C4F-8E04-70908B7F3AAA}"/>
              </a:ext>
            </a:extLst>
          </p:cNvPr>
          <p:cNvSpPr>
            <a:spLocks noGrp="1"/>
          </p:cNvSpPr>
          <p:nvPr>
            <p:ph type="dt" sz="half" idx="10"/>
          </p:nvPr>
        </p:nvSpPr>
        <p:spPr/>
        <p:txBody>
          <a:bodyPr/>
          <a:lstStyle/>
          <a:p>
            <a:fld id="{876082B0-8709-4FF9-8F9D-D2F1B0831902}" type="datetimeFigureOut">
              <a:rPr lang="da-DK" smtClean="0"/>
              <a:t>26-01-2024</a:t>
            </a:fld>
            <a:endParaRPr lang="da-DK" dirty="0"/>
          </a:p>
        </p:txBody>
      </p:sp>
      <p:sp>
        <p:nvSpPr>
          <p:cNvPr id="5" name="Pladsholder til sidefod 4">
            <a:extLst>
              <a:ext uri="{FF2B5EF4-FFF2-40B4-BE49-F238E27FC236}">
                <a16:creationId xmlns:a16="http://schemas.microsoft.com/office/drawing/2014/main" id="{3B8EF525-1DAB-406F-8221-E0E3A9ED1730}"/>
              </a:ext>
            </a:extLst>
          </p:cNvPr>
          <p:cNvSpPr>
            <a:spLocks noGrp="1"/>
          </p:cNvSpPr>
          <p:nvPr>
            <p:ph type="ftr" sz="quarter" idx="11"/>
          </p:nvPr>
        </p:nvSpPr>
        <p:spPr/>
        <p:txBody>
          <a:bodyPr/>
          <a:lstStyle/>
          <a:p>
            <a:endParaRPr lang="da-DK" dirty="0"/>
          </a:p>
        </p:txBody>
      </p:sp>
      <p:sp>
        <p:nvSpPr>
          <p:cNvPr id="6" name="Pladsholder til slidenummer 5">
            <a:extLst>
              <a:ext uri="{FF2B5EF4-FFF2-40B4-BE49-F238E27FC236}">
                <a16:creationId xmlns:a16="http://schemas.microsoft.com/office/drawing/2014/main" id="{7FBACDAF-8EB6-4342-B21D-96DB7100D80B}"/>
              </a:ext>
            </a:extLst>
          </p:cNvPr>
          <p:cNvSpPr>
            <a:spLocks noGrp="1"/>
          </p:cNvSpPr>
          <p:nvPr>
            <p:ph type="sldNum" sz="quarter" idx="12"/>
          </p:nvPr>
        </p:nvSpPr>
        <p:spPr/>
        <p:txBody>
          <a:bodyPr/>
          <a:lstStyle/>
          <a:p>
            <a:fld id="{4D476A67-15D1-4952-B9AE-C636F8C34A2D}" type="slidenum">
              <a:rPr lang="da-DK" smtClean="0"/>
              <a:t>‹nr.›</a:t>
            </a:fld>
            <a:endParaRPr lang="da-DK" dirty="0"/>
          </a:p>
        </p:txBody>
      </p:sp>
    </p:spTree>
    <p:extLst>
      <p:ext uri="{BB962C8B-B14F-4D97-AF65-F5344CB8AC3E}">
        <p14:creationId xmlns:p14="http://schemas.microsoft.com/office/powerpoint/2010/main" val="34238506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a:extLst>
              <a:ext uri="{FF2B5EF4-FFF2-40B4-BE49-F238E27FC236}">
                <a16:creationId xmlns:a16="http://schemas.microsoft.com/office/drawing/2014/main" id="{A6AFAD31-8D18-4E7B-A823-9C1472F775BE}"/>
              </a:ext>
            </a:extLst>
          </p:cNvPr>
          <p:cNvSpPr>
            <a:spLocks noGrp="1"/>
          </p:cNvSpPr>
          <p:nvPr>
            <p:ph type="title" orient="vert"/>
          </p:nvPr>
        </p:nvSpPr>
        <p:spPr>
          <a:xfrm>
            <a:off x="8724900" y="365125"/>
            <a:ext cx="2628900" cy="5811838"/>
          </a:xfrm>
        </p:spPr>
        <p:txBody>
          <a:bodyPr vert="eaVert"/>
          <a:lstStyle/>
          <a:p>
            <a:r>
              <a:rPr lang="da-DK"/>
              <a:t>Klik for at redigere titeltypografien i masteren</a:t>
            </a:r>
          </a:p>
        </p:txBody>
      </p:sp>
      <p:sp>
        <p:nvSpPr>
          <p:cNvPr id="3" name="Pladsholder til lodret titel 2">
            <a:extLst>
              <a:ext uri="{FF2B5EF4-FFF2-40B4-BE49-F238E27FC236}">
                <a16:creationId xmlns:a16="http://schemas.microsoft.com/office/drawing/2014/main" id="{368A9C24-6183-41CF-A3C6-3181DCF1EE50}"/>
              </a:ext>
            </a:extLst>
          </p:cNvPr>
          <p:cNvSpPr>
            <a:spLocks noGrp="1"/>
          </p:cNvSpPr>
          <p:nvPr>
            <p:ph type="body" orient="vert" idx="1"/>
          </p:nvPr>
        </p:nvSpPr>
        <p:spPr>
          <a:xfrm>
            <a:off x="838200" y="365125"/>
            <a:ext cx="7734300" cy="5811838"/>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3A13E4FD-3334-4A45-B736-06D5B25AD425}"/>
              </a:ext>
            </a:extLst>
          </p:cNvPr>
          <p:cNvSpPr>
            <a:spLocks noGrp="1"/>
          </p:cNvSpPr>
          <p:nvPr>
            <p:ph type="dt" sz="half" idx="10"/>
          </p:nvPr>
        </p:nvSpPr>
        <p:spPr/>
        <p:txBody>
          <a:bodyPr/>
          <a:lstStyle/>
          <a:p>
            <a:fld id="{876082B0-8709-4FF9-8F9D-D2F1B0831902}" type="datetimeFigureOut">
              <a:rPr lang="da-DK" smtClean="0"/>
              <a:t>26-01-2024</a:t>
            </a:fld>
            <a:endParaRPr lang="da-DK" dirty="0"/>
          </a:p>
        </p:txBody>
      </p:sp>
      <p:sp>
        <p:nvSpPr>
          <p:cNvPr id="5" name="Pladsholder til sidefod 4">
            <a:extLst>
              <a:ext uri="{FF2B5EF4-FFF2-40B4-BE49-F238E27FC236}">
                <a16:creationId xmlns:a16="http://schemas.microsoft.com/office/drawing/2014/main" id="{FD4109C8-5ADA-40C2-A0A9-1D8F83CC1D9B}"/>
              </a:ext>
            </a:extLst>
          </p:cNvPr>
          <p:cNvSpPr>
            <a:spLocks noGrp="1"/>
          </p:cNvSpPr>
          <p:nvPr>
            <p:ph type="ftr" sz="quarter" idx="11"/>
          </p:nvPr>
        </p:nvSpPr>
        <p:spPr/>
        <p:txBody>
          <a:bodyPr/>
          <a:lstStyle/>
          <a:p>
            <a:endParaRPr lang="da-DK" dirty="0"/>
          </a:p>
        </p:txBody>
      </p:sp>
      <p:sp>
        <p:nvSpPr>
          <p:cNvPr id="6" name="Pladsholder til slidenummer 5">
            <a:extLst>
              <a:ext uri="{FF2B5EF4-FFF2-40B4-BE49-F238E27FC236}">
                <a16:creationId xmlns:a16="http://schemas.microsoft.com/office/drawing/2014/main" id="{7D5C7DC1-FAA8-4476-8E1E-D21B73DC0B23}"/>
              </a:ext>
            </a:extLst>
          </p:cNvPr>
          <p:cNvSpPr>
            <a:spLocks noGrp="1"/>
          </p:cNvSpPr>
          <p:nvPr>
            <p:ph type="sldNum" sz="quarter" idx="12"/>
          </p:nvPr>
        </p:nvSpPr>
        <p:spPr/>
        <p:txBody>
          <a:bodyPr/>
          <a:lstStyle/>
          <a:p>
            <a:fld id="{4D476A67-15D1-4952-B9AE-C636F8C34A2D}" type="slidenum">
              <a:rPr lang="da-DK" smtClean="0"/>
              <a:t>‹nr.›</a:t>
            </a:fld>
            <a:endParaRPr lang="da-DK" dirty="0"/>
          </a:p>
        </p:txBody>
      </p:sp>
    </p:spTree>
    <p:extLst>
      <p:ext uri="{BB962C8B-B14F-4D97-AF65-F5344CB8AC3E}">
        <p14:creationId xmlns:p14="http://schemas.microsoft.com/office/powerpoint/2010/main" val="36840491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346B098-5D62-400B-B989-1963C8FB9119}"/>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A73FD776-0FED-4D4C-ABCF-E9A7F0D8AAC0}"/>
              </a:ext>
            </a:extLst>
          </p:cNvPr>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FAE27F3D-3876-48AC-8C09-04A113153F62}"/>
              </a:ext>
            </a:extLst>
          </p:cNvPr>
          <p:cNvSpPr>
            <a:spLocks noGrp="1"/>
          </p:cNvSpPr>
          <p:nvPr>
            <p:ph type="dt" sz="half" idx="10"/>
          </p:nvPr>
        </p:nvSpPr>
        <p:spPr/>
        <p:txBody>
          <a:bodyPr/>
          <a:lstStyle/>
          <a:p>
            <a:fld id="{876082B0-8709-4FF9-8F9D-D2F1B0831902}" type="datetimeFigureOut">
              <a:rPr lang="da-DK" smtClean="0"/>
              <a:t>26-01-2024</a:t>
            </a:fld>
            <a:endParaRPr lang="da-DK" dirty="0"/>
          </a:p>
        </p:txBody>
      </p:sp>
      <p:sp>
        <p:nvSpPr>
          <p:cNvPr id="5" name="Pladsholder til sidefod 4">
            <a:extLst>
              <a:ext uri="{FF2B5EF4-FFF2-40B4-BE49-F238E27FC236}">
                <a16:creationId xmlns:a16="http://schemas.microsoft.com/office/drawing/2014/main" id="{4E01D340-EEE9-44AA-A4C5-22ADC20C31F2}"/>
              </a:ext>
            </a:extLst>
          </p:cNvPr>
          <p:cNvSpPr>
            <a:spLocks noGrp="1"/>
          </p:cNvSpPr>
          <p:nvPr>
            <p:ph type="ftr" sz="quarter" idx="11"/>
          </p:nvPr>
        </p:nvSpPr>
        <p:spPr/>
        <p:txBody>
          <a:bodyPr/>
          <a:lstStyle/>
          <a:p>
            <a:endParaRPr lang="da-DK" dirty="0"/>
          </a:p>
        </p:txBody>
      </p:sp>
      <p:sp>
        <p:nvSpPr>
          <p:cNvPr id="6" name="Pladsholder til slidenummer 5">
            <a:extLst>
              <a:ext uri="{FF2B5EF4-FFF2-40B4-BE49-F238E27FC236}">
                <a16:creationId xmlns:a16="http://schemas.microsoft.com/office/drawing/2014/main" id="{F4707157-1653-484D-BDA1-5BD27E517ADB}"/>
              </a:ext>
            </a:extLst>
          </p:cNvPr>
          <p:cNvSpPr>
            <a:spLocks noGrp="1"/>
          </p:cNvSpPr>
          <p:nvPr>
            <p:ph type="sldNum" sz="quarter" idx="12"/>
          </p:nvPr>
        </p:nvSpPr>
        <p:spPr/>
        <p:txBody>
          <a:bodyPr/>
          <a:lstStyle/>
          <a:p>
            <a:fld id="{4D476A67-15D1-4952-B9AE-C636F8C34A2D}" type="slidenum">
              <a:rPr lang="da-DK" smtClean="0"/>
              <a:t>‹nr.›</a:t>
            </a:fld>
            <a:endParaRPr lang="da-DK" dirty="0"/>
          </a:p>
        </p:txBody>
      </p:sp>
    </p:spTree>
    <p:extLst>
      <p:ext uri="{BB962C8B-B14F-4D97-AF65-F5344CB8AC3E}">
        <p14:creationId xmlns:p14="http://schemas.microsoft.com/office/powerpoint/2010/main" val="28639934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3067839-81DC-4D5B-97A6-1A5F89ECFCC9}"/>
              </a:ext>
            </a:extLst>
          </p:cNvPr>
          <p:cNvSpPr>
            <a:spLocks noGrp="1"/>
          </p:cNvSpPr>
          <p:nvPr>
            <p:ph type="title"/>
          </p:nvPr>
        </p:nvSpPr>
        <p:spPr>
          <a:xfrm>
            <a:off x="831850" y="1709738"/>
            <a:ext cx="10515600" cy="2852737"/>
          </a:xfrm>
        </p:spPr>
        <p:txBody>
          <a:bodyPr anchor="b"/>
          <a:lstStyle>
            <a:lvl1pPr>
              <a:defRPr sz="6000"/>
            </a:lvl1pPr>
          </a:lstStyle>
          <a:p>
            <a:r>
              <a:rPr lang="da-DK"/>
              <a:t>Klik for at redigere titeltypografien i masteren</a:t>
            </a:r>
          </a:p>
        </p:txBody>
      </p:sp>
      <p:sp>
        <p:nvSpPr>
          <p:cNvPr id="3" name="Pladsholder til tekst 2">
            <a:extLst>
              <a:ext uri="{FF2B5EF4-FFF2-40B4-BE49-F238E27FC236}">
                <a16:creationId xmlns:a16="http://schemas.microsoft.com/office/drawing/2014/main" id="{012F82AC-CEAA-4886-81B1-E1CA47888CE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teksttypografierne i masteren</a:t>
            </a:r>
          </a:p>
        </p:txBody>
      </p:sp>
      <p:sp>
        <p:nvSpPr>
          <p:cNvPr id="4" name="Pladsholder til dato 3">
            <a:extLst>
              <a:ext uri="{FF2B5EF4-FFF2-40B4-BE49-F238E27FC236}">
                <a16:creationId xmlns:a16="http://schemas.microsoft.com/office/drawing/2014/main" id="{86BBF033-297C-43C7-BADD-BAAF89EB9F6A}"/>
              </a:ext>
            </a:extLst>
          </p:cNvPr>
          <p:cNvSpPr>
            <a:spLocks noGrp="1"/>
          </p:cNvSpPr>
          <p:nvPr>
            <p:ph type="dt" sz="half" idx="10"/>
          </p:nvPr>
        </p:nvSpPr>
        <p:spPr/>
        <p:txBody>
          <a:bodyPr/>
          <a:lstStyle/>
          <a:p>
            <a:fld id="{876082B0-8709-4FF9-8F9D-D2F1B0831902}" type="datetimeFigureOut">
              <a:rPr lang="da-DK" smtClean="0"/>
              <a:t>26-01-2024</a:t>
            </a:fld>
            <a:endParaRPr lang="da-DK" dirty="0"/>
          </a:p>
        </p:txBody>
      </p:sp>
      <p:sp>
        <p:nvSpPr>
          <p:cNvPr id="5" name="Pladsholder til sidefod 4">
            <a:extLst>
              <a:ext uri="{FF2B5EF4-FFF2-40B4-BE49-F238E27FC236}">
                <a16:creationId xmlns:a16="http://schemas.microsoft.com/office/drawing/2014/main" id="{911AD7B3-59A2-483A-9EAF-871F7C7EDD0C}"/>
              </a:ext>
            </a:extLst>
          </p:cNvPr>
          <p:cNvSpPr>
            <a:spLocks noGrp="1"/>
          </p:cNvSpPr>
          <p:nvPr>
            <p:ph type="ftr" sz="quarter" idx="11"/>
          </p:nvPr>
        </p:nvSpPr>
        <p:spPr/>
        <p:txBody>
          <a:bodyPr/>
          <a:lstStyle/>
          <a:p>
            <a:endParaRPr lang="da-DK" dirty="0"/>
          </a:p>
        </p:txBody>
      </p:sp>
      <p:sp>
        <p:nvSpPr>
          <p:cNvPr id="6" name="Pladsholder til slidenummer 5">
            <a:extLst>
              <a:ext uri="{FF2B5EF4-FFF2-40B4-BE49-F238E27FC236}">
                <a16:creationId xmlns:a16="http://schemas.microsoft.com/office/drawing/2014/main" id="{E316CF2B-9220-4BEE-9A36-311A3636DC17}"/>
              </a:ext>
            </a:extLst>
          </p:cNvPr>
          <p:cNvSpPr>
            <a:spLocks noGrp="1"/>
          </p:cNvSpPr>
          <p:nvPr>
            <p:ph type="sldNum" sz="quarter" idx="12"/>
          </p:nvPr>
        </p:nvSpPr>
        <p:spPr/>
        <p:txBody>
          <a:bodyPr/>
          <a:lstStyle/>
          <a:p>
            <a:fld id="{4D476A67-15D1-4952-B9AE-C636F8C34A2D}" type="slidenum">
              <a:rPr lang="da-DK" smtClean="0"/>
              <a:t>‹nr.›</a:t>
            </a:fld>
            <a:endParaRPr lang="da-DK" dirty="0"/>
          </a:p>
        </p:txBody>
      </p:sp>
    </p:spTree>
    <p:extLst>
      <p:ext uri="{BB962C8B-B14F-4D97-AF65-F5344CB8AC3E}">
        <p14:creationId xmlns:p14="http://schemas.microsoft.com/office/powerpoint/2010/main" val="27632782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2383E0C-EAFA-48A4-9116-BAFA95BEBE44}"/>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59D4C648-71EA-44AA-8655-12CD2770EBF2}"/>
              </a:ext>
            </a:extLst>
          </p:cNvPr>
          <p:cNvSpPr>
            <a:spLocks noGrp="1"/>
          </p:cNvSpPr>
          <p:nvPr>
            <p:ph sz="half" idx="1"/>
          </p:nvPr>
        </p:nvSpPr>
        <p:spPr>
          <a:xfrm>
            <a:off x="838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DA445FF5-B6F1-4A86-BE7F-733D698688FC}"/>
              </a:ext>
            </a:extLst>
          </p:cNvPr>
          <p:cNvSpPr>
            <a:spLocks noGrp="1"/>
          </p:cNvSpPr>
          <p:nvPr>
            <p:ph sz="half" idx="2"/>
          </p:nvPr>
        </p:nvSpPr>
        <p:spPr>
          <a:xfrm>
            <a:off x="6172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3AE2754C-B8A0-4C64-9756-0F8512BAC2A3}"/>
              </a:ext>
            </a:extLst>
          </p:cNvPr>
          <p:cNvSpPr>
            <a:spLocks noGrp="1"/>
          </p:cNvSpPr>
          <p:nvPr>
            <p:ph type="dt" sz="half" idx="10"/>
          </p:nvPr>
        </p:nvSpPr>
        <p:spPr/>
        <p:txBody>
          <a:bodyPr/>
          <a:lstStyle/>
          <a:p>
            <a:fld id="{876082B0-8709-4FF9-8F9D-D2F1B0831902}" type="datetimeFigureOut">
              <a:rPr lang="da-DK" smtClean="0"/>
              <a:t>26-01-2024</a:t>
            </a:fld>
            <a:endParaRPr lang="da-DK" dirty="0"/>
          </a:p>
        </p:txBody>
      </p:sp>
      <p:sp>
        <p:nvSpPr>
          <p:cNvPr id="6" name="Pladsholder til sidefod 5">
            <a:extLst>
              <a:ext uri="{FF2B5EF4-FFF2-40B4-BE49-F238E27FC236}">
                <a16:creationId xmlns:a16="http://schemas.microsoft.com/office/drawing/2014/main" id="{0584AA5B-6799-495B-8652-AFDAA8FA1872}"/>
              </a:ext>
            </a:extLst>
          </p:cNvPr>
          <p:cNvSpPr>
            <a:spLocks noGrp="1"/>
          </p:cNvSpPr>
          <p:nvPr>
            <p:ph type="ftr" sz="quarter" idx="11"/>
          </p:nvPr>
        </p:nvSpPr>
        <p:spPr/>
        <p:txBody>
          <a:bodyPr/>
          <a:lstStyle/>
          <a:p>
            <a:endParaRPr lang="da-DK" dirty="0"/>
          </a:p>
        </p:txBody>
      </p:sp>
      <p:sp>
        <p:nvSpPr>
          <p:cNvPr id="7" name="Pladsholder til slidenummer 6">
            <a:extLst>
              <a:ext uri="{FF2B5EF4-FFF2-40B4-BE49-F238E27FC236}">
                <a16:creationId xmlns:a16="http://schemas.microsoft.com/office/drawing/2014/main" id="{B4D0B892-2FBE-441C-B310-BFBA8820D541}"/>
              </a:ext>
            </a:extLst>
          </p:cNvPr>
          <p:cNvSpPr>
            <a:spLocks noGrp="1"/>
          </p:cNvSpPr>
          <p:nvPr>
            <p:ph type="sldNum" sz="quarter" idx="12"/>
          </p:nvPr>
        </p:nvSpPr>
        <p:spPr/>
        <p:txBody>
          <a:bodyPr/>
          <a:lstStyle/>
          <a:p>
            <a:fld id="{4D476A67-15D1-4952-B9AE-C636F8C34A2D}" type="slidenum">
              <a:rPr lang="da-DK" smtClean="0"/>
              <a:t>‹nr.›</a:t>
            </a:fld>
            <a:endParaRPr lang="da-DK" dirty="0"/>
          </a:p>
        </p:txBody>
      </p:sp>
    </p:spTree>
    <p:extLst>
      <p:ext uri="{BB962C8B-B14F-4D97-AF65-F5344CB8AC3E}">
        <p14:creationId xmlns:p14="http://schemas.microsoft.com/office/powerpoint/2010/main" val="12800608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979ABC-B0DD-4DD9-A756-CFB2526CEE39}"/>
              </a:ext>
            </a:extLst>
          </p:cNvPr>
          <p:cNvSpPr>
            <a:spLocks noGrp="1"/>
          </p:cNvSpPr>
          <p:nvPr>
            <p:ph type="title"/>
          </p:nvPr>
        </p:nvSpPr>
        <p:spPr>
          <a:xfrm>
            <a:off x="839788" y="365125"/>
            <a:ext cx="10515600" cy="1325563"/>
          </a:xfrm>
        </p:spPr>
        <p:txBody>
          <a:bodyPr/>
          <a:lstStyle/>
          <a:p>
            <a:r>
              <a:rPr lang="da-DK"/>
              <a:t>Klik for at redigere titeltypografien i masteren</a:t>
            </a:r>
          </a:p>
        </p:txBody>
      </p:sp>
      <p:sp>
        <p:nvSpPr>
          <p:cNvPr id="3" name="Pladsholder til tekst 2">
            <a:extLst>
              <a:ext uri="{FF2B5EF4-FFF2-40B4-BE49-F238E27FC236}">
                <a16:creationId xmlns:a16="http://schemas.microsoft.com/office/drawing/2014/main" id="{1F164C3F-DF55-4780-82D1-26AC4FC2B36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Pladsholder til indhold 3">
            <a:extLst>
              <a:ext uri="{FF2B5EF4-FFF2-40B4-BE49-F238E27FC236}">
                <a16:creationId xmlns:a16="http://schemas.microsoft.com/office/drawing/2014/main" id="{0E6631D2-D43F-4615-ABFD-B9AD6F639985}"/>
              </a:ext>
            </a:extLst>
          </p:cNvPr>
          <p:cNvSpPr>
            <a:spLocks noGrp="1"/>
          </p:cNvSpPr>
          <p:nvPr>
            <p:ph sz="half" idx="2"/>
          </p:nvPr>
        </p:nvSpPr>
        <p:spPr>
          <a:xfrm>
            <a:off x="839788" y="2505075"/>
            <a:ext cx="5157787"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a:extLst>
              <a:ext uri="{FF2B5EF4-FFF2-40B4-BE49-F238E27FC236}">
                <a16:creationId xmlns:a16="http://schemas.microsoft.com/office/drawing/2014/main" id="{A4481467-F6EE-4929-95B1-BD0E21B6E5E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Pladsholder til indhold 5">
            <a:extLst>
              <a:ext uri="{FF2B5EF4-FFF2-40B4-BE49-F238E27FC236}">
                <a16:creationId xmlns:a16="http://schemas.microsoft.com/office/drawing/2014/main" id="{CDAE304F-4B06-4E9A-8812-9D1EAC72B8D7}"/>
              </a:ext>
            </a:extLst>
          </p:cNvPr>
          <p:cNvSpPr>
            <a:spLocks noGrp="1"/>
          </p:cNvSpPr>
          <p:nvPr>
            <p:ph sz="quarter" idx="4"/>
          </p:nvPr>
        </p:nvSpPr>
        <p:spPr>
          <a:xfrm>
            <a:off x="6172200" y="2505075"/>
            <a:ext cx="5183188"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a:extLst>
              <a:ext uri="{FF2B5EF4-FFF2-40B4-BE49-F238E27FC236}">
                <a16:creationId xmlns:a16="http://schemas.microsoft.com/office/drawing/2014/main" id="{BCEA0666-7FC3-4B27-91DB-EDE363D70B5B}"/>
              </a:ext>
            </a:extLst>
          </p:cNvPr>
          <p:cNvSpPr>
            <a:spLocks noGrp="1"/>
          </p:cNvSpPr>
          <p:nvPr>
            <p:ph type="dt" sz="half" idx="10"/>
          </p:nvPr>
        </p:nvSpPr>
        <p:spPr/>
        <p:txBody>
          <a:bodyPr/>
          <a:lstStyle/>
          <a:p>
            <a:fld id="{876082B0-8709-4FF9-8F9D-D2F1B0831902}" type="datetimeFigureOut">
              <a:rPr lang="da-DK" smtClean="0"/>
              <a:t>26-01-2024</a:t>
            </a:fld>
            <a:endParaRPr lang="da-DK" dirty="0"/>
          </a:p>
        </p:txBody>
      </p:sp>
      <p:sp>
        <p:nvSpPr>
          <p:cNvPr id="8" name="Pladsholder til sidefod 7">
            <a:extLst>
              <a:ext uri="{FF2B5EF4-FFF2-40B4-BE49-F238E27FC236}">
                <a16:creationId xmlns:a16="http://schemas.microsoft.com/office/drawing/2014/main" id="{BAF41E6C-CBCC-4FEB-AB19-F8C05750EEEA}"/>
              </a:ext>
            </a:extLst>
          </p:cNvPr>
          <p:cNvSpPr>
            <a:spLocks noGrp="1"/>
          </p:cNvSpPr>
          <p:nvPr>
            <p:ph type="ftr" sz="quarter" idx="11"/>
          </p:nvPr>
        </p:nvSpPr>
        <p:spPr/>
        <p:txBody>
          <a:bodyPr/>
          <a:lstStyle/>
          <a:p>
            <a:endParaRPr lang="da-DK" dirty="0"/>
          </a:p>
        </p:txBody>
      </p:sp>
      <p:sp>
        <p:nvSpPr>
          <p:cNvPr id="9" name="Pladsholder til slidenummer 8">
            <a:extLst>
              <a:ext uri="{FF2B5EF4-FFF2-40B4-BE49-F238E27FC236}">
                <a16:creationId xmlns:a16="http://schemas.microsoft.com/office/drawing/2014/main" id="{B31AA9F0-0618-47E7-94D1-7430A01B5409}"/>
              </a:ext>
            </a:extLst>
          </p:cNvPr>
          <p:cNvSpPr>
            <a:spLocks noGrp="1"/>
          </p:cNvSpPr>
          <p:nvPr>
            <p:ph type="sldNum" sz="quarter" idx="12"/>
          </p:nvPr>
        </p:nvSpPr>
        <p:spPr/>
        <p:txBody>
          <a:bodyPr/>
          <a:lstStyle/>
          <a:p>
            <a:fld id="{4D476A67-15D1-4952-B9AE-C636F8C34A2D}" type="slidenum">
              <a:rPr lang="da-DK" smtClean="0"/>
              <a:t>‹nr.›</a:t>
            </a:fld>
            <a:endParaRPr lang="da-DK" dirty="0"/>
          </a:p>
        </p:txBody>
      </p:sp>
    </p:spTree>
    <p:extLst>
      <p:ext uri="{BB962C8B-B14F-4D97-AF65-F5344CB8AC3E}">
        <p14:creationId xmlns:p14="http://schemas.microsoft.com/office/powerpoint/2010/main" val="41207909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BE5E9B-DC64-4AD4-9213-C6FCEB53B819}"/>
              </a:ext>
            </a:extLst>
          </p:cNvPr>
          <p:cNvSpPr>
            <a:spLocks noGrp="1"/>
          </p:cNvSpPr>
          <p:nvPr>
            <p:ph type="title"/>
          </p:nvPr>
        </p:nvSpPr>
        <p:spPr/>
        <p:txBody>
          <a:bodyPr/>
          <a:lstStyle/>
          <a:p>
            <a:r>
              <a:rPr lang="da-DK"/>
              <a:t>Klik for at redigere titeltypografien i masteren</a:t>
            </a:r>
          </a:p>
        </p:txBody>
      </p:sp>
      <p:sp>
        <p:nvSpPr>
          <p:cNvPr id="3" name="Pladsholder til dato 2">
            <a:extLst>
              <a:ext uri="{FF2B5EF4-FFF2-40B4-BE49-F238E27FC236}">
                <a16:creationId xmlns:a16="http://schemas.microsoft.com/office/drawing/2014/main" id="{CFED29D5-51A3-40F2-BA63-F33D81E449C0}"/>
              </a:ext>
            </a:extLst>
          </p:cNvPr>
          <p:cNvSpPr>
            <a:spLocks noGrp="1"/>
          </p:cNvSpPr>
          <p:nvPr>
            <p:ph type="dt" sz="half" idx="10"/>
          </p:nvPr>
        </p:nvSpPr>
        <p:spPr/>
        <p:txBody>
          <a:bodyPr/>
          <a:lstStyle/>
          <a:p>
            <a:fld id="{876082B0-8709-4FF9-8F9D-D2F1B0831902}" type="datetimeFigureOut">
              <a:rPr lang="da-DK" smtClean="0"/>
              <a:t>26-01-2024</a:t>
            </a:fld>
            <a:endParaRPr lang="da-DK" dirty="0"/>
          </a:p>
        </p:txBody>
      </p:sp>
      <p:sp>
        <p:nvSpPr>
          <p:cNvPr id="4" name="Pladsholder til sidefod 3">
            <a:extLst>
              <a:ext uri="{FF2B5EF4-FFF2-40B4-BE49-F238E27FC236}">
                <a16:creationId xmlns:a16="http://schemas.microsoft.com/office/drawing/2014/main" id="{95E43781-EBB0-483D-8A50-AAA310AE5C0C}"/>
              </a:ext>
            </a:extLst>
          </p:cNvPr>
          <p:cNvSpPr>
            <a:spLocks noGrp="1"/>
          </p:cNvSpPr>
          <p:nvPr>
            <p:ph type="ftr" sz="quarter" idx="11"/>
          </p:nvPr>
        </p:nvSpPr>
        <p:spPr/>
        <p:txBody>
          <a:bodyPr/>
          <a:lstStyle/>
          <a:p>
            <a:endParaRPr lang="da-DK" dirty="0"/>
          </a:p>
        </p:txBody>
      </p:sp>
      <p:sp>
        <p:nvSpPr>
          <p:cNvPr id="5" name="Pladsholder til slidenummer 4">
            <a:extLst>
              <a:ext uri="{FF2B5EF4-FFF2-40B4-BE49-F238E27FC236}">
                <a16:creationId xmlns:a16="http://schemas.microsoft.com/office/drawing/2014/main" id="{CA009FC1-CAB3-4DD3-9710-516C3399F127}"/>
              </a:ext>
            </a:extLst>
          </p:cNvPr>
          <p:cNvSpPr>
            <a:spLocks noGrp="1"/>
          </p:cNvSpPr>
          <p:nvPr>
            <p:ph type="sldNum" sz="quarter" idx="12"/>
          </p:nvPr>
        </p:nvSpPr>
        <p:spPr/>
        <p:txBody>
          <a:bodyPr/>
          <a:lstStyle/>
          <a:p>
            <a:fld id="{4D476A67-15D1-4952-B9AE-C636F8C34A2D}" type="slidenum">
              <a:rPr lang="da-DK" smtClean="0"/>
              <a:t>‹nr.›</a:t>
            </a:fld>
            <a:endParaRPr lang="da-DK" dirty="0"/>
          </a:p>
        </p:txBody>
      </p:sp>
    </p:spTree>
    <p:extLst>
      <p:ext uri="{BB962C8B-B14F-4D97-AF65-F5344CB8AC3E}">
        <p14:creationId xmlns:p14="http://schemas.microsoft.com/office/powerpoint/2010/main" val="34897961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5C4647E9-6472-44D2-B34D-0653513CBE82}"/>
              </a:ext>
            </a:extLst>
          </p:cNvPr>
          <p:cNvSpPr>
            <a:spLocks noGrp="1"/>
          </p:cNvSpPr>
          <p:nvPr>
            <p:ph type="dt" sz="half" idx="10"/>
          </p:nvPr>
        </p:nvSpPr>
        <p:spPr/>
        <p:txBody>
          <a:bodyPr/>
          <a:lstStyle/>
          <a:p>
            <a:fld id="{876082B0-8709-4FF9-8F9D-D2F1B0831902}" type="datetimeFigureOut">
              <a:rPr lang="da-DK" smtClean="0"/>
              <a:t>26-01-2024</a:t>
            </a:fld>
            <a:endParaRPr lang="da-DK" dirty="0"/>
          </a:p>
        </p:txBody>
      </p:sp>
      <p:sp>
        <p:nvSpPr>
          <p:cNvPr id="3" name="Pladsholder til sidefod 2">
            <a:extLst>
              <a:ext uri="{FF2B5EF4-FFF2-40B4-BE49-F238E27FC236}">
                <a16:creationId xmlns:a16="http://schemas.microsoft.com/office/drawing/2014/main" id="{8BBD8A48-D777-47DB-974D-96E7416CC49C}"/>
              </a:ext>
            </a:extLst>
          </p:cNvPr>
          <p:cNvSpPr>
            <a:spLocks noGrp="1"/>
          </p:cNvSpPr>
          <p:nvPr>
            <p:ph type="ftr" sz="quarter" idx="11"/>
          </p:nvPr>
        </p:nvSpPr>
        <p:spPr/>
        <p:txBody>
          <a:bodyPr/>
          <a:lstStyle/>
          <a:p>
            <a:endParaRPr lang="da-DK" dirty="0"/>
          </a:p>
        </p:txBody>
      </p:sp>
      <p:sp>
        <p:nvSpPr>
          <p:cNvPr id="4" name="Pladsholder til slidenummer 3">
            <a:extLst>
              <a:ext uri="{FF2B5EF4-FFF2-40B4-BE49-F238E27FC236}">
                <a16:creationId xmlns:a16="http://schemas.microsoft.com/office/drawing/2014/main" id="{91322838-B283-4BC3-A5F0-8A7D9904ED50}"/>
              </a:ext>
            </a:extLst>
          </p:cNvPr>
          <p:cNvSpPr>
            <a:spLocks noGrp="1"/>
          </p:cNvSpPr>
          <p:nvPr>
            <p:ph type="sldNum" sz="quarter" idx="12"/>
          </p:nvPr>
        </p:nvSpPr>
        <p:spPr/>
        <p:txBody>
          <a:bodyPr/>
          <a:lstStyle/>
          <a:p>
            <a:fld id="{4D476A67-15D1-4952-B9AE-C636F8C34A2D}" type="slidenum">
              <a:rPr lang="da-DK" smtClean="0"/>
              <a:t>‹nr.›</a:t>
            </a:fld>
            <a:endParaRPr lang="da-DK" dirty="0"/>
          </a:p>
        </p:txBody>
      </p:sp>
    </p:spTree>
    <p:extLst>
      <p:ext uri="{BB962C8B-B14F-4D97-AF65-F5344CB8AC3E}">
        <p14:creationId xmlns:p14="http://schemas.microsoft.com/office/powerpoint/2010/main" val="37233414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F3CAFF-8BEA-45EC-8D1D-D39F448EA5CB}"/>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F4755AD2-FC17-448B-943C-D934F76756A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a:extLst>
              <a:ext uri="{FF2B5EF4-FFF2-40B4-BE49-F238E27FC236}">
                <a16:creationId xmlns:a16="http://schemas.microsoft.com/office/drawing/2014/main" id="{C69C67B5-DD67-466C-A59F-208AD96092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C9377F93-6556-4965-803D-AAB8EA2492B4}"/>
              </a:ext>
            </a:extLst>
          </p:cNvPr>
          <p:cNvSpPr>
            <a:spLocks noGrp="1"/>
          </p:cNvSpPr>
          <p:nvPr>
            <p:ph type="dt" sz="half" idx="10"/>
          </p:nvPr>
        </p:nvSpPr>
        <p:spPr/>
        <p:txBody>
          <a:bodyPr/>
          <a:lstStyle/>
          <a:p>
            <a:fld id="{876082B0-8709-4FF9-8F9D-D2F1B0831902}" type="datetimeFigureOut">
              <a:rPr lang="da-DK" smtClean="0"/>
              <a:t>26-01-2024</a:t>
            </a:fld>
            <a:endParaRPr lang="da-DK" dirty="0"/>
          </a:p>
        </p:txBody>
      </p:sp>
      <p:sp>
        <p:nvSpPr>
          <p:cNvPr id="6" name="Pladsholder til sidefod 5">
            <a:extLst>
              <a:ext uri="{FF2B5EF4-FFF2-40B4-BE49-F238E27FC236}">
                <a16:creationId xmlns:a16="http://schemas.microsoft.com/office/drawing/2014/main" id="{D561191A-3EEF-4156-AFBB-107D504E1D1F}"/>
              </a:ext>
            </a:extLst>
          </p:cNvPr>
          <p:cNvSpPr>
            <a:spLocks noGrp="1"/>
          </p:cNvSpPr>
          <p:nvPr>
            <p:ph type="ftr" sz="quarter" idx="11"/>
          </p:nvPr>
        </p:nvSpPr>
        <p:spPr/>
        <p:txBody>
          <a:bodyPr/>
          <a:lstStyle/>
          <a:p>
            <a:endParaRPr lang="da-DK" dirty="0"/>
          </a:p>
        </p:txBody>
      </p:sp>
      <p:sp>
        <p:nvSpPr>
          <p:cNvPr id="7" name="Pladsholder til slidenummer 6">
            <a:extLst>
              <a:ext uri="{FF2B5EF4-FFF2-40B4-BE49-F238E27FC236}">
                <a16:creationId xmlns:a16="http://schemas.microsoft.com/office/drawing/2014/main" id="{1F29E7EE-5FFA-411C-9346-6B630111FD9B}"/>
              </a:ext>
            </a:extLst>
          </p:cNvPr>
          <p:cNvSpPr>
            <a:spLocks noGrp="1"/>
          </p:cNvSpPr>
          <p:nvPr>
            <p:ph type="sldNum" sz="quarter" idx="12"/>
          </p:nvPr>
        </p:nvSpPr>
        <p:spPr/>
        <p:txBody>
          <a:bodyPr/>
          <a:lstStyle/>
          <a:p>
            <a:fld id="{4D476A67-15D1-4952-B9AE-C636F8C34A2D}" type="slidenum">
              <a:rPr lang="da-DK" smtClean="0"/>
              <a:t>‹nr.›</a:t>
            </a:fld>
            <a:endParaRPr lang="da-DK" dirty="0"/>
          </a:p>
        </p:txBody>
      </p:sp>
    </p:spTree>
    <p:extLst>
      <p:ext uri="{BB962C8B-B14F-4D97-AF65-F5344CB8AC3E}">
        <p14:creationId xmlns:p14="http://schemas.microsoft.com/office/powerpoint/2010/main" val="30275991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704C15-6F03-4EAC-934A-6953D52D7BBA}"/>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billede 2">
            <a:extLst>
              <a:ext uri="{FF2B5EF4-FFF2-40B4-BE49-F238E27FC236}">
                <a16:creationId xmlns:a16="http://schemas.microsoft.com/office/drawing/2014/main" id="{76EB30F8-DF1F-45E4-81FD-69761AF3AC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dirty="0"/>
          </a:p>
        </p:txBody>
      </p:sp>
      <p:sp>
        <p:nvSpPr>
          <p:cNvPr id="4" name="Pladsholder til tekst 3">
            <a:extLst>
              <a:ext uri="{FF2B5EF4-FFF2-40B4-BE49-F238E27FC236}">
                <a16:creationId xmlns:a16="http://schemas.microsoft.com/office/drawing/2014/main" id="{474534B3-F67F-4CF9-8EF0-BE271C94364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68753C93-703D-4F39-AD56-7B80608ABDC3}"/>
              </a:ext>
            </a:extLst>
          </p:cNvPr>
          <p:cNvSpPr>
            <a:spLocks noGrp="1"/>
          </p:cNvSpPr>
          <p:nvPr>
            <p:ph type="dt" sz="half" idx="10"/>
          </p:nvPr>
        </p:nvSpPr>
        <p:spPr/>
        <p:txBody>
          <a:bodyPr/>
          <a:lstStyle/>
          <a:p>
            <a:fld id="{876082B0-8709-4FF9-8F9D-D2F1B0831902}" type="datetimeFigureOut">
              <a:rPr lang="da-DK" smtClean="0"/>
              <a:t>26-01-2024</a:t>
            </a:fld>
            <a:endParaRPr lang="da-DK" dirty="0"/>
          </a:p>
        </p:txBody>
      </p:sp>
      <p:sp>
        <p:nvSpPr>
          <p:cNvPr id="6" name="Pladsholder til sidefod 5">
            <a:extLst>
              <a:ext uri="{FF2B5EF4-FFF2-40B4-BE49-F238E27FC236}">
                <a16:creationId xmlns:a16="http://schemas.microsoft.com/office/drawing/2014/main" id="{B9CE3533-20E5-44AE-94BC-6136597E7A2C}"/>
              </a:ext>
            </a:extLst>
          </p:cNvPr>
          <p:cNvSpPr>
            <a:spLocks noGrp="1"/>
          </p:cNvSpPr>
          <p:nvPr>
            <p:ph type="ftr" sz="quarter" idx="11"/>
          </p:nvPr>
        </p:nvSpPr>
        <p:spPr/>
        <p:txBody>
          <a:bodyPr/>
          <a:lstStyle/>
          <a:p>
            <a:endParaRPr lang="da-DK" dirty="0"/>
          </a:p>
        </p:txBody>
      </p:sp>
      <p:sp>
        <p:nvSpPr>
          <p:cNvPr id="7" name="Pladsholder til slidenummer 6">
            <a:extLst>
              <a:ext uri="{FF2B5EF4-FFF2-40B4-BE49-F238E27FC236}">
                <a16:creationId xmlns:a16="http://schemas.microsoft.com/office/drawing/2014/main" id="{7699710B-09B5-42E4-AC9C-B7B85E72EC50}"/>
              </a:ext>
            </a:extLst>
          </p:cNvPr>
          <p:cNvSpPr>
            <a:spLocks noGrp="1"/>
          </p:cNvSpPr>
          <p:nvPr>
            <p:ph type="sldNum" sz="quarter" idx="12"/>
          </p:nvPr>
        </p:nvSpPr>
        <p:spPr/>
        <p:txBody>
          <a:bodyPr/>
          <a:lstStyle/>
          <a:p>
            <a:fld id="{4D476A67-15D1-4952-B9AE-C636F8C34A2D}" type="slidenum">
              <a:rPr lang="da-DK" smtClean="0"/>
              <a:t>‹nr.›</a:t>
            </a:fld>
            <a:endParaRPr lang="da-DK" dirty="0"/>
          </a:p>
        </p:txBody>
      </p:sp>
    </p:spTree>
    <p:extLst>
      <p:ext uri="{BB962C8B-B14F-4D97-AF65-F5344CB8AC3E}">
        <p14:creationId xmlns:p14="http://schemas.microsoft.com/office/powerpoint/2010/main" val="16190974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FB2FA2FE-26BB-4981-BC5F-8AB5126B5E3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titeltypografien i masteren</a:t>
            </a:r>
          </a:p>
        </p:txBody>
      </p:sp>
      <p:sp>
        <p:nvSpPr>
          <p:cNvPr id="3" name="Pladsholder til tekst 2">
            <a:extLst>
              <a:ext uri="{FF2B5EF4-FFF2-40B4-BE49-F238E27FC236}">
                <a16:creationId xmlns:a16="http://schemas.microsoft.com/office/drawing/2014/main" id="{22FD5D9F-E0D7-4900-8447-17BF3907EEC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B0502072-B546-42BD-BDFE-2F3017B22BF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6082B0-8709-4FF9-8F9D-D2F1B0831902}" type="datetimeFigureOut">
              <a:rPr lang="da-DK" smtClean="0"/>
              <a:t>26-01-2024</a:t>
            </a:fld>
            <a:endParaRPr lang="da-DK" dirty="0"/>
          </a:p>
        </p:txBody>
      </p:sp>
      <p:sp>
        <p:nvSpPr>
          <p:cNvPr id="5" name="Pladsholder til sidefod 4">
            <a:extLst>
              <a:ext uri="{FF2B5EF4-FFF2-40B4-BE49-F238E27FC236}">
                <a16:creationId xmlns:a16="http://schemas.microsoft.com/office/drawing/2014/main" id="{7FBAE28C-1855-4B13-BA95-CAABACFB254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dirty="0"/>
          </a:p>
        </p:txBody>
      </p:sp>
      <p:sp>
        <p:nvSpPr>
          <p:cNvPr id="6" name="Pladsholder til slidenummer 5">
            <a:extLst>
              <a:ext uri="{FF2B5EF4-FFF2-40B4-BE49-F238E27FC236}">
                <a16:creationId xmlns:a16="http://schemas.microsoft.com/office/drawing/2014/main" id="{B74772EB-94B5-49D3-939F-937E397CF4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476A67-15D1-4952-B9AE-C636F8C34A2D}" type="slidenum">
              <a:rPr lang="da-DK" smtClean="0"/>
              <a:t>‹nr.›</a:t>
            </a:fld>
            <a:endParaRPr lang="da-DK" dirty="0"/>
          </a:p>
        </p:txBody>
      </p:sp>
    </p:spTree>
    <p:extLst>
      <p:ext uri="{BB962C8B-B14F-4D97-AF65-F5344CB8AC3E}">
        <p14:creationId xmlns:p14="http://schemas.microsoft.com/office/powerpoint/2010/main" val="39088480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xml"/><Relationship Id="rId1" Type="http://schemas.openxmlformats.org/officeDocument/2006/relationships/tags" Target="../tags/tag11.xml"/><Relationship Id="rId5" Type="http://schemas.openxmlformats.org/officeDocument/2006/relationships/image" Target="../media/image10.png"/><Relationship Id="rId4" Type="http://schemas.openxmlformats.org/officeDocument/2006/relationships/image" Target="../media/image9.jp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xml"/><Relationship Id="rId1" Type="http://schemas.openxmlformats.org/officeDocument/2006/relationships/tags" Target="../tags/tag12.xml"/></Relationships>
</file>

<file path=ppt/slides/_rels/slide2.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3.xml"/><Relationship Id="rId6" Type="http://schemas.openxmlformats.org/officeDocument/2006/relationships/image" Target="../media/image1.png"/><Relationship Id="rId5" Type="http://schemas.openxmlformats.org/officeDocument/2006/relationships/notesSlide" Target="../notesSlides/notesSlide2.xml"/><Relationship Id="rId4"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4.xml"/><Relationship Id="rId4" Type="http://schemas.openxmlformats.org/officeDocument/2006/relationships/image" Target="../media/image2.jp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tags" Target="../tags/tag5.xml"/><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tags" Target="../tags/tag6.xml"/><Relationship Id="rId4" Type="http://schemas.openxmlformats.org/officeDocument/2006/relationships/image" Target="../media/image4.jp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tags" Target="../tags/tag7.xml"/><Relationship Id="rId4" Type="http://schemas.openxmlformats.org/officeDocument/2006/relationships/image" Target="../media/image5.jp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tags" Target="../tags/tag8.xml"/><Relationship Id="rId5" Type="http://schemas.openxmlformats.org/officeDocument/2006/relationships/image" Target="../media/image6.png"/><Relationship Id="rId4" Type="http://schemas.openxmlformats.org/officeDocument/2006/relationships/image" Target="../media/image5.jp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tags" Target="../tags/tag9.xml"/><Relationship Id="rId4" Type="http://schemas.openxmlformats.org/officeDocument/2006/relationships/image" Target="../media/image7.jp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tags" Target="../tags/tag10.xml"/><Relationship Id="rId4" Type="http://schemas.openxmlformats.org/officeDocument/2006/relationships/image" Target="../media/image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25CA70F8-F145-48BE-B5E2-15D05708B770}"/>
              </a:ext>
            </a:extLst>
          </p:cNvPr>
          <p:cNvSpPr/>
          <p:nvPr/>
        </p:nvSpPr>
        <p:spPr>
          <a:xfrm>
            <a:off x="0" y="6138000"/>
            <a:ext cx="12192000" cy="720000"/>
          </a:xfrm>
          <a:prstGeom prst="rect">
            <a:avLst/>
          </a:prstGeom>
          <a:pattFill prst="wdUpDiag">
            <a:fgClr>
              <a:srgbClr val="0C1424"/>
            </a:fgClr>
            <a:bgClr>
              <a:srgbClr val="FF0000"/>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Tekstfelt 3">
            <a:extLst>
              <a:ext uri="{FF2B5EF4-FFF2-40B4-BE49-F238E27FC236}">
                <a16:creationId xmlns:a16="http://schemas.microsoft.com/office/drawing/2014/main" id="{7FA9514D-F7CB-4575-A672-4EEB8198EC70}"/>
              </a:ext>
            </a:extLst>
          </p:cNvPr>
          <p:cNvSpPr txBox="1"/>
          <p:nvPr/>
        </p:nvSpPr>
        <p:spPr>
          <a:xfrm flipH="1">
            <a:off x="334392" y="6297945"/>
            <a:ext cx="11523216" cy="400110"/>
          </a:xfrm>
          <a:prstGeom prst="rect">
            <a:avLst/>
          </a:prstGeom>
          <a:noFill/>
        </p:spPr>
        <p:txBody>
          <a:bodyPr wrap="square" rtlCol="0">
            <a:spAutoFit/>
          </a:bodyPr>
          <a:lstStyle/>
          <a:p>
            <a:pPr algn="ctr"/>
            <a:r>
              <a:rPr lang="en-US" sz="2000" dirty="0">
                <a:solidFill>
                  <a:schemeClr val="bg1"/>
                </a:solidFill>
              </a:rPr>
              <a:t>INTERNE KOMMENTARER – </a:t>
            </a:r>
            <a:r>
              <a:rPr lang="en-US" sz="2000" b="1" u="sng" dirty="0">
                <a:solidFill>
                  <a:schemeClr val="bg1"/>
                </a:solidFill>
              </a:rPr>
              <a:t>IKKE</a:t>
            </a:r>
            <a:r>
              <a:rPr lang="en-US" sz="2000" dirty="0">
                <a:solidFill>
                  <a:schemeClr val="bg1"/>
                </a:solidFill>
              </a:rPr>
              <a:t> KURSUSINDHOLD</a:t>
            </a:r>
            <a:endParaRPr lang="da-DK" sz="1500" dirty="0">
              <a:solidFill>
                <a:schemeClr val="bg1"/>
              </a:solidFill>
            </a:endParaRPr>
          </a:p>
        </p:txBody>
      </p:sp>
      <p:sp>
        <p:nvSpPr>
          <p:cNvPr id="8" name="Tekstfelt 7">
            <a:extLst>
              <a:ext uri="{FF2B5EF4-FFF2-40B4-BE49-F238E27FC236}">
                <a16:creationId xmlns:a16="http://schemas.microsoft.com/office/drawing/2014/main" id="{11CEC627-9422-4DD6-A7AF-D1ACE8CB6AA6}"/>
              </a:ext>
            </a:extLst>
          </p:cNvPr>
          <p:cNvSpPr txBox="1"/>
          <p:nvPr/>
        </p:nvSpPr>
        <p:spPr>
          <a:xfrm>
            <a:off x="376404" y="263204"/>
            <a:ext cx="11481204" cy="2323713"/>
          </a:xfrm>
          <a:prstGeom prst="rect">
            <a:avLst/>
          </a:prstGeom>
          <a:noFill/>
        </p:spPr>
        <p:txBody>
          <a:bodyPr wrap="square" rtlCol="0">
            <a:spAutoFit/>
          </a:bodyPr>
          <a:lstStyle/>
          <a:p>
            <a:r>
              <a:rPr lang="da-DK" sz="2000" b="1" dirty="0" err="1"/>
              <a:t>Lektionsnr</a:t>
            </a:r>
            <a:r>
              <a:rPr lang="da-DK" sz="2000" b="1" dirty="0"/>
              <a:t>.:	4</a:t>
            </a:r>
          </a:p>
          <a:p>
            <a:r>
              <a:rPr lang="da-DK" sz="2000" b="1" dirty="0"/>
              <a:t>Lektionsemne:	Arbejde i højden</a:t>
            </a:r>
          </a:p>
          <a:p>
            <a:endParaRPr lang="da-DK" sz="1500" dirty="0"/>
          </a:p>
          <a:p>
            <a:r>
              <a:rPr lang="da-DK" sz="1500" dirty="0"/>
              <a:t>Formål:		</a:t>
            </a:r>
          </a:p>
          <a:p>
            <a:r>
              <a:rPr lang="da-DK" sz="1500" dirty="0"/>
              <a:t>Denne lektion har til formål at give kursisten et grundlæggende kendskab til forhold vedrørende arbejde i højden. Dette som en del af det overordnede emne ”et sikkert og sundt arbejdsmiljø”.</a:t>
            </a:r>
          </a:p>
          <a:p>
            <a:endParaRPr lang="da-DK" sz="1500" dirty="0"/>
          </a:p>
          <a:p>
            <a:r>
              <a:rPr lang="da-DK" sz="1500" dirty="0"/>
              <a:t>Bemærkninger:</a:t>
            </a:r>
          </a:p>
          <a:p>
            <a:r>
              <a:rPr lang="da-DK" sz="1500" dirty="0"/>
              <a:t>(ingen)</a:t>
            </a:r>
          </a:p>
        </p:txBody>
      </p:sp>
    </p:spTree>
    <p:custDataLst>
      <p:tags r:id="rId1"/>
    </p:custDataLst>
    <p:extLst>
      <p:ext uri="{BB962C8B-B14F-4D97-AF65-F5344CB8AC3E}">
        <p14:creationId xmlns:p14="http://schemas.microsoft.com/office/powerpoint/2010/main" val="10246859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felt 3">
            <a:extLst>
              <a:ext uri="{FF2B5EF4-FFF2-40B4-BE49-F238E27FC236}">
                <a16:creationId xmlns:a16="http://schemas.microsoft.com/office/drawing/2014/main" id="{8F18AF17-87DA-481C-A1CA-8D30E00FEF5B}"/>
              </a:ext>
            </a:extLst>
          </p:cNvPr>
          <p:cNvSpPr txBox="1"/>
          <p:nvPr/>
        </p:nvSpPr>
        <p:spPr>
          <a:xfrm>
            <a:off x="376403" y="263204"/>
            <a:ext cx="6599750" cy="477054"/>
          </a:xfrm>
          <a:prstGeom prst="rect">
            <a:avLst/>
          </a:prstGeom>
          <a:noFill/>
        </p:spPr>
        <p:txBody>
          <a:bodyPr wrap="square" rtlCol="0">
            <a:spAutoFit/>
          </a:bodyPr>
          <a:lstStyle/>
          <a:p>
            <a:r>
              <a:rPr lang="da-DK" sz="2500" b="1" dirty="0"/>
              <a:t>Opsummering</a:t>
            </a:r>
            <a:endParaRPr lang="da-DK" sz="2500" dirty="0"/>
          </a:p>
        </p:txBody>
      </p:sp>
      <p:pic>
        <p:nvPicPr>
          <p:cNvPr id="3" name="Billede 2" descr="Et billede, der indeholder person&#10;&#10;Automatisk genereret beskrivelse">
            <a:extLst>
              <a:ext uri="{FF2B5EF4-FFF2-40B4-BE49-F238E27FC236}">
                <a16:creationId xmlns:a16="http://schemas.microsoft.com/office/drawing/2014/main" id="{DA42544C-C792-690E-FCD6-11680F249C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93652" y="0"/>
            <a:ext cx="4577715" cy="6858000"/>
          </a:xfrm>
          <a:prstGeom prst="rect">
            <a:avLst/>
          </a:prstGeom>
        </p:spPr>
      </p:pic>
      <p:pic>
        <p:nvPicPr>
          <p:cNvPr id="6" name="Billede 5" descr="Et billede, der indeholder tekst, sky, skilt/tegn, gul&#10;&#10;Automatisk genereret beskrivelse">
            <a:extLst>
              <a:ext uri="{FF2B5EF4-FFF2-40B4-BE49-F238E27FC236}">
                <a16:creationId xmlns:a16="http://schemas.microsoft.com/office/drawing/2014/main" id="{53345D29-8062-598D-8ECA-BE085CA1A83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4932" y="4935121"/>
            <a:ext cx="1539373" cy="1524132"/>
          </a:xfrm>
          <a:prstGeom prst="rect">
            <a:avLst/>
          </a:prstGeom>
        </p:spPr>
      </p:pic>
      <p:sp>
        <p:nvSpPr>
          <p:cNvPr id="7" name="Tekstfelt 6">
            <a:extLst>
              <a:ext uri="{FF2B5EF4-FFF2-40B4-BE49-F238E27FC236}">
                <a16:creationId xmlns:a16="http://schemas.microsoft.com/office/drawing/2014/main" id="{A40543BA-9C93-8FAB-2B92-FC314DEFA4BC}"/>
              </a:ext>
            </a:extLst>
          </p:cNvPr>
          <p:cNvSpPr txBox="1"/>
          <p:nvPr/>
        </p:nvSpPr>
        <p:spPr>
          <a:xfrm>
            <a:off x="504931" y="1098752"/>
            <a:ext cx="6788722" cy="2554545"/>
          </a:xfrm>
          <a:prstGeom prst="rect">
            <a:avLst/>
          </a:prstGeom>
          <a:noFill/>
        </p:spPr>
        <p:txBody>
          <a:bodyPr wrap="square" rtlCol="0">
            <a:spAutoFit/>
          </a:bodyPr>
          <a:lstStyle/>
          <a:p>
            <a:pPr marL="342900" indent="-342900">
              <a:buFont typeface="Arial" panose="020B0604020202020204" pitchFamily="34" charset="0"/>
              <a:buChar char="•"/>
            </a:pPr>
            <a:r>
              <a:rPr lang="da-DK" sz="2000" dirty="0"/>
              <a:t>Du har gennemgået forskellige former for arbejde i højden.</a:t>
            </a:r>
          </a:p>
          <a:p>
            <a:pPr marL="342900" indent="-342900">
              <a:buFont typeface="Arial" panose="020B0604020202020204" pitchFamily="34" charset="0"/>
              <a:buChar char="•"/>
            </a:pPr>
            <a:r>
              <a:rPr lang="da-DK" sz="2000" dirty="0"/>
              <a:t>Brug af stige.</a:t>
            </a:r>
          </a:p>
          <a:p>
            <a:pPr marL="342900" indent="-342900">
              <a:buFont typeface="Arial" panose="020B0604020202020204" pitchFamily="34" charset="0"/>
              <a:buChar char="•"/>
            </a:pPr>
            <a:r>
              <a:rPr lang="da-DK" sz="2000" dirty="0"/>
              <a:t>Brug af lift og personløfter.</a:t>
            </a:r>
          </a:p>
          <a:p>
            <a:pPr marL="342900" indent="-342900">
              <a:buFont typeface="Arial" panose="020B0604020202020204" pitchFamily="34" charset="0"/>
              <a:buChar char="•"/>
            </a:pPr>
            <a:r>
              <a:rPr lang="da-DK" sz="2000" dirty="0"/>
              <a:t>Brug af stilladser.</a:t>
            </a:r>
          </a:p>
          <a:p>
            <a:pPr marL="342900" indent="-342900">
              <a:buFont typeface="Arial" panose="020B0604020202020204" pitchFamily="34" charset="0"/>
              <a:buChar char="•"/>
            </a:pPr>
            <a:r>
              <a:rPr lang="da-DK" sz="2000" dirty="0"/>
              <a:t>Du har lært om arbejde på tage, at det er risikofyldt, og at der skal udarbejdes en emnespecifik APV, hvis I skal arbejde direkte på et tag.</a:t>
            </a:r>
          </a:p>
          <a:p>
            <a:pPr marL="342900" indent="-342900">
              <a:buFont typeface="Arial" panose="020B0604020202020204" pitchFamily="34" charset="0"/>
              <a:buChar char="•"/>
            </a:pPr>
            <a:r>
              <a:rPr lang="da-DK" sz="2000" dirty="0"/>
              <a:t>Du har lært om faldsikringsudstyr. </a:t>
            </a:r>
          </a:p>
        </p:txBody>
      </p:sp>
      <p:sp>
        <p:nvSpPr>
          <p:cNvPr id="8" name="Tekstfelt 7">
            <a:extLst>
              <a:ext uri="{FF2B5EF4-FFF2-40B4-BE49-F238E27FC236}">
                <a16:creationId xmlns:a16="http://schemas.microsoft.com/office/drawing/2014/main" id="{35FF94F2-32E2-F1A4-1D4A-D54F23FD8B35}"/>
              </a:ext>
            </a:extLst>
          </p:cNvPr>
          <p:cNvSpPr txBox="1"/>
          <p:nvPr/>
        </p:nvSpPr>
        <p:spPr>
          <a:xfrm>
            <a:off x="2361804" y="5073939"/>
            <a:ext cx="5238404" cy="1246495"/>
          </a:xfrm>
          <a:prstGeom prst="rect">
            <a:avLst/>
          </a:prstGeom>
          <a:noFill/>
        </p:spPr>
        <p:txBody>
          <a:bodyPr wrap="square" rtlCol="0">
            <a:spAutoFit/>
          </a:bodyPr>
          <a:lstStyle/>
          <a:p>
            <a:r>
              <a:rPr lang="da-DK" sz="1500" dirty="0">
                <a:solidFill>
                  <a:srgbClr val="D68B1C"/>
                </a:solidFill>
              </a:rPr>
              <a:t>Her til sidst følger en lille test, som skal bekræfte, at du har forstået indholdet af lektionen.</a:t>
            </a:r>
          </a:p>
          <a:p>
            <a:r>
              <a:rPr lang="da-DK" sz="1500" dirty="0">
                <a:solidFill>
                  <a:srgbClr val="D68B1C"/>
                </a:solidFill>
              </a:rPr>
              <a:t>På næste side følger 5 tilfældige spørgsmål, og du skal svare korrekt på de 4 af dem for at bestå testen. Du har flere forsøg.</a:t>
            </a:r>
          </a:p>
          <a:p>
            <a:r>
              <a:rPr lang="da-DK" sz="1500" dirty="0">
                <a:solidFill>
                  <a:srgbClr val="D68B1C"/>
                </a:solidFill>
              </a:rPr>
              <a:t>Når du har gennemført testen, er denne lektion færdig.</a:t>
            </a:r>
          </a:p>
        </p:txBody>
      </p:sp>
    </p:spTree>
    <p:custDataLst>
      <p:tags r:id="rId1"/>
    </p:custDataLst>
    <p:extLst>
      <p:ext uri="{BB962C8B-B14F-4D97-AF65-F5344CB8AC3E}">
        <p14:creationId xmlns:p14="http://schemas.microsoft.com/office/powerpoint/2010/main" val="2389854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fade">
                                      <p:cBhvr>
                                        <p:cTn id="27" dur="500"/>
                                        <p:tgtEl>
                                          <p:spTgt spid="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xEl>
                                              <p:pRg st="5" end="5"/>
                                            </p:txEl>
                                          </p:spTgt>
                                        </p:tgtEl>
                                        <p:attrNameLst>
                                          <p:attrName>style.visibility</p:attrName>
                                        </p:attrNameLst>
                                      </p:cBhvr>
                                      <p:to>
                                        <p:strVal val="visible"/>
                                      </p:to>
                                    </p:set>
                                    <p:animEffect transition="in" filter="fade">
                                      <p:cBhvr>
                                        <p:cTn id="32" dur="500"/>
                                        <p:tgtEl>
                                          <p:spTgt spid="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felt 3">
            <a:extLst>
              <a:ext uri="{FF2B5EF4-FFF2-40B4-BE49-F238E27FC236}">
                <a16:creationId xmlns:a16="http://schemas.microsoft.com/office/drawing/2014/main" id="{8F18AF17-87DA-481C-A1CA-8D30E00FEF5B}"/>
              </a:ext>
            </a:extLst>
          </p:cNvPr>
          <p:cNvSpPr txBox="1"/>
          <p:nvPr/>
        </p:nvSpPr>
        <p:spPr>
          <a:xfrm>
            <a:off x="376404" y="263204"/>
            <a:ext cx="11419356" cy="3170099"/>
          </a:xfrm>
          <a:prstGeom prst="rect">
            <a:avLst/>
          </a:prstGeom>
          <a:noFill/>
        </p:spPr>
        <p:txBody>
          <a:bodyPr wrap="square" rtlCol="0">
            <a:spAutoFit/>
          </a:bodyPr>
          <a:lstStyle/>
          <a:p>
            <a:r>
              <a:rPr lang="da-DK" sz="2000" i="1" dirty="0"/>
              <a:t>Spørgsmålstekst:</a:t>
            </a:r>
          </a:p>
          <a:p>
            <a:endParaRPr lang="da-DK" sz="2000" dirty="0"/>
          </a:p>
          <a:p>
            <a:r>
              <a:rPr lang="da-DK" sz="2000" dirty="0"/>
              <a:t>Tekst? (Bemærk: flere svar)</a:t>
            </a:r>
          </a:p>
          <a:p>
            <a:endParaRPr lang="da-DK" sz="2000" dirty="0"/>
          </a:p>
          <a:p>
            <a:r>
              <a:rPr lang="da-DK" sz="2000" i="1" dirty="0"/>
              <a:t>Svartekst:</a:t>
            </a:r>
          </a:p>
          <a:p>
            <a:endParaRPr lang="da-DK" sz="2000" dirty="0"/>
          </a:p>
          <a:p>
            <a:r>
              <a:rPr lang="da-DK" sz="2000" dirty="0"/>
              <a:t>Tekst.</a:t>
            </a:r>
          </a:p>
          <a:p>
            <a:r>
              <a:rPr lang="da-DK" sz="2000" dirty="0"/>
              <a:t>Tekst.</a:t>
            </a:r>
          </a:p>
          <a:p>
            <a:r>
              <a:rPr lang="da-DK" sz="2000" dirty="0"/>
              <a:t>Tekst.</a:t>
            </a:r>
          </a:p>
          <a:p>
            <a:r>
              <a:rPr lang="da-DK" sz="2000" dirty="0"/>
              <a:t>Tekst.</a:t>
            </a:r>
          </a:p>
        </p:txBody>
      </p:sp>
    </p:spTree>
    <p:custDataLst>
      <p:tags r:id="rId1"/>
    </p:custDataLst>
    <p:extLst>
      <p:ext uri="{BB962C8B-B14F-4D97-AF65-F5344CB8AC3E}">
        <p14:creationId xmlns:p14="http://schemas.microsoft.com/office/powerpoint/2010/main" val="6475322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anva-3">
            <a:hlinkClick r:id="" action="ppaction://media"/>
            <a:extLst>
              <a:ext uri="{FF2B5EF4-FFF2-40B4-BE49-F238E27FC236}">
                <a16:creationId xmlns:a16="http://schemas.microsoft.com/office/drawing/2014/main" id="{5287722C-35A9-E420-7B6D-44000451FCE8}"/>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1" y="0"/>
            <a:ext cx="12192000" cy="6858000"/>
          </a:xfrm>
          <a:prstGeom prst="rect">
            <a:avLst/>
          </a:prstGeom>
        </p:spPr>
      </p:pic>
      <p:sp>
        <p:nvSpPr>
          <p:cNvPr id="4" name="Tekstfelt 2">
            <a:extLst>
              <a:ext uri="{FF2B5EF4-FFF2-40B4-BE49-F238E27FC236}">
                <a16:creationId xmlns:a16="http://schemas.microsoft.com/office/drawing/2014/main" id="{5C496DC1-C218-0510-99A2-7AF93822ED58}"/>
              </a:ext>
            </a:extLst>
          </p:cNvPr>
          <p:cNvSpPr txBox="1"/>
          <p:nvPr/>
        </p:nvSpPr>
        <p:spPr>
          <a:xfrm>
            <a:off x="412520" y="2998113"/>
            <a:ext cx="11366959" cy="861774"/>
          </a:xfrm>
          <a:prstGeom prst="rect">
            <a:avLst/>
          </a:prstGeom>
          <a:noFill/>
        </p:spPr>
        <p:txBody>
          <a:bodyPr wrap="square" rtlCol="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a-DK" sz="5000" b="1" dirty="0"/>
              <a:t>Indledning</a:t>
            </a:r>
          </a:p>
        </p:txBody>
      </p:sp>
    </p:spTree>
    <p:custDataLst>
      <p:tags r:id="rId1"/>
    </p:custDataLst>
    <p:extLst>
      <p:ext uri="{BB962C8B-B14F-4D97-AF65-F5344CB8AC3E}">
        <p14:creationId xmlns:p14="http://schemas.microsoft.com/office/powerpoint/2010/main" val="331493503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5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felt 3">
            <a:extLst>
              <a:ext uri="{FF2B5EF4-FFF2-40B4-BE49-F238E27FC236}">
                <a16:creationId xmlns:a16="http://schemas.microsoft.com/office/drawing/2014/main" id="{8F18AF17-87DA-481C-A1CA-8D30E00FEF5B}"/>
              </a:ext>
            </a:extLst>
          </p:cNvPr>
          <p:cNvSpPr txBox="1"/>
          <p:nvPr/>
        </p:nvSpPr>
        <p:spPr>
          <a:xfrm>
            <a:off x="376403" y="263204"/>
            <a:ext cx="6599750" cy="477054"/>
          </a:xfrm>
          <a:prstGeom prst="rect">
            <a:avLst/>
          </a:prstGeom>
          <a:noFill/>
        </p:spPr>
        <p:txBody>
          <a:bodyPr wrap="square" rtlCol="0">
            <a:spAutoFit/>
          </a:bodyPr>
          <a:lstStyle/>
          <a:p>
            <a:r>
              <a:rPr lang="da-DK" sz="2500" b="1" dirty="0"/>
              <a:t>Arbejde i højden</a:t>
            </a:r>
            <a:endParaRPr lang="da-DK" sz="2500" dirty="0"/>
          </a:p>
        </p:txBody>
      </p:sp>
      <p:pic>
        <p:nvPicPr>
          <p:cNvPr id="5" name="Billede 4" descr="Et billede, der indeholder person, menneske&#10;&#10;Automatisk genereret beskrivelse">
            <a:extLst>
              <a:ext uri="{FF2B5EF4-FFF2-40B4-BE49-F238E27FC236}">
                <a16:creationId xmlns:a16="http://schemas.microsoft.com/office/drawing/2014/main" id="{A8066C3E-48E5-7D32-ADFA-88E2D8DB7B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14285" y="0"/>
            <a:ext cx="4577715" cy="6858000"/>
          </a:xfrm>
          <a:prstGeom prst="rect">
            <a:avLst/>
          </a:prstGeom>
        </p:spPr>
      </p:pic>
      <p:sp>
        <p:nvSpPr>
          <p:cNvPr id="2" name="Tekstfelt 1">
            <a:extLst>
              <a:ext uri="{FF2B5EF4-FFF2-40B4-BE49-F238E27FC236}">
                <a16:creationId xmlns:a16="http://schemas.microsoft.com/office/drawing/2014/main" id="{A9EE003F-58FC-C34E-BA77-A572C9BD90C1}"/>
              </a:ext>
            </a:extLst>
          </p:cNvPr>
          <p:cNvSpPr txBox="1"/>
          <p:nvPr/>
        </p:nvSpPr>
        <p:spPr>
          <a:xfrm>
            <a:off x="376403" y="2226620"/>
            <a:ext cx="6582538" cy="2862322"/>
          </a:xfrm>
          <a:prstGeom prst="rect">
            <a:avLst/>
          </a:prstGeom>
          <a:noFill/>
        </p:spPr>
        <p:txBody>
          <a:bodyPr wrap="square" rtlCol="0">
            <a:spAutoFit/>
          </a:bodyPr>
          <a:lstStyle/>
          <a:p>
            <a:pPr marL="342900" indent="-342900">
              <a:buFont typeface="Arial" panose="020B0604020202020204" pitchFamily="34" charset="0"/>
              <a:buChar char="•"/>
            </a:pPr>
            <a:r>
              <a:rPr lang="da-DK" sz="2000" dirty="0"/>
              <a:t>Brug af stiger.</a:t>
            </a:r>
            <a:br>
              <a:rPr lang="da-DK" sz="2000" dirty="0"/>
            </a:br>
            <a:endParaRPr lang="da-DK" sz="2000" dirty="0"/>
          </a:p>
          <a:p>
            <a:pPr marL="342900" indent="-342900">
              <a:buFont typeface="Arial" panose="020B0604020202020204" pitchFamily="34" charset="0"/>
              <a:buChar char="•"/>
            </a:pPr>
            <a:r>
              <a:rPr lang="da-DK" sz="2000" dirty="0"/>
              <a:t>Arbejde med lift eller personløfter.</a:t>
            </a:r>
            <a:br>
              <a:rPr lang="da-DK" sz="2000" dirty="0"/>
            </a:br>
            <a:endParaRPr lang="da-DK" sz="2000" dirty="0"/>
          </a:p>
          <a:p>
            <a:pPr marL="342900" indent="-342900">
              <a:buFont typeface="Arial" panose="020B0604020202020204" pitchFamily="34" charset="0"/>
              <a:buChar char="•"/>
            </a:pPr>
            <a:r>
              <a:rPr lang="da-DK" sz="2000" dirty="0"/>
              <a:t>Arbejde på stillads.</a:t>
            </a:r>
            <a:br>
              <a:rPr lang="da-DK" sz="2000" dirty="0"/>
            </a:br>
            <a:endParaRPr lang="da-DK" sz="2000" dirty="0"/>
          </a:p>
          <a:p>
            <a:pPr marL="342900" indent="-342900">
              <a:buFont typeface="Arial" panose="020B0604020202020204" pitchFamily="34" charset="0"/>
              <a:buChar char="•"/>
            </a:pPr>
            <a:r>
              <a:rPr lang="da-DK" sz="2000" dirty="0"/>
              <a:t>Arbejde på tage.</a:t>
            </a:r>
            <a:br>
              <a:rPr lang="da-DK" sz="2000" dirty="0"/>
            </a:br>
            <a:endParaRPr lang="da-DK" sz="2000" dirty="0"/>
          </a:p>
          <a:p>
            <a:pPr marL="342900" indent="-342900">
              <a:buFont typeface="Arial" panose="020B0604020202020204" pitchFamily="34" charset="0"/>
              <a:buChar char="•"/>
            </a:pPr>
            <a:r>
              <a:rPr lang="da-DK" sz="2000" dirty="0"/>
              <a:t>Faldsikringsudstyr.</a:t>
            </a:r>
          </a:p>
        </p:txBody>
      </p:sp>
    </p:spTree>
    <p:custDataLst>
      <p:tags r:id="rId1"/>
    </p:custDataLst>
    <p:extLst>
      <p:ext uri="{BB962C8B-B14F-4D97-AF65-F5344CB8AC3E}">
        <p14:creationId xmlns:p14="http://schemas.microsoft.com/office/powerpoint/2010/main" val="4261912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descr="Et billede, der indeholder indendørs, person, loft, stående&#10;&#10;Automatisk genereret beskrivelse">
            <a:extLst>
              <a:ext uri="{FF2B5EF4-FFF2-40B4-BE49-F238E27FC236}">
                <a16:creationId xmlns:a16="http://schemas.microsoft.com/office/drawing/2014/main" id="{2FD26753-6E51-C6E8-FA6B-B286E0411326}"/>
              </a:ext>
            </a:extLst>
          </p:cNvPr>
          <p:cNvPicPr>
            <a:picLocks noChangeAspect="1"/>
          </p:cNvPicPr>
          <p:nvPr/>
        </p:nvPicPr>
        <p:blipFill rotWithShape="1">
          <a:blip r:embed="rId4">
            <a:extLst>
              <a:ext uri="{28A0092B-C50C-407E-A947-70E740481C1C}">
                <a14:useLocalDpi xmlns:a14="http://schemas.microsoft.com/office/drawing/2010/main" val="0"/>
              </a:ext>
            </a:extLst>
          </a:blip>
          <a:srcRect l="2" t="15737" r="-3"/>
          <a:stretch/>
        </p:blipFill>
        <p:spPr>
          <a:xfrm>
            <a:off x="0" y="0"/>
            <a:ext cx="12192000" cy="6858000"/>
          </a:xfrm>
          <a:prstGeom prst="rect">
            <a:avLst/>
          </a:prstGeom>
        </p:spPr>
      </p:pic>
      <p:sp>
        <p:nvSpPr>
          <p:cNvPr id="4" name="Tekstfelt 3">
            <a:extLst>
              <a:ext uri="{FF2B5EF4-FFF2-40B4-BE49-F238E27FC236}">
                <a16:creationId xmlns:a16="http://schemas.microsoft.com/office/drawing/2014/main" id="{8F18AF17-87DA-481C-A1CA-8D30E00FEF5B}"/>
              </a:ext>
            </a:extLst>
          </p:cNvPr>
          <p:cNvSpPr txBox="1"/>
          <p:nvPr/>
        </p:nvSpPr>
        <p:spPr>
          <a:xfrm>
            <a:off x="376403" y="263204"/>
            <a:ext cx="6599750" cy="477054"/>
          </a:xfrm>
          <a:prstGeom prst="rect">
            <a:avLst/>
          </a:prstGeom>
          <a:noFill/>
        </p:spPr>
        <p:txBody>
          <a:bodyPr wrap="square" rtlCol="0">
            <a:spAutoFit/>
          </a:bodyPr>
          <a:lstStyle/>
          <a:p>
            <a:r>
              <a:rPr lang="da-DK" sz="2500" b="1" dirty="0"/>
              <a:t>Arbejde i højden: stiger</a:t>
            </a:r>
            <a:endParaRPr lang="da-DK" sz="2500" dirty="0"/>
          </a:p>
        </p:txBody>
      </p:sp>
      <p:sp>
        <p:nvSpPr>
          <p:cNvPr id="2" name="Rektangel 1">
            <a:extLst>
              <a:ext uri="{FF2B5EF4-FFF2-40B4-BE49-F238E27FC236}">
                <a16:creationId xmlns:a16="http://schemas.microsoft.com/office/drawing/2014/main" id="{E89C1525-D19F-087B-BC39-DB3BDA98FE0D}"/>
              </a:ext>
            </a:extLst>
          </p:cNvPr>
          <p:cNvSpPr/>
          <p:nvPr/>
        </p:nvSpPr>
        <p:spPr>
          <a:xfrm>
            <a:off x="293276" y="1091919"/>
            <a:ext cx="4670610" cy="5392008"/>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kstfelt 4">
            <a:extLst>
              <a:ext uri="{FF2B5EF4-FFF2-40B4-BE49-F238E27FC236}">
                <a16:creationId xmlns:a16="http://schemas.microsoft.com/office/drawing/2014/main" id="{D368E164-0306-A4E2-4BD2-77400EDD6480}"/>
              </a:ext>
            </a:extLst>
          </p:cNvPr>
          <p:cNvSpPr txBox="1"/>
          <p:nvPr/>
        </p:nvSpPr>
        <p:spPr>
          <a:xfrm>
            <a:off x="376403" y="1115671"/>
            <a:ext cx="4456854" cy="5209118"/>
          </a:xfrm>
          <a:prstGeom prst="rect">
            <a:avLst/>
          </a:prstGeom>
          <a:noFill/>
        </p:spPr>
        <p:txBody>
          <a:bodyPr wrap="square" rtlCol="0">
            <a:spAutoFit/>
          </a:bodyPr>
          <a:lstStyle/>
          <a:p>
            <a:pPr marL="342900" indent="-342900">
              <a:buFont typeface="Arial" panose="020B0604020202020204" pitchFamily="34" charset="0"/>
              <a:buChar char="•"/>
            </a:pPr>
            <a:r>
              <a:rPr lang="da-DK" sz="1750" dirty="0"/>
              <a:t>Hav altid en hånd på stigen.</a:t>
            </a:r>
          </a:p>
          <a:p>
            <a:pPr marL="342900" indent="-342900">
              <a:buFont typeface="Arial" panose="020B0604020202020204" pitchFamily="34" charset="0"/>
              <a:buChar char="•"/>
            </a:pPr>
            <a:r>
              <a:rPr lang="da-DK" sz="1750" dirty="0"/>
              <a:t>Brug kun stigen til kortvarigt arbejde.</a:t>
            </a:r>
          </a:p>
          <a:p>
            <a:pPr marL="342900" indent="-342900">
              <a:buFont typeface="Arial" panose="020B0604020202020204" pitchFamily="34" charset="0"/>
              <a:buChar char="•"/>
            </a:pPr>
            <a:r>
              <a:rPr lang="da-DK" sz="1750" dirty="0"/>
              <a:t>Ved lav høj, så brug en arbejdsbuk.</a:t>
            </a:r>
          </a:p>
          <a:p>
            <a:pPr marL="342900" indent="-342900">
              <a:buFont typeface="Arial" panose="020B0604020202020204" pitchFamily="34" charset="0"/>
              <a:buChar char="•"/>
            </a:pPr>
            <a:r>
              <a:rPr lang="da-DK" sz="1750" dirty="0"/>
              <a:t>Bruger du stigen udenfor, så skal du være opmærksom på vejret.</a:t>
            </a:r>
          </a:p>
          <a:p>
            <a:pPr marL="342900" indent="-342900">
              <a:buFont typeface="Arial" panose="020B0604020202020204" pitchFamily="34" charset="0"/>
              <a:buChar char="•"/>
            </a:pPr>
            <a:r>
              <a:rPr lang="da-DK" sz="1750" dirty="0"/>
              <a:t>Stigen skal stilles på et lige, fast og skridsikkert underlag.</a:t>
            </a:r>
          </a:p>
          <a:p>
            <a:pPr marL="342900" indent="-342900">
              <a:buFont typeface="Arial" panose="020B0604020202020204" pitchFamily="34" charset="0"/>
              <a:buChar char="•"/>
            </a:pPr>
            <a:r>
              <a:rPr lang="da-DK" sz="1750" dirty="0"/>
              <a:t>Undersøg stigen, før du bruger den.</a:t>
            </a:r>
          </a:p>
          <a:p>
            <a:pPr marL="342900" indent="-342900">
              <a:buFont typeface="Arial" panose="020B0604020202020204" pitchFamily="34" charset="0"/>
              <a:buChar char="•"/>
            </a:pPr>
            <a:r>
              <a:rPr lang="da-DK" sz="1750" dirty="0"/>
              <a:t>Kontrollér at stigen er blevet efterset.</a:t>
            </a:r>
          </a:p>
          <a:p>
            <a:pPr marL="342900" indent="-342900">
              <a:buFont typeface="Arial" panose="020B0604020202020204" pitchFamily="34" charset="0"/>
              <a:buChar char="•"/>
            </a:pPr>
            <a:r>
              <a:rPr lang="da-DK" sz="1750" dirty="0"/>
              <a:t>Opstil stigen korrekt:</a:t>
            </a:r>
          </a:p>
          <a:p>
            <a:pPr marL="800100" lvl="1" indent="-342900">
              <a:buFont typeface="Arial" panose="020B0604020202020204" pitchFamily="34" charset="0"/>
              <a:buChar char="•"/>
            </a:pPr>
            <a:r>
              <a:rPr lang="da-DK" sz="1750" dirty="0"/>
              <a:t>Korrekt hældning på 75 grader.</a:t>
            </a:r>
          </a:p>
          <a:p>
            <a:pPr marL="800100" lvl="1" indent="-342900">
              <a:buFont typeface="Arial" panose="020B0604020202020204" pitchFamily="34" charset="0"/>
              <a:buChar char="•"/>
            </a:pPr>
            <a:r>
              <a:rPr lang="da-DK" sz="1750" dirty="0"/>
              <a:t>Stil ikke stigen foran en dør eller port.</a:t>
            </a:r>
          </a:p>
          <a:p>
            <a:pPr marL="800100" lvl="1" indent="-342900">
              <a:buFont typeface="Arial" panose="020B0604020202020204" pitchFamily="34" charset="0"/>
              <a:buChar char="•"/>
            </a:pPr>
            <a:r>
              <a:rPr lang="da-DK" sz="1750" dirty="0"/>
              <a:t>Over 5 meter, skal stigen fastgøres.</a:t>
            </a:r>
          </a:p>
          <a:p>
            <a:pPr marL="342900" indent="-342900">
              <a:buFont typeface="Arial" panose="020B0604020202020204" pitchFamily="34" charset="0"/>
              <a:buChar char="•"/>
            </a:pPr>
            <a:r>
              <a:rPr lang="da-DK" sz="1750" dirty="0"/>
              <a:t>Brug stigen korrekt.</a:t>
            </a:r>
          </a:p>
          <a:p>
            <a:pPr marL="800100" lvl="1" indent="-342900">
              <a:buFont typeface="Arial" panose="020B0604020202020204" pitchFamily="34" charset="0"/>
              <a:buChar char="•"/>
            </a:pPr>
            <a:r>
              <a:rPr lang="da-DK" sz="1750" dirty="0"/>
              <a:t>Maks. 30 minutter ad gangen.</a:t>
            </a:r>
          </a:p>
          <a:p>
            <a:pPr marL="800100" lvl="1" indent="-342900">
              <a:buFont typeface="Arial" panose="020B0604020202020204" pitchFamily="34" charset="0"/>
              <a:buChar char="•"/>
            </a:pPr>
            <a:r>
              <a:rPr lang="da-DK" sz="1750" dirty="0"/>
              <a:t>Bøj dig ikke ud over stigen.</a:t>
            </a:r>
          </a:p>
          <a:p>
            <a:pPr marL="800100" lvl="1" indent="-342900">
              <a:buFont typeface="Arial" panose="020B0604020202020204" pitchFamily="34" charset="0"/>
              <a:buChar char="•"/>
            </a:pPr>
            <a:r>
              <a:rPr lang="da-DK" sz="1750" dirty="0"/>
              <a:t>Hav en hånd fri og brug kun let og håndtérbart værktøj.</a:t>
            </a:r>
          </a:p>
          <a:p>
            <a:pPr marL="800100" lvl="1" indent="-342900">
              <a:buFont typeface="Arial" panose="020B0604020202020204" pitchFamily="34" charset="0"/>
              <a:buChar char="•"/>
            </a:pPr>
            <a:r>
              <a:rPr lang="da-DK" sz="1750" dirty="0"/>
              <a:t>Stå aldrig højere end 3. øverste trin.</a:t>
            </a:r>
          </a:p>
        </p:txBody>
      </p:sp>
    </p:spTree>
    <p:custDataLst>
      <p:tags r:id="rId1"/>
    </p:custDataLst>
    <p:extLst>
      <p:ext uri="{BB962C8B-B14F-4D97-AF65-F5344CB8AC3E}">
        <p14:creationId xmlns:p14="http://schemas.microsoft.com/office/powerpoint/2010/main" val="1872251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fade">
                                      <p:cBhvr>
                                        <p:cTn id="32" dur="5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Effect transition="in" filter="fade">
                                      <p:cBhvr>
                                        <p:cTn id="37" dur="500"/>
                                        <p:tgtEl>
                                          <p:spTgt spid="5">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
                                            <p:txEl>
                                              <p:pRg st="7" end="7"/>
                                            </p:txEl>
                                          </p:spTgt>
                                        </p:tgtEl>
                                        <p:attrNameLst>
                                          <p:attrName>style.visibility</p:attrName>
                                        </p:attrNameLst>
                                      </p:cBhvr>
                                      <p:to>
                                        <p:strVal val="visible"/>
                                      </p:to>
                                    </p:set>
                                    <p:animEffect transition="in" filter="fade">
                                      <p:cBhvr>
                                        <p:cTn id="42" dur="500"/>
                                        <p:tgtEl>
                                          <p:spTgt spid="5">
                                            <p:txEl>
                                              <p:pRg st="7" end="7"/>
                                            </p:txEl>
                                          </p:spTgt>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5">
                                            <p:txEl>
                                              <p:pRg st="8" end="8"/>
                                            </p:txEl>
                                          </p:spTgt>
                                        </p:tgtEl>
                                        <p:attrNameLst>
                                          <p:attrName>style.visibility</p:attrName>
                                        </p:attrNameLst>
                                      </p:cBhvr>
                                      <p:to>
                                        <p:strVal val="visible"/>
                                      </p:to>
                                    </p:set>
                                    <p:animEffect transition="in" filter="fade">
                                      <p:cBhvr>
                                        <p:cTn id="45" dur="500"/>
                                        <p:tgtEl>
                                          <p:spTgt spid="5">
                                            <p:txEl>
                                              <p:pRg st="8" end="8"/>
                                            </p:txEl>
                                          </p:spTgt>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5">
                                            <p:txEl>
                                              <p:pRg st="9" end="9"/>
                                            </p:txEl>
                                          </p:spTgt>
                                        </p:tgtEl>
                                        <p:attrNameLst>
                                          <p:attrName>style.visibility</p:attrName>
                                        </p:attrNameLst>
                                      </p:cBhvr>
                                      <p:to>
                                        <p:strVal val="visible"/>
                                      </p:to>
                                    </p:set>
                                    <p:animEffect transition="in" filter="fade">
                                      <p:cBhvr>
                                        <p:cTn id="48" dur="500"/>
                                        <p:tgtEl>
                                          <p:spTgt spid="5">
                                            <p:txEl>
                                              <p:pRg st="9" end="9"/>
                                            </p:txEl>
                                          </p:spTgt>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5">
                                            <p:txEl>
                                              <p:pRg st="10" end="10"/>
                                            </p:txEl>
                                          </p:spTgt>
                                        </p:tgtEl>
                                        <p:attrNameLst>
                                          <p:attrName>style.visibility</p:attrName>
                                        </p:attrNameLst>
                                      </p:cBhvr>
                                      <p:to>
                                        <p:strVal val="visible"/>
                                      </p:to>
                                    </p:set>
                                    <p:animEffect transition="in" filter="fade">
                                      <p:cBhvr>
                                        <p:cTn id="51" dur="500"/>
                                        <p:tgtEl>
                                          <p:spTgt spid="5">
                                            <p:txEl>
                                              <p:pRg st="10" end="10"/>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5">
                                            <p:txEl>
                                              <p:pRg st="11" end="11"/>
                                            </p:txEl>
                                          </p:spTgt>
                                        </p:tgtEl>
                                        <p:attrNameLst>
                                          <p:attrName>style.visibility</p:attrName>
                                        </p:attrNameLst>
                                      </p:cBhvr>
                                      <p:to>
                                        <p:strVal val="visible"/>
                                      </p:to>
                                    </p:set>
                                    <p:animEffect transition="in" filter="fade">
                                      <p:cBhvr>
                                        <p:cTn id="56" dur="500"/>
                                        <p:tgtEl>
                                          <p:spTgt spid="5">
                                            <p:txEl>
                                              <p:pRg st="11" end="11"/>
                                            </p:txEl>
                                          </p:spTgt>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5">
                                            <p:txEl>
                                              <p:pRg st="12" end="12"/>
                                            </p:txEl>
                                          </p:spTgt>
                                        </p:tgtEl>
                                        <p:attrNameLst>
                                          <p:attrName>style.visibility</p:attrName>
                                        </p:attrNameLst>
                                      </p:cBhvr>
                                      <p:to>
                                        <p:strVal val="visible"/>
                                      </p:to>
                                    </p:set>
                                    <p:animEffect transition="in" filter="fade">
                                      <p:cBhvr>
                                        <p:cTn id="59" dur="500"/>
                                        <p:tgtEl>
                                          <p:spTgt spid="5">
                                            <p:txEl>
                                              <p:pRg st="12" end="12"/>
                                            </p:txEl>
                                          </p:spTgt>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5">
                                            <p:txEl>
                                              <p:pRg st="13" end="13"/>
                                            </p:txEl>
                                          </p:spTgt>
                                        </p:tgtEl>
                                        <p:attrNameLst>
                                          <p:attrName>style.visibility</p:attrName>
                                        </p:attrNameLst>
                                      </p:cBhvr>
                                      <p:to>
                                        <p:strVal val="visible"/>
                                      </p:to>
                                    </p:set>
                                    <p:animEffect transition="in" filter="fade">
                                      <p:cBhvr>
                                        <p:cTn id="62" dur="500"/>
                                        <p:tgtEl>
                                          <p:spTgt spid="5">
                                            <p:txEl>
                                              <p:pRg st="13" end="13"/>
                                            </p:txEl>
                                          </p:spTgt>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5">
                                            <p:txEl>
                                              <p:pRg st="14" end="14"/>
                                            </p:txEl>
                                          </p:spTgt>
                                        </p:tgtEl>
                                        <p:attrNameLst>
                                          <p:attrName>style.visibility</p:attrName>
                                        </p:attrNameLst>
                                      </p:cBhvr>
                                      <p:to>
                                        <p:strVal val="visible"/>
                                      </p:to>
                                    </p:set>
                                    <p:animEffect transition="in" filter="fade">
                                      <p:cBhvr>
                                        <p:cTn id="65" dur="500"/>
                                        <p:tgtEl>
                                          <p:spTgt spid="5">
                                            <p:txEl>
                                              <p:pRg st="14" end="14"/>
                                            </p:txEl>
                                          </p:spTgt>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5">
                                            <p:txEl>
                                              <p:pRg st="15" end="15"/>
                                            </p:txEl>
                                          </p:spTgt>
                                        </p:tgtEl>
                                        <p:attrNameLst>
                                          <p:attrName>style.visibility</p:attrName>
                                        </p:attrNameLst>
                                      </p:cBhvr>
                                      <p:to>
                                        <p:strVal val="visible"/>
                                      </p:to>
                                    </p:set>
                                    <p:animEffect transition="in" filter="fade">
                                      <p:cBhvr>
                                        <p:cTn id="68" dur="500"/>
                                        <p:tgtEl>
                                          <p:spTgt spid="5">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2A9F7E53-A448-189E-0A39-938918E80A2F}"/>
              </a:ext>
            </a:extLst>
          </p:cNvPr>
          <p:cNvPicPr>
            <a:picLocks noChangeAspect="1"/>
          </p:cNvPicPr>
          <p:nvPr/>
        </p:nvPicPr>
        <p:blipFill rotWithShape="1">
          <a:blip r:embed="rId4">
            <a:extLst>
              <a:ext uri="{28A0092B-C50C-407E-A947-70E740481C1C}">
                <a14:useLocalDpi xmlns:a14="http://schemas.microsoft.com/office/drawing/2010/main" val="0"/>
              </a:ext>
            </a:extLst>
          </a:blip>
          <a:srcRect l="15" t="7809" b="7809"/>
          <a:stretch/>
        </p:blipFill>
        <p:spPr>
          <a:xfrm>
            <a:off x="0" y="0"/>
            <a:ext cx="12192000" cy="6858000"/>
          </a:xfrm>
          <a:prstGeom prst="rect">
            <a:avLst/>
          </a:prstGeom>
        </p:spPr>
      </p:pic>
      <p:sp>
        <p:nvSpPr>
          <p:cNvPr id="4" name="Tekstfelt 3">
            <a:extLst>
              <a:ext uri="{FF2B5EF4-FFF2-40B4-BE49-F238E27FC236}">
                <a16:creationId xmlns:a16="http://schemas.microsoft.com/office/drawing/2014/main" id="{8F18AF17-87DA-481C-A1CA-8D30E00FEF5B}"/>
              </a:ext>
            </a:extLst>
          </p:cNvPr>
          <p:cNvSpPr txBox="1"/>
          <p:nvPr/>
        </p:nvSpPr>
        <p:spPr>
          <a:xfrm>
            <a:off x="376403" y="263204"/>
            <a:ext cx="6599750" cy="477054"/>
          </a:xfrm>
          <a:prstGeom prst="rect">
            <a:avLst/>
          </a:prstGeom>
          <a:noFill/>
        </p:spPr>
        <p:txBody>
          <a:bodyPr wrap="square" rtlCol="0">
            <a:spAutoFit/>
          </a:bodyPr>
          <a:lstStyle/>
          <a:p>
            <a:r>
              <a:rPr lang="da-DK" sz="2500" b="1" dirty="0"/>
              <a:t>Arbejde i højden: lift eller personløfter</a:t>
            </a:r>
            <a:endParaRPr lang="da-DK" sz="2500" dirty="0"/>
          </a:p>
        </p:txBody>
      </p:sp>
      <p:sp>
        <p:nvSpPr>
          <p:cNvPr id="6" name="Rektangel 5">
            <a:extLst>
              <a:ext uri="{FF2B5EF4-FFF2-40B4-BE49-F238E27FC236}">
                <a16:creationId xmlns:a16="http://schemas.microsoft.com/office/drawing/2014/main" id="{49B0987D-2B98-4878-C796-ACD97B8C05F8}"/>
              </a:ext>
            </a:extLst>
          </p:cNvPr>
          <p:cNvSpPr/>
          <p:nvPr/>
        </p:nvSpPr>
        <p:spPr>
          <a:xfrm>
            <a:off x="293276" y="1091919"/>
            <a:ext cx="4670610" cy="5392008"/>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kstfelt 4">
            <a:extLst>
              <a:ext uri="{FF2B5EF4-FFF2-40B4-BE49-F238E27FC236}">
                <a16:creationId xmlns:a16="http://schemas.microsoft.com/office/drawing/2014/main" id="{5E8AC6C2-5BF5-35AB-92B2-216B68AF5077}"/>
              </a:ext>
            </a:extLst>
          </p:cNvPr>
          <p:cNvSpPr txBox="1"/>
          <p:nvPr/>
        </p:nvSpPr>
        <p:spPr>
          <a:xfrm>
            <a:off x="376403" y="1115671"/>
            <a:ext cx="4456854" cy="5209118"/>
          </a:xfrm>
          <a:prstGeom prst="rect">
            <a:avLst/>
          </a:prstGeom>
          <a:noFill/>
        </p:spPr>
        <p:txBody>
          <a:bodyPr wrap="square" rtlCol="0">
            <a:spAutoFit/>
          </a:bodyPr>
          <a:lstStyle/>
          <a:p>
            <a:pPr marL="342900" indent="-342900">
              <a:buFont typeface="Arial" panose="020B0604020202020204" pitchFamily="34" charset="0"/>
              <a:buChar char="•"/>
            </a:pPr>
            <a:r>
              <a:rPr lang="da-DK" sz="1750" dirty="0"/>
              <a:t>Du skal være grundigt instrueret i brug af lift og personløfter.</a:t>
            </a:r>
          </a:p>
          <a:p>
            <a:pPr marL="342900" indent="-342900">
              <a:buFont typeface="Arial" panose="020B0604020202020204" pitchFamily="34" charset="0"/>
              <a:buChar char="•"/>
            </a:pPr>
            <a:r>
              <a:rPr lang="da-DK" sz="1750" dirty="0"/>
              <a:t>Du må ALDRIG køre i en lift.</a:t>
            </a:r>
          </a:p>
          <a:p>
            <a:pPr marL="342900" indent="-342900">
              <a:buFont typeface="Arial" panose="020B0604020202020204" pitchFamily="34" charset="0"/>
              <a:buChar char="•"/>
            </a:pPr>
            <a:r>
              <a:rPr lang="da-DK" sz="1750" dirty="0"/>
              <a:t>Underlaget skal være jævnt og stabilt.</a:t>
            </a:r>
          </a:p>
          <a:p>
            <a:pPr marL="342900" indent="-342900">
              <a:buFont typeface="Arial" panose="020B0604020202020204" pitchFamily="34" charset="0"/>
              <a:buChar char="•"/>
            </a:pPr>
            <a:r>
              <a:rPr lang="da-DK" sz="1750" dirty="0"/>
              <a:t>Sørg for at der er en person i nærheden, som kan sænke liften.</a:t>
            </a:r>
          </a:p>
          <a:p>
            <a:pPr marL="342900" indent="-342900">
              <a:buFont typeface="Arial" panose="020B0604020202020204" pitchFamily="34" charset="0"/>
              <a:buChar char="•"/>
            </a:pPr>
            <a:r>
              <a:rPr lang="da-DK" sz="1750" dirty="0"/>
              <a:t>Før du går i gang:</a:t>
            </a:r>
          </a:p>
          <a:p>
            <a:pPr marL="800100" lvl="1" indent="-342900">
              <a:buFont typeface="Arial" panose="020B0604020202020204" pitchFamily="34" charset="0"/>
              <a:buChar char="•"/>
            </a:pPr>
            <a:r>
              <a:rPr lang="da-DK" sz="1750" dirty="0"/>
              <a:t>Kontrollér at liften er efterset, og at der er en dansk brugsanvisning.</a:t>
            </a:r>
          </a:p>
          <a:p>
            <a:pPr marL="800100" lvl="1" indent="-342900">
              <a:buFont typeface="Arial" panose="020B0604020202020204" pitchFamily="34" charset="0"/>
              <a:buChar char="•"/>
            </a:pPr>
            <a:r>
              <a:rPr lang="da-DK" sz="1750" dirty="0"/>
              <a:t>Kontrollér maksimal belastning og antal personer.</a:t>
            </a:r>
          </a:p>
          <a:p>
            <a:pPr marL="800100" lvl="1" indent="-342900">
              <a:buFont typeface="Arial" panose="020B0604020202020204" pitchFamily="34" charset="0"/>
              <a:buChar char="•"/>
            </a:pPr>
            <a:r>
              <a:rPr lang="da-DK" sz="1750" dirty="0"/>
              <a:t>Kontrollér at betjeningsknapper virker.</a:t>
            </a:r>
          </a:p>
          <a:p>
            <a:pPr marL="342900" indent="-342900">
              <a:buFont typeface="Arial" panose="020B0604020202020204" pitchFamily="34" charset="0"/>
              <a:buChar char="•"/>
            </a:pPr>
            <a:r>
              <a:rPr lang="da-DK" sz="1750" dirty="0"/>
              <a:t>Mens du arbejder:</a:t>
            </a:r>
          </a:p>
          <a:p>
            <a:pPr marL="800100" lvl="1" indent="-342900">
              <a:buFont typeface="Arial" panose="020B0604020202020204" pitchFamily="34" charset="0"/>
              <a:buChar char="•"/>
            </a:pPr>
            <a:r>
              <a:rPr lang="da-DK" sz="1750" dirty="0"/>
              <a:t>Du skal anvende faldsikringsudstyr.</a:t>
            </a:r>
          </a:p>
          <a:p>
            <a:pPr marL="800100" lvl="1" indent="-342900">
              <a:buFont typeface="Arial" panose="020B0604020202020204" pitchFamily="34" charset="0"/>
              <a:buChar char="•"/>
            </a:pPr>
            <a:r>
              <a:rPr lang="da-DK" sz="1750" dirty="0"/>
              <a:t>Arbejdsstedet må ikke forlades, når liften er i løftet stilling.</a:t>
            </a:r>
          </a:p>
          <a:p>
            <a:pPr marL="800100" lvl="1" indent="-342900">
              <a:buFont typeface="Arial" panose="020B0604020202020204" pitchFamily="34" charset="0"/>
              <a:buChar char="•"/>
            </a:pPr>
            <a:r>
              <a:rPr lang="da-DK" sz="1750" dirty="0"/>
              <a:t>Du skal kunne tilkalde hjælp.</a:t>
            </a:r>
          </a:p>
          <a:p>
            <a:pPr marL="342900" indent="-342900">
              <a:buFont typeface="Arial" panose="020B0604020202020204" pitchFamily="34" charset="0"/>
              <a:buChar char="•"/>
            </a:pPr>
            <a:r>
              <a:rPr lang="da-DK" sz="1750" dirty="0"/>
              <a:t>Afspærring:</a:t>
            </a:r>
          </a:p>
          <a:p>
            <a:pPr marL="800100" lvl="1" indent="-342900">
              <a:buFont typeface="Arial" panose="020B0604020202020204" pitchFamily="34" charset="0"/>
              <a:buChar char="•"/>
            </a:pPr>
            <a:r>
              <a:rPr lang="da-DK" sz="1750" dirty="0"/>
              <a:t>Sørg for afspærring rundt om liften.</a:t>
            </a:r>
          </a:p>
        </p:txBody>
      </p:sp>
    </p:spTree>
    <p:custDataLst>
      <p:tags r:id="rId1"/>
    </p:custDataLst>
    <p:extLst>
      <p:ext uri="{BB962C8B-B14F-4D97-AF65-F5344CB8AC3E}">
        <p14:creationId xmlns:p14="http://schemas.microsoft.com/office/powerpoint/2010/main" val="3414978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5">
                                            <p:txEl>
                                              <p:pRg st="5" end="5"/>
                                            </p:txEl>
                                          </p:spTgt>
                                        </p:tgtEl>
                                        <p:attrNameLst>
                                          <p:attrName>style.visibility</p:attrName>
                                        </p:attrNameLst>
                                      </p:cBhvr>
                                      <p:to>
                                        <p:strVal val="visible"/>
                                      </p:to>
                                    </p:set>
                                    <p:animEffect transition="in" filter="fade">
                                      <p:cBhvr>
                                        <p:cTn id="30" dur="500"/>
                                        <p:tgtEl>
                                          <p:spTgt spid="5">
                                            <p:txEl>
                                              <p:pRg st="5" end="5"/>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5">
                                            <p:txEl>
                                              <p:pRg st="6" end="6"/>
                                            </p:txEl>
                                          </p:spTgt>
                                        </p:tgtEl>
                                        <p:attrNameLst>
                                          <p:attrName>style.visibility</p:attrName>
                                        </p:attrNameLst>
                                      </p:cBhvr>
                                      <p:to>
                                        <p:strVal val="visible"/>
                                      </p:to>
                                    </p:set>
                                    <p:animEffect transition="in" filter="fade">
                                      <p:cBhvr>
                                        <p:cTn id="33" dur="500"/>
                                        <p:tgtEl>
                                          <p:spTgt spid="5">
                                            <p:txEl>
                                              <p:pRg st="6" end="6"/>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5">
                                            <p:txEl>
                                              <p:pRg st="7" end="7"/>
                                            </p:txEl>
                                          </p:spTgt>
                                        </p:tgtEl>
                                        <p:attrNameLst>
                                          <p:attrName>style.visibility</p:attrName>
                                        </p:attrNameLst>
                                      </p:cBhvr>
                                      <p:to>
                                        <p:strVal val="visible"/>
                                      </p:to>
                                    </p:set>
                                    <p:animEffect transition="in" filter="fade">
                                      <p:cBhvr>
                                        <p:cTn id="36" dur="500"/>
                                        <p:tgtEl>
                                          <p:spTgt spid="5">
                                            <p:txEl>
                                              <p:pRg st="7" end="7"/>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5">
                                            <p:txEl>
                                              <p:pRg st="8" end="8"/>
                                            </p:txEl>
                                          </p:spTgt>
                                        </p:tgtEl>
                                        <p:attrNameLst>
                                          <p:attrName>style.visibility</p:attrName>
                                        </p:attrNameLst>
                                      </p:cBhvr>
                                      <p:to>
                                        <p:strVal val="visible"/>
                                      </p:to>
                                    </p:set>
                                    <p:animEffect transition="in" filter="fade">
                                      <p:cBhvr>
                                        <p:cTn id="41" dur="500"/>
                                        <p:tgtEl>
                                          <p:spTgt spid="5">
                                            <p:txEl>
                                              <p:pRg st="8" end="8"/>
                                            </p:txEl>
                                          </p:spTgt>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5">
                                            <p:txEl>
                                              <p:pRg st="9" end="9"/>
                                            </p:txEl>
                                          </p:spTgt>
                                        </p:tgtEl>
                                        <p:attrNameLst>
                                          <p:attrName>style.visibility</p:attrName>
                                        </p:attrNameLst>
                                      </p:cBhvr>
                                      <p:to>
                                        <p:strVal val="visible"/>
                                      </p:to>
                                    </p:set>
                                    <p:animEffect transition="in" filter="fade">
                                      <p:cBhvr>
                                        <p:cTn id="44" dur="500"/>
                                        <p:tgtEl>
                                          <p:spTgt spid="5">
                                            <p:txEl>
                                              <p:pRg st="9" end="9"/>
                                            </p:txEl>
                                          </p:spTgt>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5">
                                            <p:txEl>
                                              <p:pRg st="10" end="10"/>
                                            </p:txEl>
                                          </p:spTgt>
                                        </p:tgtEl>
                                        <p:attrNameLst>
                                          <p:attrName>style.visibility</p:attrName>
                                        </p:attrNameLst>
                                      </p:cBhvr>
                                      <p:to>
                                        <p:strVal val="visible"/>
                                      </p:to>
                                    </p:set>
                                    <p:animEffect transition="in" filter="fade">
                                      <p:cBhvr>
                                        <p:cTn id="47" dur="500"/>
                                        <p:tgtEl>
                                          <p:spTgt spid="5">
                                            <p:txEl>
                                              <p:pRg st="10" end="10"/>
                                            </p:txEl>
                                          </p:spTgt>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5">
                                            <p:txEl>
                                              <p:pRg st="11" end="11"/>
                                            </p:txEl>
                                          </p:spTgt>
                                        </p:tgtEl>
                                        <p:attrNameLst>
                                          <p:attrName>style.visibility</p:attrName>
                                        </p:attrNameLst>
                                      </p:cBhvr>
                                      <p:to>
                                        <p:strVal val="visible"/>
                                      </p:to>
                                    </p:set>
                                    <p:animEffect transition="in" filter="fade">
                                      <p:cBhvr>
                                        <p:cTn id="50" dur="500"/>
                                        <p:tgtEl>
                                          <p:spTgt spid="5">
                                            <p:txEl>
                                              <p:pRg st="11" end="11"/>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5">
                                            <p:txEl>
                                              <p:pRg st="12" end="12"/>
                                            </p:txEl>
                                          </p:spTgt>
                                        </p:tgtEl>
                                        <p:attrNameLst>
                                          <p:attrName>style.visibility</p:attrName>
                                        </p:attrNameLst>
                                      </p:cBhvr>
                                      <p:to>
                                        <p:strVal val="visible"/>
                                      </p:to>
                                    </p:set>
                                    <p:animEffect transition="in" filter="fade">
                                      <p:cBhvr>
                                        <p:cTn id="55" dur="500"/>
                                        <p:tgtEl>
                                          <p:spTgt spid="5">
                                            <p:txEl>
                                              <p:pRg st="12" end="12"/>
                                            </p:txEl>
                                          </p:spTgt>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5">
                                            <p:txEl>
                                              <p:pRg st="13" end="13"/>
                                            </p:txEl>
                                          </p:spTgt>
                                        </p:tgtEl>
                                        <p:attrNameLst>
                                          <p:attrName>style.visibility</p:attrName>
                                        </p:attrNameLst>
                                      </p:cBhvr>
                                      <p:to>
                                        <p:strVal val="visible"/>
                                      </p:to>
                                    </p:set>
                                    <p:animEffect transition="in" filter="fade">
                                      <p:cBhvr>
                                        <p:cTn id="58" dur="500"/>
                                        <p:tgtEl>
                                          <p:spTgt spid="5">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descr="Et billede, der indeholder tekst, udendørs, cement&#10;&#10;Automatisk genereret beskrivelse">
            <a:extLst>
              <a:ext uri="{FF2B5EF4-FFF2-40B4-BE49-F238E27FC236}">
                <a16:creationId xmlns:a16="http://schemas.microsoft.com/office/drawing/2014/main" id="{7EA5202E-BFE4-105F-C82E-0CC81089B862}"/>
              </a:ext>
            </a:extLst>
          </p:cNvPr>
          <p:cNvPicPr>
            <a:picLocks noChangeAspect="1"/>
          </p:cNvPicPr>
          <p:nvPr/>
        </p:nvPicPr>
        <p:blipFill rotWithShape="1">
          <a:blip r:embed="rId4">
            <a:extLst>
              <a:ext uri="{28A0092B-C50C-407E-A947-70E740481C1C}">
                <a14:useLocalDpi xmlns:a14="http://schemas.microsoft.com/office/drawing/2010/main" val="0"/>
              </a:ext>
            </a:extLst>
          </a:blip>
          <a:srcRect r="2" b="15626"/>
          <a:stretch/>
        </p:blipFill>
        <p:spPr>
          <a:xfrm>
            <a:off x="0" y="0"/>
            <a:ext cx="12192000" cy="6858000"/>
          </a:xfrm>
          <a:prstGeom prst="rect">
            <a:avLst/>
          </a:prstGeom>
        </p:spPr>
      </p:pic>
      <p:sp>
        <p:nvSpPr>
          <p:cNvPr id="4" name="Tekstfelt 3">
            <a:extLst>
              <a:ext uri="{FF2B5EF4-FFF2-40B4-BE49-F238E27FC236}">
                <a16:creationId xmlns:a16="http://schemas.microsoft.com/office/drawing/2014/main" id="{8F18AF17-87DA-481C-A1CA-8D30E00FEF5B}"/>
              </a:ext>
            </a:extLst>
          </p:cNvPr>
          <p:cNvSpPr txBox="1"/>
          <p:nvPr/>
        </p:nvSpPr>
        <p:spPr>
          <a:xfrm>
            <a:off x="376403" y="263204"/>
            <a:ext cx="6599750" cy="477054"/>
          </a:xfrm>
          <a:prstGeom prst="rect">
            <a:avLst/>
          </a:prstGeom>
          <a:noFill/>
        </p:spPr>
        <p:txBody>
          <a:bodyPr wrap="square" rtlCol="0">
            <a:spAutoFit/>
          </a:bodyPr>
          <a:lstStyle/>
          <a:p>
            <a:r>
              <a:rPr lang="da-DK" sz="2500" b="1" dirty="0"/>
              <a:t>Arbejde i højden: stillads</a:t>
            </a:r>
            <a:endParaRPr lang="da-DK" sz="2500" dirty="0"/>
          </a:p>
        </p:txBody>
      </p:sp>
      <p:sp>
        <p:nvSpPr>
          <p:cNvPr id="7" name="Rektangel 6">
            <a:extLst>
              <a:ext uri="{FF2B5EF4-FFF2-40B4-BE49-F238E27FC236}">
                <a16:creationId xmlns:a16="http://schemas.microsoft.com/office/drawing/2014/main" id="{0E5F6B7A-55D6-2954-1E75-5B3EEFAD4021}"/>
              </a:ext>
            </a:extLst>
          </p:cNvPr>
          <p:cNvSpPr/>
          <p:nvPr/>
        </p:nvSpPr>
        <p:spPr>
          <a:xfrm>
            <a:off x="293276" y="1091919"/>
            <a:ext cx="4670610" cy="5392008"/>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kstfelt 4">
            <a:extLst>
              <a:ext uri="{FF2B5EF4-FFF2-40B4-BE49-F238E27FC236}">
                <a16:creationId xmlns:a16="http://schemas.microsoft.com/office/drawing/2014/main" id="{5696501E-2CB3-ACED-59D7-45886ADFCC97}"/>
              </a:ext>
            </a:extLst>
          </p:cNvPr>
          <p:cNvSpPr txBox="1"/>
          <p:nvPr/>
        </p:nvSpPr>
        <p:spPr>
          <a:xfrm>
            <a:off x="376403" y="1115671"/>
            <a:ext cx="4456854" cy="4939814"/>
          </a:xfrm>
          <a:prstGeom prst="rect">
            <a:avLst/>
          </a:prstGeom>
          <a:noFill/>
        </p:spPr>
        <p:txBody>
          <a:bodyPr wrap="square" rtlCol="0">
            <a:spAutoFit/>
          </a:bodyPr>
          <a:lstStyle/>
          <a:p>
            <a:pPr marL="342900" indent="-342900">
              <a:buFont typeface="Arial" panose="020B0604020202020204" pitchFamily="34" charset="0"/>
              <a:buChar char="•"/>
            </a:pPr>
            <a:r>
              <a:rPr lang="da-DK" sz="1750" dirty="0"/>
              <a:t>Man skal være grundigt instrueret i opstilling.</a:t>
            </a:r>
          </a:p>
          <a:p>
            <a:pPr marL="342900" indent="-342900">
              <a:buFont typeface="Arial" panose="020B0604020202020204" pitchFamily="34" charset="0"/>
              <a:buChar char="•"/>
            </a:pPr>
            <a:r>
              <a:rPr lang="da-DK" sz="1750" dirty="0"/>
              <a:t>Stilladset skal være efterset.</a:t>
            </a:r>
          </a:p>
          <a:p>
            <a:pPr marL="342900" indent="-342900">
              <a:buFont typeface="Arial" panose="020B0604020202020204" pitchFamily="34" charset="0"/>
              <a:buChar char="•"/>
            </a:pPr>
            <a:r>
              <a:rPr lang="da-DK" sz="1750" dirty="0"/>
              <a:t>Montér altid rækværk.</a:t>
            </a:r>
          </a:p>
          <a:p>
            <a:pPr marL="342900" indent="-342900">
              <a:buFont typeface="Arial" panose="020B0604020202020204" pitchFamily="34" charset="0"/>
              <a:buChar char="•"/>
            </a:pPr>
            <a:r>
              <a:rPr lang="da-DK" sz="1750" dirty="0"/>
              <a:t>Stilladser og lifte er bedre end stiger.</a:t>
            </a:r>
          </a:p>
          <a:p>
            <a:pPr marL="342900" indent="-342900">
              <a:buFont typeface="Arial" panose="020B0604020202020204" pitchFamily="34" charset="0"/>
              <a:buChar char="•"/>
            </a:pPr>
            <a:r>
              <a:rPr lang="da-DK" sz="1750" dirty="0"/>
              <a:t>Vær opmærksom på vejret.</a:t>
            </a:r>
          </a:p>
          <a:p>
            <a:pPr marL="342900" indent="-342900">
              <a:buFont typeface="Arial" panose="020B0604020202020204" pitchFamily="34" charset="0"/>
              <a:buChar char="•"/>
            </a:pPr>
            <a:r>
              <a:rPr lang="da-DK" sz="1750" dirty="0"/>
              <a:t>Sørg for, at der er fast og stabilt underlag.</a:t>
            </a:r>
          </a:p>
          <a:p>
            <a:pPr marL="342900" indent="-342900">
              <a:buFont typeface="Arial" panose="020B0604020202020204" pitchFamily="34" charset="0"/>
              <a:buChar char="•"/>
            </a:pPr>
            <a:r>
              <a:rPr lang="da-DK" sz="1750" dirty="0"/>
              <a:t>Før du går i gang:</a:t>
            </a:r>
          </a:p>
          <a:p>
            <a:pPr marL="800100" lvl="1" indent="-342900">
              <a:buFont typeface="Arial" panose="020B0604020202020204" pitchFamily="34" charset="0"/>
              <a:buChar char="•"/>
            </a:pPr>
            <a:r>
              <a:rPr lang="da-DK" sz="1750" dirty="0"/>
              <a:t>Kontrollér stilladset, før du bruger det. Er låse, bremser, støtteben ok?</a:t>
            </a:r>
          </a:p>
          <a:p>
            <a:pPr marL="800100" lvl="1" indent="-342900">
              <a:buFont typeface="Arial" panose="020B0604020202020204" pitchFamily="34" charset="0"/>
              <a:buChar char="•"/>
            </a:pPr>
            <a:r>
              <a:rPr lang="da-DK" sz="1750" dirty="0"/>
              <a:t>Er underlaget jævnt og fast?</a:t>
            </a:r>
          </a:p>
          <a:p>
            <a:pPr marL="800100" lvl="1" indent="-342900">
              <a:buFont typeface="Arial" panose="020B0604020202020204" pitchFamily="34" charset="0"/>
              <a:buChar char="•"/>
            </a:pPr>
            <a:r>
              <a:rPr lang="da-DK" sz="1750" dirty="0"/>
              <a:t>Er der monteret rækværk?</a:t>
            </a:r>
          </a:p>
          <a:p>
            <a:pPr marL="342900" indent="-342900">
              <a:buFont typeface="Arial" panose="020B0604020202020204" pitchFamily="34" charset="0"/>
              <a:buChar char="•"/>
            </a:pPr>
            <a:r>
              <a:rPr lang="da-DK" sz="1750" dirty="0"/>
              <a:t>Mens du arbejder:</a:t>
            </a:r>
          </a:p>
          <a:p>
            <a:pPr marL="800100" lvl="1" indent="-342900">
              <a:buFont typeface="Arial" panose="020B0604020202020204" pitchFamily="34" charset="0"/>
              <a:buChar char="•"/>
            </a:pPr>
            <a:r>
              <a:rPr lang="da-DK" sz="1750" dirty="0"/>
              <a:t>Op- og nedstigning skal ALTID ske fra den indvendige side af stilladset.</a:t>
            </a:r>
          </a:p>
          <a:p>
            <a:pPr marL="800100" lvl="1" indent="-342900">
              <a:buFont typeface="Arial" panose="020B0604020202020204" pitchFamily="34" charset="0"/>
              <a:buChar char="•"/>
            </a:pPr>
            <a:r>
              <a:rPr lang="da-DK" sz="1750" dirty="0"/>
              <a:t>Stilladset må maksimalt være 8 meter ved udendørs brug og 12 meter ved indendørs brug.</a:t>
            </a:r>
          </a:p>
        </p:txBody>
      </p:sp>
    </p:spTree>
    <p:custDataLst>
      <p:tags r:id="rId1"/>
    </p:custDataLst>
    <p:extLst>
      <p:ext uri="{BB962C8B-B14F-4D97-AF65-F5344CB8AC3E}">
        <p14:creationId xmlns:p14="http://schemas.microsoft.com/office/powerpoint/2010/main" val="541969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fade">
                                      <p:cBhvr>
                                        <p:cTn id="32" dur="5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Effect transition="in" filter="fade">
                                      <p:cBhvr>
                                        <p:cTn id="37" dur="500"/>
                                        <p:tgtEl>
                                          <p:spTgt spid="5">
                                            <p:txEl>
                                              <p:pRg st="6" end="6"/>
                                            </p:txEl>
                                          </p:spTgt>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5">
                                            <p:txEl>
                                              <p:pRg st="7" end="7"/>
                                            </p:txEl>
                                          </p:spTgt>
                                        </p:tgtEl>
                                        <p:attrNameLst>
                                          <p:attrName>style.visibility</p:attrName>
                                        </p:attrNameLst>
                                      </p:cBhvr>
                                      <p:to>
                                        <p:strVal val="visible"/>
                                      </p:to>
                                    </p:set>
                                    <p:animEffect transition="in" filter="fade">
                                      <p:cBhvr>
                                        <p:cTn id="40" dur="500"/>
                                        <p:tgtEl>
                                          <p:spTgt spid="5">
                                            <p:txEl>
                                              <p:pRg st="7" end="7"/>
                                            </p:txEl>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5">
                                            <p:txEl>
                                              <p:pRg st="8" end="8"/>
                                            </p:txEl>
                                          </p:spTgt>
                                        </p:tgtEl>
                                        <p:attrNameLst>
                                          <p:attrName>style.visibility</p:attrName>
                                        </p:attrNameLst>
                                      </p:cBhvr>
                                      <p:to>
                                        <p:strVal val="visible"/>
                                      </p:to>
                                    </p:set>
                                    <p:animEffect transition="in" filter="fade">
                                      <p:cBhvr>
                                        <p:cTn id="43" dur="500"/>
                                        <p:tgtEl>
                                          <p:spTgt spid="5">
                                            <p:txEl>
                                              <p:pRg st="8" end="8"/>
                                            </p:txEl>
                                          </p:spTgt>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5">
                                            <p:txEl>
                                              <p:pRg st="9" end="9"/>
                                            </p:txEl>
                                          </p:spTgt>
                                        </p:tgtEl>
                                        <p:attrNameLst>
                                          <p:attrName>style.visibility</p:attrName>
                                        </p:attrNameLst>
                                      </p:cBhvr>
                                      <p:to>
                                        <p:strVal val="visible"/>
                                      </p:to>
                                    </p:set>
                                    <p:animEffect transition="in" filter="fade">
                                      <p:cBhvr>
                                        <p:cTn id="46" dur="500"/>
                                        <p:tgtEl>
                                          <p:spTgt spid="5">
                                            <p:txEl>
                                              <p:pRg st="9" end="9"/>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5">
                                            <p:txEl>
                                              <p:pRg st="10" end="10"/>
                                            </p:txEl>
                                          </p:spTgt>
                                        </p:tgtEl>
                                        <p:attrNameLst>
                                          <p:attrName>style.visibility</p:attrName>
                                        </p:attrNameLst>
                                      </p:cBhvr>
                                      <p:to>
                                        <p:strVal val="visible"/>
                                      </p:to>
                                    </p:set>
                                    <p:animEffect transition="in" filter="fade">
                                      <p:cBhvr>
                                        <p:cTn id="51" dur="500"/>
                                        <p:tgtEl>
                                          <p:spTgt spid="5">
                                            <p:txEl>
                                              <p:pRg st="10" end="10"/>
                                            </p:txEl>
                                          </p:spTgt>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5">
                                            <p:txEl>
                                              <p:pRg st="11" end="11"/>
                                            </p:txEl>
                                          </p:spTgt>
                                        </p:tgtEl>
                                        <p:attrNameLst>
                                          <p:attrName>style.visibility</p:attrName>
                                        </p:attrNameLst>
                                      </p:cBhvr>
                                      <p:to>
                                        <p:strVal val="visible"/>
                                      </p:to>
                                    </p:set>
                                    <p:animEffect transition="in" filter="fade">
                                      <p:cBhvr>
                                        <p:cTn id="54" dur="500"/>
                                        <p:tgtEl>
                                          <p:spTgt spid="5">
                                            <p:txEl>
                                              <p:pRg st="11" end="11"/>
                                            </p:txEl>
                                          </p:spTgt>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5">
                                            <p:txEl>
                                              <p:pRg st="12" end="12"/>
                                            </p:txEl>
                                          </p:spTgt>
                                        </p:tgtEl>
                                        <p:attrNameLst>
                                          <p:attrName>style.visibility</p:attrName>
                                        </p:attrNameLst>
                                      </p:cBhvr>
                                      <p:to>
                                        <p:strVal val="visible"/>
                                      </p:to>
                                    </p:set>
                                    <p:animEffect transition="in" filter="fade">
                                      <p:cBhvr>
                                        <p:cTn id="57" dur="500"/>
                                        <p:tgtEl>
                                          <p:spTgt spid="5">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descr="Et billede, der indeholder tekst, udendørs, cement&#10;&#10;Automatisk genereret beskrivelse">
            <a:extLst>
              <a:ext uri="{FF2B5EF4-FFF2-40B4-BE49-F238E27FC236}">
                <a16:creationId xmlns:a16="http://schemas.microsoft.com/office/drawing/2014/main" id="{7EA5202E-BFE4-105F-C82E-0CC81089B862}"/>
              </a:ext>
            </a:extLst>
          </p:cNvPr>
          <p:cNvPicPr>
            <a:picLocks noChangeAspect="1"/>
          </p:cNvPicPr>
          <p:nvPr/>
        </p:nvPicPr>
        <p:blipFill rotWithShape="1">
          <a:blip r:embed="rId4">
            <a:extLst>
              <a:ext uri="{28A0092B-C50C-407E-A947-70E740481C1C}">
                <a14:useLocalDpi xmlns:a14="http://schemas.microsoft.com/office/drawing/2010/main" val="0"/>
              </a:ext>
            </a:extLst>
          </a:blip>
          <a:srcRect r="2" b="15626"/>
          <a:stretch/>
        </p:blipFill>
        <p:spPr>
          <a:xfrm>
            <a:off x="0" y="0"/>
            <a:ext cx="12192000" cy="6858000"/>
          </a:xfrm>
          <a:prstGeom prst="rect">
            <a:avLst/>
          </a:prstGeom>
        </p:spPr>
      </p:pic>
      <p:sp>
        <p:nvSpPr>
          <p:cNvPr id="4" name="Tekstfelt 3">
            <a:extLst>
              <a:ext uri="{FF2B5EF4-FFF2-40B4-BE49-F238E27FC236}">
                <a16:creationId xmlns:a16="http://schemas.microsoft.com/office/drawing/2014/main" id="{8F18AF17-87DA-481C-A1CA-8D30E00FEF5B}"/>
              </a:ext>
            </a:extLst>
          </p:cNvPr>
          <p:cNvSpPr txBox="1"/>
          <p:nvPr/>
        </p:nvSpPr>
        <p:spPr>
          <a:xfrm>
            <a:off x="376403" y="263204"/>
            <a:ext cx="6599750" cy="477054"/>
          </a:xfrm>
          <a:prstGeom prst="rect">
            <a:avLst/>
          </a:prstGeom>
          <a:noFill/>
        </p:spPr>
        <p:txBody>
          <a:bodyPr wrap="square" rtlCol="0">
            <a:spAutoFit/>
          </a:bodyPr>
          <a:lstStyle/>
          <a:p>
            <a:r>
              <a:rPr lang="da-DK" sz="2500" b="1" dirty="0"/>
              <a:t>Arbejde i højden: stillads</a:t>
            </a:r>
            <a:endParaRPr lang="da-DK" sz="2500" dirty="0"/>
          </a:p>
        </p:txBody>
      </p:sp>
      <p:sp>
        <p:nvSpPr>
          <p:cNvPr id="7" name="Rektangel 6">
            <a:extLst>
              <a:ext uri="{FF2B5EF4-FFF2-40B4-BE49-F238E27FC236}">
                <a16:creationId xmlns:a16="http://schemas.microsoft.com/office/drawing/2014/main" id="{0E5F6B7A-55D6-2954-1E75-5B3EEFAD4021}"/>
              </a:ext>
            </a:extLst>
          </p:cNvPr>
          <p:cNvSpPr/>
          <p:nvPr/>
        </p:nvSpPr>
        <p:spPr>
          <a:xfrm>
            <a:off x="293276" y="1091919"/>
            <a:ext cx="4670610" cy="5392008"/>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kstfelt 4">
            <a:extLst>
              <a:ext uri="{FF2B5EF4-FFF2-40B4-BE49-F238E27FC236}">
                <a16:creationId xmlns:a16="http://schemas.microsoft.com/office/drawing/2014/main" id="{5696501E-2CB3-ACED-59D7-45886ADFCC97}"/>
              </a:ext>
            </a:extLst>
          </p:cNvPr>
          <p:cNvSpPr txBox="1"/>
          <p:nvPr/>
        </p:nvSpPr>
        <p:spPr>
          <a:xfrm>
            <a:off x="376403" y="1115671"/>
            <a:ext cx="4456854" cy="5209118"/>
          </a:xfrm>
          <a:prstGeom prst="rect">
            <a:avLst/>
          </a:prstGeom>
          <a:noFill/>
        </p:spPr>
        <p:txBody>
          <a:bodyPr wrap="square" rtlCol="0">
            <a:spAutoFit/>
          </a:bodyPr>
          <a:lstStyle/>
          <a:p>
            <a:pPr marL="342900" indent="-342900">
              <a:buFont typeface="Arial" panose="020B0604020202020204" pitchFamily="34" charset="0"/>
              <a:buChar char="•"/>
            </a:pPr>
            <a:r>
              <a:rPr lang="da-DK" sz="1750" dirty="0"/>
              <a:t>Facadestilladser opstilles typisk af en ekstern leverandør, og personer skal have en særlig uddannelse som stilladsmontør.</a:t>
            </a:r>
          </a:p>
          <a:p>
            <a:pPr marL="342900" indent="-342900">
              <a:buFont typeface="Arial" panose="020B0604020202020204" pitchFamily="34" charset="0"/>
              <a:buChar char="•"/>
            </a:pPr>
            <a:r>
              <a:rPr lang="da-DK" sz="1750" dirty="0"/>
              <a:t>Tjek stilladset, før du går op på det.</a:t>
            </a:r>
          </a:p>
          <a:p>
            <a:pPr marL="342900" indent="-342900">
              <a:buFont typeface="Arial" panose="020B0604020202020204" pitchFamily="34" charset="0"/>
              <a:buChar char="•"/>
            </a:pPr>
            <a:r>
              <a:rPr lang="da-DK" sz="1750" dirty="0"/>
              <a:t>Obligatorisk grøn skilt:</a:t>
            </a:r>
          </a:p>
          <a:p>
            <a:pPr marL="800100" lvl="1" indent="-342900">
              <a:buFont typeface="Arial" panose="020B0604020202020204" pitchFamily="34" charset="0"/>
              <a:buChar char="•"/>
            </a:pPr>
            <a:r>
              <a:rPr lang="da-DK" sz="1750" dirty="0"/>
              <a:t>Hvad skal stilladset bruges til.</a:t>
            </a:r>
          </a:p>
          <a:p>
            <a:pPr marL="800100" lvl="1" indent="-342900">
              <a:buFont typeface="Arial" panose="020B0604020202020204" pitchFamily="34" charset="0"/>
              <a:buChar char="•"/>
            </a:pPr>
            <a:r>
              <a:rPr lang="da-DK" sz="1750" dirty="0"/>
              <a:t>Hvad er den maksimale belastning.</a:t>
            </a:r>
          </a:p>
          <a:p>
            <a:pPr marL="800100" lvl="1" indent="-342900">
              <a:buFont typeface="Arial" panose="020B0604020202020204" pitchFamily="34" charset="0"/>
              <a:buChar char="•"/>
            </a:pPr>
            <a:r>
              <a:rPr lang="da-DK" sz="1750" dirty="0"/>
              <a:t>Dato for opstilling.</a:t>
            </a:r>
          </a:p>
          <a:p>
            <a:pPr marL="800100" lvl="1" indent="-342900">
              <a:buFont typeface="Arial" panose="020B0604020202020204" pitchFamily="34" charset="0"/>
              <a:buChar char="•"/>
            </a:pPr>
            <a:r>
              <a:rPr lang="da-DK" sz="1750" dirty="0"/>
              <a:t>Dato for ændringer.</a:t>
            </a:r>
          </a:p>
          <a:p>
            <a:pPr marL="800100" lvl="1" indent="-342900">
              <a:buFont typeface="Arial" panose="020B0604020202020204" pitchFamily="34" charset="0"/>
              <a:buChar char="•"/>
            </a:pPr>
            <a:r>
              <a:rPr lang="da-DK" sz="1750" dirty="0"/>
              <a:t>Navn på ansvarlig for opstilling.</a:t>
            </a:r>
          </a:p>
          <a:p>
            <a:pPr marL="800100" lvl="1" indent="-342900">
              <a:buFont typeface="Arial" panose="020B0604020202020204" pitchFamily="34" charset="0"/>
              <a:buChar char="•"/>
            </a:pPr>
            <a:r>
              <a:rPr lang="da-DK" sz="1750" dirty="0"/>
              <a:t>Dato for godkendelse og underskrift.</a:t>
            </a:r>
          </a:p>
          <a:p>
            <a:pPr marL="342900" indent="-342900">
              <a:buFont typeface="Arial" panose="020B0604020202020204" pitchFamily="34" charset="0"/>
              <a:buChar char="•"/>
            </a:pPr>
            <a:r>
              <a:rPr lang="da-DK" sz="1750" dirty="0"/>
              <a:t>Vær opmærksom på vejret:</a:t>
            </a:r>
          </a:p>
          <a:p>
            <a:pPr marL="800100" lvl="1" indent="-342900">
              <a:buFont typeface="Arial" panose="020B0604020202020204" pitchFamily="34" charset="0"/>
              <a:buChar char="•"/>
            </a:pPr>
            <a:r>
              <a:rPr lang="da-DK" sz="1750" dirty="0"/>
              <a:t>Gå ikke op på stilladset i kraftig blæst eller regnvejr.</a:t>
            </a:r>
          </a:p>
          <a:p>
            <a:pPr marL="800100" lvl="1" indent="-342900">
              <a:buFont typeface="Arial" panose="020B0604020202020204" pitchFamily="34" charset="0"/>
              <a:buChar char="•"/>
            </a:pPr>
            <a:r>
              <a:rPr lang="da-DK" sz="1750" dirty="0"/>
              <a:t>Vær opmærksom på andre vejrforhold som kan påvirke din sikkerhed.</a:t>
            </a:r>
          </a:p>
          <a:p>
            <a:pPr marL="800100" lvl="1" indent="-342900">
              <a:buFont typeface="Arial" panose="020B0604020202020204" pitchFamily="34" charset="0"/>
              <a:buChar char="•"/>
            </a:pPr>
            <a:r>
              <a:rPr lang="da-DK" sz="1750" dirty="0"/>
              <a:t>Vær opmærksom på, om der er glat. Både på stilladset, hvor du går, og under stilladsets sko.</a:t>
            </a:r>
          </a:p>
        </p:txBody>
      </p:sp>
      <p:pic>
        <p:nvPicPr>
          <p:cNvPr id="6" name="Billede 5">
            <a:extLst>
              <a:ext uri="{FF2B5EF4-FFF2-40B4-BE49-F238E27FC236}">
                <a16:creationId xmlns:a16="http://schemas.microsoft.com/office/drawing/2014/main" id="{4E704692-58AA-45AF-F1BB-C3E4F46A61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36816" y="740258"/>
            <a:ext cx="4282254" cy="6003160"/>
          </a:xfrm>
          <a:prstGeom prst="rect">
            <a:avLst/>
          </a:prstGeom>
        </p:spPr>
      </p:pic>
    </p:spTree>
    <p:custDataLst>
      <p:tags r:id="rId1"/>
    </p:custDataLst>
    <p:extLst>
      <p:ext uri="{BB962C8B-B14F-4D97-AF65-F5344CB8AC3E}">
        <p14:creationId xmlns:p14="http://schemas.microsoft.com/office/powerpoint/2010/main" val="996869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5">
                                            <p:txEl>
                                              <p:pRg st="3" end="3"/>
                                            </p:txEl>
                                          </p:spTgt>
                                        </p:tgtEl>
                                        <p:attrNameLst>
                                          <p:attrName>style.visibility</p:attrName>
                                        </p:attrNameLst>
                                      </p:cBhvr>
                                      <p:to>
                                        <p:strVal val="visible"/>
                                      </p:to>
                                    </p:set>
                                    <p:animEffect transition="in" filter="fade">
                                      <p:cBhvr>
                                        <p:cTn id="20" dur="500"/>
                                        <p:tgtEl>
                                          <p:spTgt spid="5">
                                            <p:txEl>
                                              <p:pRg st="3" end="3"/>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animEffect transition="in" filter="fade">
                                      <p:cBhvr>
                                        <p:cTn id="23" dur="500"/>
                                        <p:tgtEl>
                                          <p:spTgt spid="5">
                                            <p:txEl>
                                              <p:pRg st="4" end="4"/>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5">
                                            <p:txEl>
                                              <p:pRg st="5" end="5"/>
                                            </p:txEl>
                                          </p:spTgt>
                                        </p:tgtEl>
                                        <p:attrNameLst>
                                          <p:attrName>style.visibility</p:attrName>
                                        </p:attrNameLst>
                                      </p:cBhvr>
                                      <p:to>
                                        <p:strVal val="visible"/>
                                      </p:to>
                                    </p:set>
                                    <p:animEffect transition="in" filter="fade">
                                      <p:cBhvr>
                                        <p:cTn id="26" dur="500"/>
                                        <p:tgtEl>
                                          <p:spTgt spid="5">
                                            <p:txEl>
                                              <p:pRg st="5" end="5"/>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5">
                                            <p:txEl>
                                              <p:pRg st="6" end="6"/>
                                            </p:txEl>
                                          </p:spTgt>
                                        </p:tgtEl>
                                        <p:attrNameLst>
                                          <p:attrName>style.visibility</p:attrName>
                                        </p:attrNameLst>
                                      </p:cBhvr>
                                      <p:to>
                                        <p:strVal val="visible"/>
                                      </p:to>
                                    </p:set>
                                    <p:animEffect transition="in" filter="fade">
                                      <p:cBhvr>
                                        <p:cTn id="29" dur="500"/>
                                        <p:tgtEl>
                                          <p:spTgt spid="5">
                                            <p:txEl>
                                              <p:pRg st="6" end="6"/>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5">
                                            <p:txEl>
                                              <p:pRg st="7" end="7"/>
                                            </p:txEl>
                                          </p:spTgt>
                                        </p:tgtEl>
                                        <p:attrNameLst>
                                          <p:attrName>style.visibility</p:attrName>
                                        </p:attrNameLst>
                                      </p:cBhvr>
                                      <p:to>
                                        <p:strVal val="visible"/>
                                      </p:to>
                                    </p:set>
                                    <p:animEffect transition="in" filter="fade">
                                      <p:cBhvr>
                                        <p:cTn id="32" dur="500"/>
                                        <p:tgtEl>
                                          <p:spTgt spid="5">
                                            <p:txEl>
                                              <p:pRg st="7" end="7"/>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5">
                                            <p:txEl>
                                              <p:pRg st="8" end="8"/>
                                            </p:txEl>
                                          </p:spTgt>
                                        </p:tgtEl>
                                        <p:attrNameLst>
                                          <p:attrName>style.visibility</p:attrName>
                                        </p:attrNameLst>
                                      </p:cBhvr>
                                      <p:to>
                                        <p:strVal val="visible"/>
                                      </p:to>
                                    </p:set>
                                    <p:animEffect transition="in" filter="fade">
                                      <p:cBhvr>
                                        <p:cTn id="35" dur="500"/>
                                        <p:tgtEl>
                                          <p:spTgt spid="5">
                                            <p:txEl>
                                              <p:pRg st="8" end="8"/>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5">
                                            <p:txEl>
                                              <p:pRg st="9" end="9"/>
                                            </p:txEl>
                                          </p:spTgt>
                                        </p:tgtEl>
                                        <p:attrNameLst>
                                          <p:attrName>style.visibility</p:attrName>
                                        </p:attrNameLst>
                                      </p:cBhvr>
                                      <p:to>
                                        <p:strVal val="visible"/>
                                      </p:to>
                                    </p:set>
                                    <p:animEffect transition="in" filter="fade">
                                      <p:cBhvr>
                                        <p:cTn id="40" dur="500"/>
                                        <p:tgtEl>
                                          <p:spTgt spid="5">
                                            <p:txEl>
                                              <p:pRg st="9" end="9"/>
                                            </p:txEl>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5">
                                            <p:txEl>
                                              <p:pRg st="10" end="10"/>
                                            </p:txEl>
                                          </p:spTgt>
                                        </p:tgtEl>
                                        <p:attrNameLst>
                                          <p:attrName>style.visibility</p:attrName>
                                        </p:attrNameLst>
                                      </p:cBhvr>
                                      <p:to>
                                        <p:strVal val="visible"/>
                                      </p:to>
                                    </p:set>
                                    <p:animEffect transition="in" filter="fade">
                                      <p:cBhvr>
                                        <p:cTn id="43" dur="500"/>
                                        <p:tgtEl>
                                          <p:spTgt spid="5">
                                            <p:txEl>
                                              <p:pRg st="10" end="10"/>
                                            </p:txEl>
                                          </p:spTgt>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5">
                                            <p:txEl>
                                              <p:pRg st="11" end="11"/>
                                            </p:txEl>
                                          </p:spTgt>
                                        </p:tgtEl>
                                        <p:attrNameLst>
                                          <p:attrName>style.visibility</p:attrName>
                                        </p:attrNameLst>
                                      </p:cBhvr>
                                      <p:to>
                                        <p:strVal val="visible"/>
                                      </p:to>
                                    </p:set>
                                    <p:animEffect transition="in" filter="fade">
                                      <p:cBhvr>
                                        <p:cTn id="46" dur="500"/>
                                        <p:tgtEl>
                                          <p:spTgt spid="5">
                                            <p:txEl>
                                              <p:pRg st="11" end="11"/>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5">
                                            <p:txEl>
                                              <p:pRg st="12" end="12"/>
                                            </p:txEl>
                                          </p:spTgt>
                                        </p:tgtEl>
                                        <p:attrNameLst>
                                          <p:attrName>style.visibility</p:attrName>
                                        </p:attrNameLst>
                                      </p:cBhvr>
                                      <p:to>
                                        <p:strVal val="visible"/>
                                      </p:to>
                                    </p:set>
                                    <p:animEffect transition="in" filter="fade">
                                      <p:cBhvr>
                                        <p:cTn id="49" dur="500"/>
                                        <p:tgtEl>
                                          <p:spTgt spid="5">
                                            <p:txEl>
                                              <p:pRg st="12" end="12"/>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6"/>
                                        </p:tgtEl>
                                        <p:attrNameLst>
                                          <p:attrName>style.visibility</p:attrName>
                                        </p:attrNameLst>
                                      </p:cBhvr>
                                      <p:to>
                                        <p:strVal val="visible"/>
                                      </p:to>
                                    </p:set>
                                    <p:animEffect transition="in" filter="fade">
                                      <p:cBhvr>
                                        <p:cTn id="5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descr="Et billede, der indeholder udendørs, legetøj&#10;&#10;Automatisk genereret beskrivelse">
            <a:extLst>
              <a:ext uri="{FF2B5EF4-FFF2-40B4-BE49-F238E27FC236}">
                <a16:creationId xmlns:a16="http://schemas.microsoft.com/office/drawing/2014/main" id="{474393DB-7D7C-2473-267D-111516F256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kstfelt 3">
            <a:extLst>
              <a:ext uri="{FF2B5EF4-FFF2-40B4-BE49-F238E27FC236}">
                <a16:creationId xmlns:a16="http://schemas.microsoft.com/office/drawing/2014/main" id="{8F18AF17-87DA-481C-A1CA-8D30E00FEF5B}"/>
              </a:ext>
            </a:extLst>
          </p:cNvPr>
          <p:cNvSpPr txBox="1"/>
          <p:nvPr/>
        </p:nvSpPr>
        <p:spPr>
          <a:xfrm>
            <a:off x="376403" y="263204"/>
            <a:ext cx="6599750" cy="477054"/>
          </a:xfrm>
          <a:prstGeom prst="rect">
            <a:avLst/>
          </a:prstGeom>
          <a:noFill/>
        </p:spPr>
        <p:txBody>
          <a:bodyPr wrap="square" rtlCol="0">
            <a:spAutoFit/>
          </a:bodyPr>
          <a:lstStyle/>
          <a:p>
            <a:r>
              <a:rPr lang="da-DK" sz="2500" b="1" dirty="0"/>
              <a:t>Arbejde i højden: tage</a:t>
            </a:r>
            <a:endParaRPr lang="da-DK" sz="2500" dirty="0"/>
          </a:p>
        </p:txBody>
      </p:sp>
      <p:sp>
        <p:nvSpPr>
          <p:cNvPr id="6" name="Rektangel 5">
            <a:extLst>
              <a:ext uri="{FF2B5EF4-FFF2-40B4-BE49-F238E27FC236}">
                <a16:creationId xmlns:a16="http://schemas.microsoft.com/office/drawing/2014/main" id="{FF46E564-697A-46B4-505D-2C286EB270F4}"/>
              </a:ext>
            </a:extLst>
          </p:cNvPr>
          <p:cNvSpPr/>
          <p:nvPr/>
        </p:nvSpPr>
        <p:spPr>
          <a:xfrm>
            <a:off x="293276" y="1091919"/>
            <a:ext cx="4670610" cy="5392008"/>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kstfelt 4">
            <a:extLst>
              <a:ext uri="{FF2B5EF4-FFF2-40B4-BE49-F238E27FC236}">
                <a16:creationId xmlns:a16="http://schemas.microsoft.com/office/drawing/2014/main" id="{0DF96813-3A07-7984-6ACC-46CF9A1EE35F}"/>
              </a:ext>
            </a:extLst>
          </p:cNvPr>
          <p:cNvSpPr txBox="1"/>
          <p:nvPr/>
        </p:nvSpPr>
        <p:spPr>
          <a:xfrm>
            <a:off x="376403" y="1115671"/>
            <a:ext cx="4456854" cy="5209118"/>
          </a:xfrm>
          <a:prstGeom prst="rect">
            <a:avLst/>
          </a:prstGeom>
          <a:noFill/>
        </p:spPr>
        <p:txBody>
          <a:bodyPr wrap="square" rtlCol="0">
            <a:spAutoFit/>
          </a:bodyPr>
          <a:lstStyle/>
          <a:p>
            <a:pPr marL="342900" indent="-342900">
              <a:buFont typeface="Arial" panose="020B0604020202020204" pitchFamily="34" charset="0"/>
              <a:buChar char="•"/>
            </a:pPr>
            <a:r>
              <a:rPr lang="da-DK" sz="1750" dirty="0"/>
              <a:t>Arbejde på tage skal planlægges grundigt.</a:t>
            </a:r>
          </a:p>
          <a:p>
            <a:pPr marL="342900" indent="-342900">
              <a:buFont typeface="Arial" panose="020B0604020202020204" pitchFamily="34" charset="0"/>
              <a:buChar char="•"/>
            </a:pPr>
            <a:r>
              <a:rPr lang="da-DK" sz="1750" dirty="0"/>
              <a:t>Brug lift eller stillads, så I ikke går og arbejder direkte på taget.</a:t>
            </a:r>
          </a:p>
          <a:p>
            <a:pPr marL="342900" indent="-342900">
              <a:buFont typeface="Arial" panose="020B0604020202020204" pitchFamily="34" charset="0"/>
              <a:buChar char="•"/>
            </a:pPr>
            <a:r>
              <a:rPr lang="da-DK" sz="1750" dirty="0"/>
              <a:t>Arbejde direkte på taget kræver rækværk, afspærring og faldsikringsudstyr.</a:t>
            </a:r>
          </a:p>
          <a:p>
            <a:pPr marL="342900" indent="-342900">
              <a:buFont typeface="Arial" panose="020B0604020202020204" pitchFamily="34" charset="0"/>
              <a:buChar char="•"/>
            </a:pPr>
            <a:r>
              <a:rPr lang="da-DK" sz="1750" dirty="0"/>
              <a:t>Faldhindrende udstyr gør, at du ikke kan ryge ud over kanten.</a:t>
            </a:r>
          </a:p>
          <a:p>
            <a:pPr marL="342900" indent="-342900">
              <a:buFont typeface="Arial" panose="020B0604020202020204" pitchFamily="34" charset="0"/>
              <a:buChar char="•"/>
            </a:pPr>
            <a:r>
              <a:rPr lang="da-DK" sz="1750" dirty="0"/>
              <a:t>Faldstoppende udstyr stopper faldet undervejs, så du ikke rammer jorden.</a:t>
            </a:r>
          </a:p>
          <a:p>
            <a:pPr marL="342900" indent="-342900">
              <a:buFont typeface="Arial" panose="020B0604020202020204" pitchFamily="34" charset="0"/>
              <a:buChar char="•"/>
            </a:pPr>
            <a:r>
              <a:rPr lang="da-DK" sz="1750" dirty="0"/>
              <a:t>Vær opmærksom på vejret:</a:t>
            </a:r>
          </a:p>
          <a:p>
            <a:pPr marL="800100" lvl="1" indent="-342900">
              <a:buFont typeface="Arial" panose="020B0604020202020204" pitchFamily="34" charset="0"/>
              <a:buChar char="•"/>
            </a:pPr>
            <a:r>
              <a:rPr lang="da-DK" sz="1750" dirty="0"/>
              <a:t>Du skal ikke arbejde på taget, hvis det er kraftig regn eller blæst eller anden voldsomt vejr.</a:t>
            </a:r>
          </a:p>
          <a:p>
            <a:pPr marL="800100" lvl="1" indent="-342900">
              <a:buFont typeface="Arial" panose="020B0604020202020204" pitchFamily="34" charset="0"/>
              <a:buChar char="•"/>
            </a:pPr>
            <a:r>
              <a:rPr lang="da-DK" sz="1750" dirty="0"/>
              <a:t>Regn og sne gør mange overflader glatte, især når det også hælder.</a:t>
            </a:r>
          </a:p>
          <a:p>
            <a:pPr marL="342900" indent="-342900">
              <a:buFont typeface="Arial" panose="020B0604020202020204" pitchFamily="34" charset="0"/>
              <a:buChar char="•"/>
            </a:pPr>
            <a:r>
              <a:rPr lang="da-DK" sz="1750" dirty="0"/>
              <a:t>Afspærring:</a:t>
            </a:r>
          </a:p>
          <a:p>
            <a:pPr marL="800100" lvl="1" indent="-342900">
              <a:buFont typeface="Arial" panose="020B0604020202020204" pitchFamily="34" charset="0"/>
              <a:buChar char="•"/>
            </a:pPr>
            <a:r>
              <a:rPr lang="da-DK" sz="1750" dirty="0"/>
              <a:t>Afspærring skal være solid.</a:t>
            </a:r>
          </a:p>
          <a:p>
            <a:pPr marL="800100" lvl="1" indent="-342900">
              <a:buFont typeface="Arial" panose="020B0604020202020204" pitchFamily="34" charset="0"/>
              <a:buChar char="•"/>
            </a:pPr>
            <a:r>
              <a:rPr lang="da-DK" sz="1750" dirty="0"/>
              <a:t>Brug ikke plastbånd.</a:t>
            </a:r>
          </a:p>
          <a:p>
            <a:pPr marL="800100" lvl="1" indent="-342900">
              <a:buFont typeface="Arial" panose="020B0604020202020204" pitchFamily="34" charset="0"/>
              <a:buChar char="•"/>
            </a:pPr>
            <a:r>
              <a:rPr lang="da-DK" sz="1750" dirty="0"/>
              <a:t>Rækværk er et krav over 2 meter.</a:t>
            </a:r>
          </a:p>
        </p:txBody>
      </p:sp>
    </p:spTree>
    <p:custDataLst>
      <p:tags r:id="rId1"/>
    </p:custDataLst>
    <p:extLst>
      <p:ext uri="{BB962C8B-B14F-4D97-AF65-F5344CB8AC3E}">
        <p14:creationId xmlns:p14="http://schemas.microsoft.com/office/powerpoint/2010/main" val="2092910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fade">
                                      <p:cBhvr>
                                        <p:cTn id="32" dur="500"/>
                                        <p:tgtEl>
                                          <p:spTgt spid="5">
                                            <p:txEl>
                                              <p:pRg st="5" end="5"/>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5">
                                            <p:txEl>
                                              <p:pRg st="6" end="6"/>
                                            </p:txEl>
                                          </p:spTgt>
                                        </p:tgtEl>
                                        <p:attrNameLst>
                                          <p:attrName>style.visibility</p:attrName>
                                        </p:attrNameLst>
                                      </p:cBhvr>
                                      <p:to>
                                        <p:strVal val="visible"/>
                                      </p:to>
                                    </p:set>
                                    <p:animEffect transition="in" filter="fade">
                                      <p:cBhvr>
                                        <p:cTn id="35" dur="500"/>
                                        <p:tgtEl>
                                          <p:spTgt spid="5">
                                            <p:txEl>
                                              <p:pRg st="6" end="6"/>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5">
                                            <p:txEl>
                                              <p:pRg st="7" end="7"/>
                                            </p:txEl>
                                          </p:spTgt>
                                        </p:tgtEl>
                                        <p:attrNameLst>
                                          <p:attrName>style.visibility</p:attrName>
                                        </p:attrNameLst>
                                      </p:cBhvr>
                                      <p:to>
                                        <p:strVal val="visible"/>
                                      </p:to>
                                    </p:set>
                                    <p:animEffect transition="in" filter="fade">
                                      <p:cBhvr>
                                        <p:cTn id="38" dur="500"/>
                                        <p:tgtEl>
                                          <p:spTgt spid="5">
                                            <p:txEl>
                                              <p:pRg st="7" end="7"/>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5">
                                            <p:txEl>
                                              <p:pRg st="8" end="8"/>
                                            </p:txEl>
                                          </p:spTgt>
                                        </p:tgtEl>
                                        <p:attrNameLst>
                                          <p:attrName>style.visibility</p:attrName>
                                        </p:attrNameLst>
                                      </p:cBhvr>
                                      <p:to>
                                        <p:strVal val="visible"/>
                                      </p:to>
                                    </p:set>
                                    <p:animEffect transition="in" filter="fade">
                                      <p:cBhvr>
                                        <p:cTn id="43" dur="500"/>
                                        <p:tgtEl>
                                          <p:spTgt spid="5">
                                            <p:txEl>
                                              <p:pRg st="8" end="8"/>
                                            </p:txEl>
                                          </p:spTgt>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5">
                                            <p:txEl>
                                              <p:pRg st="9" end="9"/>
                                            </p:txEl>
                                          </p:spTgt>
                                        </p:tgtEl>
                                        <p:attrNameLst>
                                          <p:attrName>style.visibility</p:attrName>
                                        </p:attrNameLst>
                                      </p:cBhvr>
                                      <p:to>
                                        <p:strVal val="visible"/>
                                      </p:to>
                                    </p:set>
                                    <p:animEffect transition="in" filter="fade">
                                      <p:cBhvr>
                                        <p:cTn id="46" dur="500"/>
                                        <p:tgtEl>
                                          <p:spTgt spid="5">
                                            <p:txEl>
                                              <p:pRg st="9" end="9"/>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5">
                                            <p:txEl>
                                              <p:pRg st="10" end="10"/>
                                            </p:txEl>
                                          </p:spTgt>
                                        </p:tgtEl>
                                        <p:attrNameLst>
                                          <p:attrName>style.visibility</p:attrName>
                                        </p:attrNameLst>
                                      </p:cBhvr>
                                      <p:to>
                                        <p:strVal val="visible"/>
                                      </p:to>
                                    </p:set>
                                    <p:animEffect transition="in" filter="fade">
                                      <p:cBhvr>
                                        <p:cTn id="49" dur="500"/>
                                        <p:tgtEl>
                                          <p:spTgt spid="5">
                                            <p:txEl>
                                              <p:pRg st="10" end="10"/>
                                            </p:txEl>
                                          </p:spTgt>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5">
                                            <p:txEl>
                                              <p:pRg st="11" end="11"/>
                                            </p:txEl>
                                          </p:spTgt>
                                        </p:tgtEl>
                                        <p:attrNameLst>
                                          <p:attrName>style.visibility</p:attrName>
                                        </p:attrNameLst>
                                      </p:cBhvr>
                                      <p:to>
                                        <p:strVal val="visible"/>
                                      </p:to>
                                    </p:set>
                                    <p:animEffect transition="in" filter="fade">
                                      <p:cBhvr>
                                        <p:cTn id="52" dur="500"/>
                                        <p:tgtEl>
                                          <p:spTgt spid="5">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descr="Et billede, der indeholder sky, udendørs&#10;&#10;Automatisk genereret beskrivelse">
            <a:extLst>
              <a:ext uri="{FF2B5EF4-FFF2-40B4-BE49-F238E27FC236}">
                <a16:creationId xmlns:a16="http://schemas.microsoft.com/office/drawing/2014/main" id="{DB4A3C9A-3368-0B2C-9732-C854E58F0BDB}"/>
              </a:ext>
            </a:extLst>
          </p:cNvPr>
          <p:cNvPicPr>
            <a:picLocks noChangeAspect="1"/>
          </p:cNvPicPr>
          <p:nvPr/>
        </p:nvPicPr>
        <p:blipFill rotWithShape="1">
          <a:blip r:embed="rId4">
            <a:extLst>
              <a:ext uri="{28A0092B-C50C-407E-A947-70E740481C1C}">
                <a14:useLocalDpi xmlns:a14="http://schemas.microsoft.com/office/drawing/2010/main" val="0"/>
              </a:ext>
            </a:extLst>
          </a:blip>
          <a:srcRect l="-3" t="11795" r="4" b="4078"/>
          <a:stretch/>
        </p:blipFill>
        <p:spPr>
          <a:xfrm>
            <a:off x="0" y="0"/>
            <a:ext cx="12192000" cy="6858000"/>
          </a:xfrm>
          <a:prstGeom prst="rect">
            <a:avLst/>
          </a:prstGeom>
        </p:spPr>
      </p:pic>
      <p:sp>
        <p:nvSpPr>
          <p:cNvPr id="4" name="Tekstfelt 3">
            <a:extLst>
              <a:ext uri="{FF2B5EF4-FFF2-40B4-BE49-F238E27FC236}">
                <a16:creationId xmlns:a16="http://schemas.microsoft.com/office/drawing/2014/main" id="{8F18AF17-87DA-481C-A1CA-8D30E00FEF5B}"/>
              </a:ext>
            </a:extLst>
          </p:cNvPr>
          <p:cNvSpPr txBox="1"/>
          <p:nvPr/>
        </p:nvSpPr>
        <p:spPr>
          <a:xfrm>
            <a:off x="376403" y="263204"/>
            <a:ext cx="6599750" cy="477054"/>
          </a:xfrm>
          <a:prstGeom prst="rect">
            <a:avLst/>
          </a:prstGeom>
          <a:noFill/>
        </p:spPr>
        <p:txBody>
          <a:bodyPr wrap="square" rtlCol="0">
            <a:spAutoFit/>
          </a:bodyPr>
          <a:lstStyle/>
          <a:p>
            <a:r>
              <a:rPr lang="da-DK" sz="2500" b="1" dirty="0"/>
              <a:t>Arbejde i højden: faldsikringsudstyr</a:t>
            </a:r>
            <a:endParaRPr lang="da-DK" sz="2500" dirty="0"/>
          </a:p>
        </p:txBody>
      </p:sp>
      <p:sp>
        <p:nvSpPr>
          <p:cNvPr id="6" name="Rektangel 5">
            <a:extLst>
              <a:ext uri="{FF2B5EF4-FFF2-40B4-BE49-F238E27FC236}">
                <a16:creationId xmlns:a16="http://schemas.microsoft.com/office/drawing/2014/main" id="{482A3FBE-7B51-7A0D-8D48-73792461403C}"/>
              </a:ext>
            </a:extLst>
          </p:cNvPr>
          <p:cNvSpPr/>
          <p:nvPr/>
        </p:nvSpPr>
        <p:spPr>
          <a:xfrm>
            <a:off x="293276" y="1091919"/>
            <a:ext cx="4670610" cy="5392008"/>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kstfelt 4">
            <a:extLst>
              <a:ext uri="{FF2B5EF4-FFF2-40B4-BE49-F238E27FC236}">
                <a16:creationId xmlns:a16="http://schemas.microsoft.com/office/drawing/2014/main" id="{240F7922-3964-4161-B6E0-7756A39E720E}"/>
              </a:ext>
            </a:extLst>
          </p:cNvPr>
          <p:cNvSpPr txBox="1"/>
          <p:nvPr/>
        </p:nvSpPr>
        <p:spPr>
          <a:xfrm>
            <a:off x="376403" y="1115671"/>
            <a:ext cx="4456854" cy="5209118"/>
          </a:xfrm>
          <a:prstGeom prst="rect">
            <a:avLst/>
          </a:prstGeom>
          <a:noFill/>
        </p:spPr>
        <p:txBody>
          <a:bodyPr wrap="square" rtlCol="0">
            <a:spAutoFit/>
          </a:bodyPr>
          <a:lstStyle/>
          <a:p>
            <a:pPr marL="342900" indent="-342900">
              <a:buFont typeface="Arial" panose="020B0604020202020204" pitchFamily="34" charset="0"/>
              <a:buChar char="•"/>
            </a:pPr>
            <a:r>
              <a:rPr lang="da-DK" sz="1750" dirty="0"/>
              <a:t>Du skal være grundigt instrueret i brug af faldsikringsudstyr.</a:t>
            </a:r>
          </a:p>
          <a:p>
            <a:pPr marL="342900" indent="-342900">
              <a:buFont typeface="Arial" panose="020B0604020202020204" pitchFamily="34" charset="0"/>
              <a:buChar char="•"/>
            </a:pPr>
            <a:r>
              <a:rPr lang="da-DK" sz="1750" dirty="0"/>
              <a:t>Du skal vide, hvordan du korrekt fæstner udstyret.</a:t>
            </a:r>
          </a:p>
          <a:p>
            <a:pPr marL="342900" indent="-342900">
              <a:buFont typeface="Arial" panose="020B0604020202020204" pitchFamily="34" charset="0"/>
              <a:buChar char="•"/>
            </a:pPr>
            <a:r>
              <a:rPr lang="da-DK" sz="1750" dirty="0"/>
              <a:t>Udstyret skal være efterset.</a:t>
            </a:r>
          </a:p>
          <a:p>
            <a:pPr marL="342900" indent="-342900">
              <a:buFont typeface="Arial" panose="020B0604020202020204" pitchFamily="34" charset="0"/>
              <a:buChar char="•"/>
            </a:pPr>
            <a:r>
              <a:rPr lang="da-DK" sz="1750" dirty="0"/>
              <a:t>Du skal selv tjekke udstyret før du bruger det:</a:t>
            </a:r>
          </a:p>
          <a:p>
            <a:pPr marL="800100" lvl="1" indent="-342900">
              <a:buFont typeface="Arial" panose="020B0604020202020204" pitchFamily="34" charset="0"/>
              <a:buChar char="•"/>
            </a:pPr>
            <a:r>
              <a:rPr lang="da-DK" sz="1750" dirty="0"/>
              <a:t>Tjek mærkningen.</a:t>
            </a:r>
          </a:p>
          <a:p>
            <a:pPr marL="800100" lvl="1" indent="-342900">
              <a:buFont typeface="Arial" panose="020B0604020202020204" pitchFamily="34" charset="0"/>
              <a:buChar char="•"/>
            </a:pPr>
            <a:r>
              <a:rPr lang="da-DK" sz="1750" dirty="0"/>
              <a:t>Er der synlige fejl eller mangler? Er der revner, slid eller skader?</a:t>
            </a:r>
          </a:p>
          <a:p>
            <a:pPr marL="800100" lvl="1" indent="-342900">
              <a:buFont typeface="Arial" panose="020B0604020202020204" pitchFamily="34" charset="0"/>
              <a:buChar char="•"/>
            </a:pPr>
            <a:r>
              <a:rPr lang="da-DK" sz="1750" dirty="0"/>
              <a:t>Tag udstyret på og tjek, at det sidder som det skal.</a:t>
            </a:r>
          </a:p>
          <a:p>
            <a:pPr marL="342900" indent="-342900">
              <a:buFont typeface="Arial" panose="020B0604020202020204" pitchFamily="34" charset="0"/>
              <a:buChar char="•"/>
            </a:pPr>
            <a:r>
              <a:rPr lang="da-DK" sz="1750" dirty="0"/>
              <a:t>Faldhindrende udstyr:</a:t>
            </a:r>
          </a:p>
          <a:p>
            <a:pPr marL="800100" lvl="1" indent="-342900">
              <a:buFont typeface="Arial" panose="020B0604020202020204" pitchFamily="34" charset="0"/>
              <a:buChar char="•"/>
            </a:pPr>
            <a:r>
              <a:rPr lang="da-DK" sz="1750" dirty="0"/>
              <a:t>Har så kort en line, at du ikke kan falde ud over kanten.</a:t>
            </a:r>
          </a:p>
          <a:p>
            <a:pPr marL="342900" indent="-342900">
              <a:buFont typeface="Arial" panose="020B0604020202020204" pitchFamily="34" charset="0"/>
              <a:buChar char="•"/>
            </a:pPr>
            <a:r>
              <a:rPr lang="da-DK" sz="1750" dirty="0"/>
              <a:t>Faldstoppende udstyr:</a:t>
            </a:r>
          </a:p>
          <a:p>
            <a:pPr marL="800100" lvl="1" indent="-342900">
              <a:buFont typeface="Arial" panose="020B0604020202020204" pitchFamily="34" charset="0"/>
              <a:buChar char="•"/>
            </a:pPr>
            <a:r>
              <a:rPr lang="da-DK" sz="1750" dirty="0"/>
              <a:t>Har en line, hvor du kan falde ud over kanten.</a:t>
            </a:r>
          </a:p>
          <a:p>
            <a:pPr marL="800100" lvl="1" indent="-342900">
              <a:buFont typeface="Arial" panose="020B0604020202020204" pitchFamily="34" charset="0"/>
              <a:buChar char="•"/>
            </a:pPr>
            <a:r>
              <a:rPr lang="da-DK" sz="1750" dirty="0"/>
              <a:t>Har falddæmper indbygget.</a:t>
            </a:r>
          </a:p>
        </p:txBody>
      </p:sp>
    </p:spTree>
    <p:custDataLst>
      <p:tags r:id="rId1"/>
    </p:custDataLst>
    <p:extLst>
      <p:ext uri="{BB962C8B-B14F-4D97-AF65-F5344CB8AC3E}">
        <p14:creationId xmlns:p14="http://schemas.microsoft.com/office/powerpoint/2010/main" val="239130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animEffect transition="in" filter="fade">
                                      <p:cBhvr>
                                        <p:cTn id="25" dur="500"/>
                                        <p:tgtEl>
                                          <p:spTgt spid="5">
                                            <p:txEl>
                                              <p:pRg st="4" end="4"/>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
                                            <p:txEl>
                                              <p:pRg st="5" end="5"/>
                                            </p:txEl>
                                          </p:spTgt>
                                        </p:tgtEl>
                                        <p:attrNameLst>
                                          <p:attrName>style.visibility</p:attrName>
                                        </p:attrNameLst>
                                      </p:cBhvr>
                                      <p:to>
                                        <p:strVal val="visible"/>
                                      </p:to>
                                    </p:set>
                                    <p:animEffect transition="in" filter="fade">
                                      <p:cBhvr>
                                        <p:cTn id="28" dur="500"/>
                                        <p:tgtEl>
                                          <p:spTgt spid="5">
                                            <p:txEl>
                                              <p:pRg st="5" end="5"/>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animEffect transition="in" filter="fade">
                                      <p:cBhvr>
                                        <p:cTn id="31" dur="500"/>
                                        <p:tgtEl>
                                          <p:spTgt spid="5">
                                            <p:txEl>
                                              <p:pRg st="6" end="6"/>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5">
                                            <p:txEl>
                                              <p:pRg st="7" end="7"/>
                                            </p:txEl>
                                          </p:spTgt>
                                        </p:tgtEl>
                                        <p:attrNameLst>
                                          <p:attrName>style.visibility</p:attrName>
                                        </p:attrNameLst>
                                      </p:cBhvr>
                                      <p:to>
                                        <p:strVal val="visible"/>
                                      </p:to>
                                    </p:set>
                                    <p:animEffect transition="in" filter="fade">
                                      <p:cBhvr>
                                        <p:cTn id="36" dur="500"/>
                                        <p:tgtEl>
                                          <p:spTgt spid="5">
                                            <p:txEl>
                                              <p:pRg st="7" end="7"/>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5">
                                            <p:txEl>
                                              <p:pRg st="8" end="8"/>
                                            </p:txEl>
                                          </p:spTgt>
                                        </p:tgtEl>
                                        <p:attrNameLst>
                                          <p:attrName>style.visibility</p:attrName>
                                        </p:attrNameLst>
                                      </p:cBhvr>
                                      <p:to>
                                        <p:strVal val="visible"/>
                                      </p:to>
                                    </p:set>
                                    <p:animEffect transition="in" filter="fade">
                                      <p:cBhvr>
                                        <p:cTn id="39" dur="500"/>
                                        <p:tgtEl>
                                          <p:spTgt spid="5">
                                            <p:txEl>
                                              <p:pRg st="8" end="8"/>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5">
                                            <p:txEl>
                                              <p:pRg st="9" end="9"/>
                                            </p:txEl>
                                          </p:spTgt>
                                        </p:tgtEl>
                                        <p:attrNameLst>
                                          <p:attrName>style.visibility</p:attrName>
                                        </p:attrNameLst>
                                      </p:cBhvr>
                                      <p:to>
                                        <p:strVal val="visible"/>
                                      </p:to>
                                    </p:set>
                                    <p:animEffect transition="in" filter="fade">
                                      <p:cBhvr>
                                        <p:cTn id="44" dur="500"/>
                                        <p:tgtEl>
                                          <p:spTgt spid="5">
                                            <p:txEl>
                                              <p:pRg st="9" end="9"/>
                                            </p:txEl>
                                          </p:spTgt>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5">
                                            <p:txEl>
                                              <p:pRg st="10" end="10"/>
                                            </p:txEl>
                                          </p:spTgt>
                                        </p:tgtEl>
                                        <p:attrNameLst>
                                          <p:attrName>style.visibility</p:attrName>
                                        </p:attrNameLst>
                                      </p:cBhvr>
                                      <p:to>
                                        <p:strVal val="visible"/>
                                      </p:to>
                                    </p:set>
                                    <p:animEffect transition="in" filter="fade">
                                      <p:cBhvr>
                                        <p:cTn id="47" dur="500"/>
                                        <p:tgtEl>
                                          <p:spTgt spid="5">
                                            <p:txEl>
                                              <p:pRg st="10" end="10"/>
                                            </p:txEl>
                                          </p:spTgt>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5">
                                            <p:txEl>
                                              <p:pRg st="11" end="11"/>
                                            </p:txEl>
                                          </p:spTgt>
                                        </p:tgtEl>
                                        <p:attrNameLst>
                                          <p:attrName>style.visibility</p:attrName>
                                        </p:attrNameLst>
                                      </p:cBhvr>
                                      <p:to>
                                        <p:strVal val="visible"/>
                                      </p:to>
                                    </p:set>
                                    <p:animEffect transition="in" filter="fade">
                                      <p:cBhvr>
                                        <p:cTn id="50" dur="500"/>
                                        <p:tgtEl>
                                          <p:spTgt spid="5">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ISPRING_UUID" val="{EF7794AF-92B0-455D-8672-EB9BFC8E8E5C}"/>
  <p:tag name="ISPRING_PROJECT_VERSION" val="9.3"/>
  <p:tag name="ISPRING_PROJECT_FOLDER_UPDATED" val="1"/>
  <p:tag name="ISPRING_SCREEN_RECS_UPDATED" val="C:\Users\kevin\Desktop\Arbejdsmiljø og sikkerhed, elektriker, grundforløb 2\LEKTIONER\Arbejdsmiljø og sikkerhed, elektriker, grundforløb 2 - lektion 2"/>
  <p:tag name="ISPRING_RESOURCE_FOLDER" val="C:\Users\kevin\Desktop\Arbejdsmiljø og sikkerhed, elektriker, grundforløb 2\LEKTIONER\Arbejdsmiljø og sikkerhed, elektriker, grundforløb 2 - lektion 2"/>
  <p:tag name="ISPRING_PRESENTATION_PATH" val="C:\Users\kevin\Desktop\Arbejdsmiljø og sikkerhed, elektriker, grundforløb 2\LEKTIONER\Arbejdsmiljø og sikkerhed, elektriker, grundforløb 2 - lektion 2.pptx"/>
  <p:tag name="FLASHSPRING_ZOOM_TAG" val="79"/>
  <p:tag name="ISPRING_PRESENTATION_INFO_2" val="&lt;?xml version=&quot;1.0&quot; encoding=&quot;UTF-8&quot; standalone=&quot;no&quot; ?&gt;&#10;&lt;presentation2&gt;&#10;&#10;  &lt;slides&gt;&#10;    &lt;slide id=&quot;{D8F616D4-28E7-4BB7-891D-C598F2D342B9}&quot; pptId=&quot;295&quot;/&gt;&#10;    &lt;slide id=&quot;{1DC88C6A-38AD-441C-9CAD-9E0608D58FAF}&quot; pptId=&quot;349&quot;/&gt;&#10;    &lt;slide id=&quot;{D7A4A045-04A0-49C5-8D52-C010201DB379}&quot; pptId=&quot;352&quot;/&gt;&#10;    &lt;slide id=&quot;{30C065B4-3EE4-4199-A553-CB5B80740EEB}&quot; pptId=&quot;291&quot;/&gt;&#10;    &lt;slide id=&quot;{34F139B7-EC49-4AC0-AF69-D2FEE87518F4}&quot; pptId=&quot;303&quot;/&gt;&#10;    &lt;slide id=&quot;{DF4A8367-0926-462E-B531-25419C2E0CFA}&quot; pptId=&quot;293&quot;/&gt;&#10;    &lt;slide id=&quot;{A7289E24-F562-4D25-9C99-3151A12667F1}&quot; pptId=&quot;371&quot;/&gt;&#10;    &lt;slide id=&quot;{81B082F8-B71B-4D62-B918-139D4626D39C}&quot; pptId=&quot;368&quot;/&gt;&#10;    &lt;slide id=&quot;{B6501A9A-573F-490C-B82B-8DA48113F3C9}&quot; pptId=&quot;373&quot;/&gt;&#10;    &lt;slide id=&quot;{10CD0479-D802-413A-8E2A-CD04B20E275C}&quot; pptId=&quot;374&quot;/&gt;&#10;    &lt;slide id=&quot;{4CD0551E-DC56-4521-A533-A672945AB3EF}&quot; pptId=&quot;372&quot;/&gt;&#10;    &lt;slide id=&quot;{0CC2F42C-60BB-415E-AC45-CEBA8AA3B242}&quot; pptId=&quot;377&quot;/&gt;&#10;    &lt;slide id=&quot;{C48BFEDE-F3C0-4495-9BA4-0AEC904CAB52}&quot; pptId=&quot;378&quot;/&gt;&#10;    &lt;slide id=&quot;{1B604037-E503-4711-9CFB-EEA37901EE64}&quot; pptId=&quot;376&quot;/&gt;&#10;    &lt;slide id=&quot;{8B3CAD0B-2FC3-4A2D-B24B-4A4E29AD436D}&quot; pptId=&quot;355&quot;/&gt;&#10;    &lt;slide id=&quot;{581805F9-4DB4-465C-9723-2C102A44EFA8}&quot; pptId=&quot;370&quot;/&gt;&#10;    &lt;slide id=&quot;{F41BBC19-B23F-4227-8317-2C9F01AF5E7C}&quot; pptId=&quot;375&quot;/&gt;&#10;    &lt;slide id=&quot;{DD036D68-98CA-45C3-9CDC-E6E2825E4E15}&quot; pptId=&quot;380&quot;/&gt;&#10;    &lt;slide id=&quot;{34E388DF-6539-44F8-A931-0E391BBD5E33}&quot; pptId=&quot;386&quot;/&gt;&#10;    &lt;slide id=&quot;{282565B8-F480-4937-AC3E-BBB3A53F2531}&quot; pptId=&quot;385&quot;/&gt;&#10;    &lt;slide id=&quot;{B865112B-A5A4-47B7-8686-8A20A81EDBFE}&quot; pptId=&quot;381&quot;/&gt;&#10;    &lt;slide id=&quot;{8BEF8F35-1C3C-4035-9BA9-17062F3D0B4C}&quot; pptId=&quot;379&quot;/&gt;&#10;    &lt;slide id=&quot;{E585D4B2-7176-4F0D-80FD-C61FC8076FF0}&quot; pptId=&quot;382&quot;/&gt;&#10;    &lt;slide id=&quot;{B0612F9A-B787-4BFB-9CA0-0D228E153FDC}&quot; pptId=&quot;383&quot;/&gt;&#10;    &lt;slide id=&quot;{1F20A88E-4C41-4B20-98B7-9D4A18E348F3}&quot; pptId=&quot;384&quot;/&gt;&#10;    &lt;slide id=&quot;{C7F2A9C7-49BF-4D1B-A419-A69137AFA472}&quot; pptId=&quot;389&quot;/&gt;&#10;    &lt;slide id=&quot;{2986EA4E-FACF-47C3-BE36-13A6AFDC5052}&quot; pptId=&quot;390&quot;/&gt;&#10;    &lt;slide id=&quot;{65CB083C-22F1-435F-AC47-BE7A1C3D5974}&quot; pptId=&quot;393&quot;/&gt;&#10;    &lt;slide id=&quot;{D97EC363-F59E-46EE-8158-3B8B0146E3CB}&quot; pptId=&quot;391&quot;/&gt;&#10;    &lt;slide id=&quot;{3D7A5041-DA4B-443C-BA94-213C61F82D85}&quot; pptId=&quot;392&quot;/&gt;&#10;    &lt;slide id=&quot;{8DD5FE72-A9BC-4F96-A171-D96E5ABE08FE}&quot; pptId=&quot;387&quot;/&gt;&#10;    &lt;slide id=&quot;{30784A6C-4351-4627-961B-A57EB046EFA2}&quot; pptId=&quot;388&quot;/&gt;&#10;    &lt;slide id=&quot;{D6B7A92F-02C4-44C7-BDEE-8BCBF442AB5A}&quot; pptId=&quot;362&quot;/&gt;&#10;    &lt;slide id=&quot;{5676F249-F3AC-49E0-B8B8-02462CA984BB}&quot; pptId=&quot;339&quot;/&gt;&#10;    &lt;slide id=&quot;{F1EA87C1-99A0-494B-ABDA-89994B54DD25}&quot; pptId=&quot;363&quot;/&gt;&#10;    &lt;slide id=&quot;{DFC756A7-9DA3-46B6-AF11-BA1353907411}&quot; pptId=&quot;364&quot;/&gt;&#10;    &lt;slide id=&quot;{6D592CF7-A065-4DB4-BCEB-8D25DD0C2186}&quot; pptId=&quot;365&quot;/&gt;&#10;    &lt;slide id=&quot;{5F4A93B0-209A-4F1B-9B2F-BD715AF8B3DE}&quot; pptId=&quot;366&quot;/&gt;&#10;  &lt;/slides&gt;&#10;&#10;  &lt;narration&gt;&#10;    &lt;audioTracks&gt;&#10;      &lt;audioTrack muted=&quot;false&quot; name=&quot;Text-to-speech clip — Audio  1&quot; resource=&quot;08c24fef&quot; slideId=&quot;{1DC88C6A-38AD-441C-9CAD-9E0608D58FAF}&quot; startTime=&quot;0&quot; volume=&quot;1&quot;&gt;&#10;        &lt;audio channels=&quot;1&quot; format=&quot;fltp&quot; sampleRate=&quot;24000&quot;/&gt;&#10;      &lt;/audioTrack&gt;&#10;      &lt;audioTrack muted=&quot;false&quot; name=&quot;Text-to-speech clip — Audio  2&quot; resource=&quot;f43273e7&quot; slideId=&quot;{D7A4A045-04A0-49C5-8D52-C010201DB379}&quot; startTime=&quot;0&quot; stepIndex=&quot;0&quot; volume=&quot;1&quot;&gt;&#10;        &lt;audio channels=&quot;1&quot; format=&quot;fltp&quot; sampleRate=&quot;24000&quot;/&gt;&#10;      &lt;/audioTrack&gt;&#10;      &lt;audioTrack muted=&quot;false&quot; name=&quot;Text-to-speech clip — Audio  3&quot; resource=&quot;7fe29256&quot; slideId=&quot;{30C065B4-3EE4-4199-A553-CB5B80740EEB}&quot; startTime=&quot;0&quot; stepIndex=&quot;0&quot; volume=&quot;1&quot;&gt;&#10;        &lt;audio channels=&quot;1&quot; format=&quot;fltp&quot; sampleRate=&quot;24000&quot;/&gt;&#10;      &lt;/audioTrack&gt;&#10;      &lt;audioTrack muted=&quot;false&quot; name=&quot;Text-to-speech clip — Audio  4&quot; resource=&quot;f38e8c7f&quot; slideId=&quot;{34F139B7-EC49-4AC0-AF69-D2FEE87518F4}&quot; startTime=&quot;0&quot; stepIndex=&quot;0&quot; volume=&quot;1&quot;&gt;&#10;        &lt;audio channels=&quot;1&quot; format=&quot;fltp&quot; sampleRate=&quot;24000&quot;/&gt;&#10;      &lt;/audioTrack&gt;&#10;      &lt;audioTrack muted=&quot;false&quot; name=&quot;Text-to-speech clip — Audio  5&quot; resource=&quot;3ab4a12b&quot; slideId=&quot;{DF4A8367-0926-462E-B531-25419C2E0CFA}&quot; startTime=&quot;0&quot; stepIndex=&quot;0&quot; volume=&quot;1&quot;&gt;&#10;        &lt;audio channels=&quot;1&quot; format=&quot;fltp&quot; sampleRate=&quot;24000&quot;/&gt;&#10;      &lt;/audioTrack&gt;&#10;      &lt;audioTrack muted=&quot;false&quot; name=&quot;Text-to-speech clip — Audio  6&quot; resource=&quot;2a58e7c9&quot; slideId=&quot;{A7289E24-F562-4D25-9C99-3151A12667F1}&quot; startTime=&quot;0&quot; stepIndex=&quot;0&quot; volume=&quot;1&quot;&gt;&#10;        &lt;audio channels=&quot;1&quot; format=&quot;fltp&quot; sampleRate=&quot;24000&quot;/&gt;&#10;      &lt;/audioTrack&gt;&#10;      &lt;audioTrack muted=&quot;false&quot; name=&quot;Text-to-speech clip — Audio  7&quot; resource=&quot;36271952&quot; slideId=&quot;{81B082F8-B71B-4D62-B918-139D4626D39C}&quot; startTime=&quot;0&quot; stepIndex=&quot;0&quot; volume=&quot;1&quot;&gt;&#10;        &lt;audio channels=&quot;1&quot; format=&quot;fltp&quot; sampleRate=&quot;24000&quot;/&gt;&#10;      &lt;/audioTrack&gt;&#10;      &lt;audioTrack muted=&quot;false&quot; name=&quot;Text-to-speech clip — Audio  8&quot; resource=&quot;5aa48dd2&quot; slideId=&quot;{B6501A9A-573F-490C-B82B-8DA48113F3C9}&quot; startTime=&quot;0&quot; stepIndex=&quot;0&quot; volume=&quot;1&quot;&gt;&#10;        &lt;audio channels=&quot;1&quot; format=&quot;fltp&quot; sampleRate=&quot;24000&quot;/&gt;&#10;      &lt;/audioTrack&gt;&#10;      &lt;audioTrack muted=&quot;false&quot; name=&quot;Text-to-speech clip — Audio  9&quot; resource=&quot;49cce71e&quot; slideId=&quot;{10CD0479-D802-413A-8E2A-CD04B20E275C}&quot; startTime=&quot;0&quot; stepIndex=&quot;0&quot; volume=&quot;1&quot;&gt;&#10;        &lt;audio channels=&quot;1&quot; format=&quot;fltp&quot; sampleRate=&quot;24000&quot;/&gt;&#10;      &lt;/audioTrack&gt;&#10;      &lt;audioTrack muted=&quot;false&quot; name=&quot;Text-to-speech clip — Audio  10&quot; resource=&quot;8d6ae722&quot; slideId=&quot;{4CD0551E-DC56-4521-A533-A672945AB3EF}&quot; startTime=&quot;0&quot; stepIndex=&quot;0&quot; volume=&quot;1&quot;&gt;&#10;        &lt;audio channels=&quot;1&quot; format=&quot;fltp&quot; sampleRate=&quot;24000&quot;/&gt;&#10;      &lt;/audioTrack&gt;&#10;      &lt;audioTrack muted=&quot;false&quot; name=&quot;Text-to-speech clip — Audio  11&quot; resource=&quot;a573423b&quot; slideId=&quot;{0CC2F42C-60BB-415E-AC45-CEBA8AA3B242}&quot; startTime=&quot;0&quot; stepIndex=&quot;0&quot; volume=&quot;1&quot;&gt;&#10;        &lt;audio channels=&quot;1&quot; format=&quot;fltp&quot; sampleRate=&quot;24000&quot;/&gt;&#10;      &lt;/audioTrack&gt;&#10;      &lt;audioTrack muted=&quot;false&quot; name=&quot;Text-to-speech clip — Audio  12&quot; resource=&quot;6ecfb58c&quot; slideId=&quot;{C48BFEDE-F3C0-4495-9BA4-0AEC904CAB52}&quot; startTime=&quot;0&quot; stepIndex=&quot;0&quot; volume=&quot;1&quot;&gt;&#10;        &lt;audio channels=&quot;1&quot; format=&quot;fltp&quot; sampleRate=&quot;24000&quot;/&gt;&#10;      &lt;/audioTrack&gt;&#10;      &lt;audioTrack muted=&quot;false&quot; name=&quot;Text-to-speech clip — Audio  13&quot; resource=&quot;bb5a70f3&quot; slideId=&quot;{1B604037-E503-4711-9CFB-EEA37901EE64}&quot; startTime=&quot;0&quot; stepIndex=&quot;0&quot; volume=&quot;1&quot;&gt;&#10;        &lt;audio channels=&quot;1&quot; format=&quot;fltp&quot; sampleRate=&quot;24000&quot;/&gt;&#10;      &lt;/audioTrack&gt;&#10;      &lt;audioTrack muted=&quot;false&quot; name=&quot;Text-to-speech clip — Audio  14&quot; resource=&quot;243f1d85&quot; slideId=&quot;{8B3CAD0B-2FC3-4A2D-B24B-4A4E29AD436D}&quot; startTime=&quot;0&quot; stepIndex=&quot;0&quot; volume=&quot;1&quot;&gt;&#10;        &lt;audio channels=&quot;1&quot; format=&quot;fltp&quot; sampleRate=&quot;24000&quot;/&gt;&#10;      &lt;/audioTrack&gt;&#10;      &lt;audioTrack muted=&quot;false&quot; name=&quot;Text-to-speech clip — Audio  15&quot; resource=&quot;1ebdf406&quot; slideId=&quot;{581805F9-4DB4-465C-9723-2C102A44EFA8}&quot; startTime=&quot;0&quot; stepIndex=&quot;0&quot; volume=&quot;1&quot;&gt;&#10;        &lt;audio channels=&quot;1&quot; format=&quot;fltp&quot; sampleRate=&quot;24000&quot;/&gt;&#10;      &lt;/audioTrack&gt;&#10;      &lt;audioTrack muted=&quot;false&quot; name=&quot;Text-to-speech clip — Audio  16&quot; resource=&quot;848a966b&quot; slideId=&quot;{F41BBC19-B23F-4227-8317-2C9F01AF5E7C}&quot; startTime=&quot;0&quot; stepIndex=&quot;0&quot; volume=&quot;1&quot;&gt;&#10;        &lt;audio channels=&quot;1&quot; format=&quot;fltp&quot; sampleRate=&quot;24000&quot;/&gt;&#10;      &lt;/audioTrack&gt;&#10;      &lt;audioTrack muted=&quot;false&quot; name=&quot;Text-to-speech clip — Audio  17&quot; resource=&quot;68471e0f&quot; slideId=&quot;{DD036D68-98CA-45C3-9CDC-E6E2825E4E15}&quot; startTime=&quot;0&quot; stepIndex=&quot;0&quot; volume=&quot;1&quot;&gt;&#10;        &lt;audio channels=&quot;1&quot; format=&quot;fltp&quot; sampleRate=&quot;24000&quot;/&gt;&#10;      &lt;/audioTrack&gt;&#10;      &lt;audioTrack muted=&quot;false&quot; name=&quot;Text-to-speech clip — Audio  18&quot; resource=&quot;11498626&quot; slideId=&quot;{34E388DF-6539-44F8-A931-0E391BBD5E33}&quot; startTime=&quot;0&quot; stepIndex=&quot;0&quot; volume=&quot;1&quot;&gt;&#10;        &lt;audio channels=&quot;1&quot; format=&quot;fltp&quot; sampleRate=&quot;24000&quot;/&gt;&#10;      &lt;/audioTrack&gt;&#10;      &lt;audioTrack muted=&quot;false&quot; name=&quot;Text-to-speech clip — Audio  19&quot; resource=&quot;07fe02b9&quot; slideId=&quot;{8BEF8F35-1C3C-4035-9BA9-17062F3D0B4C}&quot; startTime=&quot;0&quot; stepIndex=&quot;0&quot; volume=&quot;1&quot;&gt;&#10;        &lt;audio channels=&quot;1&quot; format=&quot;fltp&quot; sampleRate=&quot;24000&quot;/&gt;&#10;      &lt;/audioTrack&gt;&#10;      &lt;audioTrack muted=&quot;false&quot; name=&quot;Text-to-speech clip — Audio  20&quot; resource=&quot;8dd016de&quot; slideId=&quot;{E585D4B2-7176-4F0D-80FD-C61FC8076FF0}&quot; startTime=&quot;0&quot; stepIndex=&quot;0&quot; volume=&quot;1&quot;&gt;&#10;        &lt;audio channels=&quot;1&quot; format=&quot;fltp&quot; sampleRate=&quot;24000&quot;/&gt;&#10;      &lt;/audioTrack&gt;&#10;      &lt;audioTrack muted=&quot;false&quot; name=&quot;Text-to-speech clip — Audio  21&quot; resource=&quot;7ed113c3&quot; slideId=&quot;{B0612F9A-B787-4BFB-9CA0-0D228E153FDC}&quot; startTime=&quot;0&quot; stepIndex=&quot;0&quot; volume=&quot;1&quot;&gt;&#10;        &lt;audio channels=&quot;1&quot; format=&quot;fltp&quot; sampleRate=&quot;24000&quot;/&gt;&#10;      &lt;/audioTrack&gt;&#10;      &lt;audioTrack muted=&quot;false&quot; name=&quot;Text-to-speech clip — Audio  22&quot; resource=&quot;d1052f1d&quot; slideId=&quot;{1F20A88E-4C41-4B20-98B7-9D4A18E348F3}&quot; startTime=&quot;0&quot; stepIndex=&quot;0&quot; volume=&quot;1&quot;&gt;&#10;        &lt;audio channels=&quot;1&quot; format=&quot;fltp&quot; sampleRate=&quot;24000&quot;/&gt;&#10;      &lt;/audioTrack&gt;&#10;      &lt;audioTrack muted=&quot;false&quot; name=&quot;Text-to-speech clip — Audio  23&quot; resource=&quot;180c776e&quot; slideId=&quot;{C7F2A9C7-49BF-4D1B-A419-A69137AFA472}&quot; startTime=&quot;0&quot; stepIndex=&quot;0&quot; volume=&quot;1&quot;&gt;&#10;        &lt;audio channels=&quot;1&quot; format=&quot;fltp&quot; sampleRate=&quot;24000&quot;/&gt;&#10;      &lt;/audioTrack&gt;&#10;      &lt;audioTrack muted=&quot;false&quot; name=&quot;Text-to-speech clip — Audio  24&quot; resource=&quot;2615d2b0&quot; slideId=&quot;{2986EA4E-FACF-47C3-BE36-13A6AFDC5052}&quot; startTime=&quot;0&quot; stepIndex=&quot;0&quot; volume=&quot;1&quot;&gt;&#10;        &lt;audio channels=&quot;1&quot; format=&quot;fltp&quot; sampleRate=&quot;24000&quot;/&gt;&#10;      &lt;/audioTrack&gt;&#10;      &lt;audioTrack muted=&quot;false&quot; name=&quot;Text-to-speech clip — Audio  25&quot; resource=&quot;1d1f7c06&quot; slideId=&quot;{65CB083C-22F1-435F-AC47-BE7A1C3D5974}&quot; startTime=&quot;0&quot; stepIndex=&quot;0&quot; volume=&quot;1&quot;&gt;&#10;        &lt;audio channels=&quot;1&quot; format=&quot;fltp&quot; sampleRate=&quot;24000&quot;/&gt;&#10;      &lt;/audioTrack&gt;&#10;      &lt;audioTrack muted=&quot;false&quot; name=&quot;Text-to-speech clip — Audio  26&quot; resource=&quot;9931a2ac&quot; slideId=&quot;{D97EC363-F59E-46EE-8158-3B8B0146E3CB}&quot; startTime=&quot;0&quot; stepIndex=&quot;0&quot; volume=&quot;1&quot;&gt;&#10;        &lt;audio channels=&quot;1&quot; format=&quot;fltp&quot; sampleRate=&quot;24000&quot;/&gt;&#10;      &lt;/audioTrack&gt;&#10;      &lt;audioTrack muted=&quot;false&quot; name=&quot;Text-to-speech clip — Audio  27&quot; resource=&quot;a792fa6a&quot; slideId=&quot;{3D7A5041-DA4B-443C-BA94-213C61F82D85}&quot; startTime=&quot;0&quot; stepIndex=&quot;0&quot; volume=&quot;1&quot;&gt;&#10;        &lt;audio channels=&quot;1&quot; format=&quot;fltp&quot; sampleRate=&quot;24000&quot;/&gt;&#10;      &lt;/audioTrack&gt;&#10;      &lt;audioTrack muted=&quot;false&quot; name=&quot;Text-to-speech clip — Audio  28&quot; resource=&quot;a4861d9d&quot; slideId=&quot;{8DD5FE72-A9BC-4F96-A171-D96E5ABE08FE}&quot; startTime=&quot;0&quot; stepIndex=&quot;0&quot; volume=&quot;1&quot;&gt;&#10;        &lt;audio channels=&quot;1&quot; format=&quot;fltp&quot; sampleRate=&quot;24000&quot;/&gt;&#10;      &lt;/audioTrack&gt;&#10;      &lt;audioTrack muted=&quot;false&quot; name=&quot;Text-to-speech clip — Audio  29&quot; resource=&quot;4fb4d99d&quot; slideId=&quot;{30784A6C-4351-4627-961B-A57EB046EFA2}&quot; startTime=&quot;0&quot; stepIndex=&quot;0&quot; volume=&quot;1&quot;&gt;&#10;        &lt;audio channels=&quot;1&quot; format=&quot;fltp&quot; sampleRate=&quot;24000&quot;/&gt;&#10;      &lt;/audioTrack&gt;&#10;      &lt;audioTrack muted=&quot;false&quot; name=&quot;Text-to-speech clip — Audio  30&quot; resource=&quot;c185d0ae&quot; slideId=&quot;{D6B7A92F-02C4-44C7-BDEE-8BCBF442AB5A}&quot; startTime=&quot;0&quot; stepIndex=&quot;0&quot; volume=&quot;1&quot;&gt;&#10;        &lt;audio channels=&quot;1&quot; format=&quot;fltp&quot; sampleRate=&quot;24000&quot;/&gt;&#10;      &lt;/audioTrack&gt;&#10;    &lt;/audioTracks&gt;&#10;    &lt;videoTracks/&gt;&#10;  &lt;/narration&gt;&#10;&#10;&lt;/presentation2&gt;&#10;"/>
</p:tagLst>
</file>

<file path=ppt/tags/tag10.xml><?xml version="1.0" encoding="utf-8"?>
<p:tagLst xmlns:a="http://schemas.openxmlformats.org/drawingml/2006/main" xmlns:r="http://schemas.openxmlformats.org/officeDocument/2006/relationships" xmlns:p="http://schemas.openxmlformats.org/presentationml/2006/main">
  <p:tag name="ISPRING_CUSTOM_TIMING_USED" val="1"/>
  <p:tag name="ISPRING_SLIDE_INDENT_LEVEL" val="0"/>
  <p:tag name="GENSWF_SLIDE_TITLE" val="Arbejde i højden"/>
  <p:tag name="ISPRING_SLIDE_ID_2" val="{3D7A5041-DA4B-443C-BA94-213C61F82D85}"/>
  <p:tag name="GENSWF_ADVANCE_TIME" val="70.728"/>
  <p:tag name="TIMING" val="|0.001|0.5|0.5|0.5|0.5|0.5"/>
</p:tagLst>
</file>

<file path=ppt/tags/tag11.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Opsummering"/>
  <p:tag name="ISPRING_SLIDE_INDENT_LEVEL" val="0"/>
  <p:tag name="ISPRING_SLIDE_ID_2" val="{D6B7A92F-02C4-44C7-BDEE-8BCBF442AB5A}"/>
  <p:tag name="GENSWF_ADVANCE_TIME" val="51.192"/>
  <p:tag name="TIMING" val="|0.001|0.5|0.5|0.5|0.5|0.5|0.5|0.5"/>
</p:tagLst>
</file>

<file path=ppt/tags/tag12.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0.000"/>
  <p:tag name="ISPRING_SLIDE_INDENT_LEVEL" val="0"/>
  <p:tag name="ISPRING_SLIDE_ID_2" val="{5676F249-F3AC-49E0-B8B8-02462CA984BB}"/>
</p:tagLst>
</file>

<file path=ppt/tags/tag2.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0.000"/>
  <p:tag name="ISPRING_SLIDE_INDENT_LEVEL" val="0"/>
  <p:tag name="ISPRING_SLIDE_ID_2" val="{D8F616D4-28E7-4BB7-891D-C598F2D342B9}"/>
</p:tagLst>
</file>

<file path=ppt/tags/tag3.xml><?xml version="1.0" encoding="utf-8"?>
<p:tagLst xmlns:a="http://schemas.openxmlformats.org/drawingml/2006/main" xmlns:r="http://schemas.openxmlformats.org/officeDocument/2006/relationships" xmlns:p="http://schemas.openxmlformats.org/presentationml/2006/main">
  <p:tag name="TIMING" val="|0.001"/>
  <p:tag name="ISPRING_CUSTOM_TIMING_USED" val="1"/>
  <p:tag name="GENSWF_SLIDE_TITLE" val="Velkommen"/>
  <p:tag name="ISPRING_SLIDE_INDENT_LEVEL" val="0"/>
  <p:tag name="GENSWF_ADVANCE_TIME" val="22.136"/>
  <p:tag name="ISPRING_SLIDE_ID_2" val="{1DC88C6A-38AD-441C-9CAD-9E0608D58FAF}"/>
</p:tagLst>
</file>

<file path=ppt/tags/tag4.xml><?xml version="1.0" encoding="utf-8"?>
<p:tagLst xmlns:a="http://schemas.openxmlformats.org/drawingml/2006/main" xmlns:r="http://schemas.openxmlformats.org/officeDocument/2006/relationships" xmlns:p="http://schemas.openxmlformats.org/presentationml/2006/main">
  <p:tag name="ISPRING_CUSTOM_TIMING_USED" val="1"/>
  <p:tag name="ISPRING_SLIDE_INDENT_LEVEL" val="0"/>
  <p:tag name="GENSWF_SLIDE_TITLE" val="Arbejde i højden"/>
  <p:tag name="ISPRING_SLIDE_ID_2" val="{B0612F9A-B787-4BFB-9CA0-0D228E153FDC}"/>
  <p:tag name="GENSWF_ADVANCE_TIME" val="44.832"/>
  <p:tag name="TIMING" val="|0.001|0.5|0.5|0.5|0.5"/>
</p:tagLst>
</file>

<file path=ppt/tags/tag5.xml><?xml version="1.0" encoding="utf-8"?>
<p:tagLst xmlns:a="http://schemas.openxmlformats.org/drawingml/2006/main" xmlns:r="http://schemas.openxmlformats.org/officeDocument/2006/relationships" xmlns:p="http://schemas.openxmlformats.org/presentationml/2006/main">
  <p:tag name="ISPRING_CUSTOM_TIMING_USED" val="1"/>
  <p:tag name="ISPRING_SLIDE_INDENT_LEVEL" val="0"/>
  <p:tag name="GENSWF_SLIDE_TITLE" val="Arbejde i højden"/>
  <p:tag name="ISPRING_SLIDE_ID_2" val="{1F20A88E-4C41-4B20-98B7-9D4A18E348F3}"/>
  <p:tag name="GENSWF_ADVANCE_TIME" val="81.408"/>
  <p:tag name="TIMING" val="|0.001|0.5|0.5|0.5|0.5|0.5|0.5|0.5|0.5"/>
</p:tagLst>
</file>

<file path=ppt/tags/tag6.xml><?xml version="1.0" encoding="utf-8"?>
<p:tagLst xmlns:a="http://schemas.openxmlformats.org/drawingml/2006/main" xmlns:r="http://schemas.openxmlformats.org/officeDocument/2006/relationships" xmlns:p="http://schemas.openxmlformats.org/presentationml/2006/main">
  <p:tag name="ISPRING_CUSTOM_TIMING_USED" val="1"/>
  <p:tag name="ISPRING_SLIDE_INDENT_LEVEL" val="0"/>
  <p:tag name="GENSWF_SLIDE_TITLE" val="Arbejde i højden"/>
  <p:tag name="ISPRING_SLIDE_ID_2" val="{C7F2A9C7-49BF-4D1B-A419-A69137AFA472}"/>
  <p:tag name="GENSWF_ADVANCE_TIME" val="98.232"/>
  <p:tag name="TIMING" val="|0.001|0.5|0.5|0.5|0.5|0.5|0.5"/>
</p:tagLst>
</file>

<file path=ppt/tags/tag7.xml><?xml version="1.0" encoding="utf-8"?>
<p:tagLst xmlns:a="http://schemas.openxmlformats.org/drawingml/2006/main" xmlns:r="http://schemas.openxmlformats.org/officeDocument/2006/relationships" xmlns:p="http://schemas.openxmlformats.org/presentationml/2006/main">
  <p:tag name="ISPRING_CUSTOM_TIMING_USED" val="1"/>
  <p:tag name="ISPRING_SLIDE_INDENT_LEVEL" val="0"/>
  <p:tag name="GENSWF_SLIDE_TITLE" val="Arbejde i højden"/>
  <p:tag name="ISPRING_SLIDE_ID_2" val="{2986EA4E-FACF-47C3-BE36-13A6AFDC5052}"/>
  <p:tag name="GENSWF_ADVANCE_TIME" val="71.352"/>
  <p:tag name="TIMING" val="|0.001|0.5|0.5|0.5|0.5|0.5|0.5|0.5"/>
</p:tagLst>
</file>

<file path=ppt/tags/tag8.xml><?xml version="1.0" encoding="utf-8"?>
<p:tagLst xmlns:a="http://schemas.openxmlformats.org/drawingml/2006/main" xmlns:r="http://schemas.openxmlformats.org/officeDocument/2006/relationships" xmlns:p="http://schemas.openxmlformats.org/presentationml/2006/main">
  <p:tag name="ISPRING_CUSTOM_TIMING_USED" val="1"/>
  <p:tag name="ISPRING_SLIDE_INDENT_LEVEL" val="0"/>
  <p:tag name="GENSWF_SLIDE_TITLE" val="Arbejde i højden"/>
  <p:tag name="ISPRING_SLIDE_ID_2" val="{65CB083C-22F1-435F-AC47-BE7A1C3D5974}"/>
  <p:tag name="GENSWF_ADVANCE_TIME" val="63.720"/>
  <p:tag name="TIMING" val="|0.001|0.5|0.5|0.5|0.5"/>
</p:tagLst>
</file>

<file path=ppt/tags/tag9.xml><?xml version="1.0" encoding="utf-8"?>
<p:tagLst xmlns:a="http://schemas.openxmlformats.org/drawingml/2006/main" xmlns:r="http://schemas.openxmlformats.org/officeDocument/2006/relationships" xmlns:p="http://schemas.openxmlformats.org/presentationml/2006/main">
  <p:tag name="ISPRING_CUSTOM_TIMING_USED" val="1"/>
  <p:tag name="ISPRING_SLIDE_INDENT_LEVEL" val="0"/>
  <p:tag name="GENSWF_SLIDE_TITLE" val="Arbejde i højden"/>
  <p:tag name="ISPRING_SLIDE_ID_2" val="{D97EC363-F59E-46EE-8158-3B8B0146E3CB}"/>
  <p:tag name="GENSWF_ADVANCE_TIME" val="92.136"/>
  <p:tag name="TIMING" val="|0.001|0.5|0.5|0.5|0.5|0.5|0.5"/>
</p:tagLst>
</file>

<file path=ppt/theme/theme1.xml><?xml version="1.0" encoding="utf-8"?>
<a:theme xmlns:a="http://schemas.openxmlformats.org/drawingml/2006/main" name="Office-tema">
  <a:themeElements>
    <a:clrScheme name="Gråtoneskala">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9916</TotalTime>
  <Words>3051</Words>
  <Application>Microsoft Office PowerPoint</Application>
  <PresentationFormat>Widescreen</PresentationFormat>
  <Paragraphs>224</Paragraphs>
  <Slides>11</Slides>
  <Notes>11</Notes>
  <HiddenSlides>0</HiddenSlides>
  <MMClips>1</MMClips>
  <ScaleCrop>false</ScaleCrop>
  <HeadingPairs>
    <vt:vector size="6" baseType="variant">
      <vt:variant>
        <vt:lpstr>Benyttede skrifttyper</vt:lpstr>
      </vt:variant>
      <vt:variant>
        <vt:i4>3</vt:i4>
      </vt:variant>
      <vt:variant>
        <vt:lpstr>Tema</vt:lpstr>
      </vt:variant>
      <vt:variant>
        <vt:i4>1</vt:i4>
      </vt:variant>
      <vt:variant>
        <vt:lpstr>Slidetitler</vt:lpstr>
      </vt:variant>
      <vt:variant>
        <vt:i4>11</vt:i4>
      </vt:variant>
    </vt:vector>
  </HeadingPairs>
  <TitlesOfParts>
    <vt:vector size="15" baseType="lpstr">
      <vt:lpstr>Arial</vt:lpstr>
      <vt:lpstr>Calibri</vt:lpstr>
      <vt:lpstr>Calibri Light</vt:lpstr>
      <vt:lpstr>Office-tema</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Kevin Svenningsen</dc:creator>
  <cp:lastModifiedBy>Michael Petersen</cp:lastModifiedBy>
  <cp:revision>462</cp:revision>
  <dcterms:created xsi:type="dcterms:W3CDTF">2020-05-18T13:04:06Z</dcterms:created>
  <dcterms:modified xsi:type="dcterms:W3CDTF">2024-01-26T12:44:20Z</dcterms:modified>
</cp:coreProperties>
</file>