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6" r:id="rId4"/>
    <p:sldId id="260" r:id="rId5"/>
    <p:sldId id="273" r:id="rId6"/>
    <p:sldId id="261" r:id="rId7"/>
    <p:sldId id="262" r:id="rId8"/>
    <p:sldId id="275" r:id="rId9"/>
    <p:sldId id="267" r:id="rId10"/>
    <p:sldId id="263" r:id="rId11"/>
    <p:sldId id="274" r:id="rId12"/>
    <p:sldId id="279" r:id="rId13"/>
    <p:sldId id="264" r:id="rId14"/>
    <p:sldId id="265" r:id="rId15"/>
    <p:sldId id="269" r:id="rId16"/>
    <p:sldId id="270" r:id="rId17"/>
    <p:sldId id="271" r:id="rId18"/>
    <p:sldId id="277" r:id="rId19"/>
    <p:sldId id="278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1/8/2024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1/8/2024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1/8/2024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1/8/2024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 dirty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</a:rPr>
              <a:t>lærepladsen.dk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VFU er i uge 8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1A93-F4E4-8560-01FE-0052AC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800" spc="-25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EMMA-kriterierne GF 2 elektriker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F14C613-C894-3DD4-60D3-D63D971A0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658" y="1572768"/>
            <a:ext cx="5529463" cy="4142232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166453C-E221-AC8D-A20B-8F122B5CA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6716" y="1572768"/>
            <a:ext cx="5828033" cy="4142232"/>
          </a:xfrm>
        </p:spPr>
      </p:pic>
    </p:spTree>
    <p:extLst>
      <p:ext uri="{BB962C8B-B14F-4D97-AF65-F5344CB8AC3E}">
        <p14:creationId xmlns:p14="http://schemas.microsoft.com/office/powerpoint/2010/main" val="1725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i </a:t>
            </a:r>
            <a:r>
              <a:rPr lang="en-US" dirty="0" err="1"/>
              <a:t>hverdagen</a:t>
            </a:r>
            <a:r>
              <a:rPr lang="en-US" dirty="0"/>
              <a:t> på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8" y="1353312"/>
            <a:ext cx="4925684" cy="36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5421086" y="1688842"/>
            <a:ext cx="63194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Kontaktlæreren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Faglæreren / Grundfagslæreren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Vejlederne, såvel Studievejleder som Læsevejleder.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Praktikpladskonsulenten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Uddannelseslederen / Uddannelseschefen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IT-medarbejderne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Bygningstjenesten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Og ikke mindst DIG SELV</a:t>
            </a: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såvel Praktisk som teoretisk undervisning.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r>
              <a:rPr lang="da-DK" sz="2800" dirty="0"/>
              <a:t>    viser dette.</a:t>
            </a:r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37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Beregning på elektriske kredsløb ved såvel AC som DC.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Kapaciteter, selvinduktioner og de tilhørende effekter, strømme, spændinger og faseforskydninger.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Øvrige kompetencer er følgende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Ved udeblivelse fra et certifikat fag skal eleven have certifikat faget et andet sted. Dvs. at når der er certifikat fag er man til stæde……</a:t>
            </a: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 dirty="0">
                <a:solidFill>
                  <a:schemeClr val="accent2"/>
                </a:solidFill>
              </a:rPr>
              <a:t>rapporten</a:t>
            </a:r>
            <a:r>
              <a:rPr lang="da-DK" sz="2000" dirty="0">
                <a:solidFill>
                  <a:schemeClr val="accent2"/>
                </a:solidFill>
              </a:rPr>
              <a:t>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</a:t>
            </a:r>
            <a:r>
              <a:rPr lang="da-DK" sz="2400" u="sng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kan</a:t>
            </a: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planlægges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8.15		Mødetid morgen</a:t>
            </a:r>
          </a:p>
          <a:p>
            <a:r>
              <a:rPr lang="da-DK" sz="2400" dirty="0"/>
              <a:t>9.45		Dagens første pause</a:t>
            </a:r>
          </a:p>
          <a:p>
            <a:r>
              <a:rPr lang="da-DK" sz="2400" dirty="0"/>
              <a:t>10.00	Arbejdet genoptages</a:t>
            </a:r>
          </a:p>
          <a:p>
            <a:r>
              <a:rPr lang="da-DK" sz="2400" dirty="0"/>
              <a:t>11.30	Frokostpause</a:t>
            </a:r>
          </a:p>
          <a:p>
            <a:r>
              <a:rPr lang="da-DK" sz="2400" dirty="0"/>
              <a:t>12.00	Arbejdet genoptages</a:t>
            </a:r>
          </a:p>
          <a:p>
            <a:r>
              <a:rPr lang="da-DK" sz="2400" dirty="0"/>
              <a:t>14.15		Sluttidspunkt (nogen dage)</a:t>
            </a:r>
          </a:p>
          <a:p>
            <a:r>
              <a:rPr lang="da-DK" sz="2400" dirty="0"/>
              <a:t>15.00	Sluttidspunkt (nogen dage)</a:t>
            </a:r>
          </a:p>
          <a:p>
            <a:r>
              <a:rPr lang="da-DK" sz="2400" dirty="0"/>
              <a:t>??.??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dirty="0">
                <a:solidFill>
                  <a:srgbClr val="FF0000"/>
                </a:solidFill>
              </a:rPr>
              <a:t>ikke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 err="1"/>
              <a:t>Røgfri</a:t>
            </a:r>
            <a:r>
              <a:rPr lang="en-US" sz="3200" dirty="0"/>
              <a:t> Skole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arbejstid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dampes, tage snus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 elever og for alle ansatte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også for alle udefra kommende som befinder sig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r>
              <a:rPr lang="en-US" sz="2400" dirty="0"/>
              <a:t>Sygemelding ved at logge på Studie+ eller I App`en Studie+, </a:t>
            </a:r>
            <a:r>
              <a:rPr lang="en-US" sz="2400" dirty="0">
                <a:solidFill>
                  <a:srgbClr val="FF0000"/>
                </a:solidFill>
              </a:rPr>
              <a:t>inden første lektion.</a:t>
            </a:r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med sms, læs nærmere i informationsmappen. 	</a:t>
            </a:r>
            <a:r>
              <a:rPr lang="en-US" sz="2400" dirty="0">
                <a:solidFill>
                  <a:srgbClr val="FF0000"/>
                </a:solidFill>
              </a:rPr>
              <a:t>Inden kl. 9.00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telefonisk mellem 8 og 9.	Tlf. 25 23 59 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Oplys navn, uddannelsen og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f.eks.  Ole Svensen,  GF2-elektriker, Næstved.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Sygemelding</a:t>
            </a:r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 lnSpcReduction="20000"/>
          </a:bodyPr>
          <a:lstStyle/>
          <a:p>
            <a:r>
              <a:rPr lang="da-DK" sz="2200" dirty="0"/>
              <a:t>Alle elever skal screenes i sprog og talforståelse, denne screening finder for vores hold sted 	</a:t>
            </a:r>
          </a:p>
          <a:p>
            <a:pPr marL="45720" indent="0" algn="ctr">
              <a:buNone/>
            </a:pPr>
            <a:r>
              <a:rPr lang="da-DK" sz="2200" dirty="0" err="1">
                <a:solidFill>
                  <a:srgbClr val="FF0000"/>
                </a:solidFill>
              </a:rPr>
              <a:t>xxxxxxxxxxx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833258" y="1328468"/>
            <a:ext cx="6717514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Vinterferie i Uge 7   (12. til 18. februar)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Påskeferie i Uge 13 ( 25. til 1. april)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1. Maj (Onsdag i uge 18)</a:t>
            </a:r>
            <a:br>
              <a:rPr lang="da-DK" sz="2600" dirty="0">
                <a:solidFill>
                  <a:srgbClr val="0070C0"/>
                </a:solidFill>
              </a:rPr>
            </a:br>
            <a:br>
              <a:rPr lang="da-DK" sz="2600" dirty="0">
                <a:solidFill>
                  <a:srgbClr val="0070C0"/>
                </a:solidFill>
              </a:rPr>
            </a:br>
            <a:r>
              <a:rPr lang="da-DK" sz="2600" dirty="0">
                <a:solidFill>
                  <a:srgbClr val="0070C0"/>
                </a:solidFill>
              </a:rPr>
              <a:t>Kristi Himmelfartsfri	  9. og 10. maj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2. Pinsedag	   20. maj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Grundlovsdagen 5. juni  (Onsdag i uge 23)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Sidste skoledag er 21. juni 2024</a:t>
            </a: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03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Lineal og lignende redskaber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Mappe til papirer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Kalkulator eller vandvittig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Meget gerne PC eller Tablet.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0</TotalTime>
  <Words>1077</Words>
  <Application>Microsoft Office PowerPoint</Application>
  <PresentationFormat>Widescreen</PresentationFormat>
  <Paragraphs>186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Ocean 16x9</vt:lpstr>
      <vt:lpstr>Velkommen</vt:lpstr>
      <vt:lpstr>Lidt Praktisk information</vt:lpstr>
      <vt:lpstr>Mødetider og Pauser</vt:lpstr>
      <vt:lpstr>Oprydning samt Indtagelse af Mad og Drikke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</vt:lpstr>
      <vt:lpstr>EMMA-kriterierne GF 2 elektriker 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2017-08-08T09:55:39Z</dcterms:created>
  <dcterms:modified xsi:type="dcterms:W3CDTF">2024-01-08T19:21:40Z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