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2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F4C312-A03E-B3E7-36E7-7D51F5DF0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ABB308F-D02F-41E9-D9EF-8BCF34B2B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90D8201-67E3-BDD5-7CDD-F684686F4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51E0-ED90-49DA-A88C-D2B83B9F922E}" type="datetimeFigureOut">
              <a:rPr lang="da-DK" smtClean="0"/>
              <a:t>13-06-2025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96D25EA-8CCF-F7C3-0808-1AAB9911A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AB2984E-24AB-DCEB-7FE0-BA5E45A0A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F2CD-F7FF-4068-8BE7-7C62DEC7B5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3491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0C7C3A-88C6-8813-261A-286B75DC2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F2A373D-F325-555D-12DC-9FFE93504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69365C-C4F5-0E6B-9922-A9F7052D1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51E0-ED90-49DA-A88C-D2B83B9F922E}" type="datetimeFigureOut">
              <a:rPr lang="da-DK" smtClean="0"/>
              <a:t>13-06-2025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0A77DC7-10E6-BA4A-E9C2-8F972BAED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F16FF7C-805D-F18B-1218-C1F5803B6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F2CD-F7FF-4068-8BE7-7C62DEC7B5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0533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4EC0A13E-5F72-FE0B-AEE9-CC9D5EB6D1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D71662F-7FA1-2770-4175-AF26EF4B9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1F394A9-324F-DD1C-47DF-141E90CB2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51E0-ED90-49DA-A88C-D2B83B9F922E}" type="datetimeFigureOut">
              <a:rPr lang="da-DK" smtClean="0"/>
              <a:t>13-06-2025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8FB362B-DE58-D27F-5304-76D3C1ED2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C2B38C2-F799-CE2B-07BF-04C929227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F2CD-F7FF-4068-8BE7-7C62DEC7B5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9645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4942C-2126-AE9F-3F76-7B12E983C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4B64E0B-D549-4A77-5BC7-2E8FD6639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EE2DF1-7CE0-20AB-5EDF-C62C1ED74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51E0-ED90-49DA-A88C-D2B83B9F922E}" type="datetimeFigureOut">
              <a:rPr lang="da-DK" smtClean="0"/>
              <a:t>13-06-2025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9A374EE-BAE8-2241-D48C-C6354A681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A5DB438-55E3-02EC-2DA1-E7207B60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F2CD-F7FF-4068-8BE7-7C62DEC7B5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342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50B0ED-6B79-8A0A-4726-43B695F38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A34E1DB-C8B7-4A28-9F27-69BDD7847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8CEEE52-CDE2-0EB8-0E73-37EA2E99C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51E0-ED90-49DA-A88C-D2B83B9F922E}" type="datetimeFigureOut">
              <a:rPr lang="da-DK" smtClean="0"/>
              <a:t>13-06-2025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0304B88-91AD-7487-74A8-A195932DF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BD61DB8-BCF7-01ED-CFD0-006B25E39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F2CD-F7FF-4068-8BE7-7C62DEC7B5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154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658108-D2E3-E786-9BEA-D68BC0DF1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D585901-C650-CCDC-D121-9A2530C713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A5DE433-5000-FEEF-A345-EC85287D7E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1FF267F-BC7F-CF84-9B82-37A147F6C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51E0-ED90-49DA-A88C-D2B83B9F922E}" type="datetimeFigureOut">
              <a:rPr lang="da-DK" smtClean="0"/>
              <a:t>13-06-2025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9466022-E84E-E475-EDF5-679C31B14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016D5D0-2152-DCE8-C6DB-56AA1F1E9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F2CD-F7FF-4068-8BE7-7C62DEC7B5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35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721493-4D2B-A06F-683D-D7FBEC2B5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3E6CC9E-E184-F5A4-3A4D-5C669774E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E54D7F2-BBAF-8FD4-C50F-D0C837B1A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678E82D-0B13-C92C-818F-1BEFD3B4E1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2456B33-7E9C-C33E-4E1A-623B7C7437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BDA84CD-44BD-BE04-2964-9CCCFAA4D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51E0-ED90-49DA-A88C-D2B83B9F922E}" type="datetimeFigureOut">
              <a:rPr lang="da-DK" smtClean="0"/>
              <a:t>13-06-2025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338CC182-090C-9307-0F13-CDA13949C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67DBFCB-6787-8BF9-AA1C-7D04925CE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F2CD-F7FF-4068-8BE7-7C62DEC7B5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3055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B68F07-7F57-768A-8E2E-24E9E8D0F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E172FED-D43A-9F63-B26B-E26DA9AB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51E0-ED90-49DA-A88C-D2B83B9F922E}" type="datetimeFigureOut">
              <a:rPr lang="da-DK" smtClean="0"/>
              <a:t>13-06-2025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F52955F-88E6-078F-7A46-0620D4EDA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DDB70D1-CFD4-B7E8-9452-FDF145797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F2CD-F7FF-4068-8BE7-7C62DEC7B5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552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6447D6F-9B2D-B015-BC96-5C64BE8E1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51E0-ED90-49DA-A88C-D2B83B9F922E}" type="datetimeFigureOut">
              <a:rPr lang="da-DK" smtClean="0"/>
              <a:t>13-06-2025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FA64154-83D6-538A-8EA1-3FC1DDD21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5329D45-2CC4-93AE-114A-5CF04D8DA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F2CD-F7FF-4068-8BE7-7C62DEC7B5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648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8E1243-2000-6F2B-185E-706DF7AC0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CB12E8-6AAC-B8ED-137D-D7D12E978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65F0624-1BB9-FD7F-C032-14A423829F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BCF50EE-F785-83A2-DF1E-7AF97C795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51E0-ED90-49DA-A88C-D2B83B9F922E}" type="datetimeFigureOut">
              <a:rPr lang="da-DK" smtClean="0"/>
              <a:t>13-06-2025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E8650E1-0348-C39B-AC2F-8A33BC536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6A16B65-91B9-75F0-5FB1-3DF1B93C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F2CD-F7FF-4068-8BE7-7C62DEC7B5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1823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4B68DC-AC49-D863-A693-E33E8A871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1C28B33-A894-AEEC-7937-3037BD8E5C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91EDEA3-E97F-8961-1729-E012C4C41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BF62BD2-C466-745F-0702-96585201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51E0-ED90-49DA-A88C-D2B83B9F922E}" type="datetimeFigureOut">
              <a:rPr lang="da-DK" smtClean="0"/>
              <a:t>13-06-2025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FF39229-FCA5-78CB-5E2D-C5C3D40DE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041C54C-FC1E-12D5-344D-F652C5D52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F2CD-F7FF-4068-8BE7-7C62DEC7B5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6796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3AEDA50-1C88-84FF-F004-7D8A8E760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7D3213A-9765-28F5-4918-572112810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D1026E2-1413-7CAA-4615-547CE4980D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9851E0-ED90-49DA-A88C-D2B83B9F922E}" type="datetimeFigureOut">
              <a:rPr lang="da-DK" smtClean="0"/>
              <a:t>13-06-2025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10E68E4-F846-9C3F-8F63-1F42259FA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1E1DDDA-6767-7360-D938-7DD654DA8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8EF2CD-F7FF-4068-8BE7-7C62DEC7B5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670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413E09-70F7-FB29-BEF7-617F68D200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28D603A-20E1-C635-2D77-518EB00DEA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 descr="Et billede, der indeholder diagram, tekst, Teknisk tegning, Plan&#10;&#10;AI-genereret indhold kan være ukorrekt.">
            <a:extLst>
              <a:ext uri="{FF2B5EF4-FFF2-40B4-BE49-F238E27FC236}">
                <a16:creationId xmlns:a16="http://schemas.microsoft.com/office/drawing/2014/main" id="{8A98597D-DAA5-3582-0B77-D2BF028A3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835" y="94784"/>
            <a:ext cx="9526329" cy="666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2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Et billede, der indeholder tekst, skærmbillede, diagram, linje/række&#10;&#10;AI-genereret indhold kan være ukorrekt.">
            <a:extLst>
              <a:ext uri="{FF2B5EF4-FFF2-40B4-BE49-F238E27FC236}">
                <a16:creationId xmlns:a16="http://schemas.microsoft.com/office/drawing/2014/main" id="{E25A4345-A0E4-2B3D-CC4E-342FB15847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767" y="210385"/>
            <a:ext cx="8681584" cy="6077110"/>
          </a:xfrm>
        </p:spPr>
      </p:pic>
    </p:spTree>
    <p:extLst>
      <p:ext uri="{BB962C8B-B14F-4D97-AF65-F5344CB8AC3E}">
        <p14:creationId xmlns:p14="http://schemas.microsoft.com/office/powerpoint/2010/main" val="2206548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Et billede, der indeholder Måleinstrument, ur, Digitalur, elektronik&#10;&#10;AI-genereret indhold kan være ukorrekt.">
            <a:extLst>
              <a:ext uri="{FF2B5EF4-FFF2-40B4-BE49-F238E27FC236}">
                <a16:creationId xmlns:a16="http://schemas.microsoft.com/office/drawing/2014/main" id="{3C4C2225-68DA-7E36-5C32-1CF3247C2D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089" y="340518"/>
            <a:ext cx="8824231" cy="6176963"/>
          </a:xfrm>
        </p:spPr>
      </p:pic>
    </p:spTree>
    <p:extLst>
      <p:ext uri="{BB962C8B-B14F-4D97-AF65-F5344CB8AC3E}">
        <p14:creationId xmlns:p14="http://schemas.microsoft.com/office/powerpoint/2010/main" val="3374543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Et billede, der indeholder elektronik, Elektroteknik, Elforsyning&#10;&#10;AI-genereret indhold kan være ukorrekt.">
            <a:extLst>
              <a:ext uri="{FF2B5EF4-FFF2-40B4-BE49-F238E27FC236}">
                <a16:creationId xmlns:a16="http://schemas.microsoft.com/office/drawing/2014/main" id="{4E6BEB8E-16FB-2AD7-4AC7-EBA29E49D1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14" y="321547"/>
            <a:ext cx="8494073" cy="5945851"/>
          </a:xfrm>
        </p:spPr>
      </p:pic>
    </p:spTree>
    <p:extLst>
      <p:ext uri="{BB962C8B-B14F-4D97-AF65-F5344CB8AC3E}">
        <p14:creationId xmlns:p14="http://schemas.microsoft.com/office/powerpoint/2010/main" val="2413009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Et billede, der indeholder tekst, skærmbillede, negl/søm/nål, finger&#10;&#10;AI-genereret indhold kan være ukorrekt.">
            <a:extLst>
              <a:ext uri="{FF2B5EF4-FFF2-40B4-BE49-F238E27FC236}">
                <a16:creationId xmlns:a16="http://schemas.microsoft.com/office/drawing/2014/main" id="{F69C1060-6D02-7940-2F03-0B395FB36C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238" y="231112"/>
            <a:ext cx="8795523" cy="6156867"/>
          </a:xfrm>
        </p:spPr>
      </p:pic>
    </p:spTree>
    <p:extLst>
      <p:ext uri="{BB962C8B-B14F-4D97-AF65-F5344CB8AC3E}">
        <p14:creationId xmlns:p14="http://schemas.microsoft.com/office/powerpoint/2010/main" val="3745649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Et billede, der indeholder skærmbillede, Stillebenfotografi, mur, design&#10;&#10;AI-genereret indhold kan være ukorrekt.">
            <a:extLst>
              <a:ext uri="{FF2B5EF4-FFF2-40B4-BE49-F238E27FC236}">
                <a16:creationId xmlns:a16="http://schemas.microsoft.com/office/drawing/2014/main" id="{5B4DD901-3E38-3B63-8F37-CD2D8AD72C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251" y="358793"/>
            <a:ext cx="8772019" cy="6140413"/>
          </a:xfrm>
        </p:spPr>
      </p:pic>
    </p:spTree>
    <p:extLst>
      <p:ext uri="{BB962C8B-B14F-4D97-AF65-F5344CB8AC3E}">
        <p14:creationId xmlns:p14="http://schemas.microsoft.com/office/powerpoint/2010/main" val="2321079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Et billede, der indeholder Elarbejde, elektronik, Elektronisk komponent, Elektroteknik&#10;&#10;AI-genereret indhold kan være ukorrekt.">
            <a:extLst>
              <a:ext uri="{FF2B5EF4-FFF2-40B4-BE49-F238E27FC236}">
                <a16:creationId xmlns:a16="http://schemas.microsoft.com/office/drawing/2014/main" id="{48D1DBB1-9E4B-DBFB-C0B8-9C71313DF2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04" y="430445"/>
            <a:ext cx="9013179" cy="6309226"/>
          </a:xfrm>
        </p:spPr>
      </p:pic>
    </p:spTree>
    <p:extLst>
      <p:ext uri="{BB962C8B-B14F-4D97-AF65-F5344CB8AC3E}">
        <p14:creationId xmlns:p14="http://schemas.microsoft.com/office/powerpoint/2010/main" val="3932387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Et billede, der indeholder udendørs, rød, plante, pæl/stang&#10;&#10;AI-genereret indhold kan være ukorrekt.">
            <a:extLst>
              <a:ext uri="{FF2B5EF4-FFF2-40B4-BE49-F238E27FC236}">
                <a16:creationId xmlns:a16="http://schemas.microsoft.com/office/drawing/2014/main" id="{655269E3-3521-EA78-3158-B769787DC9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526" y="372860"/>
            <a:ext cx="8731825" cy="6112279"/>
          </a:xfrm>
        </p:spPr>
      </p:pic>
    </p:spTree>
    <p:extLst>
      <p:ext uri="{BB962C8B-B14F-4D97-AF65-F5344CB8AC3E}">
        <p14:creationId xmlns:p14="http://schemas.microsoft.com/office/powerpoint/2010/main" val="2418036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Et billede, der indeholder tekst, skærmbillede, pengeautomat, design&#10;&#10;AI-genereret indhold kan være ukorrekt.">
            <a:extLst>
              <a:ext uri="{FF2B5EF4-FFF2-40B4-BE49-F238E27FC236}">
                <a16:creationId xmlns:a16="http://schemas.microsoft.com/office/drawing/2014/main" id="{9F0A5CCA-C1A3-FF2B-F168-5358922D62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748" y="231112"/>
            <a:ext cx="8824231" cy="6176963"/>
          </a:xfrm>
        </p:spPr>
      </p:pic>
    </p:spTree>
    <p:extLst>
      <p:ext uri="{BB962C8B-B14F-4D97-AF65-F5344CB8AC3E}">
        <p14:creationId xmlns:p14="http://schemas.microsoft.com/office/powerpoint/2010/main" val="4173342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Et billede, der indeholder tekst, skærmbillede, kredsløb&#10;&#10;AI-genereret indhold kan være ukorrekt.">
            <a:extLst>
              <a:ext uri="{FF2B5EF4-FFF2-40B4-BE49-F238E27FC236}">
                <a16:creationId xmlns:a16="http://schemas.microsoft.com/office/drawing/2014/main" id="{30E9F40C-5DED-4193-9623-37BAB0142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676" y="176222"/>
            <a:ext cx="8902647" cy="6231854"/>
          </a:xfrm>
        </p:spPr>
      </p:pic>
    </p:spTree>
    <p:extLst>
      <p:ext uri="{BB962C8B-B14F-4D97-AF65-F5344CB8AC3E}">
        <p14:creationId xmlns:p14="http://schemas.microsoft.com/office/powerpoint/2010/main" val="595126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Et billede, der indeholder tekst, skærmbillede, Font/skrifttype, linje/række&#10;&#10;AI-genereret indhold kan være ukorrekt.">
            <a:extLst>
              <a:ext uri="{FF2B5EF4-FFF2-40B4-BE49-F238E27FC236}">
                <a16:creationId xmlns:a16="http://schemas.microsoft.com/office/drawing/2014/main" id="{49690580-D184-9251-6F91-ECF349B091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19" y="305349"/>
            <a:ext cx="8924714" cy="6247301"/>
          </a:xfrm>
        </p:spPr>
      </p:pic>
    </p:spTree>
    <p:extLst>
      <p:ext uri="{BB962C8B-B14F-4D97-AF65-F5344CB8AC3E}">
        <p14:creationId xmlns:p14="http://schemas.microsoft.com/office/powerpoint/2010/main" val="2804567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Et billede, der indeholder tekst, diagram, linje/række, Teknisk tegning&#10;&#10;AI-genereret indhold kan være ukorrekt.">
            <a:extLst>
              <a:ext uri="{FF2B5EF4-FFF2-40B4-BE49-F238E27FC236}">
                <a16:creationId xmlns:a16="http://schemas.microsoft.com/office/drawing/2014/main" id="{EF68B21B-BB64-CD5A-63DC-5696C1553A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667" y="130629"/>
            <a:ext cx="8350523" cy="5845367"/>
          </a:xfrm>
        </p:spPr>
      </p:pic>
    </p:spTree>
    <p:extLst>
      <p:ext uri="{BB962C8B-B14F-4D97-AF65-F5344CB8AC3E}">
        <p14:creationId xmlns:p14="http://schemas.microsoft.com/office/powerpoint/2010/main" val="3608350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Et billede, der indeholder maskine&#10;&#10;AI-genereret indhold kan være ukorrekt.">
            <a:extLst>
              <a:ext uri="{FF2B5EF4-FFF2-40B4-BE49-F238E27FC236}">
                <a16:creationId xmlns:a16="http://schemas.microsoft.com/office/drawing/2014/main" id="{2737E150-E4C3-188B-BCB7-112D55105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70822"/>
            <a:ext cx="9082617" cy="6357833"/>
          </a:xfrm>
        </p:spPr>
      </p:pic>
    </p:spTree>
    <p:extLst>
      <p:ext uri="{BB962C8B-B14F-4D97-AF65-F5344CB8AC3E}">
        <p14:creationId xmlns:p14="http://schemas.microsoft.com/office/powerpoint/2010/main" val="2136403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Et billede, der indeholder mur, indendørs, gulv, design&#10;&#10;AI-genereret indhold kan være ukorrekt.">
            <a:extLst>
              <a:ext uri="{FF2B5EF4-FFF2-40B4-BE49-F238E27FC236}">
                <a16:creationId xmlns:a16="http://schemas.microsoft.com/office/drawing/2014/main" id="{D9297C75-9CB0-85C3-8EFC-D3C00859E2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83" y="301451"/>
            <a:ext cx="8393587" cy="5875512"/>
          </a:xfrm>
        </p:spPr>
      </p:pic>
    </p:spTree>
    <p:extLst>
      <p:ext uri="{BB962C8B-B14F-4D97-AF65-F5344CB8AC3E}">
        <p14:creationId xmlns:p14="http://schemas.microsoft.com/office/powerpoint/2010/main" val="2816179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Et billede, der indeholder kredsløb, Elarbejde, elektronik, Elektroteknik&#10;&#10;AI-genereret indhold kan være ukorrekt.">
            <a:extLst>
              <a:ext uri="{FF2B5EF4-FFF2-40B4-BE49-F238E27FC236}">
                <a16:creationId xmlns:a16="http://schemas.microsoft.com/office/drawing/2014/main" id="{C26A6A46-4307-6CBB-7F89-E2F360176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845" y="466619"/>
            <a:ext cx="8832309" cy="6182617"/>
          </a:xfrm>
        </p:spPr>
      </p:pic>
    </p:spTree>
    <p:extLst>
      <p:ext uri="{BB962C8B-B14F-4D97-AF65-F5344CB8AC3E}">
        <p14:creationId xmlns:p14="http://schemas.microsoft.com/office/powerpoint/2010/main" val="1728538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Et billede, der indeholder tekst, diagram, linje/række, kvittering&#10;&#10;AI-genereret indhold kan være ukorrekt.">
            <a:extLst>
              <a:ext uri="{FF2B5EF4-FFF2-40B4-BE49-F238E27FC236}">
                <a16:creationId xmlns:a16="http://schemas.microsoft.com/office/drawing/2014/main" id="{5648D50F-40D3-A30D-EFE8-DE7348AAF9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311" y="461098"/>
            <a:ext cx="8479718" cy="5935803"/>
          </a:xfrm>
        </p:spPr>
      </p:pic>
    </p:spTree>
    <p:extLst>
      <p:ext uri="{BB962C8B-B14F-4D97-AF65-F5344CB8AC3E}">
        <p14:creationId xmlns:p14="http://schemas.microsoft.com/office/powerpoint/2010/main" val="1465540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FDDB1E87-904A-8166-8F43-C668BF04F8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902" y="1825625"/>
            <a:ext cx="6216196" cy="4351338"/>
          </a:xfrm>
        </p:spPr>
      </p:pic>
      <p:pic>
        <p:nvPicPr>
          <p:cNvPr id="7" name="Billede 6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9CA9E700-9AEC-309C-EDD2-139D71003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835" y="94784"/>
            <a:ext cx="9526329" cy="666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23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Et billede, der indeholder diagram, tekst, Teknisk tegning, Plan&#10;&#10;AI-genereret indhold kan være ukorrekt.">
            <a:extLst>
              <a:ext uri="{FF2B5EF4-FFF2-40B4-BE49-F238E27FC236}">
                <a16:creationId xmlns:a16="http://schemas.microsoft.com/office/drawing/2014/main" id="{7D703CEB-66F0-23C5-3F0E-8F55082FA7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902" y="1825625"/>
            <a:ext cx="6216196" cy="4351338"/>
          </a:xfrm>
        </p:spPr>
      </p:pic>
    </p:spTree>
    <p:extLst>
      <p:ext uri="{BB962C8B-B14F-4D97-AF65-F5344CB8AC3E}">
        <p14:creationId xmlns:p14="http://schemas.microsoft.com/office/powerpoint/2010/main" val="1792531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A8CBA4-EA4B-4837-82F0-927521169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 descr="Et billede, der indeholder tekst, skærmbillede, diagram, Font/skrifttype&#10;&#10;AI-genereret indhold kan være ukorrekt.">
            <a:extLst>
              <a:ext uri="{FF2B5EF4-FFF2-40B4-BE49-F238E27FC236}">
                <a16:creationId xmlns:a16="http://schemas.microsoft.com/office/drawing/2014/main" id="{B4707432-038E-C767-9776-214269CBCB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902" y="1825625"/>
            <a:ext cx="6216196" cy="4351338"/>
          </a:xfrm>
        </p:spPr>
      </p:pic>
    </p:spTree>
    <p:extLst>
      <p:ext uri="{BB962C8B-B14F-4D97-AF65-F5344CB8AC3E}">
        <p14:creationId xmlns:p14="http://schemas.microsoft.com/office/powerpoint/2010/main" val="4258610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Et billede, der indeholder tekst, Font/skrifttype, håndskrift, diagram&#10;&#10;AI-genereret indhold kan være ukorrekt.">
            <a:extLst>
              <a:ext uri="{FF2B5EF4-FFF2-40B4-BE49-F238E27FC236}">
                <a16:creationId xmlns:a16="http://schemas.microsoft.com/office/drawing/2014/main" id="{5D154E38-9330-D48D-6B75-B9F6B5F2B3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554" y="211015"/>
            <a:ext cx="8723748" cy="6106625"/>
          </a:xfrm>
        </p:spPr>
      </p:pic>
    </p:spTree>
    <p:extLst>
      <p:ext uri="{BB962C8B-B14F-4D97-AF65-F5344CB8AC3E}">
        <p14:creationId xmlns:p14="http://schemas.microsoft.com/office/powerpoint/2010/main" val="1388747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Et billede, der indeholder tekst, skærmbillede, diagram, Font/skrifttype&#10;&#10;AI-genereret indhold kan være ukorrekt.">
            <a:extLst>
              <a:ext uri="{FF2B5EF4-FFF2-40B4-BE49-F238E27FC236}">
                <a16:creationId xmlns:a16="http://schemas.microsoft.com/office/drawing/2014/main" id="{FAEDF644-046D-AD07-D933-2D40F78703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939" y="341644"/>
            <a:ext cx="8565847" cy="5996093"/>
          </a:xfrm>
        </p:spPr>
      </p:pic>
    </p:spTree>
    <p:extLst>
      <p:ext uri="{BB962C8B-B14F-4D97-AF65-F5344CB8AC3E}">
        <p14:creationId xmlns:p14="http://schemas.microsoft.com/office/powerpoint/2010/main" val="2250514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Et billede, der indeholder cirkel&#10;&#10;AI-genereret indhold kan være ukorrekt.">
            <a:extLst>
              <a:ext uri="{FF2B5EF4-FFF2-40B4-BE49-F238E27FC236}">
                <a16:creationId xmlns:a16="http://schemas.microsoft.com/office/drawing/2014/main" id="{D0CB4074-033A-CB8E-8E66-D291B644F1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876" y="150725"/>
            <a:ext cx="8709393" cy="6096576"/>
          </a:xfrm>
        </p:spPr>
      </p:pic>
    </p:spTree>
    <p:extLst>
      <p:ext uri="{BB962C8B-B14F-4D97-AF65-F5344CB8AC3E}">
        <p14:creationId xmlns:p14="http://schemas.microsoft.com/office/powerpoint/2010/main" val="3445019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Et billede, der indeholder Mobiltelefon, tekst, skærmbillede, gadget&#10;&#10;AI-genereret indhold kan være ukorrekt.">
            <a:extLst>
              <a:ext uri="{FF2B5EF4-FFF2-40B4-BE49-F238E27FC236}">
                <a16:creationId xmlns:a16="http://schemas.microsoft.com/office/drawing/2014/main" id="{2A5A17FD-3FF1-DC67-91FF-3A186C19B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55" y="321547"/>
            <a:ext cx="10162289" cy="7113604"/>
          </a:xfrm>
        </p:spPr>
      </p:pic>
    </p:spTree>
    <p:extLst>
      <p:ext uri="{BB962C8B-B14F-4D97-AF65-F5344CB8AC3E}">
        <p14:creationId xmlns:p14="http://schemas.microsoft.com/office/powerpoint/2010/main" val="828964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Et billede, der indeholder tekst&#10;&#10;AI-genereret indhold kan være ukorrekt.">
            <a:extLst>
              <a:ext uri="{FF2B5EF4-FFF2-40B4-BE49-F238E27FC236}">
                <a16:creationId xmlns:a16="http://schemas.microsoft.com/office/drawing/2014/main" id="{AD6ED2A1-47E8-A0EE-5C07-625F741A8A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719" y="207371"/>
            <a:ext cx="8671535" cy="6070076"/>
          </a:xfrm>
        </p:spPr>
      </p:pic>
    </p:spTree>
    <p:extLst>
      <p:ext uri="{BB962C8B-B14F-4D97-AF65-F5344CB8AC3E}">
        <p14:creationId xmlns:p14="http://schemas.microsoft.com/office/powerpoint/2010/main" val="2364855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24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24</vt:i4>
      </vt:variant>
    </vt:vector>
  </HeadingPairs>
  <TitlesOfParts>
    <vt:vector size="28" baseType="lpstr">
      <vt:lpstr>Aptos</vt:lpstr>
      <vt:lpstr>Aptos Display</vt:lpstr>
      <vt:lpstr>Arial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Bent Rasmussen</dc:creator>
  <cp:lastModifiedBy>Bent Rasmussen</cp:lastModifiedBy>
  <cp:revision>1</cp:revision>
  <dcterms:created xsi:type="dcterms:W3CDTF">2025-06-13T07:16:32Z</dcterms:created>
  <dcterms:modified xsi:type="dcterms:W3CDTF">2025-06-13T07:28:37Z</dcterms:modified>
</cp:coreProperties>
</file>