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62" r:id="rId8"/>
    <p:sldId id="297" r:id="rId9"/>
  </p:sldIdLst>
  <p:sldSz cx="12192000" cy="6858000"/>
  <p:notesSz cx="6797675" cy="9926638"/>
  <p:defaultTextStyle>
    <a:defPPr rtl="0"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98D"/>
    <a:srgbClr val="646C92"/>
    <a:srgbClr val="5A6B76"/>
    <a:srgbClr val="5A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9" autoAdjust="0"/>
    <p:restoredTop sz="95934"/>
  </p:normalViewPr>
  <p:slideViewPr>
    <p:cSldViewPr snapToGrid="0">
      <p:cViewPr varScale="1">
        <p:scale>
          <a:sx n="91" d="100"/>
          <a:sy n="91" d="100"/>
        </p:scale>
        <p:origin x="37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le Malene Løvenskjold Schwarts" userId="f7473f23-c416-4eb2-b84b-ee46226cd847" providerId="ADAL" clId="{1E933CE4-0475-403D-870F-4FACFF365060}"/>
    <pc:docChg chg="modSld">
      <pc:chgData name="Helle Malene Løvenskjold Schwarts" userId="f7473f23-c416-4eb2-b84b-ee46226cd847" providerId="ADAL" clId="{1E933CE4-0475-403D-870F-4FACFF365060}" dt="2026-02-19T09:55:18.743" v="63" actId="122"/>
      <pc:docMkLst>
        <pc:docMk/>
      </pc:docMkLst>
      <pc:sldChg chg="modSp mod">
        <pc:chgData name="Helle Malene Løvenskjold Schwarts" userId="f7473f23-c416-4eb2-b84b-ee46226cd847" providerId="ADAL" clId="{1E933CE4-0475-403D-870F-4FACFF365060}" dt="2026-02-19T09:55:18.743" v="63" actId="122"/>
        <pc:sldMkLst>
          <pc:docMk/>
          <pc:sldMk cId="811730917" sldId="262"/>
        </pc:sldMkLst>
        <pc:spChg chg="mod">
          <ac:chgData name="Helle Malene Løvenskjold Schwarts" userId="f7473f23-c416-4eb2-b84b-ee46226cd847" providerId="ADAL" clId="{1E933CE4-0475-403D-870F-4FACFF365060}" dt="2026-02-19T09:55:18.743" v="63" actId="122"/>
          <ac:spMkLst>
            <pc:docMk/>
            <pc:sldMk cId="811730917" sldId="262"/>
            <ac:spMk id="7" creationId="{B16E9532-6DC7-411D-A09F-8413A5B95FF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B214C67D-B906-455D-BA57-3AC7BDDD5A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D332E0C-8512-4414-B261-B516F8BA77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C5B53F9-C8C4-47F6-AF17-63B279018629}" type="datetime1">
              <a:rPr lang="da-DK" smtClean="0"/>
              <a:t>19-02-2026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286510F-EAB7-49FF-882B-FACF21CCB6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B226CFF-3858-4E44-8689-2174855E04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9FA676-98A1-4ED8-86AE-3FF061B14C5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38620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a-DK" noProof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CD5AA4-3043-400F-99D1-58DCA5123CA3}" type="datetime1">
              <a:rPr lang="da-DK" noProof="0" smtClean="0"/>
              <a:t>19-02-2026</a:t>
            </a:fld>
            <a:endParaRPr lang="da-DK" noProof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a-DK" noProof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a-DK" noProof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8B270D-091D-4ED2-8C85-0898DD7D9F21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8B270D-091D-4ED2-8C85-0898DD7D9F21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010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0870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5291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2FDEA-03A1-4F6D-A72C-F016AC56B49F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2927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2FDEA-03A1-4F6D-A72C-F016AC56B49F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2313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522" y="874663"/>
            <a:ext cx="4650901" cy="2334637"/>
          </a:xfrm>
        </p:spPr>
        <p:txBody>
          <a:bodyPr rtlCol="0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F44A4473-D4D4-4E24-B542-C5D63C28D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14CA4A32-A016-460F-8B99-22A5D265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84DB1BC2-B158-4DA5-9164-843E6B566C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751FDE2E-D749-401E-B3BA-66B2F52318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id="{49546377-E2EE-4854-AA84-5575789BAF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04FCC465-42B8-456F-951F-8C51A42F9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D7F8A9A-8A53-4FD3-855C-C49B035CE8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uppe 48">
                <a:extLst>
                  <a:ext uri="{FF2B5EF4-FFF2-40B4-BE49-F238E27FC236}">
                    <a16:creationId xmlns:a16="http://schemas.microsoft.com/office/drawing/2014/main" id="{AC347F99-AC7C-4DB2-8AAF-9E2A7AE629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id="{89B06C37-E219-479D-B324-0DC7D056517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id="{29A1D878-CEA2-41DC-8638-A852316726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id="{99394209-57ED-4126-A8DC-0862D1FA11E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A48B0004-4618-4D71-88D1-A2FEE4F0AD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id="{4D1C172B-2446-428A-A518-FE1B5FCE0D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id="{E359C795-FCC1-401F-B0B6-F722AE632A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id="{8260D102-71BB-497E-A5CF-743FB59874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id="{811E3D98-A5FB-4BDE-A07D-A03EB898C6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id="{9E48CE7F-B4EF-4629-8706-6838C171EF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id="{C8EBC77A-0887-4128-A73B-2C0165C6F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id="{7AF3D400-AAAA-47BD-922E-AA3A2AFA30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id="{B0A3E6A0-609D-427D-9D34-E7CF184B453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id="{DDE08965-A3F4-426A-924B-102A6F6FE2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id="{13FA8E6E-7F53-47E9-9BF8-1CD3130F42B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grpSp>
              <p:nvGrpSpPr>
                <p:cNvPr id="78" name="Gruppe 77">
                  <a:extLst>
                    <a:ext uri="{FF2B5EF4-FFF2-40B4-BE49-F238E27FC236}">
                      <a16:creationId xmlns:a16="http://schemas.microsoft.com/office/drawing/2014/main" id="{7A8A9991-EF8F-4128-9DB7-A2FA8CF2F6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id="{41E966B6-186E-4D17-B570-969B6951AC0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id="{918B08AD-5F3C-4FC5-8998-8524763C750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id="{EDF72260-B0A1-47A1-9459-FDF4600ACA6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id="{C6A7FA58-53F7-4C2F-96D5-E97BB3CC679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id="{1B986617-481E-450F-8FAD-CA3086A3E0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id="{4D24CAEB-B2FE-4796-8E6E-DB5148C380F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id="{3D577B03-E6D9-4FFA-A799-E504CBF8D7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</p:grpSp>
          </p:grpSp>
          <p:grpSp>
            <p:nvGrpSpPr>
              <p:cNvPr id="50" name="Gruppe 49">
                <a:extLst>
                  <a:ext uri="{FF2B5EF4-FFF2-40B4-BE49-F238E27FC236}">
                    <a16:creationId xmlns:a16="http://schemas.microsoft.com/office/drawing/2014/main" id="{43509C13-FDEE-45B0-B954-D80D6F38F0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uppe 55">
                  <a:extLst>
                    <a:ext uri="{FF2B5EF4-FFF2-40B4-BE49-F238E27FC236}">
                      <a16:creationId xmlns:a16="http://schemas.microsoft.com/office/drawing/2014/main" id="{21FF647D-8D8A-43E8-A2E2-46D1117839F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Lige forbindelse 59">
                    <a:extLst>
                      <a:ext uri="{FF2B5EF4-FFF2-40B4-BE49-F238E27FC236}">
                        <a16:creationId xmlns:a16="http://schemas.microsoft.com/office/drawing/2014/main" id="{87B8728B-0A45-4551-99F0-CF33B850DA5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Lige forbindelse 60">
                    <a:extLst>
                      <a:ext uri="{FF2B5EF4-FFF2-40B4-BE49-F238E27FC236}">
                        <a16:creationId xmlns:a16="http://schemas.microsoft.com/office/drawing/2014/main" id="{CCFAA15D-9EFC-4A70-AC98-CB3EF00C3A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id="{AD80CCBD-3F02-48A0-A24E-5971D22951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n-US" dirty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id="{AB5B7D34-5A4E-48DE-8893-0F022E4CC95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n-US" dirty="0"/>
                  </a:p>
                </p:txBody>
              </p:sp>
            </p:grpSp>
            <p:grpSp>
              <p:nvGrpSpPr>
                <p:cNvPr id="57" name="Gruppe 56">
                  <a:extLst>
                    <a:ext uri="{FF2B5EF4-FFF2-40B4-BE49-F238E27FC236}">
                      <a16:creationId xmlns:a16="http://schemas.microsoft.com/office/drawing/2014/main" id="{2341ADC6-0CC2-46C0-BA6F-9D99136698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A93316DB-546B-41BA-AD1B-94D5C46702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35105C82-44C4-41C2-96AE-ADE6DD1D71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uppe 50">
                <a:extLst>
                  <a:ext uri="{FF2B5EF4-FFF2-40B4-BE49-F238E27FC236}">
                    <a16:creationId xmlns:a16="http://schemas.microsoft.com/office/drawing/2014/main" id="{A7A634F2-054C-4614-9ECB-96BE809893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uppe 51">
                  <a:extLst>
                    <a:ext uri="{FF2B5EF4-FFF2-40B4-BE49-F238E27FC236}">
                      <a16:creationId xmlns:a16="http://schemas.microsoft.com/office/drawing/2014/main" id="{1764AB7F-1912-4909-A04A-C8D125467E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id="{6B93639B-DE1C-4A46-A4B5-B88FD6FC20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id="{A6C5D17F-13E7-4861-A839-3C56ABD56C4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id="{1C343C91-0F9E-4530-939D-2D9F15DF4A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</p:grpSp>
        </p:grpSp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92109E9F-E572-4202-B7A6-630155DD5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4FF54B2-44F5-42F7-8353-111D80A8D2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uppe 10">
                <a:extLst>
                  <a:ext uri="{FF2B5EF4-FFF2-40B4-BE49-F238E27FC236}">
                    <a16:creationId xmlns:a16="http://schemas.microsoft.com/office/drawing/2014/main" id="{19A2BBF4-4F54-4179-B672-AD4C8D58A3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id="{2F2D95CF-DAE2-4601-B9A6-233F4F2F30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id="{3CD52B72-C30B-4570-A8AB-78CB884F8D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id="{696A9FBF-C89D-4CF9-A1DC-C0275A3B326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id="{C50B0ACE-17B4-4F11-BA43-0159796B83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id="{F0346B01-7019-48B2-9BE7-3E90F590FD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id="{5C186E4B-7559-4E95-9BDD-7DA75E0873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id="{4FFE117A-211E-4BD5-AB76-05026DEC6B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id="{5CC0C412-2859-4E97-924F-291318E6AD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id="{AECE441C-0FBF-4F02-9781-35F2487E3C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id="{951A4317-3E34-41B4-BCD9-E6E0627C18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id="{CE2D40E4-274B-4D43-801B-7B3BAF03E45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id="{2D939FC8-6395-4DCB-B28C-2342BFB72F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id="{620FEEF2-AE91-48CA-8FE7-B50F83E1CF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id="{27050D75-D26B-4BD3-A4A5-68DF13E9C1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grpSp>
              <p:nvGrpSpPr>
                <p:cNvPr id="40" name="Gruppe 39">
                  <a:extLst>
                    <a:ext uri="{FF2B5EF4-FFF2-40B4-BE49-F238E27FC236}">
                      <a16:creationId xmlns:a16="http://schemas.microsoft.com/office/drawing/2014/main" id="{37668160-F5BE-4756-B84F-C68992BC7A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id="{E7F90261-4A5A-4C39-B4B3-FEBED04E345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id="{71681E7C-A7E8-4F01-9001-3FD1105E1B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id="{901B0597-C838-4481-A49D-E8D85B631C7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id="{23C2B0BF-A329-4A97-B3D5-545BC6813E2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id="{DBCCCA80-4FEE-4C79-8AF3-66B97054C84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id="{4B9AD13F-808D-4464-989B-F40B3E77B7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id="{076473B5-E30F-4635-8789-51368A971BD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</p:grpSp>
          </p:grpSp>
          <p:grpSp>
            <p:nvGrpSpPr>
              <p:cNvPr id="12" name="Gruppe 11">
                <a:extLst>
                  <a:ext uri="{FF2B5EF4-FFF2-40B4-BE49-F238E27FC236}">
                    <a16:creationId xmlns:a16="http://schemas.microsoft.com/office/drawing/2014/main" id="{EF568995-35CF-4C80-A63C-82B47F1BA1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uppe 17">
                  <a:extLst>
                    <a:ext uri="{FF2B5EF4-FFF2-40B4-BE49-F238E27FC236}">
                      <a16:creationId xmlns:a16="http://schemas.microsoft.com/office/drawing/2014/main" id="{99432608-19E2-4A3E-A68B-45C8E5DD47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Lige forbindelse 21">
                    <a:extLst>
                      <a:ext uri="{FF2B5EF4-FFF2-40B4-BE49-F238E27FC236}">
                        <a16:creationId xmlns:a16="http://schemas.microsoft.com/office/drawing/2014/main" id="{127A2810-84DE-450A-986B-DE8AF8AE6F1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Lige forbindelse 22">
                    <a:extLst>
                      <a:ext uri="{FF2B5EF4-FFF2-40B4-BE49-F238E27FC236}">
                        <a16:creationId xmlns:a16="http://schemas.microsoft.com/office/drawing/2014/main" id="{1A56ED6A-BBD4-4005-A99D-65BCF8047CC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id="{CFC0629C-AFCE-4D39-87D5-36EF1FE5CF8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n-US" dirty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81F3517A-93AD-4DF3-BEC7-E607A73E5E2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en-US" dirty="0"/>
                  </a:p>
                </p:txBody>
              </p:sp>
            </p:grpSp>
            <p:grpSp>
              <p:nvGrpSpPr>
                <p:cNvPr id="19" name="Gruppe 18">
                  <a:extLst>
                    <a:ext uri="{FF2B5EF4-FFF2-40B4-BE49-F238E27FC236}">
                      <a16:creationId xmlns:a16="http://schemas.microsoft.com/office/drawing/2014/main" id="{4CBBC251-E8DD-438C-8733-7D65F461A4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6A94A4D4-EFFA-4AE2-B533-75F01F0F006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1F4B0E1D-2F9C-444A-ADBA-BDE9F01D8D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uppe 12">
                <a:extLst>
                  <a:ext uri="{FF2B5EF4-FFF2-40B4-BE49-F238E27FC236}">
                    <a16:creationId xmlns:a16="http://schemas.microsoft.com/office/drawing/2014/main" id="{5F5ACA0E-A5DF-4015-8FD4-FA7A53E9D1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uppe 13">
                  <a:extLst>
                    <a:ext uri="{FF2B5EF4-FFF2-40B4-BE49-F238E27FC236}">
                      <a16:creationId xmlns:a16="http://schemas.microsoft.com/office/drawing/2014/main" id="{5A4DCFFD-FD3C-42EA-862E-5B792D9020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0089A8F3-7530-4C17-848C-580015C3EDC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61D8EA0C-1521-4C6D-8C09-DD6D8F1F221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en-US" dirty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517033B6-6B8A-4BD6-9A52-BF9E9EFBD48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</p:grpSp>
        </p:grpSp>
      </p:grpSp>
      <p:cxnSp>
        <p:nvCxnSpPr>
          <p:cNvPr id="173" name="Lige forbindelse 172">
            <a:extLst>
              <a:ext uri="{FF2B5EF4-FFF2-40B4-BE49-F238E27FC236}">
                <a16:creationId xmlns:a16="http://schemas.microsoft.com/office/drawing/2014/main" id="{88D7A558-4107-4032-8E5F-99B445369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38400" y="369087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Undertitel 2">
            <a:extLst>
              <a:ext uri="{FF2B5EF4-FFF2-40B4-BE49-F238E27FC236}">
                <a16:creationId xmlns:a16="http://schemas.microsoft.com/office/drawing/2014/main" id="{6B5BCC80-B184-4F6C-B3E3-CFC7F4C41C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0000" y="4113213"/>
            <a:ext cx="4636800" cy="1655762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da-DK" noProof="0">
                <a:cs typeface="Calibri"/>
              </a:rPr>
              <a:t>Præsentationsværtens navn</a:t>
            </a:r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422912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9400" y="395289"/>
            <a:ext cx="10213200" cy="1112836"/>
          </a:xfrm>
        </p:spPr>
        <p:txBody>
          <a:bodyPr rtlCol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9399" y="1736732"/>
            <a:ext cx="4928400" cy="661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89400" y="2431256"/>
            <a:ext cx="4928400" cy="3347244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4200" y="1736732"/>
            <a:ext cx="4928400" cy="662400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74200" y="2431257"/>
            <a:ext cx="4928400" cy="3347244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418549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nnen Indhold 3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9400" y="395289"/>
            <a:ext cx="10213200" cy="1112836"/>
          </a:xfrm>
        </p:spPr>
        <p:txBody>
          <a:bodyPr rtlCol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9399" y="1736732"/>
            <a:ext cx="2971400" cy="661912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89400" y="2431256"/>
            <a:ext cx="2971400" cy="3632750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10300" y="1756025"/>
            <a:ext cx="2971400" cy="662400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10300" y="2450550"/>
            <a:ext cx="2971400" cy="3632750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5563541-7DAA-4F84-BBAB-31C12F6AE9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31200" y="1756025"/>
            <a:ext cx="2971400" cy="662400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1" name="Pladsholder til indhold 5">
            <a:extLst>
              <a:ext uri="{FF2B5EF4-FFF2-40B4-BE49-F238E27FC236}">
                <a16:creationId xmlns:a16="http://schemas.microsoft.com/office/drawing/2014/main" id="{AE3321C3-E759-4DD7-BFA1-2E724B8DDBF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31200" y="2450550"/>
            <a:ext cx="2971400" cy="3632750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93649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igt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B4910FDC-FCA3-4F39-AC3F-821172639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1" y="536573"/>
            <a:ext cx="7424950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11" name="Pladsholder til billede 10">
            <a:extLst>
              <a:ext uri="{FF2B5EF4-FFF2-40B4-BE49-F238E27FC236}">
                <a16:creationId xmlns:a16="http://schemas.microsoft.com/office/drawing/2014/main" id="{6F0F278F-99B1-49C2-968B-C983DF8121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063" y="536575"/>
            <a:ext cx="2616200" cy="1743075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07" name="Pladsholder til billede 10">
            <a:extLst>
              <a:ext uri="{FF2B5EF4-FFF2-40B4-BE49-F238E27FC236}">
                <a16:creationId xmlns:a16="http://schemas.microsoft.com/office/drawing/2014/main" id="{524BD50E-995A-4DB3-8E0A-E7F1FC6369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853" y="2557090"/>
            <a:ext cx="2616200" cy="1743075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08" name="Pladsholder til billede 10">
            <a:extLst>
              <a:ext uri="{FF2B5EF4-FFF2-40B4-BE49-F238E27FC236}">
                <a16:creationId xmlns:a16="http://schemas.microsoft.com/office/drawing/2014/main" id="{ABAB6489-3F37-4A20-8777-093046E5C8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7063" y="4576347"/>
            <a:ext cx="2616200" cy="1743075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2523157-52E2-4F89-B3C9-EA9FE7914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4100" y="2876550"/>
            <a:ext cx="6332538" cy="3219450"/>
          </a:xfrm>
        </p:spPr>
        <p:txBody>
          <a:bodyPr rtlCol="0">
            <a:normAutofit/>
          </a:bodyPr>
          <a:lstStyle>
            <a:lvl1pPr marL="0" indent="0" algn="ctr">
              <a:buNone/>
              <a:defRPr sz="190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 rtl="0"/>
            <a:r>
              <a:rPr lang="da-DK" noProof="0"/>
              <a:t>Klik for at redigere teksten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8000" y="6357167"/>
            <a:ext cx="1760150" cy="46166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6725" y="6357600"/>
            <a:ext cx="3347285" cy="460800"/>
          </a:xfrm>
        </p:spPr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a-DK" noProof="0" smtClean="0"/>
              <a:t>‹nr.›</a:t>
            </a:fld>
            <a:endParaRPr lang="da-DK" noProof="0"/>
          </a:p>
        </p:txBody>
      </p:sp>
      <p:cxnSp>
        <p:nvCxnSpPr>
          <p:cNvPr id="91" name="Lige forbindelse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417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167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07" y="536573"/>
            <a:ext cx="3856679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 dirty="0"/>
              <a:t>20XX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a-DK" noProof="0" smtClean="0"/>
              <a:t>‹nr.›</a:t>
            </a:fld>
            <a:endParaRPr lang="da-DK" noProof="0" dirty="0"/>
          </a:p>
        </p:txBody>
      </p:sp>
      <p:cxnSp>
        <p:nvCxnSpPr>
          <p:cNvPr id="91" name="Lige forbindelse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435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uppe 91">
            <a:extLst>
              <a:ext uri="{FF2B5EF4-FFF2-40B4-BE49-F238E27FC236}">
                <a16:creationId xmlns:a16="http://schemas.microsoft.com/office/drawing/2014/main" id="{6CA9855B-4072-4D45-821E-549FDF548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CD707C0C-4086-4F35-A8FC-A45D727AA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id="{3D21528F-9013-4CD7-9F7C-D3F3624881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 dirty="0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id="{06A8F5A2-62EC-4CDC-945A-E6C50C86CA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 dirty="0"/>
              </a:p>
            </p:txBody>
          </p:sp>
          <p:grpSp>
            <p:nvGrpSpPr>
              <p:cNvPr id="197" name="Gruppe 196">
                <a:extLst>
                  <a:ext uri="{FF2B5EF4-FFF2-40B4-BE49-F238E27FC236}">
                    <a16:creationId xmlns:a16="http://schemas.microsoft.com/office/drawing/2014/main" id="{9625C8AA-1597-4CED-8301-18D382EF0D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id="{5DF95B35-23E9-4724-A4F8-8ED718B5DE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id="{26C6754B-5776-451D-95ED-62AA4D0BAEF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id="{A345A289-8D6C-4886-B54C-3E0D26D176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id="{5690D981-545B-4A73-A22E-6E701024A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</p:grpSp>
        </p:grpSp>
        <p:grpSp>
          <p:nvGrpSpPr>
            <p:cNvPr id="95" name="Gruppe 94">
              <a:extLst>
                <a:ext uri="{FF2B5EF4-FFF2-40B4-BE49-F238E27FC236}">
                  <a16:creationId xmlns:a16="http://schemas.microsoft.com/office/drawing/2014/main" id="{FCB89D53-605D-4497-A82E-C5CB7B9AB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Gruppe 145">
                <a:extLst>
                  <a:ext uri="{FF2B5EF4-FFF2-40B4-BE49-F238E27FC236}">
                    <a16:creationId xmlns:a16="http://schemas.microsoft.com/office/drawing/2014/main" id="{4200751B-2483-40F5-8C14-EF64034D4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id="{A9677C6B-C435-43E3-BF18-DC35709C97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id="{56E374F1-3376-4D82-B66C-A0588A30F0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id="{979B4E97-34CE-4034-8523-F1584A0344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id="{F4C4EFFF-E30B-4F0B-9ED4-FF63047DCB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id="{173FDB7E-F5CA-497D-95CF-7A00D6789C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id="{42266BB1-5605-4F64-B071-80A97BAD9C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id="{90D15A2A-0F2D-4AB8-8252-303BA5DB3B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id="{E676282C-5FCF-4E29-AE15-2545F1A685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id="{AF7EC2A1-EAFC-4851-A4E3-47811C4456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id="{6F9BD94B-F299-45D3-B66E-F20FBC9246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id="{50E616C9-EAB1-4990-B569-17C6CB0889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id="{2F983FB0-2CC2-4D5F-A331-4130F138E9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id="{B1ABC269-0802-4C4A-9E57-6F876F122C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id="{233153AF-C5CF-40DD-9E5E-9B84272F46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grpSp>
              <p:nvGrpSpPr>
                <p:cNvPr id="187" name="Gruppe 186">
                  <a:extLst>
                    <a:ext uri="{FF2B5EF4-FFF2-40B4-BE49-F238E27FC236}">
                      <a16:creationId xmlns:a16="http://schemas.microsoft.com/office/drawing/2014/main" id="{95E220B7-17F2-4748-A337-3B8D5886038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id="{63DC02CB-E162-45FD-AF68-0A1DB537F40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id="{4D9CBADA-7016-4987-B723-F7AE8E2E57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id="{1DCEDCA0-F979-4B3C-A0CA-F98F2DEE892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id="{1B701ADB-B6EB-4BED-8D15-F358A67EC9F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id="{239EB39D-EF7A-4284-83B8-904957045D8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id="{59413AC3-6F9D-431E-8136-F15C0FCA62A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id="{987DF8D6-E53D-4C41-B339-1E5094638FA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</p:grpSp>
          </p:grpSp>
          <p:grpSp>
            <p:nvGrpSpPr>
              <p:cNvPr id="147" name="Gruppe 146">
                <a:extLst>
                  <a:ext uri="{FF2B5EF4-FFF2-40B4-BE49-F238E27FC236}">
                    <a16:creationId xmlns:a16="http://schemas.microsoft.com/office/drawing/2014/main" id="{66036562-1199-405F-B95A-C3A543B5DB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Gruppe 164">
                  <a:extLst>
                    <a:ext uri="{FF2B5EF4-FFF2-40B4-BE49-F238E27FC236}">
                      <a16:creationId xmlns:a16="http://schemas.microsoft.com/office/drawing/2014/main" id="{C4C4997E-6944-4940-8B33-92DB90BCE3A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Lige forbindelse 168">
                    <a:extLst>
                      <a:ext uri="{FF2B5EF4-FFF2-40B4-BE49-F238E27FC236}">
                        <a16:creationId xmlns:a16="http://schemas.microsoft.com/office/drawing/2014/main" id="{0A44DA53-5DA1-44E2-8EB4-F53CC84C9F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Lige forbindelse 169">
                    <a:extLst>
                      <a:ext uri="{FF2B5EF4-FFF2-40B4-BE49-F238E27FC236}">
                        <a16:creationId xmlns:a16="http://schemas.microsoft.com/office/drawing/2014/main" id="{F072B3FF-FEA5-46BC-8627-9B46C5F3967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id="{FB18587D-1BDA-4D28-9B48-3C37C764B66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da-DK" noProof="0" dirty="0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id="{8CFE033B-F34F-4836-B6F3-93E6C7D9C5C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da-DK" noProof="0" dirty="0"/>
                  </a:p>
                </p:txBody>
              </p:sp>
            </p:grpSp>
            <p:grpSp>
              <p:nvGrpSpPr>
                <p:cNvPr id="166" name="Gruppe 165">
                  <a:extLst>
                    <a:ext uri="{FF2B5EF4-FFF2-40B4-BE49-F238E27FC236}">
                      <a16:creationId xmlns:a16="http://schemas.microsoft.com/office/drawing/2014/main" id="{07F79761-CFAA-4330-8067-31EC1DC3E1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8A0BC496-427B-4836-B989-97B0673D8F5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A0D554E1-33ED-415C-BF15-FC38D2E33C7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Gruppe 147">
                <a:extLst>
                  <a:ext uri="{FF2B5EF4-FFF2-40B4-BE49-F238E27FC236}">
                    <a16:creationId xmlns:a16="http://schemas.microsoft.com/office/drawing/2014/main" id="{D1F1EE7D-C5FF-46EA-AB9C-94E1F2D9B7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Gruppe 160">
                  <a:extLst>
                    <a:ext uri="{FF2B5EF4-FFF2-40B4-BE49-F238E27FC236}">
                      <a16:creationId xmlns:a16="http://schemas.microsoft.com/office/drawing/2014/main" id="{2AC2FE37-AED7-4C81-A52E-FD105C1BDA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id="{AB34FC05-3259-4BE2-8DA9-91435FAFCE7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id="{AC11598E-3FD2-47F3-8E57-D5D6130DBC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id="{37D098FA-73CF-44E6-B612-7DE664E5DE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</p:grpSp>
          <p:grpSp>
            <p:nvGrpSpPr>
              <p:cNvPr id="149" name="Gruppe 148">
                <a:extLst>
                  <a:ext uri="{FF2B5EF4-FFF2-40B4-BE49-F238E27FC236}">
                    <a16:creationId xmlns:a16="http://schemas.microsoft.com/office/drawing/2014/main" id="{66672930-1A30-4508-A9D2-FA4271C6B1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id="{174F3D5B-9943-4A8B-8699-ABB2B7991B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id="{6834DCA2-951C-4A9B-8490-5C7BD0FFBB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id="{316B6CF4-BCF3-4765-B744-A1EB5A76D33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</p:grpSp>
          <p:grpSp>
            <p:nvGrpSpPr>
              <p:cNvPr id="150" name="Gruppe 149">
                <a:extLst>
                  <a:ext uri="{FF2B5EF4-FFF2-40B4-BE49-F238E27FC236}">
                    <a16:creationId xmlns:a16="http://schemas.microsoft.com/office/drawing/2014/main" id="{BAD99054-FC47-4391-9369-B309A0AA25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Gruppe 150">
                  <a:extLst>
                    <a:ext uri="{FF2B5EF4-FFF2-40B4-BE49-F238E27FC236}">
                      <a16:creationId xmlns:a16="http://schemas.microsoft.com/office/drawing/2014/main" id="{1A1CDB94-FE6F-4AAC-94D9-DDCEC703B12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99B22DCB-54E6-4769-9DD7-3736B4041B2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id="{67DA3C33-5733-4571-AD7C-F9D7447D184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Gruppe 151">
                  <a:extLst>
                    <a:ext uri="{FF2B5EF4-FFF2-40B4-BE49-F238E27FC236}">
                      <a16:creationId xmlns:a16="http://schemas.microsoft.com/office/drawing/2014/main" id="{DEACDE3F-3571-479B-8545-A0EB157DFB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Lige forbindelse 152">
                    <a:extLst>
                      <a:ext uri="{FF2B5EF4-FFF2-40B4-BE49-F238E27FC236}">
                        <a16:creationId xmlns:a16="http://schemas.microsoft.com/office/drawing/2014/main" id="{0EBC688C-242B-4AF8-9A28-74C5D3A7DD7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id="{C4C8C45C-CEB8-4DEA-A7C9-8028747D4C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da-DK" noProof="0" dirty="0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id="{7FC624AF-D992-41C1-A403-A0A4731BE06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da-DK" noProof="0" dirty="0"/>
                  </a:p>
                </p:txBody>
              </p:sp>
            </p:grpSp>
          </p:grpSp>
        </p:grpSp>
        <p:grpSp>
          <p:nvGrpSpPr>
            <p:cNvPr id="96" name="Gruppe 95">
              <a:extLst>
                <a:ext uri="{FF2B5EF4-FFF2-40B4-BE49-F238E27FC236}">
                  <a16:creationId xmlns:a16="http://schemas.microsoft.com/office/drawing/2014/main" id="{F63171A4-E846-4A64-8292-3ED3583B6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Gruppe 96">
                <a:extLst>
                  <a:ext uri="{FF2B5EF4-FFF2-40B4-BE49-F238E27FC236}">
                    <a16:creationId xmlns:a16="http://schemas.microsoft.com/office/drawing/2014/main" id="{E59C66F3-BAB8-46AB-849B-0BC14A74B8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id="{68CD087B-52FF-4F11-A251-6F6A6B9093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id="{7FD7CD23-A1FC-41E8-A563-0B0A87A8FC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id="{A3A34481-695D-470B-9A01-A047EAA615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id="{5B26EEFA-6CAA-4BF6-B4BD-7C083D59BF3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id="{61976329-310A-4F70-B22C-F032D4BF7E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id="{0A0DA1ED-70C5-4D8F-B61F-F6E9E07D59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EDF58541-8ECC-487F-96C7-3267D0F9C8C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id="{D1DAAA62-5552-4436-97D9-353F629E8AB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EBA1BB6B-72EF-4525-89A1-FC5BE70D71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id="{D3BD4012-93F7-424A-9146-8E7E831D9E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id="{A2E36983-6A8E-4C78-AA27-363C0D676C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id="{AB2380FC-F201-44F0-A531-1402201E4E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id="{737C3A27-BD47-4E93-A1E3-33B902DD068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id="{C257BCC6-B88D-4C3B-BEFD-25D320F39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grpSp>
              <p:nvGrpSpPr>
                <p:cNvPr id="138" name="Gruppe 137">
                  <a:extLst>
                    <a:ext uri="{FF2B5EF4-FFF2-40B4-BE49-F238E27FC236}">
                      <a16:creationId xmlns:a16="http://schemas.microsoft.com/office/drawing/2014/main" id="{0519964D-597A-4E0C-B66C-89D30B8582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id="{A31BADE6-3732-4787-8841-96E8F05C0A9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id="{447ED593-61E3-4BD7-8984-7FE5621549D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id="{6AD98272-0FC0-49AC-9877-8D2BAA5148B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id="{D54770D9-48C7-4C76-9F40-65C9B9C05CE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id="{4B9C1A3A-3DED-4CC1-820C-16B358DF9EC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id="{2404A56E-8A81-48CB-9AC4-2CB6EA55DD7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id="{6D6A743B-85A5-41A8-9664-D654620D25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</p:grpSp>
          </p:grpSp>
          <p:grpSp>
            <p:nvGrpSpPr>
              <p:cNvPr id="98" name="Gruppe 97">
                <a:extLst>
                  <a:ext uri="{FF2B5EF4-FFF2-40B4-BE49-F238E27FC236}">
                    <a16:creationId xmlns:a16="http://schemas.microsoft.com/office/drawing/2014/main" id="{23DAD9FD-AF99-4D89-9BC8-E6739BD17A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Gruppe 115">
                  <a:extLst>
                    <a:ext uri="{FF2B5EF4-FFF2-40B4-BE49-F238E27FC236}">
                      <a16:creationId xmlns:a16="http://schemas.microsoft.com/office/drawing/2014/main" id="{D7170781-0173-4FAB-8358-42C469FC51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Lige forbindelse 119">
                    <a:extLst>
                      <a:ext uri="{FF2B5EF4-FFF2-40B4-BE49-F238E27FC236}">
                        <a16:creationId xmlns:a16="http://schemas.microsoft.com/office/drawing/2014/main" id="{03C55E22-B879-4AE0-BC46-BA8A4E950C5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Lige forbindelse 120">
                    <a:extLst>
                      <a:ext uri="{FF2B5EF4-FFF2-40B4-BE49-F238E27FC236}">
                        <a16:creationId xmlns:a16="http://schemas.microsoft.com/office/drawing/2014/main" id="{AA07E073-1978-4DCC-9E5C-FF89EF524BF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id="{5691F80E-D2E0-4E78-AA76-8D827AE410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da-DK" noProof="0" dirty="0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id="{E34C55D1-5C55-44D3-9C26-E1951DA3937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da-DK" noProof="0" dirty="0"/>
                  </a:p>
                </p:txBody>
              </p:sp>
            </p:grpSp>
            <p:grpSp>
              <p:nvGrpSpPr>
                <p:cNvPr id="117" name="Gruppe 116">
                  <a:extLst>
                    <a:ext uri="{FF2B5EF4-FFF2-40B4-BE49-F238E27FC236}">
                      <a16:creationId xmlns:a16="http://schemas.microsoft.com/office/drawing/2014/main" id="{4C9CB0E6-07EF-4140-926D-D380C1A88EB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263BBD78-504D-435B-8933-2C460DC38E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1AD78D29-1FCF-4E88-A958-924F701D5E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Gruppe 98">
                <a:extLst>
                  <a:ext uri="{FF2B5EF4-FFF2-40B4-BE49-F238E27FC236}">
                    <a16:creationId xmlns:a16="http://schemas.microsoft.com/office/drawing/2014/main" id="{EA551A3F-69EF-45CC-87F7-867808A3F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Gruppe 111">
                  <a:extLst>
                    <a:ext uri="{FF2B5EF4-FFF2-40B4-BE49-F238E27FC236}">
                      <a16:creationId xmlns:a16="http://schemas.microsoft.com/office/drawing/2014/main" id="{12724B09-E74E-49FA-BB5D-583BB89B798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id="{DA2788BF-64AD-4328-8CB9-8C2C98CF54E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id="{D9591CB5-16C9-44FC-B125-529D33F91BF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id="{4F82A945-38F0-45AF-A28A-C6A0E6A2E7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</p:grpSp>
          <p:grpSp>
            <p:nvGrpSpPr>
              <p:cNvPr id="100" name="Gruppe 99">
                <a:extLst>
                  <a:ext uri="{FF2B5EF4-FFF2-40B4-BE49-F238E27FC236}">
                    <a16:creationId xmlns:a16="http://schemas.microsoft.com/office/drawing/2014/main" id="{80FA6744-F48F-4652-86E5-BA3ABEF322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id="{FAC3DEAD-5797-4CA1-A8F2-3F487AAC6B1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id="{F9AF9D64-C9FB-4D32-993D-3423A2E55EE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id="{9097AC72-422F-4CE0-A772-A63E2294AC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 dirty="0"/>
                </a:p>
              </p:txBody>
            </p:sp>
          </p:grpSp>
          <p:grpSp>
            <p:nvGrpSpPr>
              <p:cNvPr id="101" name="Gruppe 100">
                <a:extLst>
                  <a:ext uri="{FF2B5EF4-FFF2-40B4-BE49-F238E27FC236}">
                    <a16:creationId xmlns:a16="http://schemas.microsoft.com/office/drawing/2014/main" id="{1A6B3F4D-48A0-4FC2-8720-2606D6AA04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Gruppe 101">
                  <a:extLst>
                    <a:ext uri="{FF2B5EF4-FFF2-40B4-BE49-F238E27FC236}">
                      <a16:creationId xmlns:a16="http://schemas.microsoft.com/office/drawing/2014/main" id="{67E4FA26-563D-4D19-BAEB-A370818E51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3B51AAC-6B1D-43D1-8885-402653BA90F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CF4180FB-7FBD-421F-A284-4C2CC61B384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da-DK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Gruppe 102">
                  <a:extLst>
                    <a:ext uri="{FF2B5EF4-FFF2-40B4-BE49-F238E27FC236}">
                      <a16:creationId xmlns:a16="http://schemas.microsoft.com/office/drawing/2014/main" id="{28E615C5-6A2E-4BF3-A3A8-9061C5B1B84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Lige forbindelse 103">
                    <a:extLst>
                      <a:ext uri="{FF2B5EF4-FFF2-40B4-BE49-F238E27FC236}">
                        <a16:creationId xmlns:a16="http://schemas.microsoft.com/office/drawing/2014/main" id="{B15A4CEB-6B8D-48C3-8484-3EC282A34A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id="{38F7FD7D-E582-4214-B1B3-D289130553F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da-DK" noProof="0" dirty="0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id="{B74D1DAC-C0D4-447E-8665-EAFF34F4E3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da-DK" noProof="0" dirty="0"/>
                  </a:p>
                </p:txBody>
              </p:sp>
            </p:grpSp>
          </p:grpSp>
        </p:grpSp>
      </p:grp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CF2D931-86F8-40B1-B2C0-BE477572EC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1686" y="2876550"/>
            <a:ext cx="3059113" cy="2983947"/>
          </a:xfrm>
        </p:spPr>
        <p:txBody>
          <a:bodyPr rtlCol="0"/>
          <a:lstStyle>
            <a:lvl1pPr marL="0" indent="0" algn="ctr">
              <a:buNone/>
              <a:defRPr/>
            </a:lvl1pPr>
            <a:lvl2pPr marL="360000" indent="0">
              <a:buFont typeface="Arial" panose="020B0604020202020204" pitchFamily="34" charset="0"/>
              <a:buNone/>
              <a:defRPr/>
            </a:lvl2pPr>
            <a:lvl3pPr marL="720000" indent="0">
              <a:buNone/>
              <a:defRPr/>
            </a:lvl3pPr>
            <a:lvl4pPr marL="1080000" indent="0">
              <a:buFont typeface="Arial" panose="020B0604020202020204" pitchFamily="34" charset="0"/>
              <a:buNone/>
              <a:defRPr/>
            </a:lvl4pPr>
            <a:lvl5pPr marL="1440000" indent="0">
              <a:buNone/>
              <a:defRPr/>
            </a:lvl5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86887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gsor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307" y="536573"/>
            <a:ext cx="3856679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cxnSp>
        <p:nvCxnSpPr>
          <p:cNvPr id="91" name="Lige forbindelse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91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Pladsholder til indhold 2">
            <a:extLst>
              <a:ext uri="{FF2B5EF4-FFF2-40B4-BE49-F238E27FC236}">
                <a16:creationId xmlns:a16="http://schemas.microsoft.com/office/drawing/2014/main" id="{E4838519-F7BD-42C9-BDE6-B4D6DF7E117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07606" y="2877018"/>
            <a:ext cx="3060000" cy="2938561"/>
          </a:xfrm>
        </p:spPr>
        <p:txBody>
          <a:bodyPr rtlCol="0">
            <a:normAutofit/>
          </a:bodyPr>
          <a:lstStyle>
            <a:lvl1pPr algn="ctr">
              <a:defRPr/>
            </a:lvl1pPr>
          </a:lstStyle>
          <a:p>
            <a:pPr marL="0" indent="0" algn="ctr" rtl="0">
              <a:buNone/>
            </a:pPr>
            <a:r>
              <a:rPr lang="da-DK" noProof="0"/>
              <a:t>Klik for at redigere mastertypografien for tekst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0000" y="6357168"/>
            <a:ext cx="1480400" cy="46166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6947" y="6357600"/>
            <a:ext cx="6683376" cy="46080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da-DK" noProof="0"/>
          </a:p>
        </p:txBody>
      </p:sp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EF1A84F6-2D30-446A-9D91-44FBCB8256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9987" y="0"/>
            <a:ext cx="7212013" cy="6858000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44646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k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56600" y="536573"/>
            <a:ext cx="4078800" cy="145300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95" name="Pladsholder til tekst 94">
            <a:extLst>
              <a:ext uri="{FF2B5EF4-FFF2-40B4-BE49-F238E27FC236}">
                <a16:creationId xmlns:a16="http://schemas.microsoft.com/office/drawing/2014/main" id="{376C93AE-577A-4E39-B37B-F54DD619E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6175" y="2876550"/>
            <a:ext cx="4819650" cy="2875321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baseline="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 rtl="0"/>
            <a:r>
              <a:rPr lang="da-DK" noProof="0"/>
              <a:t>Klik for at tilføje tekst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a-DK" noProof="0" smtClean="0"/>
              <a:t>‹nr.›</a:t>
            </a:fld>
            <a:endParaRPr lang="da-DK" noProof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DF41F26-BFC3-471C-AEBF-8D613043F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CD3F709F-F0BC-4149-B83C-D6E0B13F9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id="{5C5EF830-776D-4D9D-B2AD-E2EF27FE2B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27" name="Freeform 81">
                <a:extLst>
                  <a:ext uri="{FF2B5EF4-FFF2-40B4-BE49-F238E27FC236}">
                    <a16:creationId xmlns:a16="http://schemas.microsoft.com/office/drawing/2014/main" id="{24555386-DD07-47B5-8731-6188F04409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28" name="Freeform 61">
                <a:extLst>
                  <a:ext uri="{FF2B5EF4-FFF2-40B4-BE49-F238E27FC236}">
                    <a16:creationId xmlns:a16="http://schemas.microsoft.com/office/drawing/2014/main" id="{98AACD5A-587D-4523-8687-E39554A9EE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29" name="Freeform 78">
                <a:extLst>
                  <a:ext uri="{FF2B5EF4-FFF2-40B4-BE49-F238E27FC236}">
                    <a16:creationId xmlns:a16="http://schemas.microsoft.com/office/drawing/2014/main" id="{056E6FE3-AE0B-4665-BDC4-C43B088EA3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0" name="Freeform 84">
                <a:extLst>
                  <a:ext uri="{FF2B5EF4-FFF2-40B4-BE49-F238E27FC236}">
                    <a16:creationId xmlns:a16="http://schemas.microsoft.com/office/drawing/2014/main" id="{3341E111-158B-46EB-85CF-76ACE2E63E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1" name="Freeform 87">
                <a:extLst>
                  <a:ext uri="{FF2B5EF4-FFF2-40B4-BE49-F238E27FC236}">
                    <a16:creationId xmlns:a16="http://schemas.microsoft.com/office/drawing/2014/main" id="{B6BAC346-F465-42C1-B326-511CDAAFCD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2" name="Freeform 60">
                <a:extLst>
                  <a:ext uri="{FF2B5EF4-FFF2-40B4-BE49-F238E27FC236}">
                    <a16:creationId xmlns:a16="http://schemas.microsoft.com/office/drawing/2014/main" id="{41EFAE7C-FB00-406B-B543-258ECBA85C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3" name="Freeform 59">
                <a:extLst>
                  <a:ext uri="{FF2B5EF4-FFF2-40B4-BE49-F238E27FC236}">
                    <a16:creationId xmlns:a16="http://schemas.microsoft.com/office/drawing/2014/main" id="{7B8E44F7-B4B5-407F-8CBF-2EF396585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4" name="Freeform 62">
                <a:extLst>
                  <a:ext uri="{FF2B5EF4-FFF2-40B4-BE49-F238E27FC236}">
                    <a16:creationId xmlns:a16="http://schemas.microsoft.com/office/drawing/2014/main" id="{E5CB4BB7-46DD-4D14-AF85-0E13EFBA67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F7F8EDDC-B124-4CF0-9C0B-036D7E9203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6" name="Freeform 79">
                <a:extLst>
                  <a:ext uri="{FF2B5EF4-FFF2-40B4-BE49-F238E27FC236}">
                    <a16:creationId xmlns:a16="http://schemas.microsoft.com/office/drawing/2014/main" id="{F9979D20-23CA-44BF-94E4-277FAA877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7" name="Freeform 82">
                <a:extLst>
                  <a:ext uri="{FF2B5EF4-FFF2-40B4-BE49-F238E27FC236}">
                    <a16:creationId xmlns:a16="http://schemas.microsoft.com/office/drawing/2014/main" id="{64DA53E4-1E27-44B2-9EA5-375E3D20A7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AF41DBD5-F7CA-43C7-B477-6E93D8DC06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39" name="Freeform 88">
                <a:extLst>
                  <a:ext uri="{FF2B5EF4-FFF2-40B4-BE49-F238E27FC236}">
                    <a16:creationId xmlns:a16="http://schemas.microsoft.com/office/drawing/2014/main" id="{8DE355CC-A733-4109-AC9E-4E5E96E355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C60E99C1-AC1B-4267-A404-07CA28EA1A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1" name="Line 63">
                  <a:extLst>
                    <a:ext uri="{FF2B5EF4-FFF2-40B4-BE49-F238E27FC236}">
                      <a16:creationId xmlns:a16="http://schemas.microsoft.com/office/drawing/2014/main" id="{46BA754B-AF8C-4E32-B5D4-BD2CA1341E9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42" name="Line 66">
                  <a:extLst>
                    <a:ext uri="{FF2B5EF4-FFF2-40B4-BE49-F238E27FC236}">
                      <a16:creationId xmlns:a16="http://schemas.microsoft.com/office/drawing/2014/main" id="{AA7154F4-DAA9-42B8-9C79-E7D89EB926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43" name="Line 67">
                  <a:extLst>
                    <a:ext uri="{FF2B5EF4-FFF2-40B4-BE49-F238E27FC236}">
                      <a16:creationId xmlns:a16="http://schemas.microsoft.com/office/drawing/2014/main" id="{CFCCE002-4181-4663-B8B4-5B5CC711B8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44" name="Line 80">
                  <a:extLst>
                    <a:ext uri="{FF2B5EF4-FFF2-40B4-BE49-F238E27FC236}">
                      <a16:creationId xmlns:a16="http://schemas.microsoft.com/office/drawing/2014/main" id="{B3C1286A-A92F-45A8-A144-C4EBF3B8BC1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45" name="Line 83">
                  <a:extLst>
                    <a:ext uri="{FF2B5EF4-FFF2-40B4-BE49-F238E27FC236}">
                      <a16:creationId xmlns:a16="http://schemas.microsoft.com/office/drawing/2014/main" id="{31993490-8FCD-4048-A2E8-0A217FF656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46" name="Line 86">
                  <a:extLst>
                    <a:ext uri="{FF2B5EF4-FFF2-40B4-BE49-F238E27FC236}">
                      <a16:creationId xmlns:a16="http://schemas.microsoft.com/office/drawing/2014/main" id="{33AF3440-700A-44B0-A0D1-1E6301F187D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47" name="Line 89">
                  <a:extLst>
                    <a:ext uri="{FF2B5EF4-FFF2-40B4-BE49-F238E27FC236}">
                      <a16:creationId xmlns:a16="http://schemas.microsoft.com/office/drawing/2014/main" id="{F17E7CAB-5E29-47AC-91E8-B488D357FB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</p:grp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D713AE0B-3A03-4CCB-B15E-CAF75D855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8" name="Gruppe 17">
                <a:extLst>
                  <a:ext uri="{FF2B5EF4-FFF2-40B4-BE49-F238E27FC236}">
                    <a16:creationId xmlns:a16="http://schemas.microsoft.com/office/drawing/2014/main" id="{94CC0330-760F-4B4E-BE37-D345B5B2E8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2" name="Lige forbindelse 21">
                  <a:extLst>
                    <a:ext uri="{FF2B5EF4-FFF2-40B4-BE49-F238E27FC236}">
                      <a16:creationId xmlns:a16="http://schemas.microsoft.com/office/drawing/2014/main" id="{8B6C8306-3715-4107-BA99-68EB308CA19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Lige forbindelse 22">
                  <a:extLst>
                    <a:ext uri="{FF2B5EF4-FFF2-40B4-BE49-F238E27FC236}">
                      <a16:creationId xmlns:a16="http://schemas.microsoft.com/office/drawing/2014/main" id="{5A4B3797-F2A4-43E3-B8F8-8BC4B0FBDE9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30">
                  <a:extLst>
                    <a:ext uri="{FF2B5EF4-FFF2-40B4-BE49-F238E27FC236}">
                      <a16:creationId xmlns:a16="http://schemas.microsoft.com/office/drawing/2014/main" id="{BB27766D-84D5-4D02-AE36-3149427B229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en-US" dirty="0"/>
                </a:p>
              </p:txBody>
            </p:sp>
            <p:sp>
              <p:nvSpPr>
                <p:cNvPr id="25" name="Rectangle 30">
                  <a:extLst>
                    <a:ext uri="{FF2B5EF4-FFF2-40B4-BE49-F238E27FC236}">
                      <a16:creationId xmlns:a16="http://schemas.microsoft.com/office/drawing/2014/main" id="{8F1C8A62-8495-422A-9A73-9C59C603F6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en-US" dirty="0"/>
                </a:p>
              </p:txBody>
            </p:sp>
          </p:grpSp>
          <p:grpSp>
            <p:nvGrpSpPr>
              <p:cNvPr id="19" name="Gruppe 18">
                <a:extLst>
                  <a:ext uri="{FF2B5EF4-FFF2-40B4-BE49-F238E27FC236}">
                    <a16:creationId xmlns:a16="http://schemas.microsoft.com/office/drawing/2014/main" id="{B1CEBFBC-BC6E-4C5F-BEC4-DD2079D8E2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69A298F-AA6C-4139-992B-E27C0854615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972AA363-33A2-4979-9DE5-9FA8ACADE0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A3822750-6B8C-4F83-9CAD-F924EF4937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0" name="Gruppe 9">
                <a:extLst>
                  <a:ext uri="{FF2B5EF4-FFF2-40B4-BE49-F238E27FC236}">
                    <a16:creationId xmlns:a16="http://schemas.microsoft.com/office/drawing/2014/main" id="{58523E1A-71CD-4B09-A4F4-07F86003B4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169972B1-6443-4F74-80F9-BB4943CD30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EB69F32F-40CA-458E-B833-E909ADFDD93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5B2FEC36-803B-49C9-8313-D558457B25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</p:grpSp>
          <p:grpSp>
            <p:nvGrpSpPr>
              <p:cNvPr id="11" name="Gruppe 10">
                <a:extLst>
                  <a:ext uri="{FF2B5EF4-FFF2-40B4-BE49-F238E27FC236}">
                    <a16:creationId xmlns:a16="http://schemas.microsoft.com/office/drawing/2014/main" id="{5178F1E3-F49B-4E7A-BA5C-B2BFD9A636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9F18055A-6D8B-4373-A010-59AE8C81384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2612E838-0F14-4DE7-AD23-6A83078511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AF3F8EED-B567-43E0-8B31-5A5E7AFB2D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</p:grpSp>
        </p:grpSp>
      </p:grpSp>
      <p:grpSp>
        <p:nvGrpSpPr>
          <p:cNvPr id="48" name="Gruppe 47">
            <a:extLst>
              <a:ext uri="{FF2B5EF4-FFF2-40B4-BE49-F238E27FC236}">
                <a16:creationId xmlns:a16="http://schemas.microsoft.com/office/drawing/2014/main" id="{952B8C31-9649-4E69-B31C-D77394EE2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9" name="Gruppe 48">
              <a:extLst>
                <a:ext uri="{FF2B5EF4-FFF2-40B4-BE49-F238E27FC236}">
                  <a16:creationId xmlns:a16="http://schemas.microsoft.com/office/drawing/2014/main" id="{269D1249-EDCC-41AC-BA08-E670FB4E3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68" name="Freeform 64">
                <a:extLst>
                  <a:ext uri="{FF2B5EF4-FFF2-40B4-BE49-F238E27FC236}">
                    <a16:creationId xmlns:a16="http://schemas.microsoft.com/office/drawing/2014/main" id="{EA5EA6EB-846A-4897-AE83-5BDD96A4F2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69" name="Freeform 81">
                <a:extLst>
                  <a:ext uri="{FF2B5EF4-FFF2-40B4-BE49-F238E27FC236}">
                    <a16:creationId xmlns:a16="http://schemas.microsoft.com/office/drawing/2014/main" id="{185EF0DB-BE87-4CDD-823B-E665113797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id="{9AC9E234-4400-46EB-92D7-9B53A68B91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1" name="Freeform 78">
                <a:extLst>
                  <a:ext uri="{FF2B5EF4-FFF2-40B4-BE49-F238E27FC236}">
                    <a16:creationId xmlns:a16="http://schemas.microsoft.com/office/drawing/2014/main" id="{A0C06F74-3085-4BB3-9758-D974159759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2" name="Freeform 84">
                <a:extLst>
                  <a:ext uri="{FF2B5EF4-FFF2-40B4-BE49-F238E27FC236}">
                    <a16:creationId xmlns:a16="http://schemas.microsoft.com/office/drawing/2014/main" id="{9EA54D9F-32B0-4B48-B93A-B5A9E3DC6B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3" name="Freeform 87">
                <a:extLst>
                  <a:ext uri="{FF2B5EF4-FFF2-40B4-BE49-F238E27FC236}">
                    <a16:creationId xmlns:a16="http://schemas.microsoft.com/office/drawing/2014/main" id="{3858A715-B583-4779-A1D2-86822F2CB8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4" name="Freeform 60">
                <a:extLst>
                  <a:ext uri="{FF2B5EF4-FFF2-40B4-BE49-F238E27FC236}">
                    <a16:creationId xmlns:a16="http://schemas.microsoft.com/office/drawing/2014/main" id="{ECAE61B9-0396-4F89-85E9-EB174D639A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5" name="Freeform 59">
                <a:extLst>
                  <a:ext uri="{FF2B5EF4-FFF2-40B4-BE49-F238E27FC236}">
                    <a16:creationId xmlns:a16="http://schemas.microsoft.com/office/drawing/2014/main" id="{46E4F030-726A-40ED-810F-C9F2379183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6" name="Freeform 62">
                <a:extLst>
                  <a:ext uri="{FF2B5EF4-FFF2-40B4-BE49-F238E27FC236}">
                    <a16:creationId xmlns:a16="http://schemas.microsoft.com/office/drawing/2014/main" id="{B3148C64-AE70-4F9D-B6CE-5C92B9922B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id="{78C97992-BC56-40D7-A639-3D314871C8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8" name="Freeform 79">
                <a:extLst>
                  <a:ext uri="{FF2B5EF4-FFF2-40B4-BE49-F238E27FC236}">
                    <a16:creationId xmlns:a16="http://schemas.microsoft.com/office/drawing/2014/main" id="{469CAD99-0EFE-4B8E-922B-0C2BCFFD5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79" name="Freeform 82">
                <a:extLst>
                  <a:ext uri="{FF2B5EF4-FFF2-40B4-BE49-F238E27FC236}">
                    <a16:creationId xmlns:a16="http://schemas.microsoft.com/office/drawing/2014/main" id="{1D00B441-E5A3-4411-9B05-8E09BFF62D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3FFE4E0B-A703-4655-B55F-44B3A3902F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sp>
            <p:nvSpPr>
              <p:cNvPr id="81" name="Freeform 88">
                <a:extLst>
                  <a:ext uri="{FF2B5EF4-FFF2-40B4-BE49-F238E27FC236}">
                    <a16:creationId xmlns:a16="http://schemas.microsoft.com/office/drawing/2014/main" id="{F19632C2-B953-4CD1-9EAA-5C1FEA3EFD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n-US" dirty="0"/>
              </a:p>
            </p:txBody>
          </p:sp>
          <p:grpSp>
            <p:nvGrpSpPr>
              <p:cNvPr id="82" name="Gruppe 81">
                <a:extLst>
                  <a:ext uri="{FF2B5EF4-FFF2-40B4-BE49-F238E27FC236}">
                    <a16:creationId xmlns:a16="http://schemas.microsoft.com/office/drawing/2014/main" id="{DBDC3951-9E4C-4062-9B43-3038D9058A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83" name="Line 63">
                  <a:extLst>
                    <a:ext uri="{FF2B5EF4-FFF2-40B4-BE49-F238E27FC236}">
                      <a16:creationId xmlns:a16="http://schemas.microsoft.com/office/drawing/2014/main" id="{2764EF0E-A104-46C9-B242-778009E49ED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84" name="Line 66">
                  <a:extLst>
                    <a:ext uri="{FF2B5EF4-FFF2-40B4-BE49-F238E27FC236}">
                      <a16:creationId xmlns:a16="http://schemas.microsoft.com/office/drawing/2014/main" id="{D0A8B652-41E0-456C-9C9F-1F0EC00891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85" name="Line 67">
                  <a:extLst>
                    <a:ext uri="{FF2B5EF4-FFF2-40B4-BE49-F238E27FC236}">
                      <a16:creationId xmlns:a16="http://schemas.microsoft.com/office/drawing/2014/main" id="{802E547A-C876-460C-B6A4-BCE8D39DA0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86" name="Line 80">
                  <a:extLst>
                    <a:ext uri="{FF2B5EF4-FFF2-40B4-BE49-F238E27FC236}">
                      <a16:creationId xmlns:a16="http://schemas.microsoft.com/office/drawing/2014/main" id="{00363E6C-7B8D-4E1D-A93E-E73306E130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87" name="Line 83">
                  <a:extLst>
                    <a:ext uri="{FF2B5EF4-FFF2-40B4-BE49-F238E27FC236}">
                      <a16:creationId xmlns:a16="http://schemas.microsoft.com/office/drawing/2014/main" id="{206E174F-B8D0-4FFD-A1B5-56BFC5CCE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88" name="Line 86">
                  <a:extLst>
                    <a:ext uri="{FF2B5EF4-FFF2-40B4-BE49-F238E27FC236}">
                      <a16:creationId xmlns:a16="http://schemas.microsoft.com/office/drawing/2014/main" id="{3A10191E-76B5-4841-B32D-0DF6EAB639B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89" name="Line 89">
                  <a:extLst>
                    <a:ext uri="{FF2B5EF4-FFF2-40B4-BE49-F238E27FC236}">
                      <a16:creationId xmlns:a16="http://schemas.microsoft.com/office/drawing/2014/main" id="{CF67EF0B-5FE7-4D99-8B38-95B1706F07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</p:grpSp>
        </p:grpSp>
        <p:grpSp>
          <p:nvGrpSpPr>
            <p:cNvPr id="50" name="Gruppe 49">
              <a:extLst>
                <a:ext uri="{FF2B5EF4-FFF2-40B4-BE49-F238E27FC236}">
                  <a16:creationId xmlns:a16="http://schemas.microsoft.com/office/drawing/2014/main" id="{0B39CF0F-2997-4D96-8F17-211C97D87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0" name="Gruppe 59">
                <a:extLst>
                  <a:ext uri="{FF2B5EF4-FFF2-40B4-BE49-F238E27FC236}">
                    <a16:creationId xmlns:a16="http://schemas.microsoft.com/office/drawing/2014/main" id="{6408937D-7FFE-4D6C-AF79-1F60035CC7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4" name="Lige forbindelse 63">
                  <a:extLst>
                    <a:ext uri="{FF2B5EF4-FFF2-40B4-BE49-F238E27FC236}">
                      <a16:creationId xmlns:a16="http://schemas.microsoft.com/office/drawing/2014/main" id="{749AA60A-BD5D-4647-AE8A-DF411C654B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Lige forbindelse 64">
                  <a:extLst>
                    <a:ext uri="{FF2B5EF4-FFF2-40B4-BE49-F238E27FC236}">
                      <a16:creationId xmlns:a16="http://schemas.microsoft.com/office/drawing/2014/main" id="{3F335D2B-768D-4700-A35C-F54A7BD352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30">
                  <a:extLst>
                    <a:ext uri="{FF2B5EF4-FFF2-40B4-BE49-F238E27FC236}">
                      <a16:creationId xmlns:a16="http://schemas.microsoft.com/office/drawing/2014/main" id="{B6F1EDEE-EDB1-4759-9339-8F60B631A31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en-US" dirty="0"/>
                </a:p>
              </p:txBody>
            </p:sp>
            <p:sp>
              <p:nvSpPr>
                <p:cNvPr id="67" name="Rectangle 30">
                  <a:extLst>
                    <a:ext uri="{FF2B5EF4-FFF2-40B4-BE49-F238E27FC236}">
                      <a16:creationId xmlns:a16="http://schemas.microsoft.com/office/drawing/2014/main" id="{305D4D3B-BD5E-44BE-BE6A-4C918459301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en-US" dirty="0"/>
                </a:p>
              </p:txBody>
            </p:sp>
          </p:grpSp>
          <p:grpSp>
            <p:nvGrpSpPr>
              <p:cNvPr id="61" name="Gruppe 60">
                <a:extLst>
                  <a:ext uri="{FF2B5EF4-FFF2-40B4-BE49-F238E27FC236}">
                    <a16:creationId xmlns:a16="http://schemas.microsoft.com/office/drawing/2014/main" id="{30748E9E-1F8D-4FB9-89D6-F5B35B5049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56CFFBA-D942-451F-B4E0-133DEA264B0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1B25F38B-03B2-435D-82ED-142D2AB4D19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E1A0A593-F414-4B02-A355-AC7A50A7E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1BA06E81-194E-43F2-B418-BF8101EAAE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57" name="Freeform 68">
                  <a:extLst>
                    <a:ext uri="{FF2B5EF4-FFF2-40B4-BE49-F238E27FC236}">
                      <a16:creationId xmlns:a16="http://schemas.microsoft.com/office/drawing/2014/main" id="{ABE6BF78-8FF2-4595-9072-48ACEBE207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58" name="Freeform 69">
                  <a:extLst>
                    <a:ext uri="{FF2B5EF4-FFF2-40B4-BE49-F238E27FC236}">
                      <a16:creationId xmlns:a16="http://schemas.microsoft.com/office/drawing/2014/main" id="{E182745B-1C12-49AC-97AD-501D806E9F6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59" name="Line 70">
                  <a:extLst>
                    <a:ext uri="{FF2B5EF4-FFF2-40B4-BE49-F238E27FC236}">
                      <a16:creationId xmlns:a16="http://schemas.microsoft.com/office/drawing/2014/main" id="{56B38515-A1C4-46D9-AEC6-E55E1CB7330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</p:grpSp>
          <p:grpSp>
            <p:nvGrpSpPr>
              <p:cNvPr id="53" name="Gruppe 52">
                <a:extLst>
                  <a:ext uri="{FF2B5EF4-FFF2-40B4-BE49-F238E27FC236}">
                    <a16:creationId xmlns:a16="http://schemas.microsoft.com/office/drawing/2014/main" id="{C9A4424F-2DA0-4E5A-9291-0A5FCE5575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id="{8609BA22-8E70-41AA-BACA-C9F8A789B2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id="{C2F49FC5-EFC3-4A02-9782-EC06564A94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  <p:sp>
              <p:nvSpPr>
                <p:cNvPr id="56" name="Line 70">
                  <a:extLst>
                    <a:ext uri="{FF2B5EF4-FFF2-40B4-BE49-F238E27FC236}">
                      <a16:creationId xmlns:a16="http://schemas.microsoft.com/office/drawing/2014/main" id="{782187F0-090B-4C65-B604-5DD33B4FF2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n-US" dirty="0"/>
                </a:p>
              </p:txBody>
            </p:sp>
          </p:grpSp>
        </p:grpSp>
      </p:grpSp>
      <p:cxnSp>
        <p:nvCxnSpPr>
          <p:cNvPr id="91" name="Lige forbindelse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43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sk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07C0FA93-7C0D-4CC0-BB42-DF569688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9400" y="563402"/>
            <a:ext cx="4075200" cy="2058573"/>
          </a:xfrm>
        </p:spPr>
        <p:txBody>
          <a:bodyPr rtlCol="0">
            <a:noAutofit/>
          </a:bodyPr>
          <a:lstStyle>
            <a:lvl1pPr algn="ctr">
              <a:defRPr sz="3200"/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20" name="Undertitel 7">
            <a:extLst>
              <a:ext uri="{FF2B5EF4-FFF2-40B4-BE49-F238E27FC236}">
                <a16:creationId xmlns:a16="http://schemas.microsoft.com/office/drawing/2014/main" id="{C2777538-58E6-494C-A27B-B70346B0F3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0000" y="4248000"/>
            <a:ext cx="4075200" cy="1520975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da-DK" noProof="0"/>
              <a:t>Undertitel</a:t>
            </a:r>
          </a:p>
        </p:txBody>
      </p:sp>
      <p:sp>
        <p:nvSpPr>
          <p:cNvPr id="24" name="Pladsholder til billede 23">
            <a:extLst>
              <a:ext uri="{FF2B5EF4-FFF2-40B4-BE49-F238E27FC236}">
                <a16:creationId xmlns:a16="http://schemas.microsoft.com/office/drawing/2014/main" id="{C9D32952-2D0C-4A3E-9354-E014C71789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4800" y="563563"/>
            <a:ext cx="4995863" cy="2706687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6" name="Pladsholder til billede 25">
            <a:extLst>
              <a:ext uri="{FF2B5EF4-FFF2-40B4-BE49-F238E27FC236}">
                <a16:creationId xmlns:a16="http://schemas.microsoft.com/office/drawing/2014/main" id="{92FA415D-7F98-4C81-A18F-A114BF021C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54800" y="3587750"/>
            <a:ext cx="4995863" cy="2698750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36D3DA45-FD99-405B-8BF9-260DD97C0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19525" y="2840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C2A03C-F372-4C6D-929D-FD97AD439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a-DK" noProof="0"/>
            </a:p>
          </p:txBody>
        </p: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E8FEDBB3-0BD6-41BC-BB57-9FEC2E96C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Gruppe 8">
                <a:extLst>
                  <a:ext uri="{FF2B5EF4-FFF2-40B4-BE49-F238E27FC236}">
                    <a16:creationId xmlns:a16="http://schemas.microsoft.com/office/drawing/2014/main" id="{7D12B81D-3F14-4DA1-BECA-669824832A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id="{EA11E57D-88DD-4899-907A-2A5772002FE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id="{7A5AEE18-30A4-4777-975F-02D107A171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id="{39EA21FB-AE36-478E-9770-CB84281439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/>
                </a:p>
              </p:txBody>
            </p:sp>
          </p:grpSp>
          <p:grpSp>
            <p:nvGrpSpPr>
              <p:cNvPr id="10" name="Gruppe 9">
                <a:extLst>
                  <a:ext uri="{FF2B5EF4-FFF2-40B4-BE49-F238E27FC236}">
                    <a16:creationId xmlns:a16="http://schemas.microsoft.com/office/drawing/2014/main" id="{BC45D5C4-2D3A-4F84-BED1-D9B75234B0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id="{259762E8-7432-4501-9FE5-92B04D37C7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id="{FF91FD3E-0148-4B50-8906-7D9CD382A3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506FA1AD-488A-4FD4-A79F-4343698EA73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a-DK" noProof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38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F2BD96E-3838-45D2-9031-D3AF67C920A5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37205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39595"/>
            <a:ext cx="10515600" cy="4154488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F2BD96E-3838-45D2-9031-D3AF67C920A5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6372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b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24726" y="4217899"/>
            <a:ext cx="4079874" cy="1132373"/>
          </a:xfrm>
        </p:spPr>
        <p:txBody>
          <a:bodyPr rtlCol="0" anchor="t">
            <a:noAutofit/>
          </a:bodyPr>
          <a:lstStyle>
            <a:lvl1pPr algn="ctr">
              <a:defRPr sz="3200"/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4726" y="1541995"/>
            <a:ext cx="4079874" cy="2457819"/>
          </a:xfrm>
        </p:spPr>
        <p:txBody>
          <a:bodyPr rtlCol="0" anchor="b">
            <a:normAutofit/>
          </a:bodyPr>
          <a:lstStyle>
            <a:lvl1pPr marL="0" indent="0" algn="ctr">
              <a:lnSpc>
                <a:spcPct val="125000"/>
              </a:lnSpc>
              <a:buNone/>
              <a:defRPr sz="32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Klik for at redigere undertiteltypografien i masteren</a:t>
            </a:r>
          </a:p>
        </p:txBody>
      </p:sp>
      <p:sp>
        <p:nvSpPr>
          <p:cNvPr id="43" name="Pladsholder til billede 42">
            <a:extLst>
              <a:ext uri="{FF2B5EF4-FFF2-40B4-BE49-F238E27FC236}">
                <a16:creationId xmlns:a16="http://schemas.microsoft.com/office/drawing/2014/main" id="{E0B6C055-B48A-412B-88B0-737289AC0B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536575"/>
            <a:ext cx="2366963" cy="2760663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4" name="Pladsholder til billede 42">
            <a:extLst>
              <a:ext uri="{FF2B5EF4-FFF2-40B4-BE49-F238E27FC236}">
                <a16:creationId xmlns:a16="http://schemas.microsoft.com/office/drawing/2014/main" id="{AE13F241-D0A7-491D-81D3-CB64502914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74887" y="543842"/>
            <a:ext cx="2366963" cy="2760663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6" name="Pladsholder til billede 42">
            <a:extLst>
              <a:ext uri="{FF2B5EF4-FFF2-40B4-BE49-F238E27FC236}">
                <a16:creationId xmlns:a16="http://schemas.microsoft.com/office/drawing/2014/main" id="{DC189B8E-5A5B-400F-8F5F-63F61759E0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642" y="3563566"/>
            <a:ext cx="2366963" cy="2760663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47" name="Pladsholder til billede 42">
            <a:extLst>
              <a:ext uri="{FF2B5EF4-FFF2-40B4-BE49-F238E27FC236}">
                <a16:creationId xmlns:a16="http://schemas.microsoft.com/office/drawing/2014/main" id="{07055732-D9B3-42AF-9ADA-0D1F8DC2D5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74779" y="3570833"/>
            <a:ext cx="2366963" cy="2760663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8" name="Pladsholder til dato 47">
            <a:extLst>
              <a:ext uri="{FF2B5EF4-FFF2-40B4-BE49-F238E27FC236}">
                <a16:creationId xmlns:a16="http://schemas.microsoft.com/office/drawing/2014/main" id="{5B51C357-082C-45A5-80C8-69FD4B94D329}"/>
              </a:ext>
            </a:extLst>
          </p:cNvPr>
          <p:cNvSpPr txBox="1">
            <a:spLocks/>
          </p:cNvSpPr>
          <p:nvPr userDrawn="1"/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da-DK" noProof="0"/>
              <a:t>20XX</a:t>
            </a:r>
          </a:p>
        </p:txBody>
      </p: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D7ED9792-4CB9-419E-9961-050A9E00E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E1EC9E08-1228-4409-88CC-9D1927E8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8100000" flipH="1">
            <a:off x="6674373" y="402322"/>
            <a:ext cx="641184" cy="1069728"/>
            <a:chOff x="6484111" y="2967038"/>
            <a:chExt cx="641184" cy="1069728"/>
          </a:xfrm>
        </p:grpSpPr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0A892AB7-AE89-4F73-AE0D-3503473E251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25" name="Freeform 68">
                <a:extLst>
                  <a:ext uri="{FF2B5EF4-FFF2-40B4-BE49-F238E27FC236}">
                    <a16:creationId xmlns:a16="http://schemas.microsoft.com/office/drawing/2014/main" id="{734AFAA3-AA68-425A-834B-00F9D3690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  <p:sp>
            <p:nvSpPr>
              <p:cNvPr id="26" name="Freeform 69">
                <a:extLst>
                  <a:ext uri="{FF2B5EF4-FFF2-40B4-BE49-F238E27FC236}">
                    <a16:creationId xmlns:a16="http://schemas.microsoft.com/office/drawing/2014/main" id="{36ED0F24-8619-4AED-A07A-D075DF2AF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  <p:sp>
            <p:nvSpPr>
              <p:cNvPr id="27" name="Line 70">
                <a:extLst>
                  <a:ext uri="{FF2B5EF4-FFF2-40B4-BE49-F238E27FC236}">
                    <a16:creationId xmlns:a16="http://schemas.microsoft.com/office/drawing/2014/main" id="{21E04150-0D06-4DFB-A73B-66DED0A5C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EA3C053E-6843-4D44-A64D-A37FD38410B0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22" name="Freeform 68">
                <a:extLst>
                  <a:ext uri="{FF2B5EF4-FFF2-40B4-BE49-F238E27FC236}">
                    <a16:creationId xmlns:a16="http://schemas.microsoft.com/office/drawing/2014/main" id="{A84DD506-3B91-4CE4-AE62-8E2FCA17D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  <p:sp>
            <p:nvSpPr>
              <p:cNvPr id="23" name="Freeform 69">
                <a:extLst>
                  <a:ext uri="{FF2B5EF4-FFF2-40B4-BE49-F238E27FC236}">
                    <a16:creationId xmlns:a16="http://schemas.microsoft.com/office/drawing/2014/main" id="{18C6659C-7CBF-419E-B2AB-53A6FBB4F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  <p:sp>
            <p:nvSpPr>
              <p:cNvPr id="24" name="Line 70">
                <a:extLst>
                  <a:ext uri="{FF2B5EF4-FFF2-40B4-BE49-F238E27FC236}">
                    <a16:creationId xmlns:a16="http://schemas.microsoft.com/office/drawing/2014/main" id="{C7B1B371-3EFF-4F0E-8B44-1A397B69D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</p:grpSp>
      </p:grpSp>
      <p:sp>
        <p:nvSpPr>
          <p:cNvPr id="29" name="Pladsholder til sidefod 48">
            <a:extLst>
              <a:ext uri="{FF2B5EF4-FFF2-40B4-BE49-F238E27FC236}">
                <a16:creationId xmlns:a16="http://schemas.microsoft.com/office/drawing/2014/main" id="{B217CCF8-D1B0-4B96-AF9D-78BFAEE6D77D}"/>
              </a:ext>
            </a:extLst>
          </p:cNvPr>
          <p:cNvSpPr txBox="1">
            <a:spLocks/>
          </p:cNvSpPr>
          <p:nvPr userDrawn="1"/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 cap="all" spc="3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da-DK" altLang="ja-JP" dirty="0"/>
              <a:t>Eksempel på fodnotetekst 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615108B9-F897-467F-809F-6A4A2AE7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900000" flipH="1">
            <a:off x="11020475" y="5368081"/>
            <a:ext cx="641184" cy="1069728"/>
            <a:chOff x="6484111" y="2967038"/>
            <a:chExt cx="641184" cy="1069728"/>
          </a:xfrm>
        </p:grpSpPr>
        <p:grpSp>
          <p:nvGrpSpPr>
            <p:cNvPr id="31" name="Gruppe 30">
              <a:extLst>
                <a:ext uri="{FF2B5EF4-FFF2-40B4-BE49-F238E27FC236}">
                  <a16:creationId xmlns:a16="http://schemas.microsoft.com/office/drawing/2014/main" id="{86413051-FD79-4060-A702-60F38BF4A35C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id="{B764F2D9-1B19-42EA-9AF0-6050DDABA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id="{557F4B3F-3926-4C1D-ABBF-B23809871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  <p:sp>
            <p:nvSpPr>
              <p:cNvPr id="38" name="Line 70">
                <a:extLst>
                  <a:ext uri="{FF2B5EF4-FFF2-40B4-BE49-F238E27FC236}">
                    <a16:creationId xmlns:a16="http://schemas.microsoft.com/office/drawing/2014/main" id="{81E74331-4EEB-49F8-912F-1DF74636E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</p:grp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E88BEEF7-57D3-43D4-9EBA-6948ED40B433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33" name="Freeform 68">
                <a:extLst>
                  <a:ext uri="{FF2B5EF4-FFF2-40B4-BE49-F238E27FC236}">
                    <a16:creationId xmlns:a16="http://schemas.microsoft.com/office/drawing/2014/main" id="{0CD7B047-B489-4D5B-9C32-1BA667136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  <p:sp>
            <p:nvSpPr>
              <p:cNvPr id="34" name="Freeform 69">
                <a:extLst>
                  <a:ext uri="{FF2B5EF4-FFF2-40B4-BE49-F238E27FC236}">
                    <a16:creationId xmlns:a16="http://schemas.microsoft.com/office/drawing/2014/main" id="{2B703141-C1B3-4AFF-991F-D77B298AE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  <p:sp>
            <p:nvSpPr>
              <p:cNvPr id="35" name="Line 70">
                <a:extLst>
                  <a:ext uri="{FF2B5EF4-FFF2-40B4-BE49-F238E27FC236}">
                    <a16:creationId xmlns:a16="http://schemas.microsoft.com/office/drawing/2014/main" id="{FEEBB32D-FA5C-432C-B55F-1F74A4D1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a-DK" noProof="0"/>
              </a:p>
            </p:txBody>
          </p:sp>
        </p:grpSp>
      </p:grpSp>
      <p:sp>
        <p:nvSpPr>
          <p:cNvPr id="39" name="Pladsholder til slidenummer 49">
            <a:extLst>
              <a:ext uri="{FF2B5EF4-FFF2-40B4-BE49-F238E27FC236}">
                <a16:creationId xmlns:a16="http://schemas.microsoft.com/office/drawing/2014/main" id="{FAE9A1BE-DDB9-4362-A4F6-BE1A07DBF6F1}"/>
              </a:ext>
            </a:extLst>
          </p:cNvPr>
          <p:cNvSpPr txBox="1">
            <a:spLocks/>
          </p:cNvSpPr>
          <p:nvPr userDrawn="1"/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D39607A7-8386-47DB-8578-DDEDD194E5D4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28376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14" name="Pladsholder til billede 13">
            <a:extLst>
              <a:ext uri="{FF2B5EF4-FFF2-40B4-BE49-F238E27FC236}">
                <a16:creationId xmlns:a16="http://schemas.microsoft.com/office/drawing/2014/main" id="{BC50FC60-9736-40BD-8EF0-51BD047716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6813" y="2479675"/>
            <a:ext cx="1587500" cy="2330450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15" name="Pladsholder til billede 13">
            <a:extLst>
              <a:ext uri="{FF2B5EF4-FFF2-40B4-BE49-F238E27FC236}">
                <a16:creationId xmlns:a16="http://schemas.microsoft.com/office/drawing/2014/main" id="{7D564077-E600-44C8-B691-00C1C3ECC1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8885" y="2479675"/>
            <a:ext cx="1587500" cy="2330450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16" name="Pladsholder til billede 13">
            <a:extLst>
              <a:ext uri="{FF2B5EF4-FFF2-40B4-BE49-F238E27FC236}">
                <a16:creationId xmlns:a16="http://schemas.microsoft.com/office/drawing/2014/main" id="{5EF6670B-24A6-4EC1-AB19-83414A6BFC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02249" y="2479675"/>
            <a:ext cx="1587500" cy="2330450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17" name="Pladsholder til billede 13">
            <a:extLst>
              <a:ext uri="{FF2B5EF4-FFF2-40B4-BE49-F238E27FC236}">
                <a16:creationId xmlns:a16="http://schemas.microsoft.com/office/drawing/2014/main" id="{DCE770BA-A562-4780-AEC9-94BC0C7C53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4764" y="2479675"/>
            <a:ext cx="1587500" cy="2330450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18" name="Pladsholder til billede 13">
            <a:extLst>
              <a:ext uri="{FF2B5EF4-FFF2-40B4-BE49-F238E27FC236}">
                <a16:creationId xmlns:a16="http://schemas.microsoft.com/office/drawing/2014/main" id="{C627DB31-AE80-40F1-A5C7-E1FBE1521B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37688" y="2479675"/>
            <a:ext cx="1587500" cy="2330450"/>
          </a:xfrm>
        </p:spPr>
        <p:txBody>
          <a:bodyPr rtlCol="0"/>
          <a:lstStyle/>
          <a:p>
            <a:pPr rtl="0"/>
            <a:r>
              <a:rPr lang="da-DK" noProof="0"/>
              <a:t>Klik på ikonet for at tilføje et billede</a:t>
            </a:r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CDA79604-04BA-44C3-8188-694F8E9C2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26000" y="191159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ladsholder til tekst 27">
            <a:extLst>
              <a:ext uri="{FF2B5EF4-FFF2-40B4-BE49-F238E27FC236}">
                <a16:creationId xmlns:a16="http://schemas.microsoft.com/office/drawing/2014/main" id="{325542BB-A1DE-421A-898F-007CCBCC10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6813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20" name="Pladsholder til tekst 27">
            <a:extLst>
              <a:ext uri="{FF2B5EF4-FFF2-40B4-BE49-F238E27FC236}">
                <a16:creationId xmlns:a16="http://schemas.microsoft.com/office/drawing/2014/main" id="{95E87339-255E-4557-9768-A292ED25DB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6813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21" name="Pladsholder til tekst 27">
            <a:extLst>
              <a:ext uri="{FF2B5EF4-FFF2-40B4-BE49-F238E27FC236}">
                <a16:creationId xmlns:a16="http://schemas.microsoft.com/office/drawing/2014/main" id="{969EC781-370F-41FC-AD76-0728B465E5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28885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22" name="Pladsholder til tekst 27">
            <a:extLst>
              <a:ext uri="{FF2B5EF4-FFF2-40B4-BE49-F238E27FC236}">
                <a16:creationId xmlns:a16="http://schemas.microsoft.com/office/drawing/2014/main" id="{50C960BB-D9A3-417D-87D9-E93363FB58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28885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23" name="Pladsholder til tekst 27">
            <a:extLst>
              <a:ext uri="{FF2B5EF4-FFF2-40B4-BE49-F238E27FC236}">
                <a16:creationId xmlns:a16="http://schemas.microsoft.com/office/drawing/2014/main" id="{714B566C-453D-4E47-8BE0-2EF7145AD3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2249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24" name="Pladsholder til tekst 27">
            <a:extLst>
              <a:ext uri="{FF2B5EF4-FFF2-40B4-BE49-F238E27FC236}">
                <a16:creationId xmlns:a16="http://schemas.microsoft.com/office/drawing/2014/main" id="{8C9D423F-AE1B-476A-AC7E-F34CE6ABFA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02249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25" name="Pladsholder til tekst 27">
            <a:extLst>
              <a:ext uri="{FF2B5EF4-FFF2-40B4-BE49-F238E27FC236}">
                <a16:creationId xmlns:a16="http://schemas.microsoft.com/office/drawing/2014/main" id="{F25DCDC4-ECAE-47AB-8ED3-07D8D33BF1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64765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26" name="Pladsholder til tekst 27">
            <a:extLst>
              <a:ext uri="{FF2B5EF4-FFF2-40B4-BE49-F238E27FC236}">
                <a16:creationId xmlns:a16="http://schemas.microsoft.com/office/drawing/2014/main" id="{1A7D8398-681A-475F-9624-02EFB0099D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64765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27" name="Pladsholder til tekst 27">
            <a:extLst>
              <a:ext uri="{FF2B5EF4-FFF2-40B4-BE49-F238E27FC236}">
                <a16:creationId xmlns:a16="http://schemas.microsoft.com/office/drawing/2014/main" id="{9692C358-06E1-468E-90F8-9F5F3918233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437688" y="5094555"/>
            <a:ext cx="1587499" cy="35029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28" name="Pladsholder til tekst 27">
            <a:extLst>
              <a:ext uri="{FF2B5EF4-FFF2-40B4-BE49-F238E27FC236}">
                <a16:creationId xmlns:a16="http://schemas.microsoft.com/office/drawing/2014/main" id="{2167CC03-B865-47EB-83C3-CA5CDC584C0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37688" y="5371723"/>
            <a:ext cx="1587499" cy="350292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 rtl="0"/>
            <a:r>
              <a:rPr lang="da-DK" noProof="0"/>
              <a:t>Klik for at redigere teksttypografierne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88530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89400" y="1685925"/>
            <a:ext cx="4928400" cy="4092575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4202" y="1685925"/>
            <a:ext cx="4928400" cy="4092575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73054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da-DK" noProof="0"/>
              <a:t>20XX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pPr rtl="0"/>
            <a:endParaRPr lang="da-DK" noProof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pPr rtl="0"/>
            <a:fld id="{294A09A9-5501-47C1-A89A-A340965A2BE2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3" r:id="rId3"/>
    <p:sldLayoutId id="2147483678" r:id="rId4"/>
    <p:sldLayoutId id="2147483660" r:id="rId5"/>
    <p:sldLayoutId id="2147483680" r:id="rId6"/>
    <p:sldLayoutId id="2147483679" r:id="rId7"/>
    <p:sldLayoutId id="2147483677" r:id="rId8"/>
    <p:sldLayoutId id="2147483662" r:id="rId9"/>
    <p:sldLayoutId id="2147483663" r:id="rId10"/>
    <p:sldLayoutId id="2147483671" r:id="rId11"/>
    <p:sldLayoutId id="2147483676" r:id="rId12"/>
    <p:sldLayoutId id="2147483674" r:id="rId1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 userDrawn="1">
          <p15:clr>
            <a:srgbClr val="A4A3A4"/>
          </p15:clr>
        </p15:guide>
        <p15:guide id="31" pos="3840" userDrawn="1">
          <p15:clr>
            <a:srgbClr val="A4A3A4"/>
          </p15:clr>
        </p15:guide>
        <p15:guide id="32" pos="240" userDrawn="1">
          <p15:clr>
            <a:srgbClr val="547EBF"/>
          </p15:clr>
        </p15:guide>
        <p15:guide id="33" orient="horz" pos="240" userDrawn="1">
          <p15:clr>
            <a:srgbClr val="547EBF"/>
          </p15:clr>
        </p15:guide>
        <p15:guide id="34" pos="7440" userDrawn="1">
          <p15:clr>
            <a:srgbClr val="547EBF"/>
          </p15:clr>
        </p15:guide>
        <p15:guide id="35" orient="horz" pos="4080" userDrawn="1">
          <p15:clr>
            <a:srgbClr val="547EBF"/>
          </p15:clr>
        </p15:guide>
        <p15:guide id="36" pos="3960" userDrawn="1">
          <p15:clr>
            <a:srgbClr val="547EBF"/>
          </p15:clr>
        </p15:guide>
        <p15:guide id="37" pos="3720" userDrawn="1">
          <p15:clr>
            <a:srgbClr val="547EBF"/>
          </p15:clr>
        </p15:guide>
        <p15:guide id="38" pos="2112" userDrawn="1">
          <p15:clr>
            <a:srgbClr val="547EBF"/>
          </p15:clr>
        </p15:guide>
        <p15:guide id="39" pos="1848" userDrawn="1">
          <p15:clr>
            <a:srgbClr val="547EBF"/>
          </p15:clr>
        </p15:guide>
        <p15:guide id="40" pos="5568" userDrawn="1">
          <p15:clr>
            <a:srgbClr val="547EBF"/>
          </p15:clr>
        </p15:guide>
        <p15:guide id="41" pos="5832" userDrawn="1">
          <p15:clr>
            <a:srgbClr val="547EBF"/>
          </p15:clr>
        </p15:guide>
        <p15:guide id="42" pos="4968" userDrawn="1">
          <p15:clr>
            <a:srgbClr val="9FCC3B"/>
          </p15:clr>
        </p15:guide>
        <p15:guide id="43" pos="5208" userDrawn="1">
          <p15:clr>
            <a:srgbClr val="9FCC3B"/>
          </p15:clr>
        </p15:guide>
        <p15:guide id="44" pos="2712" userDrawn="1">
          <p15:clr>
            <a:srgbClr val="9FCC3B"/>
          </p15:clr>
        </p15:guide>
        <p15:guide id="45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VPxexRl4u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fa-ba.dk/fakta-om-malerarbejd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522" y="874663"/>
            <a:ext cx="4650901" cy="1236239"/>
          </a:xfrm>
        </p:spPr>
        <p:txBody>
          <a:bodyPr rtlCol="0">
            <a:normAutofit/>
          </a:bodyPr>
          <a:lstStyle/>
          <a:p>
            <a:pPr rtl="0"/>
            <a:r>
              <a:rPr lang="da-DK" dirty="0"/>
              <a:t>Teknologi F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068D447-28D3-4F5F-B2DC-FD67E9015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2451" y="1492782"/>
            <a:ext cx="4636800" cy="1655762"/>
          </a:xfrm>
        </p:spPr>
        <p:txBody>
          <a:bodyPr rtlCol="0">
            <a:noAutofit/>
          </a:bodyPr>
          <a:lstStyle/>
          <a:p>
            <a:pPr rtl="0"/>
            <a:endParaRPr lang="da-DK" sz="3600" dirty="0">
              <a:cs typeface="Calibri"/>
            </a:endParaRPr>
          </a:p>
          <a:p>
            <a:pPr rtl="0"/>
            <a:r>
              <a:rPr lang="da-DK" sz="3600" dirty="0">
                <a:cs typeface="Calibri"/>
              </a:rPr>
              <a:t>Fagets historie </a:t>
            </a:r>
            <a:endParaRPr lang="da-DK" sz="3600" dirty="0"/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4"/>
            <a:ext cx="3856679" cy="582108"/>
          </a:xfrm>
        </p:spPr>
        <p:txBody>
          <a:bodyPr wrap="square" rtlCol="0" anchor="b">
            <a:normAutofit/>
          </a:bodyPr>
          <a:lstStyle/>
          <a:p>
            <a:pPr rtl="0"/>
            <a:r>
              <a:rPr lang="da-DK" dirty="0"/>
              <a:t>Produktprincip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" y="1595337"/>
            <a:ext cx="4530936" cy="2626468"/>
          </a:xfrm>
        </p:spPr>
        <p:txBody>
          <a:bodyPr rtlCol="0">
            <a:normAutofit/>
          </a:bodyPr>
          <a:lstStyle/>
          <a:p>
            <a:pPr rtl="0"/>
            <a:r>
              <a:rPr lang="da-DK" dirty="0"/>
              <a:t>Hvad bruger vi af værktøj i malerfaget før og nu.</a:t>
            </a:r>
          </a:p>
          <a:p>
            <a:pPr rtl="0"/>
            <a:r>
              <a:rPr lang="da-DK" dirty="0"/>
              <a:t>Film om værktøjets historie.</a:t>
            </a:r>
          </a:p>
          <a:p>
            <a:pPr marL="0" indent="0" rtl="0">
              <a:buNone/>
            </a:pPr>
            <a:r>
              <a:rPr lang="da-DK" sz="1200" dirty="0">
                <a:hlinkClick r:id="rId3"/>
              </a:rPr>
              <a:t>https://www.youtube.com/watch?v=LVPxexRl4uo</a:t>
            </a:r>
            <a:endParaRPr lang="da-DK" sz="1200" dirty="0"/>
          </a:p>
        </p:txBody>
      </p:sp>
      <p:sp>
        <p:nvSpPr>
          <p:cNvPr id="22" name="Pladsholder til dato 3">
            <a:extLst>
              <a:ext uri="{FF2B5EF4-FFF2-40B4-BE49-F238E27FC236}">
                <a16:creationId xmlns:a16="http://schemas.microsoft.com/office/drawing/2014/main" id="{4580A8E0-7E68-4241-BB9B-E1FC9341E9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0000" y="6357168"/>
            <a:ext cx="1480400" cy="461665"/>
          </a:xfrm>
        </p:spPr>
        <p:txBody>
          <a:bodyPr rtlCol="0">
            <a:normAutofit/>
          </a:bodyPr>
          <a:lstStyle/>
          <a:p>
            <a:pPr rtl="0"/>
            <a:r>
              <a:rPr lang="da-DK" dirty="0"/>
              <a:t>2025</a:t>
            </a:r>
          </a:p>
        </p:txBody>
      </p:sp>
      <p:sp>
        <p:nvSpPr>
          <p:cNvPr id="23" name="Pladsholder til sidefod 4">
            <a:extLst>
              <a:ext uri="{FF2B5EF4-FFF2-40B4-BE49-F238E27FC236}">
                <a16:creationId xmlns:a16="http://schemas.microsoft.com/office/drawing/2014/main" id="{255CA119-3AE4-4D6A-AB16-C0625CAA4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6947" y="6357600"/>
            <a:ext cx="6683376" cy="460800"/>
          </a:xfrm>
        </p:spPr>
        <p:txBody>
          <a:bodyPr rtlCol="0">
            <a:normAutofit/>
          </a:bodyPr>
          <a:lstStyle/>
          <a:p>
            <a:r>
              <a:rPr lang="da-DK" altLang="ja-JP" dirty="0"/>
              <a:t>Teknologi F</a:t>
            </a:r>
          </a:p>
        </p:txBody>
      </p:sp>
      <p:pic>
        <p:nvPicPr>
          <p:cNvPr id="10" name="Pladsholder til billede 9">
            <a:extLst>
              <a:ext uri="{FF2B5EF4-FFF2-40B4-BE49-F238E27FC236}">
                <a16:creationId xmlns:a16="http://schemas.microsoft.com/office/drawing/2014/main" id="{BE113317-F75C-4F41-AA60-AB7B65AD93D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/>
          <a:stretch/>
        </p:blipFill>
        <p:spPr>
          <a:xfrm>
            <a:off x="4979987" y="0"/>
            <a:ext cx="7212013" cy="6858000"/>
          </a:xfrm>
        </p:spPr>
      </p:pic>
      <p:sp>
        <p:nvSpPr>
          <p:cNvPr id="24" name="Pladsholder til slidenummer 5">
            <a:extLst>
              <a:ext uri="{FF2B5EF4-FFF2-40B4-BE49-F238E27FC236}">
                <a16:creationId xmlns:a16="http://schemas.microsoft.com/office/drawing/2014/main" id="{09567CC5-9835-41E1-8AE6-687543088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 rtlCol="0">
            <a:normAutofit/>
          </a:bodyPr>
          <a:lstStyle/>
          <a:p>
            <a:pPr rtl="0"/>
            <a:fld id="{D39607A7-8386-47DB-8578-DDEDD194E5D4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543F67-9C70-4748-8C0C-3A7863422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3"/>
            <a:ext cx="4078800" cy="1453003"/>
          </a:xfrm>
        </p:spPr>
        <p:txBody>
          <a:bodyPr wrap="square" rtlCol="0" anchor="b">
            <a:normAutofit/>
          </a:bodyPr>
          <a:lstStyle/>
          <a:p>
            <a:pPr rtl="0"/>
            <a:r>
              <a:rPr lang="da-DK" dirty="0"/>
              <a:t>Gruppe arbejde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5B371F2-DBA5-415A-82C8-651F587B85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6175" y="2652814"/>
            <a:ext cx="4819650" cy="2875321"/>
          </a:xfrm>
        </p:spPr>
        <p:txBody>
          <a:bodyPr rtlCol="0">
            <a:noAutofit/>
          </a:bodyPr>
          <a:lstStyle/>
          <a:p>
            <a:pPr rtl="0"/>
            <a:r>
              <a:rPr lang="da-DK" dirty="0"/>
              <a:t>I deles i grupper med 3 personer, i udvælger 2 værktøjer og undersøger hvordan brugers det nu og hvad brugte man før. </a:t>
            </a:r>
          </a:p>
          <a:p>
            <a:pPr rtl="0"/>
            <a:r>
              <a:rPr lang="da-DK" dirty="0"/>
              <a:t>Der afsættes hele dagen til denne opgave, herefter fremlægges for klassen i næste uge.</a:t>
            </a:r>
          </a:p>
          <a:p>
            <a:pPr rtl="0"/>
            <a:r>
              <a:rPr lang="da-DK" dirty="0"/>
              <a:t>I må gerne lave  PowerPoint, videofilm eller fremlægge ved tavlen – valget er jeres  </a:t>
            </a:r>
          </a:p>
        </p:txBody>
      </p:sp>
      <p:sp>
        <p:nvSpPr>
          <p:cNvPr id="102" name="Pladsholder til dato 47">
            <a:extLst>
              <a:ext uri="{FF2B5EF4-FFF2-40B4-BE49-F238E27FC236}">
                <a16:creationId xmlns:a16="http://schemas.microsoft.com/office/drawing/2014/main" id="{F956151C-A474-42C6-9D67-B6779EF6B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0000" y="6357168"/>
            <a:ext cx="1760150" cy="461665"/>
          </a:xfrm>
        </p:spPr>
        <p:txBody>
          <a:bodyPr rtlCol="0"/>
          <a:lstStyle/>
          <a:p>
            <a:pPr rtl="0"/>
            <a:r>
              <a:rPr lang="da-DK" dirty="0"/>
              <a:t>2024</a:t>
            </a:r>
          </a:p>
        </p:txBody>
      </p:sp>
      <p:sp>
        <p:nvSpPr>
          <p:cNvPr id="103" name="Pladsholder til sidefod 48">
            <a:extLst>
              <a:ext uri="{FF2B5EF4-FFF2-40B4-BE49-F238E27FC236}">
                <a16:creationId xmlns:a16="http://schemas.microsoft.com/office/drawing/2014/main" id="{EE131F31-1D34-4CC9-8C56-BACFA6C86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4312" y="6357600"/>
            <a:ext cx="6683376" cy="460800"/>
          </a:xfrm>
        </p:spPr>
        <p:txBody>
          <a:bodyPr rtlCol="0"/>
          <a:lstStyle/>
          <a:p>
            <a:r>
              <a:rPr lang="da-DK" altLang="ja-JP" dirty="0"/>
              <a:t>Teknologi F</a:t>
            </a:r>
          </a:p>
        </p:txBody>
      </p:sp>
      <p:sp>
        <p:nvSpPr>
          <p:cNvPr id="104" name="Pladsholder til slidenummer 49">
            <a:extLst>
              <a:ext uri="{FF2B5EF4-FFF2-40B4-BE49-F238E27FC236}">
                <a16:creationId xmlns:a16="http://schemas.microsoft.com/office/drawing/2014/main" id="{BC4462F5-98AF-457A-94DC-C44EA8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 rtlCol="0"/>
          <a:lstStyle/>
          <a:p>
            <a:pPr rtl="0"/>
            <a:fld id="{D39607A7-8386-47DB-8578-DDEDD194E5D4}" type="slidenum">
              <a:rPr lang="da-DK" smtClean="0"/>
              <a:pPr rtl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9799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16E9532-6DC7-411D-A09F-8413A5B95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0"/>
            <a:ext cx="4075200" cy="1118681"/>
          </a:xfrm>
        </p:spPr>
        <p:txBody>
          <a:bodyPr rtlCol="0">
            <a:normAutofit/>
          </a:bodyPr>
          <a:lstStyle/>
          <a:p>
            <a:pPr rtl="0"/>
            <a:r>
              <a:rPr lang="da-DK" sz="4000" dirty="0"/>
              <a:t>Arbejdsmiljø </a:t>
            </a:r>
          </a:p>
        </p:txBody>
      </p:sp>
      <p:sp>
        <p:nvSpPr>
          <p:cNvPr id="8" name="Undertitel 7">
            <a:extLst>
              <a:ext uri="{FF2B5EF4-FFF2-40B4-BE49-F238E27FC236}">
                <a16:creationId xmlns:a16="http://schemas.microsoft.com/office/drawing/2014/main" id="{2C602EC3-0115-4FB6-BAA7-BCA17E6116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400" y="1118681"/>
            <a:ext cx="4075200" cy="5739320"/>
          </a:xfrm>
        </p:spPr>
        <p:txBody>
          <a:bodyPr rtlCol="0">
            <a:normAutofit lnSpcReduction="10000"/>
          </a:bodyPr>
          <a:lstStyle/>
          <a:p>
            <a:pPr algn="l" rtl="0"/>
            <a:endParaRPr lang="da-DK" dirty="0"/>
          </a:p>
          <a:p>
            <a:pPr algn="l" rtl="0"/>
            <a:r>
              <a:rPr lang="da-DK" dirty="0"/>
              <a:t>4 </a:t>
            </a:r>
            <a:r>
              <a:rPr lang="da-DK" sz="1800" dirty="0"/>
              <a:t>film</a:t>
            </a:r>
          </a:p>
          <a:p>
            <a:pPr algn="l" rtl="0"/>
            <a:r>
              <a:rPr lang="da-DK" sz="1500" dirty="0">
                <a:hlinkClick r:id="rId3"/>
              </a:rPr>
              <a:t>https://bfa-ba.dk/fakta-om-malerarbejde/</a:t>
            </a:r>
            <a:endParaRPr lang="da-DK" sz="1500" dirty="0"/>
          </a:p>
          <a:p>
            <a:pPr algn="l" rtl="0"/>
            <a:r>
              <a:rPr lang="da-DK" dirty="0"/>
              <a:t>Hvilke arbejdsmiljø problemer har vi i malerfaget? Gruppe a 3 personer)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da-DK" dirty="0"/>
              <a:t>Indhold af farlige stoffer i fx maling og spartelprodukter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da-DK" dirty="0"/>
              <a:t>Belastende arbejdsstillinger og gentagen arbejde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FF0000">
                    <a:alpha val="60000"/>
                  </a:srgbClr>
                </a:solidFill>
              </a:rPr>
              <a:t>FORSÆTTER NÆSTE SIDE!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da-DK" dirty="0"/>
          </a:p>
        </p:txBody>
      </p:sp>
      <p:pic>
        <p:nvPicPr>
          <p:cNvPr id="9" name="Pladsholder til billede 8">
            <a:extLst>
              <a:ext uri="{FF2B5EF4-FFF2-40B4-BE49-F238E27FC236}">
                <a16:creationId xmlns:a16="http://schemas.microsoft.com/office/drawing/2014/main" id="{3157C130-A151-49C9-841C-4727F37F331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/>
          <a:stretch/>
        </p:blipFill>
        <p:spPr>
          <a:xfrm>
            <a:off x="6253264" y="417648"/>
            <a:ext cx="5642042" cy="2852602"/>
          </a:xfrm>
        </p:spPr>
      </p:pic>
      <p:pic>
        <p:nvPicPr>
          <p:cNvPr id="14" name="Pladsholder til billede 13">
            <a:extLst>
              <a:ext uri="{FF2B5EF4-FFF2-40B4-BE49-F238E27FC236}">
                <a16:creationId xmlns:a16="http://schemas.microsoft.com/office/drawing/2014/main" id="{5C0075ED-C567-4784-9E43-B86220CE12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/>
          <a:stretch/>
        </p:blipFill>
        <p:spPr>
          <a:xfrm>
            <a:off x="6096000" y="3587750"/>
            <a:ext cx="5956570" cy="2698750"/>
          </a:xfrm>
        </p:spPr>
      </p:pic>
    </p:spTree>
    <p:extLst>
      <p:ext uri="{BB962C8B-B14F-4D97-AF65-F5344CB8AC3E}">
        <p14:creationId xmlns:p14="http://schemas.microsoft.com/office/powerpoint/2010/main" val="811730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1FB443-F374-4074-A3AF-F824D82C8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9433" y="1896894"/>
            <a:ext cx="4718116" cy="4523361"/>
          </a:xfrm>
        </p:spPr>
        <p:txBody>
          <a:bodyPr rtlCol="0"/>
          <a:lstStyle/>
          <a:p>
            <a:pPr algn="l" rtl="0"/>
            <a:br>
              <a:rPr lang="da-DK" sz="2000" dirty="0"/>
            </a:br>
            <a:r>
              <a:rPr lang="da-DK" sz="2000" dirty="0"/>
              <a:t>1) Hvad kan vi forbedre for at mindske arbejdsproblemerne.?</a:t>
            </a:r>
            <a:br>
              <a:rPr lang="da-DK" sz="2000" dirty="0"/>
            </a:br>
            <a:br>
              <a:rPr lang="da-DK" sz="2000" dirty="0"/>
            </a:br>
            <a:r>
              <a:rPr lang="da-DK" sz="2000" dirty="0"/>
              <a:t>2) Produktudvikling – kan vi lave et produkt der kan afhjælpe et arbejdsmiljøproblem?</a:t>
            </a:r>
            <a:br>
              <a:rPr lang="da-DK" sz="2000" dirty="0"/>
            </a:br>
            <a:br>
              <a:rPr lang="da-DK" sz="2000" dirty="0"/>
            </a:br>
            <a:r>
              <a:rPr lang="da-DK" sz="2000" dirty="0"/>
              <a:t>3) Problemstilling (miljø, sikkerhed, forbrug, bortskaffelse) Brug SWOT analysen</a:t>
            </a:r>
            <a:br>
              <a:rPr lang="da-DK" sz="2000" dirty="0"/>
            </a:br>
            <a:r>
              <a:rPr lang="da-DK" sz="2000" dirty="0"/>
              <a:t>(Styrker, svagheder, muligheder og trusler)</a:t>
            </a:r>
            <a:br>
              <a:rPr lang="da-DK" sz="2000" dirty="0"/>
            </a:br>
            <a:br>
              <a:rPr lang="da-DK" sz="2000" dirty="0"/>
            </a:br>
            <a:r>
              <a:rPr lang="da-DK" sz="2000" dirty="0"/>
              <a:t>Alle grupper fremlægger for klassen </a:t>
            </a:r>
            <a:r>
              <a:rPr lang="da-DK" sz="2000" dirty="0">
                <a:sym typeface="Wingdings" panose="05000000000000000000" pitchFamily="2" charset="2"/>
              </a:rPr>
              <a:t> </a:t>
            </a: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endParaRPr lang="da-DK" sz="2000" dirty="0"/>
          </a:p>
        </p:txBody>
      </p:sp>
      <p:sp>
        <p:nvSpPr>
          <p:cNvPr id="7" name="Undertitel 6">
            <a:extLst>
              <a:ext uri="{FF2B5EF4-FFF2-40B4-BE49-F238E27FC236}">
                <a16:creationId xmlns:a16="http://schemas.microsoft.com/office/drawing/2014/main" id="{F9013BD0-EEB5-4536-B6C3-3DCD3D3F1A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4726" y="350195"/>
            <a:ext cx="4079874" cy="2760663"/>
          </a:xfrm>
        </p:spPr>
        <p:txBody>
          <a:bodyPr rtlCol="0">
            <a:norm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endParaRPr lang="da-DK" sz="2000" dirty="0"/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da-DK" sz="2000" dirty="0"/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da-DK" sz="2000" dirty="0"/>
              <a:t>Løft og bæring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da-DK" sz="2000" dirty="0"/>
              <a:t>Adgangs og transportveje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da-DK" sz="2000" dirty="0"/>
              <a:t>Arbejde i højden</a:t>
            </a:r>
          </a:p>
          <a:p>
            <a:pPr algn="l" rtl="0"/>
            <a:endParaRPr lang="da-DK" sz="2000" dirty="0"/>
          </a:p>
          <a:p>
            <a:pPr marL="514350" indent="-514350" rtl="0">
              <a:buFont typeface="+mj-lt"/>
              <a:buAutoNum type="arabicPeriod"/>
            </a:pPr>
            <a:endParaRPr lang="da-DK" dirty="0"/>
          </a:p>
        </p:txBody>
      </p:sp>
      <p:pic>
        <p:nvPicPr>
          <p:cNvPr id="4" name="Pladsholder til billede 3">
            <a:extLst>
              <a:ext uri="{FF2B5EF4-FFF2-40B4-BE49-F238E27FC236}">
                <a16:creationId xmlns:a16="http://schemas.microsoft.com/office/drawing/2014/main" id="{47C8ECED-459E-4C1F-B2EA-4B036DE56C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>
          <a:xfrm>
            <a:off x="539750" y="536575"/>
            <a:ext cx="2366963" cy="2760663"/>
          </a:xfrm>
        </p:spPr>
      </p:pic>
      <p:pic>
        <p:nvPicPr>
          <p:cNvPr id="9" name="Pladsholder til billede 8">
            <a:extLst>
              <a:ext uri="{FF2B5EF4-FFF2-40B4-BE49-F238E27FC236}">
                <a16:creationId xmlns:a16="http://schemas.microsoft.com/office/drawing/2014/main" id="{3E8467EC-EAFA-41AA-9D43-AE1388D919F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/>
          <a:stretch/>
        </p:blipFill>
        <p:spPr>
          <a:xfrm>
            <a:off x="3174779" y="536575"/>
            <a:ext cx="2366963" cy="2760663"/>
          </a:xfrm>
        </p:spPr>
      </p:pic>
      <p:pic>
        <p:nvPicPr>
          <p:cNvPr id="11" name="Pladsholder til billede 10">
            <a:extLst>
              <a:ext uri="{FF2B5EF4-FFF2-40B4-BE49-F238E27FC236}">
                <a16:creationId xmlns:a16="http://schemas.microsoft.com/office/drawing/2014/main" id="{D09F86DB-FD3D-46AA-BE4E-8097B0D4D72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/>
          <a:stretch/>
        </p:blipFill>
        <p:spPr>
          <a:xfrm>
            <a:off x="539750" y="3560762"/>
            <a:ext cx="2366963" cy="2760663"/>
          </a:xfrm>
        </p:spPr>
      </p:pic>
      <p:pic>
        <p:nvPicPr>
          <p:cNvPr id="6" name="Pladsholder til billede 5">
            <a:extLst>
              <a:ext uri="{FF2B5EF4-FFF2-40B4-BE49-F238E27FC236}">
                <a16:creationId xmlns:a16="http://schemas.microsoft.com/office/drawing/2014/main" id="{B8344418-C7C3-4FAF-A282-B36151FA2F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/>
          <a:stretch/>
        </p:blipFill>
        <p:spPr>
          <a:xfrm>
            <a:off x="3174779" y="3570833"/>
            <a:ext cx="2366963" cy="2760663"/>
          </a:xfrm>
        </p:spPr>
      </p:pic>
    </p:spTree>
    <p:extLst>
      <p:ext uri="{BB962C8B-B14F-4D97-AF65-F5344CB8AC3E}">
        <p14:creationId xmlns:p14="http://schemas.microsoft.com/office/powerpoint/2010/main" val="962321713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848295_TF11158769_Win32" id="{DEE91C47-80B0-49D0-9E3C-D654F5CCAE41}" vid="{9C7551C5-72FD-4FBA-987C-48DF0814B1C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79673F-CE33-48F3-A011-3563BBD946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CF82A0-F4E3-45B7-AF6D-1D89198889C4}">
  <ds:schemaRefs>
    <ds:schemaRef ds:uri="http://purl.org/dc/elements/1.1/"/>
    <ds:schemaRef ds:uri="http://purl.org/dc/terms/"/>
    <ds:schemaRef ds:uri="230e9df3-be65-4c73-a93b-d1236ebd677e"/>
    <ds:schemaRef ds:uri="16c05727-aa75-4e4a-9b5f-8a80a1165891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71af3243-3dd4-4a8d-8c0d-dd76da1f02a5"/>
    <ds:schemaRef ds:uri="http://schemas.microsoft.com/sharepoint/v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1309999-888E-44BA-A188-888AF21B1F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Frossent design</Template>
  <TotalTime>360</TotalTime>
  <Words>227</Words>
  <Application>Microsoft Office PowerPoint</Application>
  <PresentationFormat>Widescreen</PresentationFormat>
  <Paragraphs>36</Paragraphs>
  <Slides>5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11" baseType="lpstr">
      <vt:lpstr>Arial</vt:lpstr>
      <vt:lpstr>Avenir Next LT Pro</vt:lpstr>
      <vt:lpstr>Calibri</vt:lpstr>
      <vt:lpstr>Goudy Old Style</vt:lpstr>
      <vt:lpstr>Wingdings</vt:lpstr>
      <vt:lpstr>FrostyVTI</vt:lpstr>
      <vt:lpstr>Teknologi F</vt:lpstr>
      <vt:lpstr>Produktprincip</vt:lpstr>
      <vt:lpstr>Gruppe arbejde</vt:lpstr>
      <vt:lpstr>Arbejdsmiljø </vt:lpstr>
      <vt:lpstr> 1) Hvad kan vi forbedre for at mindske arbejdsproblemerne.?  2) Produktudvikling – kan vi lave et produkt der kan afhjælpe et arbejdsmiljøproblem?  3) Problemstilling (miljø, sikkerhed, forbrug, bortskaffelse) Brug SWOT analysen (Styrker, svagheder, muligheder og trusler)  Alle grupper fremlægger for klassen 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Helle Malene Løvenskjold Schwarts</dc:creator>
  <cp:lastModifiedBy>Helle Malene Løvenskjold Schwarts</cp:lastModifiedBy>
  <cp:revision>4</cp:revision>
  <cp:lastPrinted>2026-01-20T12:08:29Z</cp:lastPrinted>
  <dcterms:created xsi:type="dcterms:W3CDTF">2024-08-08T10:26:07Z</dcterms:created>
  <dcterms:modified xsi:type="dcterms:W3CDTF">2026-02-19T09:55:19Z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