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8" r:id="rId4"/>
  </p:sldMasterIdLst>
  <p:notesMasterIdLst>
    <p:notesMasterId r:id="rId10"/>
  </p:notesMasterIdLst>
  <p:handoutMasterIdLst>
    <p:handoutMasterId r:id="rId11"/>
  </p:handoutMasterIdLst>
  <p:sldIdLst>
    <p:sldId id="256" r:id="rId5"/>
    <p:sldId id="257" r:id="rId6"/>
    <p:sldId id="258" r:id="rId7"/>
    <p:sldId id="262" r:id="rId8"/>
    <p:sldId id="297" r:id="rId9"/>
  </p:sldIdLst>
  <p:sldSz cx="12192000" cy="6858000"/>
  <p:notesSz cx="6797675" cy="9926638"/>
  <p:defaultTextStyle>
    <a:defPPr rtl="0"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8598D"/>
    <a:srgbClr val="646C92"/>
    <a:srgbClr val="5A6B76"/>
    <a:srgbClr val="5A6E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9" autoAdjust="0"/>
    <p:restoredTop sz="95934"/>
  </p:normalViewPr>
  <p:slideViewPr>
    <p:cSldViewPr snapToGrid="0">
      <p:cViewPr varScale="1">
        <p:scale>
          <a:sx n="91" d="100"/>
          <a:sy n="91" d="100"/>
        </p:scale>
        <p:origin x="370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04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le Malene Løvenskjold Schwarts" userId="f7473f23-c416-4eb2-b84b-ee46226cd847" providerId="ADAL" clId="{1E933CE4-0475-403D-870F-4FACFF365060}"/>
    <pc:docChg chg="modSld">
      <pc:chgData name="Helle Malene Løvenskjold Schwarts" userId="f7473f23-c416-4eb2-b84b-ee46226cd847" providerId="ADAL" clId="{1E933CE4-0475-403D-870F-4FACFF365060}" dt="2026-02-19T09:55:18.743" v="63" actId="122"/>
      <pc:docMkLst>
        <pc:docMk/>
      </pc:docMkLst>
      <pc:sldChg chg="modSp mod">
        <pc:chgData name="Helle Malene Løvenskjold Schwarts" userId="f7473f23-c416-4eb2-b84b-ee46226cd847" providerId="ADAL" clId="{1E933CE4-0475-403D-870F-4FACFF365060}" dt="2026-02-19T09:55:18.743" v="63" actId="122"/>
        <pc:sldMkLst>
          <pc:docMk/>
          <pc:sldMk cId="811730917" sldId="262"/>
        </pc:sldMkLst>
        <pc:spChg chg="mod">
          <ac:chgData name="Helle Malene Løvenskjold Schwarts" userId="f7473f23-c416-4eb2-b84b-ee46226cd847" providerId="ADAL" clId="{1E933CE4-0475-403D-870F-4FACFF365060}" dt="2026-02-19T09:55:18.743" v="63" actId="122"/>
          <ac:spMkLst>
            <pc:docMk/>
            <pc:sldMk cId="811730917" sldId="262"/>
            <ac:spMk id="7" creationId="{B16E9532-6DC7-411D-A09F-8413A5B95FFE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>
            <a:extLst>
              <a:ext uri="{FF2B5EF4-FFF2-40B4-BE49-F238E27FC236}">
                <a16:creationId xmlns:a16="http://schemas.microsoft.com/office/drawing/2014/main" id="{B214C67D-B906-455D-BA57-3AC7BDDD5AB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a-DK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0D332E0C-8512-4414-B261-B516F8BA774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C5B53F9-C8C4-47F6-AF17-63B279018629}" type="datetime1">
              <a:rPr lang="da-DK" smtClean="0"/>
              <a:t>19-02-2026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9286510F-EAB7-49FF-882B-FACF21CCB66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4B226CFF-3858-4E44-8689-2174855E048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F9FA676-98A1-4ED8-86AE-3FF061B14C5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4386203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a-DK" noProof="0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FCD5AA4-3043-400F-99D1-58DCA5123CA3}" type="datetime1">
              <a:rPr lang="da-DK" noProof="0" smtClean="0"/>
              <a:t>19-02-2026</a:t>
            </a:fld>
            <a:endParaRPr lang="da-DK" noProof="0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da-DK" noProof="0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5B8B270D-091D-4ED2-8C85-0898DD7D9F21}" type="slidenum">
              <a:rPr lang="da-DK" noProof="0" smtClean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25311874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5B8B270D-091D-4ED2-8C85-0898DD7D9F21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901021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B8B270D-091D-4ED2-8C85-0898DD7D9F21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708709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B8B270D-091D-4ED2-8C85-0898DD7D9F21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752911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C712FDEA-03A1-4F6D-A72C-F016AC56B49F}" type="slidenum">
              <a:rPr lang="da-DK" smtClean="0"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329276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C712FDEA-03A1-4F6D-A72C-F016AC56B49F}" type="slidenum">
              <a:rPr lang="da-DK" smtClean="0"/>
              <a:t>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231359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84522" y="874663"/>
            <a:ext cx="4650901" cy="2334637"/>
          </a:xfrm>
        </p:spPr>
        <p:txBody>
          <a:bodyPr rtlCol="0">
            <a:normAutofit/>
          </a:bodyPr>
          <a:lstStyle>
            <a:lvl1pPr algn="ctr">
              <a:defRPr sz="4800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grpSp>
        <p:nvGrpSpPr>
          <p:cNvPr id="6" name="Gruppe 5">
            <a:extLst>
              <a:ext uri="{FF2B5EF4-FFF2-40B4-BE49-F238E27FC236}">
                <a16:creationId xmlns:a16="http://schemas.microsoft.com/office/drawing/2014/main" id="{F44A4473-D4D4-4E24-B542-C5D63C28DA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53976" y="457964"/>
            <a:ext cx="6009066" cy="5914582"/>
            <a:chOff x="6153976" y="457964"/>
            <a:chExt cx="6009066" cy="5914582"/>
          </a:xfrm>
        </p:grpSpPr>
        <p:grpSp>
          <p:nvGrpSpPr>
            <p:cNvPr id="7" name="Gruppe 6">
              <a:extLst>
                <a:ext uri="{FF2B5EF4-FFF2-40B4-BE49-F238E27FC236}">
                  <a16:creationId xmlns:a16="http://schemas.microsoft.com/office/drawing/2014/main" id="{14CA4A32-A016-460F-8B99-22A5D265B4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Grp="1" noUngrp="1" noRot="1" noChangeAspect="1" noMove="1" noResize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2700000">
              <a:off x="9012621" y="2980002"/>
              <a:ext cx="317159" cy="932400"/>
              <a:chOff x="6376988" y="280988"/>
              <a:chExt cx="633413" cy="1862138"/>
            </a:xfrm>
          </p:grpSpPr>
          <p:sp>
            <p:nvSpPr>
              <p:cNvPr id="86" name="Freeform 68">
                <a:extLst>
                  <a:ext uri="{FF2B5EF4-FFF2-40B4-BE49-F238E27FC236}">
                    <a16:creationId xmlns:a16="http://schemas.microsoft.com/office/drawing/2014/main" id="{84DB1BC2-B158-4DA5-9164-843E6B566CE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376988" y="280988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sp>
            <p:nvSpPr>
              <p:cNvPr id="87" name="Freeform 69">
                <a:extLst>
                  <a:ext uri="{FF2B5EF4-FFF2-40B4-BE49-F238E27FC236}">
                    <a16:creationId xmlns:a16="http://schemas.microsoft.com/office/drawing/2014/main" id="{751FDE2E-D749-401E-B3BA-66B2F523182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696076" y="280988"/>
                <a:ext cx="314325" cy="1419225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sp>
            <p:nvSpPr>
              <p:cNvPr id="88" name="Line 70">
                <a:extLst>
                  <a:ext uri="{FF2B5EF4-FFF2-40B4-BE49-F238E27FC236}">
                    <a16:creationId xmlns:a16="http://schemas.microsoft.com/office/drawing/2014/main" id="{49546377-E2EE-4854-AA84-5575789BAFD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flipV="1">
                <a:off x="6696076" y="280988"/>
                <a:ext cx="0" cy="1862138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</p:grpSp>
        <p:grpSp>
          <p:nvGrpSpPr>
            <p:cNvPr id="8" name="Gruppe 7">
              <a:extLst>
                <a:ext uri="{FF2B5EF4-FFF2-40B4-BE49-F238E27FC236}">
                  <a16:creationId xmlns:a16="http://schemas.microsoft.com/office/drawing/2014/main" id="{04FCC465-42B8-456F-951F-8C51A42F97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Grp="1" noUngrp="1" noRot="1" noChangeAspect="1" noMove="1" noResize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8324466" y="457964"/>
              <a:ext cx="3838576" cy="5838297"/>
              <a:chOff x="8324466" y="457964"/>
              <a:chExt cx="3838576" cy="5838297"/>
            </a:xfrm>
          </p:grpSpPr>
          <p:sp>
            <p:nvSpPr>
              <p:cNvPr id="48" name="Oval 47">
                <a:extLst>
                  <a:ext uri="{FF2B5EF4-FFF2-40B4-BE49-F238E27FC236}">
                    <a16:creationId xmlns:a16="http://schemas.microsoft.com/office/drawing/2014/main" id="{3D7F8A9A-8A53-4FD3-855C-C49B035CE87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10800000">
                <a:off x="11319026" y="5955846"/>
                <a:ext cx="340415" cy="340415"/>
              </a:xfrm>
              <a:prstGeom prst="ellipse">
                <a:avLst/>
              </a:pr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49" name="Gruppe 48">
                <a:extLst>
                  <a:ext uri="{FF2B5EF4-FFF2-40B4-BE49-F238E27FC236}">
                    <a16:creationId xmlns:a16="http://schemas.microsoft.com/office/drawing/2014/main" id="{AC347F99-AC7C-4DB2-8AAF-9E2A7AE629C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015028" y="2840007"/>
                <a:ext cx="2457452" cy="3838576"/>
                <a:chOff x="587375" y="280987"/>
                <a:chExt cx="2457452" cy="3838576"/>
              </a:xfrm>
            </p:grpSpPr>
            <p:sp>
              <p:nvSpPr>
                <p:cNvPr id="64" name="Freeform 64">
                  <a:extLst>
                    <a:ext uri="{FF2B5EF4-FFF2-40B4-BE49-F238E27FC236}">
                      <a16:creationId xmlns:a16="http://schemas.microsoft.com/office/drawing/2014/main" id="{89B06C37-E219-479D-B324-0DC7D056517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2" y="1443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65" name="Freeform 81">
                  <a:extLst>
                    <a:ext uri="{FF2B5EF4-FFF2-40B4-BE49-F238E27FC236}">
                      <a16:creationId xmlns:a16="http://schemas.microsoft.com/office/drawing/2014/main" id="{29A1D878-CEA2-41DC-8638-A8523167266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205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66" name="Freeform 61">
                  <a:extLst>
                    <a:ext uri="{FF2B5EF4-FFF2-40B4-BE49-F238E27FC236}">
                      <a16:creationId xmlns:a16="http://schemas.microsoft.com/office/drawing/2014/main" id="{99394209-57ED-4126-A8DC-0862D1FA11E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67" name="Freeform 78">
                  <a:extLst>
                    <a:ext uri="{FF2B5EF4-FFF2-40B4-BE49-F238E27FC236}">
                      <a16:creationId xmlns:a16="http://schemas.microsoft.com/office/drawing/2014/main" id="{A48B0004-4618-4D71-88D1-A2FEE4F0ADE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7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68" name="Freeform 84">
                  <a:extLst>
                    <a:ext uri="{FF2B5EF4-FFF2-40B4-BE49-F238E27FC236}">
                      <a16:creationId xmlns:a16="http://schemas.microsoft.com/office/drawing/2014/main" id="{4D1C172B-2446-428A-A518-FE1B5FCE0D3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69" name="Freeform 87">
                  <a:extLst>
                    <a:ext uri="{FF2B5EF4-FFF2-40B4-BE49-F238E27FC236}">
                      <a16:creationId xmlns:a16="http://schemas.microsoft.com/office/drawing/2014/main" id="{E359C795-FCC1-401F-B0B6-F722AE632AA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967037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70" name="Freeform 60">
                  <a:extLst>
                    <a:ext uri="{FF2B5EF4-FFF2-40B4-BE49-F238E27FC236}">
                      <a16:creationId xmlns:a16="http://schemas.microsoft.com/office/drawing/2014/main" id="{8260D102-71BB-497E-A5CF-743FB59874D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0987"/>
                  <a:ext cx="319088" cy="1419225"/>
                </a:xfrm>
                <a:custGeom>
                  <a:avLst/>
                  <a:gdLst>
                    <a:gd name="T0" fmla="*/ 0 w 67"/>
                    <a:gd name="T1" fmla="*/ 0 h 298"/>
                    <a:gd name="T2" fmla="*/ 0 w 67"/>
                    <a:gd name="T3" fmla="*/ 298 h 298"/>
                    <a:gd name="T4" fmla="*/ 67 w 67"/>
                    <a:gd name="T5" fmla="*/ 149 h 298"/>
                    <a:gd name="T6" fmla="*/ 0 w 67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7" y="208"/>
                        <a:pt x="67" y="149"/>
                      </a:cubicBezTo>
                      <a:cubicBezTo>
                        <a:pt x="67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71" name="Freeform 59">
                  <a:extLst>
                    <a:ext uri="{FF2B5EF4-FFF2-40B4-BE49-F238E27FC236}">
                      <a16:creationId xmlns:a16="http://schemas.microsoft.com/office/drawing/2014/main" id="{811E3D98-A5FB-4BDE-A07D-A03EB898C67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497013" y="280987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72" name="Freeform 62">
                  <a:extLst>
                    <a:ext uri="{FF2B5EF4-FFF2-40B4-BE49-F238E27FC236}">
                      <a16:creationId xmlns:a16="http://schemas.microsoft.com/office/drawing/2014/main" id="{9E48CE7F-B4EF-4629-8706-6838C171EF0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5" y="1390651"/>
                  <a:ext cx="1228725" cy="761999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73" name="Freeform 65">
                  <a:extLst>
                    <a:ext uri="{FF2B5EF4-FFF2-40B4-BE49-F238E27FC236}">
                      <a16:creationId xmlns:a16="http://schemas.microsoft.com/office/drawing/2014/main" id="{C8EBC77A-0887-4128-A73B-2C0165C6F94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1362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0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74" name="Freeform 79">
                  <a:extLst>
                    <a:ext uri="{FF2B5EF4-FFF2-40B4-BE49-F238E27FC236}">
                      <a16:creationId xmlns:a16="http://schemas.microsoft.com/office/drawing/2014/main" id="{7AF3D400-AAAA-47BD-922E-AA3A2AFA302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75" name="Freeform 82">
                  <a:extLst>
                    <a:ext uri="{FF2B5EF4-FFF2-40B4-BE49-F238E27FC236}">
                      <a16:creationId xmlns:a16="http://schemas.microsoft.com/office/drawing/2014/main" id="{B0A3E6A0-609D-427D-9D34-E7CF184B453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76" name="Freeform 85">
                  <a:extLst>
                    <a:ext uri="{FF2B5EF4-FFF2-40B4-BE49-F238E27FC236}">
                      <a16:creationId xmlns:a16="http://schemas.microsoft.com/office/drawing/2014/main" id="{DDE08965-A3F4-426A-924B-102A6F6FE27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77" name="Freeform 88">
                  <a:extLst>
                    <a:ext uri="{FF2B5EF4-FFF2-40B4-BE49-F238E27FC236}">
                      <a16:creationId xmlns:a16="http://schemas.microsoft.com/office/drawing/2014/main" id="{13FA8E6E-7F53-47E9-9BF8-1CD3130F42B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grpSp>
              <p:nvGrpSpPr>
                <p:cNvPr id="78" name="Gruppe 77">
                  <a:extLst>
                    <a:ext uri="{FF2B5EF4-FFF2-40B4-BE49-F238E27FC236}">
                      <a16:creationId xmlns:a16="http://schemas.microsoft.com/office/drawing/2014/main" id="{7A8A9991-EF8F-4128-9DB7-A2FA8CF2F68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Grp="1" noUngrp="1" noRot="1" noChangeAspect="1" noMove="1" noResize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87376" y="280988"/>
                  <a:ext cx="2457450" cy="3838575"/>
                  <a:chOff x="587376" y="280988"/>
                  <a:chExt cx="2457450" cy="3838575"/>
                </a:xfrm>
              </p:grpSpPr>
              <p:sp>
                <p:nvSpPr>
                  <p:cNvPr id="79" name="Line 63">
                    <a:extLst>
                      <a:ext uri="{FF2B5EF4-FFF2-40B4-BE49-F238E27FC236}">
                        <a16:creationId xmlns:a16="http://schemas.microsoft.com/office/drawing/2014/main" id="{41E966B6-186E-4D17-B570-969B6951AC0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/>
                  </a:p>
                </p:txBody>
              </p:sp>
              <p:sp>
                <p:nvSpPr>
                  <p:cNvPr id="80" name="Line 66">
                    <a:extLst>
                      <a:ext uri="{FF2B5EF4-FFF2-40B4-BE49-F238E27FC236}">
                        <a16:creationId xmlns:a16="http://schemas.microsoft.com/office/drawing/2014/main" id="{918B08AD-5F3C-4FC5-8998-8524763C7504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/>
                  </a:p>
                </p:txBody>
              </p:sp>
              <p:sp>
                <p:nvSpPr>
                  <p:cNvPr id="81" name="Line 67">
                    <a:extLst>
                      <a:ext uri="{FF2B5EF4-FFF2-40B4-BE49-F238E27FC236}">
                        <a16:creationId xmlns:a16="http://schemas.microsoft.com/office/drawing/2014/main" id="{EDF72260-B0A1-47A1-9459-FDF4600ACA69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80988"/>
                    <a:ext cx="0" cy="3838575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/>
                  </a:p>
                </p:txBody>
              </p:sp>
              <p:sp>
                <p:nvSpPr>
                  <p:cNvPr id="82" name="Line 80">
                    <a:extLst>
                      <a:ext uri="{FF2B5EF4-FFF2-40B4-BE49-F238E27FC236}">
                        <a16:creationId xmlns:a16="http://schemas.microsoft.com/office/drawing/2014/main" id="{C6A7FA58-53F7-4C2F-96D5-E97BB3CC6794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/>
                  </a:p>
                </p:txBody>
              </p:sp>
              <p:sp>
                <p:nvSpPr>
                  <p:cNvPr id="83" name="Line 83">
                    <a:extLst>
                      <a:ext uri="{FF2B5EF4-FFF2-40B4-BE49-F238E27FC236}">
                        <a16:creationId xmlns:a16="http://schemas.microsoft.com/office/drawing/2014/main" id="{1B986617-481E-450F-8FAD-CA3086A3E042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/>
                  </a:p>
                </p:txBody>
              </p:sp>
              <p:sp>
                <p:nvSpPr>
                  <p:cNvPr id="84" name="Line 86">
                    <a:extLst>
                      <a:ext uri="{FF2B5EF4-FFF2-40B4-BE49-F238E27FC236}">
                        <a16:creationId xmlns:a16="http://schemas.microsoft.com/office/drawing/2014/main" id="{4D24CAEB-B2FE-4796-8E6E-DB5148C380F9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/>
                  </a:p>
                </p:txBody>
              </p:sp>
              <p:sp>
                <p:nvSpPr>
                  <p:cNvPr id="85" name="Line 89">
                    <a:extLst>
                      <a:ext uri="{FF2B5EF4-FFF2-40B4-BE49-F238E27FC236}">
                        <a16:creationId xmlns:a16="http://schemas.microsoft.com/office/drawing/2014/main" id="{3D577B03-E6D9-4FFA-A799-E504CBF8D716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/>
                  </a:p>
                </p:txBody>
              </p:sp>
            </p:grpSp>
          </p:grpSp>
          <p:grpSp>
            <p:nvGrpSpPr>
              <p:cNvPr id="50" name="Gruppe 49">
                <a:extLst>
                  <a:ext uri="{FF2B5EF4-FFF2-40B4-BE49-F238E27FC236}">
                    <a16:creationId xmlns:a16="http://schemas.microsoft.com/office/drawing/2014/main" id="{43509C13-FDEE-45B0-B954-D80D6F38F00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940728" y="245341"/>
                <a:ext cx="1785984" cy="2211229"/>
                <a:chOff x="3125006" y="3171595"/>
                <a:chExt cx="1785984" cy="2211229"/>
              </a:xfrm>
            </p:grpSpPr>
            <p:grpSp>
              <p:nvGrpSpPr>
                <p:cNvPr id="56" name="Gruppe 55">
                  <a:extLst>
                    <a:ext uri="{FF2B5EF4-FFF2-40B4-BE49-F238E27FC236}">
                      <a16:creationId xmlns:a16="http://schemas.microsoft.com/office/drawing/2014/main" id="{21FF647D-8D8A-43E8-A2E2-46D1117839F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Grp="1" noUngrp="1" noRot="1" noChangeAspect="1" noMove="1" noResize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36819" y="3174345"/>
                  <a:ext cx="1760933" cy="2208479"/>
                  <a:chOff x="4749017" y="2998646"/>
                  <a:chExt cx="1760933" cy="2208479"/>
                </a:xfrm>
              </p:grpSpPr>
              <p:cxnSp>
                <p:nvCxnSpPr>
                  <p:cNvPr id="60" name="Lige forbindelse 59">
                    <a:extLst>
                      <a:ext uri="{FF2B5EF4-FFF2-40B4-BE49-F238E27FC236}">
                        <a16:creationId xmlns:a16="http://schemas.microsoft.com/office/drawing/2014/main" id="{87B8728B-0A45-4551-99F0-CF33B850DA57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 noGrp="1" noRot="1" noChangeAspect="1" noMove="1" noResize="1" noEditPoints="1" noAdjustHandles="1" noChangeArrowheads="1" noChangeShapeType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flipH="1">
                    <a:off x="5630197" y="2998646"/>
                    <a:ext cx="0" cy="2208479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1" name="Lige forbindelse 60">
                    <a:extLst>
                      <a:ext uri="{FF2B5EF4-FFF2-40B4-BE49-F238E27FC236}">
                        <a16:creationId xmlns:a16="http://schemas.microsoft.com/office/drawing/2014/main" id="{CCFAA15D-9EFC-4A70-AC98-CB3EF00C3A4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 noGrp="1" noRot="1" noChangeAspect="1" noMove="1" noResize="1" noEditPoints="1" noAdjustHandles="1" noChangeArrowheads="1" noChangeShapeType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rot="10800000" flipH="1">
                    <a:off x="4749017" y="4416771"/>
                    <a:ext cx="1760933" cy="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2" name="Rectangle 30">
                    <a:extLst>
                      <a:ext uri="{FF2B5EF4-FFF2-40B4-BE49-F238E27FC236}">
                        <a16:creationId xmlns:a16="http://schemas.microsoft.com/office/drawing/2014/main" id="{AD80CCBD-3F02-48A0-A24E-5971D2295175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136242" y="3224252"/>
                    <a:ext cx="987915" cy="987915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0"/>
                    <a:endParaRPr lang="en-US" dirty="0"/>
                  </a:p>
                </p:txBody>
              </p:sp>
              <p:sp>
                <p:nvSpPr>
                  <p:cNvPr id="63" name="Rectangle 30">
                    <a:extLst>
                      <a:ext uri="{FF2B5EF4-FFF2-40B4-BE49-F238E27FC236}">
                        <a16:creationId xmlns:a16="http://schemas.microsoft.com/office/drawing/2014/main" id="{AB5B7D34-5A4E-48DE-8893-0F022E4CC959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327037" y="3070731"/>
                    <a:ext cx="606323" cy="606323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0"/>
                    <a:endParaRPr lang="en-US" dirty="0"/>
                  </a:p>
                </p:txBody>
              </p:sp>
            </p:grpSp>
            <p:grpSp>
              <p:nvGrpSpPr>
                <p:cNvPr id="57" name="Gruppe 56">
                  <a:extLst>
                    <a:ext uri="{FF2B5EF4-FFF2-40B4-BE49-F238E27FC236}">
                      <a16:creationId xmlns:a16="http://schemas.microsoft.com/office/drawing/2014/main" id="{2341ADC6-0CC2-46C0-BA6F-9D991366980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Grp="1" noUngrp="1" noRot="1" noChangeAspect="1" noMove="1" noResize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25006" y="3171595"/>
                  <a:ext cx="1785984" cy="1799739"/>
                  <a:chOff x="6879836" y="3516901"/>
                  <a:chExt cx="1785984" cy="1799739"/>
                </a:xfrm>
              </p:grpSpPr>
              <p:sp>
                <p:nvSpPr>
                  <p:cNvPr id="58" name="Freeform: Shape 57">
                    <a:extLst>
                      <a:ext uri="{FF2B5EF4-FFF2-40B4-BE49-F238E27FC236}">
                        <a16:creationId xmlns:a16="http://schemas.microsoft.com/office/drawing/2014/main" id="{A93316DB-546B-41BA-AD1B-94D5C467023D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6879836" y="3521665"/>
                    <a:ext cx="892801" cy="1794975"/>
                  </a:xfrm>
                  <a:custGeom>
                    <a:avLst/>
                    <a:gdLst>
                      <a:gd name="connsiteX0" fmla="*/ 892801 w 892801"/>
                      <a:gd name="connsiteY0" fmla="*/ 0 h 1794975"/>
                      <a:gd name="connsiteX1" fmla="*/ 892801 w 892801"/>
                      <a:gd name="connsiteY1" fmla="*/ 1434622 h 1794975"/>
                      <a:gd name="connsiteX2" fmla="*/ 845919 w 892801"/>
                      <a:gd name="connsiteY2" fmla="*/ 1533379 h 1794975"/>
                      <a:gd name="connsiteX3" fmla="*/ 440820 w 892801"/>
                      <a:gd name="connsiteY3" fmla="*/ 1794916 h 1794975"/>
                      <a:gd name="connsiteX4" fmla="*/ 379878 w 892801"/>
                      <a:gd name="connsiteY4" fmla="*/ 1791253 h 1794975"/>
                      <a:gd name="connsiteX5" fmla="*/ 763083 w 892801"/>
                      <a:gd name="connsiteY5" fmla="*/ 100140 h 1794975"/>
                      <a:gd name="connsiteX6" fmla="*/ 892801 w 892801"/>
                      <a:gd name="connsiteY6" fmla="*/ 0 h 17949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892801" h="1794975">
                        <a:moveTo>
                          <a:pt x="892801" y="0"/>
                        </a:moveTo>
                        <a:lnTo>
                          <a:pt x="892801" y="1434622"/>
                        </a:lnTo>
                        <a:lnTo>
                          <a:pt x="845919" y="1533379"/>
                        </a:lnTo>
                        <a:cubicBezTo>
                          <a:pt x="735106" y="1711682"/>
                          <a:pt x="584368" y="1792418"/>
                          <a:pt x="440820" y="1794916"/>
                        </a:cubicBezTo>
                        <a:cubicBezTo>
                          <a:pt x="420314" y="1795273"/>
                          <a:pt x="399954" y="1794033"/>
                          <a:pt x="379878" y="1791253"/>
                        </a:cubicBezTo>
                        <a:cubicBezTo>
                          <a:pt x="-41718" y="1732871"/>
                          <a:pt x="-338017" y="995203"/>
                          <a:pt x="763083" y="100140"/>
                        </a:cubicBezTo>
                        <a:lnTo>
                          <a:pt x="89280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59" name="Freeform: Shape 58">
                    <a:extLst>
                      <a:ext uri="{FF2B5EF4-FFF2-40B4-BE49-F238E27FC236}">
                        <a16:creationId xmlns:a16="http://schemas.microsoft.com/office/drawing/2014/main" id="{35105C82-44C4-41C2-96AE-ADE6DD1D7125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7772637" y="3516901"/>
                    <a:ext cx="893183" cy="1795123"/>
                  </a:xfrm>
                  <a:custGeom>
                    <a:avLst/>
                    <a:gdLst>
                      <a:gd name="connsiteX0" fmla="*/ 191 w 893183"/>
                      <a:gd name="connsiteY0" fmla="*/ 0 h 1795123"/>
                      <a:gd name="connsiteX1" fmla="*/ 130101 w 893183"/>
                      <a:gd name="connsiteY1" fmla="*/ 100288 h 1795123"/>
                      <a:gd name="connsiteX2" fmla="*/ 513306 w 893183"/>
                      <a:gd name="connsiteY2" fmla="*/ 1791401 h 1795123"/>
                      <a:gd name="connsiteX3" fmla="*/ 47265 w 893183"/>
                      <a:gd name="connsiteY3" fmla="*/ 1533527 h 1795123"/>
                      <a:gd name="connsiteX4" fmla="*/ 192 w 893183"/>
                      <a:gd name="connsiteY4" fmla="*/ 1434367 h 1795123"/>
                      <a:gd name="connsiteX5" fmla="*/ 192 w 893183"/>
                      <a:gd name="connsiteY5" fmla="*/ 1438981 h 1795123"/>
                      <a:gd name="connsiteX6" fmla="*/ 0 w 893183"/>
                      <a:gd name="connsiteY6" fmla="*/ 1439386 h 1795123"/>
                      <a:gd name="connsiteX7" fmla="*/ 0 w 893183"/>
                      <a:gd name="connsiteY7" fmla="*/ 4764 h 1795123"/>
                      <a:gd name="connsiteX8" fmla="*/ 191 w 893183"/>
                      <a:gd name="connsiteY8" fmla="*/ 4616 h 1795123"/>
                      <a:gd name="connsiteX9" fmla="*/ 191 w 893183"/>
                      <a:gd name="connsiteY9" fmla="*/ 0 h 17951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93183" h="1795123">
                        <a:moveTo>
                          <a:pt x="191" y="0"/>
                        </a:moveTo>
                        <a:lnTo>
                          <a:pt x="130101" y="100288"/>
                        </a:lnTo>
                        <a:cubicBezTo>
                          <a:pt x="1231201" y="995351"/>
                          <a:pt x="934902" y="1733019"/>
                          <a:pt x="513306" y="1791401"/>
                        </a:cubicBezTo>
                        <a:cubicBezTo>
                          <a:pt x="352699" y="1813642"/>
                          <a:pt x="173909" y="1737302"/>
                          <a:pt x="47265" y="1533527"/>
                        </a:cubicBezTo>
                        <a:lnTo>
                          <a:pt x="192" y="1434367"/>
                        </a:lnTo>
                        <a:lnTo>
                          <a:pt x="192" y="1438981"/>
                        </a:lnTo>
                        <a:lnTo>
                          <a:pt x="0" y="1439386"/>
                        </a:lnTo>
                        <a:lnTo>
                          <a:pt x="0" y="4764"/>
                        </a:lnTo>
                        <a:lnTo>
                          <a:pt x="191" y="4616"/>
                        </a:lnTo>
                        <a:lnTo>
                          <a:pt x="19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</p:grpSp>
          </p:grpSp>
          <p:grpSp>
            <p:nvGrpSpPr>
              <p:cNvPr id="51" name="Gruppe 50">
                <a:extLst>
                  <a:ext uri="{FF2B5EF4-FFF2-40B4-BE49-F238E27FC236}">
                    <a16:creationId xmlns:a16="http://schemas.microsoft.com/office/drawing/2014/main" id="{A7A634F2-054C-4614-9ECB-96BE809893D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5400000">
                <a:off x="10400268" y="1917602"/>
                <a:ext cx="633413" cy="1862138"/>
                <a:chOff x="5959192" y="333389"/>
                <a:chExt cx="633413" cy="1862138"/>
              </a:xfrm>
            </p:grpSpPr>
            <p:grpSp>
              <p:nvGrpSpPr>
                <p:cNvPr id="52" name="Gruppe 51">
                  <a:extLst>
                    <a:ext uri="{FF2B5EF4-FFF2-40B4-BE49-F238E27FC236}">
                      <a16:creationId xmlns:a16="http://schemas.microsoft.com/office/drawing/2014/main" id="{1764AB7F-1912-4909-A04A-C8D125467E1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Grp="1" noUngrp="1" noRot="1" noChangeAspect="1" noMove="1" noResize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959192" y="333389"/>
                  <a:ext cx="633413" cy="1419225"/>
                  <a:chOff x="5959192" y="333389"/>
                  <a:chExt cx="633413" cy="1419225"/>
                </a:xfrm>
              </p:grpSpPr>
              <p:sp>
                <p:nvSpPr>
                  <p:cNvPr id="54" name="Freeform 68">
                    <a:extLst>
                      <a:ext uri="{FF2B5EF4-FFF2-40B4-BE49-F238E27FC236}">
                        <a16:creationId xmlns:a16="http://schemas.microsoft.com/office/drawing/2014/main" id="{6B93639B-DE1C-4A46-A4B5-B88FD6FC2016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959192" y="333389"/>
                    <a:ext cx="319088" cy="1419225"/>
                  </a:xfrm>
                  <a:custGeom>
                    <a:avLst/>
                    <a:gdLst>
                      <a:gd name="T0" fmla="*/ 0 w 67"/>
                      <a:gd name="T1" fmla="*/ 149 h 298"/>
                      <a:gd name="T2" fmla="*/ 67 w 67"/>
                      <a:gd name="T3" fmla="*/ 298 h 298"/>
                      <a:gd name="T4" fmla="*/ 67 w 67"/>
                      <a:gd name="T5" fmla="*/ 0 h 298"/>
                      <a:gd name="T6" fmla="*/ 0 w 67"/>
                      <a:gd name="T7" fmla="*/ 149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7" h="298">
                        <a:moveTo>
                          <a:pt x="0" y="149"/>
                        </a:moveTo>
                        <a:cubicBezTo>
                          <a:pt x="0" y="208"/>
                          <a:pt x="26" y="261"/>
                          <a:pt x="67" y="298"/>
                        </a:cubicBezTo>
                        <a:cubicBezTo>
                          <a:pt x="67" y="0"/>
                          <a:pt x="67" y="0"/>
                          <a:pt x="67" y="0"/>
                        </a:cubicBezTo>
                        <a:cubicBezTo>
                          <a:pt x="26" y="36"/>
                          <a:pt x="0" y="89"/>
                          <a:pt x="0" y="149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/>
                  </a:p>
                </p:txBody>
              </p:sp>
              <p:sp>
                <p:nvSpPr>
                  <p:cNvPr id="55" name="Freeform 69">
                    <a:extLst>
                      <a:ext uri="{FF2B5EF4-FFF2-40B4-BE49-F238E27FC236}">
                        <a16:creationId xmlns:a16="http://schemas.microsoft.com/office/drawing/2014/main" id="{A6C5D17F-13E7-4861-A839-3C56ABD56C49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6278280" y="333389"/>
                    <a:ext cx="314325" cy="1419225"/>
                  </a:xfrm>
                  <a:custGeom>
                    <a:avLst/>
                    <a:gdLst>
                      <a:gd name="T0" fmla="*/ 0 w 66"/>
                      <a:gd name="T1" fmla="*/ 0 h 298"/>
                      <a:gd name="T2" fmla="*/ 0 w 66"/>
                      <a:gd name="T3" fmla="*/ 298 h 298"/>
                      <a:gd name="T4" fmla="*/ 66 w 66"/>
                      <a:gd name="T5" fmla="*/ 149 h 298"/>
                      <a:gd name="T6" fmla="*/ 0 w 66"/>
                      <a:gd name="T7" fmla="*/ 0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6" h="298">
                        <a:moveTo>
                          <a:pt x="0" y="0"/>
                        </a:moveTo>
                        <a:cubicBezTo>
                          <a:pt x="0" y="298"/>
                          <a:pt x="0" y="298"/>
                          <a:pt x="0" y="298"/>
                        </a:cubicBezTo>
                        <a:cubicBezTo>
                          <a:pt x="41" y="261"/>
                          <a:pt x="66" y="208"/>
                          <a:pt x="66" y="149"/>
                        </a:cubicBezTo>
                        <a:cubicBezTo>
                          <a:pt x="66" y="89"/>
                          <a:pt x="41" y="36"/>
                          <a:pt x="0" y="0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/>
                  </a:p>
                </p:txBody>
              </p:sp>
            </p:grpSp>
            <p:sp>
              <p:nvSpPr>
                <p:cNvPr id="53" name="Line 70">
                  <a:extLst>
                    <a:ext uri="{FF2B5EF4-FFF2-40B4-BE49-F238E27FC236}">
                      <a16:creationId xmlns:a16="http://schemas.microsoft.com/office/drawing/2014/main" id="{1C343C91-0F9E-4530-939D-2D9F15DF4A7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278281" y="333389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</p:grpSp>
        </p:grpSp>
        <p:grpSp>
          <p:nvGrpSpPr>
            <p:cNvPr id="9" name="Gruppe 8">
              <a:extLst>
                <a:ext uri="{FF2B5EF4-FFF2-40B4-BE49-F238E27FC236}">
                  <a16:creationId xmlns:a16="http://schemas.microsoft.com/office/drawing/2014/main" id="{92109E9F-E572-4202-B7A6-630155DD5B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Grp="1" noUngrp="1" noRot="1" noChangeAspect="1" noMove="1" noResize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0800000">
              <a:off x="6153976" y="534249"/>
              <a:ext cx="3838576" cy="5838297"/>
              <a:chOff x="8324466" y="457964"/>
              <a:chExt cx="3838576" cy="5838297"/>
            </a:xfrm>
          </p:grpSpPr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B4FF54B2-44F5-42F7-8353-111D80A8D22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10800000">
                <a:off x="11319026" y="5955846"/>
                <a:ext cx="340415" cy="340415"/>
              </a:xfrm>
              <a:prstGeom prst="ellipse">
                <a:avLst/>
              </a:pr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1" name="Gruppe 10">
                <a:extLst>
                  <a:ext uri="{FF2B5EF4-FFF2-40B4-BE49-F238E27FC236}">
                    <a16:creationId xmlns:a16="http://schemas.microsoft.com/office/drawing/2014/main" id="{19A2BBF4-4F54-4179-B672-AD4C8D58A30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015028" y="2840007"/>
                <a:ext cx="2457452" cy="3838576"/>
                <a:chOff x="587375" y="280987"/>
                <a:chExt cx="2457452" cy="3838576"/>
              </a:xfrm>
            </p:grpSpPr>
            <p:sp>
              <p:nvSpPr>
                <p:cNvPr id="26" name="Freeform 64">
                  <a:extLst>
                    <a:ext uri="{FF2B5EF4-FFF2-40B4-BE49-F238E27FC236}">
                      <a16:creationId xmlns:a16="http://schemas.microsoft.com/office/drawing/2014/main" id="{2F2D95CF-DAE2-4601-B9A6-233F4F2F307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2" y="1443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27" name="Freeform 81">
                  <a:extLst>
                    <a:ext uri="{FF2B5EF4-FFF2-40B4-BE49-F238E27FC236}">
                      <a16:creationId xmlns:a16="http://schemas.microsoft.com/office/drawing/2014/main" id="{3CD52B72-C30B-4570-A8AB-78CB884F8D0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205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28" name="Freeform 61">
                  <a:extLst>
                    <a:ext uri="{FF2B5EF4-FFF2-40B4-BE49-F238E27FC236}">
                      <a16:creationId xmlns:a16="http://schemas.microsoft.com/office/drawing/2014/main" id="{696A9FBF-C89D-4CF9-A1DC-C0275A3B326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29" name="Freeform 78">
                  <a:extLst>
                    <a:ext uri="{FF2B5EF4-FFF2-40B4-BE49-F238E27FC236}">
                      <a16:creationId xmlns:a16="http://schemas.microsoft.com/office/drawing/2014/main" id="{C50B0ACE-17B4-4F11-BA43-0159796B839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7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30" name="Freeform 84">
                  <a:extLst>
                    <a:ext uri="{FF2B5EF4-FFF2-40B4-BE49-F238E27FC236}">
                      <a16:creationId xmlns:a16="http://schemas.microsoft.com/office/drawing/2014/main" id="{F0346B01-7019-48B2-9BE7-3E90F590FD6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31" name="Freeform 87">
                  <a:extLst>
                    <a:ext uri="{FF2B5EF4-FFF2-40B4-BE49-F238E27FC236}">
                      <a16:creationId xmlns:a16="http://schemas.microsoft.com/office/drawing/2014/main" id="{5C186E4B-7559-4E95-9BDD-7DA75E0873B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967037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32" name="Freeform 60">
                  <a:extLst>
                    <a:ext uri="{FF2B5EF4-FFF2-40B4-BE49-F238E27FC236}">
                      <a16:creationId xmlns:a16="http://schemas.microsoft.com/office/drawing/2014/main" id="{4FFE117A-211E-4BD5-AB76-05026DEC6B5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0987"/>
                  <a:ext cx="319088" cy="1419225"/>
                </a:xfrm>
                <a:custGeom>
                  <a:avLst/>
                  <a:gdLst>
                    <a:gd name="T0" fmla="*/ 0 w 67"/>
                    <a:gd name="T1" fmla="*/ 0 h 298"/>
                    <a:gd name="T2" fmla="*/ 0 w 67"/>
                    <a:gd name="T3" fmla="*/ 298 h 298"/>
                    <a:gd name="T4" fmla="*/ 67 w 67"/>
                    <a:gd name="T5" fmla="*/ 149 h 298"/>
                    <a:gd name="T6" fmla="*/ 0 w 67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7" y="208"/>
                        <a:pt x="67" y="149"/>
                      </a:cubicBezTo>
                      <a:cubicBezTo>
                        <a:pt x="67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33" name="Freeform 59">
                  <a:extLst>
                    <a:ext uri="{FF2B5EF4-FFF2-40B4-BE49-F238E27FC236}">
                      <a16:creationId xmlns:a16="http://schemas.microsoft.com/office/drawing/2014/main" id="{5CC0C412-2859-4E97-924F-291318E6ADF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497013" y="280987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34" name="Freeform 62">
                  <a:extLst>
                    <a:ext uri="{FF2B5EF4-FFF2-40B4-BE49-F238E27FC236}">
                      <a16:creationId xmlns:a16="http://schemas.microsoft.com/office/drawing/2014/main" id="{AECE441C-0FBF-4F02-9781-35F2487E3C0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5" y="1390651"/>
                  <a:ext cx="1228725" cy="761999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35" name="Freeform 65">
                  <a:extLst>
                    <a:ext uri="{FF2B5EF4-FFF2-40B4-BE49-F238E27FC236}">
                      <a16:creationId xmlns:a16="http://schemas.microsoft.com/office/drawing/2014/main" id="{951A4317-3E34-41B4-BCD9-E6E0627C188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1362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0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36" name="Freeform 79">
                  <a:extLst>
                    <a:ext uri="{FF2B5EF4-FFF2-40B4-BE49-F238E27FC236}">
                      <a16:creationId xmlns:a16="http://schemas.microsoft.com/office/drawing/2014/main" id="{CE2D40E4-274B-4D43-801B-7B3BAF03E45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37" name="Freeform 82">
                  <a:extLst>
                    <a:ext uri="{FF2B5EF4-FFF2-40B4-BE49-F238E27FC236}">
                      <a16:creationId xmlns:a16="http://schemas.microsoft.com/office/drawing/2014/main" id="{2D939FC8-6395-4DCB-B28C-2342BFB72F2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38" name="Freeform 85">
                  <a:extLst>
                    <a:ext uri="{FF2B5EF4-FFF2-40B4-BE49-F238E27FC236}">
                      <a16:creationId xmlns:a16="http://schemas.microsoft.com/office/drawing/2014/main" id="{620FEEF2-AE91-48CA-8FE7-B50F83E1CF29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39" name="Freeform 88">
                  <a:extLst>
                    <a:ext uri="{FF2B5EF4-FFF2-40B4-BE49-F238E27FC236}">
                      <a16:creationId xmlns:a16="http://schemas.microsoft.com/office/drawing/2014/main" id="{27050D75-D26B-4BD3-A4A5-68DF13E9C13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grpSp>
              <p:nvGrpSpPr>
                <p:cNvPr id="40" name="Gruppe 39">
                  <a:extLst>
                    <a:ext uri="{FF2B5EF4-FFF2-40B4-BE49-F238E27FC236}">
                      <a16:creationId xmlns:a16="http://schemas.microsoft.com/office/drawing/2014/main" id="{37668160-F5BE-4756-B84F-C68992BC7A5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Grp="1" noUngrp="1" noRot="1" noChangeAspect="1" noMove="1" noResize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87376" y="280988"/>
                  <a:ext cx="2457450" cy="3838575"/>
                  <a:chOff x="587376" y="280988"/>
                  <a:chExt cx="2457450" cy="3838575"/>
                </a:xfrm>
              </p:grpSpPr>
              <p:sp>
                <p:nvSpPr>
                  <p:cNvPr id="41" name="Line 63">
                    <a:extLst>
                      <a:ext uri="{FF2B5EF4-FFF2-40B4-BE49-F238E27FC236}">
                        <a16:creationId xmlns:a16="http://schemas.microsoft.com/office/drawing/2014/main" id="{E7F90261-4A5A-4C39-B4B3-FEBED04E345F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/>
                  </a:p>
                </p:txBody>
              </p:sp>
              <p:sp>
                <p:nvSpPr>
                  <p:cNvPr id="42" name="Line 66">
                    <a:extLst>
                      <a:ext uri="{FF2B5EF4-FFF2-40B4-BE49-F238E27FC236}">
                        <a16:creationId xmlns:a16="http://schemas.microsoft.com/office/drawing/2014/main" id="{71681E7C-A7E8-4F01-9001-3FD1105E1B46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/>
                  </a:p>
                </p:txBody>
              </p:sp>
              <p:sp>
                <p:nvSpPr>
                  <p:cNvPr id="43" name="Line 67">
                    <a:extLst>
                      <a:ext uri="{FF2B5EF4-FFF2-40B4-BE49-F238E27FC236}">
                        <a16:creationId xmlns:a16="http://schemas.microsoft.com/office/drawing/2014/main" id="{901B0597-C838-4481-A49D-E8D85B631C7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80988"/>
                    <a:ext cx="0" cy="3838575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/>
                  </a:p>
                </p:txBody>
              </p:sp>
              <p:sp>
                <p:nvSpPr>
                  <p:cNvPr id="44" name="Line 80">
                    <a:extLst>
                      <a:ext uri="{FF2B5EF4-FFF2-40B4-BE49-F238E27FC236}">
                        <a16:creationId xmlns:a16="http://schemas.microsoft.com/office/drawing/2014/main" id="{23C2B0BF-A329-4A97-B3D5-545BC6813E2F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/>
                  </a:p>
                </p:txBody>
              </p:sp>
              <p:sp>
                <p:nvSpPr>
                  <p:cNvPr id="45" name="Line 83">
                    <a:extLst>
                      <a:ext uri="{FF2B5EF4-FFF2-40B4-BE49-F238E27FC236}">
                        <a16:creationId xmlns:a16="http://schemas.microsoft.com/office/drawing/2014/main" id="{DBCCCA80-4FEE-4C79-8AF3-66B97054C84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/>
                  </a:p>
                </p:txBody>
              </p:sp>
              <p:sp>
                <p:nvSpPr>
                  <p:cNvPr id="46" name="Line 86">
                    <a:extLst>
                      <a:ext uri="{FF2B5EF4-FFF2-40B4-BE49-F238E27FC236}">
                        <a16:creationId xmlns:a16="http://schemas.microsoft.com/office/drawing/2014/main" id="{4B9AD13F-808D-4464-989B-F40B3E77B746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/>
                  </a:p>
                </p:txBody>
              </p:sp>
              <p:sp>
                <p:nvSpPr>
                  <p:cNvPr id="47" name="Line 89">
                    <a:extLst>
                      <a:ext uri="{FF2B5EF4-FFF2-40B4-BE49-F238E27FC236}">
                        <a16:creationId xmlns:a16="http://schemas.microsoft.com/office/drawing/2014/main" id="{076473B5-E30F-4635-8789-51368A971BDF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/>
                  </a:p>
                </p:txBody>
              </p:sp>
            </p:grpSp>
          </p:grpSp>
          <p:grpSp>
            <p:nvGrpSpPr>
              <p:cNvPr id="12" name="Gruppe 11">
                <a:extLst>
                  <a:ext uri="{FF2B5EF4-FFF2-40B4-BE49-F238E27FC236}">
                    <a16:creationId xmlns:a16="http://schemas.microsoft.com/office/drawing/2014/main" id="{EF568995-35CF-4C80-A63C-82B47F1BA1D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940728" y="245341"/>
                <a:ext cx="1785984" cy="2211229"/>
                <a:chOff x="3125006" y="3171595"/>
                <a:chExt cx="1785984" cy="2211229"/>
              </a:xfrm>
            </p:grpSpPr>
            <p:grpSp>
              <p:nvGrpSpPr>
                <p:cNvPr id="18" name="Gruppe 17">
                  <a:extLst>
                    <a:ext uri="{FF2B5EF4-FFF2-40B4-BE49-F238E27FC236}">
                      <a16:creationId xmlns:a16="http://schemas.microsoft.com/office/drawing/2014/main" id="{99432608-19E2-4A3E-A68B-45C8E5DD471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Grp="1" noUngrp="1" noRot="1" noChangeAspect="1" noMove="1" noResize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36819" y="3174345"/>
                  <a:ext cx="1760933" cy="2208479"/>
                  <a:chOff x="4749017" y="2998646"/>
                  <a:chExt cx="1760933" cy="2208479"/>
                </a:xfrm>
              </p:grpSpPr>
              <p:cxnSp>
                <p:nvCxnSpPr>
                  <p:cNvPr id="22" name="Lige forbindelse 21">
                    <a:extLst>
                      <a:ext uri="{FF2B5EF4-FFF2-40B4-BE49-F238E27FC236}">
                        <a16:creationId xmlns:a16="http://schemas.microsoft.com/office/drawing/2014/main" id="{127A2810-84DE-450A-986B-DE8AF8AE6F14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 noGrp="1" noRot="1" noChangeAspect="1" noMove="1" noResize="1" noEditPoints="1" noAdjustHandles="1" noChangeArrowheads="1" noChangeShapeType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flipH="1">
                    <a:off x="5630197" y="2998646"/>
                    <a:ext cx="0" cy="2208479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" name="Lige forbindelse 22">
                    <a:extLst>
                      <a:ext uri="{FF2B5EF4-FFF2-40B4-BE49-F238E27FC236}">
                        <a16:creationId xmlns:a16="http://schemas.microsoft.com/office/drawing/2014/main" id="{1A56ED6A-BBD4-4005-A99D-65BCF8047CCA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 noGrp="1" noRot="1" noChangeAspect="1" noMove="1" noResize="1" noEditPoints="1" noAdjustHandles="1" noChangeArrowheads="1" noChangeShapeType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rot="10800000" flipH="1">
                    <a:off x="4749017" y="4416771"/>
                    <a:ext cx="1760933" cy="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4" name="Rectangle 30">
                    <a:extLst>
                      <a:ext uri="{FF2B5EF4-FFF2-40B4-BE49-F238E27FC236}">
                        <a16:creationId xmlns:a16="http://schemas.microsoft.com/office/drawing/2014/main" id="{CFC0629C-AFCE-4D39-87D5-36EF1FE5CF8F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136242" y="3224252"/>
                    <a:ext cx="987915" cy="987915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0"/>
                    <a:endParaRPr lang="en-US" dirty="0"/>
                  </a:p>
                </p:txBody>
              </p:sp>
              <p:sp>
                <p:nvSpPr>
                  <p:cNvPr id="25" name="Rectangle 30">
                    <a:extLst>
                      <a:ext uri="{FF2B5EF4-FFF2-40B4-BE49-F238E27FC236}">
                        <a16:creationId xmlns:a16="http://schemas.microsoft.com/office/drawing/2014/main" id="{81F3517A-93AD-4DF3-BEC7-E607A73E5E28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327037" y="3070731"/>
                    <a:ext cx="606323" cy="606323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0"/>
                    <a:endParaRPr lang="en-US" dirty="0"/>
                  </a:p>
                </p:txBody>
              </p:sp>
            </p:grpSp>
            <p:grpSp>
              <p:nvGrpSpPr>
                <p:cNvPr id="19" name="Gruppe 18">
                  <a:extLst>
                    <a:ext uri="{FF2B5EF4-FFF2-40B4-BE49-F238E27FC236}">
                      <a16:creationId xmlns:a16="http://schemas.microsoft.com/office/drawing/2014/main" id="{4CBBC251-E8DD-438C-8733-7D65F461A449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Grp="1" noUngrp="1" noRot="1" noChangeAspect="1" noMove="1" noResize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25006" y="3171595"/>
                  <a:ext cx="1785984" cy="1799739"/>
                  <a:chOff x="6879836" y="3516901"/>
                  <a:chExt cx="1785984" cy="1799739"/>
                </a:xfrm>
              </p:grpSpPr>
              <p:sp>
                <p:nvSpPr>
                  <p:cNvPr id="20" name="Freeform: Shape 19">
                    <a:extLst>
                      <a:ext uri="{FF2B5EF4-FFF2-40B4-BE49-F238E27FC236}">
                        <a16:creationId xmlns:a16="http://schemas.microsoft.com/office/drawing/2014/main" id="{6A94A4D4-EFFA-4AE2-B533-75F01F0F006D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6879836" y="3521665"/>
                    <a:ext cx="892801" cy="1794975"/>
                  </a:xfrm>
                  <a:custGeom>
                    <a:avLst/>
                    <a:gdLst>
                      <a:gd name="connsiteX0" fmla="*/ 892801 w 892801"/>
                      <a:gd name="connsiteY0" fmla="*/ 0 h 1794975"/>
                      <a:gd name="connsiteX1" fmla="*/ 892801 w 892801"/>
                      <a:gd name="connsiteY1" fmla="*/ 1434622 h 1794975"/>
                      <a:gd name="connsiteX2" fmla="*/ 845919 w 892801"/>
                      <a:gd name="connsiteY2" fmla="*/ 1533379 h 1794975"/>
                      <a:gd name="connsiteX3" fmla="*/ 440820 w 892801"/>
                      <a:gd name="connsiteY3" fmla="*/ 1794916 h 1794975"/>
                      <a:gd name="connsiteX4" fmla="*/ 379878 w 892801"/>
                      <a:gd name="connsiteY4" fmla="*/ 1791253 h 1794975"/>
                      <a:gd name="connsiteX5" fmla="*/ 763083 w 892801"/>
                      <a:gd name="connsiteY5" fmla="*/ 100140 h 1794975"/>
                      <a:gd name="connsiteX6" fmla="*/ 892801 w 892801"/>
                      <a:gd name="connsiteY6" fmla="*/ 0 h 17949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892801" h="1794975">
                        <a:moveTo>
                          <a:pt x="892801" y="0"/>
                        </a:moveTo>
                        <a:lnTo>
                          <a:pt x="892801" y="1434622"/>
                        </a:lnTo>
                        <a:lnTo>
                          <a:pt x="845919" y="1533379"/>
                        </a:lnTo>
                        <a:cubicBezTo>
                          <a:pt x="735106" y="1711682"/>
                          <a:pt x="584368" y="1792418"/>
                          <a:pt x="440820" y="1794916"/>
                        </a:cubicBezTo>
                        <a:cubicBezTo>
                          <a:pt x="420314" y="1795273"/>
                          <a:pt x="399954" y="1794033"/>
                          <a:pt x="379878" y="1791253"/>
                        </a:cubicBezTo>
                        <a:cubicBezTo>
                          <a:pt x="-41718" y="1732871"/>
                          <a:pt x="-338017" y="995203"/>
                          <a:pt x="763083" y="100140"/>
                        </a:cubicBezTo>
                        <a:lnTo>
                          <a:pt x="89280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1" name="Freeform: Shape 20">
                    <a:extLst>
                      <a:ext uri="{FF2B5EF4-FFF2-40B4-BE49-F238E27FC236}">
                        <a16:creationId xmlns:a16="http://schemas.microsoft.com/office/drawing/2014/main" id="{1F4B0E1D-2F9C-444A-ADBA-BDE9F01D8DD3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7772637" y="3516901"/>
                    <a:ext cx="893183" cy="1795123"/>
                  </a:xfrm>
                  <a:custGeom>
                    <a:avLst/>
                    <a:gdLst>
                      <a:gd name="connsiteX0" fmla="*/ 191 w 893183"/>
                      <a:gd name="connsiteY0" fmla="*/ 0 h 1795123"/>
                      <a:gd name="connsiteX1" fmla="*/ 130101 w 893183"/>
                      <a:gd name="connsiteY1" fmla="*/ 100288 h 1795123"/>
                      <a:gd name="connsiteX2" fmla="*/ 513306 w 893183"/>
                      <a:gd name="connsiteY2" fmla="*/ 1791401 h 1795123"/>
                      <a:gd name="connsiteX3" fmla="*/ 47265 w 893183"/>
                      <a:gd name="connsiteY3" fmla="*/ 1533527 h 1795123"/>
                      <a:gd name="connsiteX4" fmla="*/ 192 w 893183"/>
                      <a:gd name="connsiteY4" fmla="*/ 1434367 h 1795123"/>
                      <a:gd name="connsiteX5" fmla="*/ 192 w 893183"/>
                      <a:gd name="connsiteY5" fmla="*/ 1438981 h 1795123"/>
                      <a:gd name="connsiteX6" fmla="*/ 0 w 893183"/>
                      <a:gd name="connsiteY6" fmla="*/ 1439386 h 1795123"/>
                      <a:gd name="connsiteX7" fmla="*/ 0 w 893183"/>
                      <a:gd name="connsiteY7" fmla="*/ 4764 h 1795123"/>
                      <a:gd name="connsiteX8" fmla="*/ 191 w 893183"/>
                      <a:gd name="connsiteY8" fmla="*/ 4616 h 1795123"/>
                      <a:gd name="connsiteX9" fmla="*/ 191 w 893183"/>
                      <a:gd name="connsiteY9" fmla="*/ 0 h 17951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93183" h="1795123">
                        <a:moveTo>
                          <a:pt x="191" y="0"/>
                        </a:moveTo>
                        <a:lnTo>
                          <a:pt x="130101" y="100288"/>
                        </a:lnTo>
                        <a:cubicBezTo>
                          <a:pt x="1231201" y="995351"/>
                          <a:pt x="934902" y="1733019"/>
                          <a:pt x="513306" y="1791401"/>
                        </a:cubicBezTo>
                        <a:cubicBezTo>
                          <a:pt x="352699" y="1813642"/>
                          <a:pt x="173909" y="1737302"/>
                          <a:pt x="47265" y="1533527"/>
                        </a:cubicBezTo>
                        <a:lnTo>
                          <a:pt x="192" y="1434367"/>
                        </a:lnTo>
                        <a:lnTo>
                          <a:pt x="192" y="1438981"/>
                        </a:lnTo>
                        <a:lnTo>
                          <a:pt x="0" y="1439386"/>
                        </a:lnTo>
                        <a:lnTo>
                          <a:pt x="0" y="4764"/>
                        </a:lnTo>
                        <a:lnTo>
                          <a:pt x="191" y="4616"/>
                        </a:lnTo>
                        <a:lnTo>
                          <a:pt x="19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</p:grpSp>
          </p:grpSp>
          <p:grpSp>
            <p:nvGrpSpPr>
              <p:cNvPr id="13" name="Gruppe 12">
                <a:extLst>
                  <a:ext uri="{FF2B5EF4-FFF2-40B4-BE49-F238E27FC236}">
                    <a16:creationId xmlns:a16="http://schemas.microsoft.com/office/drawing/2014/main" id="{5F5ACA0E-A5DF-4015-8FD4-FA7A53E9D1A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5400000">
                <a:off x="10400268" y="1917602"/>
                <a:ext cx="633413" cy="1862138"/>
                <a:chOff x="5959192" y="333389"/>
                <a:chExt cx="633413" cy="1862138"/>
              </a:xfrm>
            </p:grpSpPr>
            <p:grpSp>
              <p:nvGrpSpPr>
                <p:cNvPr id="14" name="Gruppe 13">
                  <a:extLst>
                    <a:ext uri="{FF2B5EF4-FFF2-40B4-BE49-F238E27FC236}">
                      <a16:creationId xmlns:a16="http://schemas.microsoft.com/office/drawing/2014/main" id="{5A4DCFFD-FD3C-42EA-862E-5B792D9020A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 noGrp="1" noUngrp="1" noRot="1" noChangeAspect="1" noMove="1" noResize="1"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959192" y="333389"/>
                  <a:ext cx="633413" cy="1419225"/>
                  <a:chOff x="5959192" y="333389"/>
                  <a:chExt cx="633413" cy="1419225"/>
                </a:xfrm>
              </p:grpSpPr>
              <p:sp>
                <p:nvSpPr>
                  <p:cNvPr id="16" name="Freeform 68">
                    <a:extLst>
                      <a:ext uri="{FF2B5EF4-FFF2-40B4-BE49-F238E27FC236}">
                        <a16:creationId xmlns:a16="http://schemas.microsoft.com/office/drawing/2014/main" id="{0089A8F3-7530-4C17-848C-580015C3EDCE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959192" y="333389"/>
                    <a:ext cx="319088" cy="1419225"/>
                  </a:xfrm>
                  <a:custGeom>
                    <a:avLst/>
                    <a:gdLst>
                      <a:gd name="T0" fmla="*/ 0 w 67"/>
                      <a:gd name="T1" fmla="*/ 149 h 298"/>
                      <a:gd name="T2" fmla="*/ 67 w 67"/>
                      <a:gd name="T3" fmla="*/ 298 h 298"/>
                      <a:gd name="T4" fmla="*/ 67 w 67"/>
                      <a:gd name="T5" fmla="*/ 0 h 298"/>
                      <a:gd name="T6" fmla="*/ 0 w 67"/>
                      <a:gd name="T7" fmla="*/ 149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7" h="298">
                        <a:moveTo>
                          <a:pt x="0" y="149"/>
                        </a:moveTo>
                        <a:cubicBezTo>
                          <a:pt x="0" y="208"/>
                          <a:pt x="26" y="261"/>
                          <a:pt x="67" y="298"/>
                        </a:cubicBezTo>
                        <a:cubicBezTo>
                          <a:pt x="67" y="0"/>
                          <a:pt x="67" y="0"/>
                          <a:pt x="67" y="0"/>
                        </a:cubicBezTo>
                        <a:cubicBezTo>
                          <a:pt x="26" y="36"/>
                          <a:pt x="0" y="89"/>
                          <a:pt x="0" y="149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/>
                  </a:p>
                </p:txBody>
              </p:sp>
              <p:sp>
                <p:nvSpPr>
                  <p:cNvPr id="17" name="Freeform 69">
                    <a:extLst>
                      <a:ext uri="{FF2B5EF4-FFF2-40B4-BE49-F238E27FC236}">
                        <a16:creationId xmlns:a16="http://schemas.microsoft.com/office/drawing/2014/main" id="{61D8EA0C-1521-4C6D-8C09-DD6D8F1F2219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 noGrp="1" noRot="1" noChangeAspect="1" noMove="1" noResize="1" noEditPoints="1" noAdjustHandles="1" noChangeArrowheads="1" noChangeShapeType="1" noTextEdi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6278280" y="333389"/>
                    <a:ext cx="314325" cy="1419225"/>
                  </a:xfrm>
                  <a:custGeom>
                    <a:avLst/>
                    <a:gdLst>
                      <a:gd name="T0" fmla="*/ 0 w 66"/>
                      <a:gd name="T1" fmla="*/ 0 h 298"/>
                      <a:gd name="T2" fmla="*/ 0 w 66"/>
                      <a:gd name="T3" fmla="*/ 298 h 298"/>
                      <a:gd name="T4" fmla="*/ 66 w 66"/>
                      <a:gd name="T5" fmla="*/ 149 h 298"/>
                      <a:gd name="T6" fmla="*/ 0 w 66"/>
                      <a:gd name="T7" fmla="*/ 0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6" h="298">
                        <a:moveTo>
                          <a:pt x="0" y="0"/>
                        </a:moveTo>
                        <a:cubicBezTo>
                          <a:pt x="0" y="298"/>
                          <a:pt x="0" y="298"/>
                          <a:pt x="0" y="298"/>
                        </a:cubicBezTo>
                        <a:cubicBezTo>
                          <a:pt x="41" y="261"/>
                          <a:pt x="66" y="208"/>
                          <a:pt x="66" y="149"/>
                        </a:cubicBezTo>
                        <a:cubicBezTo>
                          <a:pt x="66" y="89"/>
                          <a:pt x="41" y="36"/>
                          <a:pt x="0" y="0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en-US" dirty="0"/>
                  </a:p>
                </p:txBody>
              </p:sp>
            </p:grpSp>
            <p:sp>
              <p:nvSpPr>
                <p:cNvPr id="15" name="Line 70">
                  <a:extLst>
                    <a:ext uri="{FF2B5EF4-FFF2-40B4-BE49-F238E27FC236}">
                      <a16:creationId xmlns:a16="http://schemas.microsoft.com/office/drawing/2014/main" id="{517033B6-6B8A-4BD6-9A52-BF9E9EFBD48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278281" y="333389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</p:grpSp>
        </p:grpSp>
      </p:grpSp>
      <p:cxnSp>
        <p:nvCxnSpPr>
          <p:cNvPr id="173" name="Lige forbindelse 172">
            <a:extLst>
              <a:ext uri="{FF2B5EF4-FFF2-40B4-BE49-F238E27FC236}">
                <a16:creationId xmlns:a16="http://schemas.microsoft.com/office/drawing/2014/main" id="{88D7A558-4107-4032-8E5F-99B4453691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038400" y="3690871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Undertitel 2">
            <a:extLst>
              <a:ext uri="{FF2B5EF4-FFF2-40B4-BE49-F238E27FC236}">
                <a16:creationId xmlns:a16="http://schemas.microsoft.com/office/drawing/2014/main" id="{6B5BCC80-B184-4F6C-B3E3-CFC7F4C41C9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90000" y="4113213"/>
            <a:ext cx="4636800" cy="1655762"/>
          </a:xfrm>
        </p:spPr>
        <p:txBody>
          <a:bodyPr rtlCol="0">
            <a:norm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da-DK" noProof="0">
                <a:cs typeface="Calibri"/>
              </a:rPr>
              <a:t>Præsentationsværtens navn</a:t>
            </a:r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4229122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A42251-8A4B-463E-982B-C657C3810F3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89400" y="395289"/>
            <a:ext cx="10213200" cy="1112836"/>
          </a:xfrm>
        </p:spPr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1C74D5E-AC0B-46BF-8840-61CC89C3B6B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989399" y="1736732"/>
            <a:ext cx="4928400" cy="661912"/>
          </a:xfrm>
        </p:spPr>
        <p:txBody>
          <a:bodyPr rtlCol="0" anchor="b">
            <a:normAutofit/>
          </a:bodyPr>
          <a:lstStyle>
            <a:lvl1pPr marL="0" indent="0">
              <a:buNone/>
              <a:defRPr sz="16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901A0738-7A90-4A35-AB98-9656D6187286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989400" y="2431256"/>
            <a:ext cx="4928400" cy="3347244"/>
          </a:xfrm>
        </p:spPr>
        <p:txBody>
          <a:bodyPr rtlCol="0"/>
          <a:lstStyle/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5DADFE01-1BA7-4288-9355-8B2B508BE582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274200" y="1736732"/>
            <a:ext cx="4928400" cy="662400"/>
          </a:xfrm>
        </p:spPr>
        <p:txBody>
          <a:bodyPr rtlCol="0" anchor="b">
            <a:normAutofit/>
          </a:bodyPr>
          <a:lstStyle>
            <a:lvl1pPr marL="0" indent="0">
              <a:buNone/>
              <a:defRPr sz="16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F7D49F77-6C55-47AC-B1AE-5D9906DBD7F6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274200" y="2431257"/>
            <a:ext cx="4928400" cy="3347244"/>
          </a:xfrm>
        </p:spPr>
        <p:txBody>
          <a:bodyPr rtlCol="0"/>
          <a:lstStyle/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21D8EF53-AF86-47E8-83DC-8C419847A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da-DK" noProof="0"/>
              <a:t>20XX</a:t>
            </a:r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5C01D653-ED9A-46D3-A97F-B5FA1DAE6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a-DK" noProof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CC5B9B66-64EA-4022-BD96-ECF2A80CE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da-DK" noProof="0" smtClean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4185498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lonnen Indhold 3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A42251-8A4B-463E-982B-C657C3810F3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89400" y="395289"/>
            <a:ext cx="10213200" cy="1112836"/>
          </a:xfrm>
        </p:spPr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1C74D5E-AC0B-46BF-8840-61CC89C3B6B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989399" y="1736732"/>
            <a:ext cx="2971400" cy="661912"/>
          </a:xfrm>
        </p:spPr>
        <p:txBody>
          <a:bodyPr rtlCol="0" anchor="b">
            <a:normAutofit/>
          </a:bodyPr>
          <a:lstStyle>
            <a:lvl1pPr marL="0" indent="0">
              <a:buNone/>
              <a:defRPr sz="16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901A0738-7A90-4A35-AB98-9656D6187286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989400" y="2431256"/>
            <a:ext cx="2971400" cy="3632750"/>
          </a:xfrm>
        </p:spPr>
        <p:txBody>
          <a:bodyPr rtlCol="0">
            <a:no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5DADFE01-1BA7-4288-9355-8B2B508BE582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610300" y="1756025"/>
            <a:ext cx="2971400" cy="662400"/>
          </a:xfrm>
        </p:spPr>
        <p:txBody>
          <a:bodyPr rtlCol="0" anchor="b">
            <a:normAutofit/>
          </a:bodyPr>
          <a:lstStyle>
            <a:lvl1pPr marL="0" indent="0">
              <a:buNone/>
              <a:defRPr sz="16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F7D49F77-6C55-47AC-B1AE-5D9906DBD7F6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4610300" y="2450550"/>
            <a:ext cx="2971400" cy="3632750"/>
          </a:xfrm>
        </p:spPr>
        <p:txBody>
          <a:bodyPr rtlCol="0">
            <a:no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10" name="Pladsholder til tekst 4">
            <a:extLst>
              <a:ext uri="{FF2B5EF4-FFF2-40B4-BE49-F238E27FC236}">
                <a16:creationId xmlns:a16="http://schemas.microsoft.com/office/drawing/2014/main" id="{65563541-7DAA-4F84-BBAB-31C12F6AE9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31200" y="1756025"/>
            <a:ext cx="2971400" cy="662400"/>
          </a:xfrm>
        </p:spPr>
        <p:txBody>
          <a:bodyPr rtlCol="0" anchor="b">
            <a:normAutofit/>
          </a:bodyPr>
          <a:lstStyle>
            <a:lvl1pPr marL="0" indent="0">
              <a:buNone/>
              <a:defRPr sz="16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11" name="Pladsholder til indhold 5">
            <a:extLst>
              <a:ext uri="{FF2B5EF4-FFF2-40B4-BE49-F238E27FC236}">
                <a16:creationId xmlns:a16="http://schemas.microsoft.com/office/drawing/2014/main" id="{AE3321C3-E759-4DD7-BFA1-2E724B8DDBF0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231200" y="2450550"/>
            <a:ext cx="2971400" cy="3632750"/>
          </a:xfrm>
        </p:spPr>
        <p:txBody>
          <a:bodyPr rtlCol="0">
            <a:no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21D8EF53-AF86-47E8-83DC-8C419847A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da-DK" noProof="0"/>
              <a:t>20XX</a:t>
            </a:r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5C01D653-ED9A-46D3-A97F-B5FA1DAE6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a-DK" noProof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CC5B9B66-64EA-4022-BD96-ECF2A80CE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da-DK" noProof="0" smtClean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9364968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igt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B4910FDC-FCA3-4F39-AC3F-821172639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937" y="0"/>
            <a:ext cx="386715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a-DK" noProof="0">
              <a:solidFill>
                <a:schemeClr val="bg1">
                  <a:alpha val="20000"/>
                </a:schemeClr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18001" y="536573"/>
            <a:ext cx="7424950" cy="1453003"/>
          </a:xfrm>
        </p:spPr>
        <p:txBody>
          <a:bodyPr rtlCol="0"/>
          <a:lstStyle>
            <a:lvl1pPr algn="ctr">
              <a:defRPr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11" name="Pladsholder til billede 10">
            <a:extLst>
              <a:ext uri="{FF2B5EF4-FFF2-40B4-BE49-F238E27FC236}">
                <a16:creationId xmlns:a16="http://schemas.microsoft.com/office/drawing/2014/main" id="{6F0F278F-99B1-49C2-968B-C983DF8121A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7063" y="536575"/>
            <a:ext cx="2616200" cy="1743075"/>
          </a:xfrm>
        </p:spPr>
        <p:txBody>
          <a:bodyPr rtlCol="0"/>
          <a:lstStyle/>
          <a:p>
            <a:pPr rtl="0"/>
            <a:r>
              <a:rPr lang="da-DK" noProof="0"/>
              <a:t>Klik på ikonet for at tilføje et billede</a:t>
            </a:r>
          </a:p>
        </p:txBody>
      </p:sp>
      <p:sp>
        <p:nvSpPr>
          <p:cNvPr id="207" name="Pladsholder til billede 10">
            <a:extLst>
              <a:ext uri="{FF2B5EF4-FFF2-40B4-BE49-F238E27FC236}">
                <a16:creationId xmlns:a16="http://schemas.microsoft.com/office/drawing/2014/main" id="{524BD50E-995A-4DB3-8E0A-E7F1FC63693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16853" y="2557090"/>
            <a:ext cx="2616200" cy="1743075"/>
          </a:xfrm>
        </p:spPr>
        <p:txBody>
          <a:bodyPr rtlCol="0"/>
          <a:lstStyle/>
          <a:p>
            <a:pPr rtl="0"/>
            <a:r>
              <a:rPr lang="da-DK" noProof="0"/>
              <a:t>Klik på ikonet for at tilføje et billede</a:t>
            </a:r>
          </a:p>
        </p:txBody>
      </p:sp>
      <p:sp>
        <p:nvSpPr>
          <p:cNvPr id="208" name="Pladsholder til billede 10">
            <a:extLst>
              <a:ext uri="{FF2B5EF4-FFF2-40B4-BE49-F238E27FC236}">
                <a16:creationId xmlns:a16="http://schemas.microsoft.com/office/drawing/2014/main" id="{ABAB6489-3F37-4A20-8777-093046E5C82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27063" y="4576347"/>
            <a:ext cx="2616200" cy="1743075"/>
          </a:xfrm>
        </p:spPr>
        <p:txBody>
          <a:bodyPr rtlCol="0"/>
          <a:lstStyle/>
          <a:p>
            <a:pPr rtl="0"/>
            <a:r>
              <a:rPr lang="da-DK" noProof="0"/>
              <a:t>Klik på ikonet for at tilføje et billede</a:t>
            </a:r>
          </a:p>
        </p:txBody>
      </p:sp>
      <p:sp>
        <p:nvSpPr>
          <p:cNvPr id="7" name="Pladsholder til tekst 6">
            <a:extLst>
              <a:ext uri="{FF2B5EF4-FFF2-40B4-BE49-F238E27FC236}">
                <a16:creationId xmlns:a16="http://schemas.microsoft.com/office/drawing/2014/main" id="{92523157-52E2-4F89-B3C9-EA9FE7914BA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864100" y="2876550"/>
            <a:ext cx="6332538" cy="3219450"/>
          </a:xfrm>
        </p:spPr>
        <p:txBody>
          <a:bodyPr rtlCol="0">
            <a:normAutofit/>
          </a:bodyPr>
          <a:lstStyle>
            <a:lvl1pPr marL="0" indent="0" algn="ctr">
              <a:buNone/>
              <a:defRPr sz="1900"/>
            </a:lvl1pPr>
            <a:lvl2pPr marL="360000" indent="0" algn="ctr">
              <a:buFont typeface="Arial" panose="020B0604020202020204" pitchFamily="34" charset="0"/>
              <a:buNone/>
              <a:defRPr/>
            </a:lvl2pPr>
            <a:lvl3pPr marL="720000" indent="0" algn="ctr">
              <a:buNone/>
              <a:defRPr/>
            </a:lvl3pPr>
            <a:lvl4pPr marL="1080000" indent="0" algn="ctr">
              <a:buFont typeface="Arial" panose="020B0604020202020204" pitchFamily="34" charset="0"/>
              <a:buNone/>
              <a:defRPr/>
            </a:lvl4pPr>
            <a:lvl5pPr marL="1440000" indent="0" algn="ctr">
              <a:buNone/>
              <a:defRPr/>
            </a:lvl5pPr>
          </a:lstStyle>
          <a:p>
            <a:pPr lvl="0" rtl="0"/>
            <a:r>
              <a:rPr lang="da-DK" noProof="0"/>
              <a:t>Klik for at redigere teksten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AEFFE053-BB16-4940-B248-2D496BB299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18000" y="6357167"/>
            <a:ext cx="1760150" cy="461665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da-DK" noProof="0"/>
              <a:t>20XX</a:t>
            </a:r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31FBD80C-6CA1-42DB-B732-4807A27DA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56725" y="6357600"/>
            <a:ext cx="3347285" cy="460800"/>
          </a:xfrm>
        </p:spPr>
        <p:txBody>
          <a:bodyPr rtlCol="0"/>
          <a:lstStyle/>
          <a:p>
            <a:pPr rtl="0"/>
            <a:endParaRPr lang="da-DK" noProof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B7A9DA86-C177-42C6-90F8-37C6844A2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da-DK" noProof="0" smtClean="0"/>
              <a:t>‹nr.›</a:t>
            </a:fld>
            <a:endParaRPr lang="da-DK" noProof="0"/>
          </a:p>
        </p:txBody>
      </p:sp>
      <p:cxnSp>
        <p:nvCxnSpPr>
          <p:cNvPr id="91" name="Lige forbindelse 90">
            <a:extLst>
              <a:ext uri="{FF2B5EF4-FFF2-40B4-BE49-F238E27FC236}">
                <a16:creationId xmlns:a16="http://schemas.microsoft.com/office/drawing/2014/main" id="{A3805DED-0C97-4EF7-B1E1-0E016E0537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741725" y="2428148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21678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slut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94707" y="536573"/>
            <a:ext cx="3856679" cy="1453003"/>
          </a:xfrm>
        </p:spPr>
        <p:txBody>
          <a:bodyPr rtlCol="0"/>
          <a:lstStyle>
            <a:lvl1pPr algn="ctr">
              <a:defRPr/>
            </a:lvl1pPr>
          </a:lstStyle>
          <a:p>
            <a:pPr rtl="0"/>
            <a:r>
              <a:rPr lang="da-DK" noProof="0"/>
              <a:t>Klik for at redigere titeltypografien i masteren</a:t>
            </a:r>
            <a:endParaRPr lang="da-DK" noProof="0" dirty="0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AEFFE053-BB16-4940-B248-2D496BB29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da-DK" noProof="0" dirty="0"/>
              <a:t>20XX</a:t>
            </a:r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31FBD80C-6CA1-42DB-B732-4807A27DA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a-DK" noProof="0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B7A9DA86-C177-42C6-90F8-37C6844A2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da-DK" noProof="0" smtClean="0"/>
              <a:t>‹nr.›</a:t>
            </a:fld>
            <a:endParaRPr lang="da-DK" noProof="0" dirty="0"/>
          </a:p>
        </p:txBody>
      </p:sp>
      <p:cxnSp>
        <p:nvCxnSpPr>
          <p:cNvPr id="91" name="Lige forbindelse 90">
            <a:extLst>
              <a:ext uri="{FF2B5EF4-FFF2-40B4-BE49-F238E27FC236}">
                <a16:creationId xmlns:a16="http://schemas.microsoft.com/office/drawing/2014/main" id="{A3805DED-0C97-4EF7-B1E1-0E016E0537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443525" y="2428148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2" name="Gruppe 91">
            <a:extLst>
              <a:ext uri="{FF2B5EF4-FFF2-40B4-BE49-F238E27FC236}">
                <a16:creationId xmlns:a16="http://schemas.microsoft.com/office/drawing/2014/main" id="{6CA9855B-4072-4D45-821E-549FDF5481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8958" y="457964"/>
            <a:ext cx="7681842" cy="5937065"/>
            <a:chOff x="28958" y="457964"/>
            <a:chExt cx="7681842" cy="5937065"/>
          </a:xfrm>
        </p:grpSpPr>
        <p:grpSp>
          <p:nvGrpSpPr>
            <p:cNvPr id="94" name="Gruppe 93">
              <a:extLst>
                <a:ext uri="{FF2B5EF4-FFF2-40B4-BE49-F238E27FC236}">
                  <a16:creationId xmlns:a16="http://schemas.microsoft.com/office/drawing/2014/main" id="{CD707C0C-4086-4F35-A8FC-A45D727AA6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8900000" flipH="1">
              <a:off x="3417239" y="1865958"/>
              <a:ext cx="1270000" cy="3384002"/>
              <a:chOff x="7920038" y="61913"/>
              <a:chExt cx="1270000" cy="3384002"/>
            </a:xfrm>
          </p:grpSpPr>
          <p:sp>
            <p:nvSpPr>
              <p:cNvPr id="195" name="Freeform 76">
                <a:extLst>
                  <a:ext uri="{FF2B5EF4-FFF2-40B4-BE49-F238E27FC236}">
                    <a16:creationId xmlns:a16="http://schemas.microsoft.com/office/drawing/2014/main" id="{3D21528F-9013-4CD7-9F7C-D3F36248816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7920038" y="61913"/>
                <a:ext cx="638175" cy="2843213"/>
              </a:xfrm>
              <a:custGeom>
                <a:avLst/>
                <a:gdLst>
                  <a:gd name="T0" fmla="*/ 0 w 134"/>
                  <a:gd name="T1" fmla="*/ 298 h 597"/>
                  <a:gd name="T2" fmla="*/ 134 w 134"/>
                  <a:gd name="T3" fmla="*/ 597 h 597"/>
                  <a:gd name="T4" fmla="*/ 134 w 134"/>
                  <a:gd name="T5" fmla="*/ 0 h 597"/>
                  <a:gd name="T6" fmla="*/ 0 w 134"/>
                  <a:gd name="T7" fmla="*/ 298 h 5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4" h="597">
                    <a:moveTo>
                      <a:pt x="0" y="298"/>
                    </a:moveTo>
                    <a:cubicBezTo>
                      <a:pt x="0" y="417"/>
                      <a:pt x="52" y="523"/>
                      <a:pt x="134" y="597"/>
                    </a:cubicBezTo>
                    <a:cubicBezTo>
                      <a:pt x="134" y="0"/>
                      <a:pt x="134" y="0"/>
                      <a:pt x="134" y="0"/>
                    </a:cubicBezTo>
                    <a:cubicBezTo>
                      <a:pt x="52" y="74"/>
                      <a:pt x="0" y="180"/>
                      <a:pt x="0" y="29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a-DK" noProof="0" dirty="0"/>
              </a:p>
            </p:txBody>
          </p:sp>
          <p:sp>
            <p:nvSpPr>
              <p:cNvPr id="196" name="Freeform 77">
                <a:extLst>
                  <a:ext uri="{FF2B5EF4-FFF2-40B4-BE49-F238E27FC236}">
                    <a16:creationId xmlns:a16="http://schemas.microsoft.com/office/drawing/2014/main" id="{06A8F5A2-62EC-4CDC-945A-E6C50C86CA2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8558213" y="61913"/>
                <a:ext cx="631825" cy="2843213"/>
              </a:xfrm>
              <a:custGeom>
                <a:avLst/>
                <a:gdLst>
                  <a:gd name="T0" fmla="*/ 0 w 133"/>
                  <a:gd name="T1" fmla="*/ 0 h 597"/>
                  <a:gd name="T2" fmla="*/ 0 w 133"/>
                  <a:gd name="T3" fmla="*/ 597 h 597"/>
                  <a:gd name="T4" fmla="*/ 133 w 133"/>
                  <a:gd name="T5" fmla="*/ 298 h 597"/>
                  <a:gd name="T6" fmla="*/ 0 w 133"/>
                  <a:gd name="T7" fmla="*/ 0 h 5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3" h="597">
                    <a:moveTo>
                      <a:pt x="0" y="0"/>
                    </a:moveTo>
                    <a:cubicBezTo>
                      <a:pt x="0" y="597"/>
                      <a:pt x="0" y="597"/>
                      <a:pt x="0" y="597"/>
                    </a:cubicBezTo>
                    <a:cubicBezTo>
                      <a:pt x="82" y="523"/>
                      <a:pt x="133" y="417"/>
                      <a:pt x="133" y="298"/>
                    </a:cubicBezTo>
                    <a:cubicBezTo>
                      <a:pt x="133" y="180"/>
                      <a:pt x="82" y="74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a-DK" noProof="0" dirty="0"/>
              </a:p>
            </p:txBody>
          </p:sp>
          <p:grpSp>
            <p:nvGrpSpPr>
              <p:cNvPr id="197" name="Gruppe 196">
                <a:extLst>
                  <a:ext uri="{FF2B5EF4-FFF2-40B4-BE49-F238E27FC236}">
                    <a16:creationId xmlns:a16="http://schemas.microsoft.com/office/drawing/2014/main" id="{9625C8AA-1597-4CED-8301-18D382EF0DF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7934326" y="61915"/>
                <a:ext cx="1241425" cy="3384000"/>
                <a:chOff x="7934326" y="61915"/>
                <a:chExt cx="1241425" cy="3384000"/>
              </a:xfrm>
            </p:grpSpPr>
            <p:sp>
              <p:nvSpPr>
                <p:cNvPr id="198" name="Line 90">
                  <a:extLst>
                    <a:ext uri="{FF2B5EF4-FFF2-40B4-BE49-F238E27FC236}">
                      <a16:creationId xmlns:a16="http://schemas.microsoft.com/office/drawing/2014/main" id="{5DF95B35-23E9-4724-A4F8-8ED718B5DE7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8558213" y="61915"/>
                  <a:ext cx="0" cy="33840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da-DK" noProof="0" dirty="0"/>
                </a:p>
              </p:txBody>
            </p:sp>
            <p:sp>
              <p:nvSpPr>
                <p:cNvPr id="199" name="Freeform 91">
                  <a:extLst>
                    <a:ext uri="{FF2B5EF4-FFF2-40B4-BE49-F238E27FC236}">
                      <a16:creationId xmlns:a16="http://schemas.microsoft.com/office/drawing/2014/main" id="{26C6754B-5776-451D-95ED-62AA4D0BAEF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8181976" y="523875"/>
                  <a:ext cx="747713" cy="376238"/>
                </a:xfrm>
                <a:custGeom>
                  <a:avLst/>
                  <a:gdLst>
                    <a:gd name="T0" fmla="*/ 471 w 471"/>
                    <a:gd name="T1" fmla="*/ 0 h 237"/>
                    <a:gd name="T2" fmla="*/ 237 w 471"/>
                    <a:gd name="T3" fmla="*/ 237 h 237"/>
                    <a:gd name="T4" fmla="*/ 0 w 471"/>
                    <a:gd name="T5" fmla="*/ 0 h 2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71" h="237">
                      <a:moveTo>
                        <a:pt x="471" y="0"/>
                      </a:moveTo>
                      <a:lnTo>
                        <a:pt x="237" y="237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da-DK" noProof="0" dirty="0"/>
                </a:p>
              </p:txBody>
            </p:sp>
            <p:sp>
              <p:nvSpPr>
                <p:cNvPr id="200" name="Freeform 92">
                  <a:extLst>
                    <a:ext uri="{FF2B5EF4-FFF2-40B4-BE49-F238E27FC236}">
                      <a16:creationId xmlns:a16="http://schemas.microsoft.com/office/drawing/2014/main" id="{A345A289-8D6C-4886-B54C-3E0D26D176E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7977188" y="1028700"/>
                  <a:ext cx="1157288" cy="581025"/>
                </a:xfrm>
                <a:custGeom>
                  <a:avLst/>
                  <a:gdLst>
                    <a:gd name="T0" fmla="*/ 729 w 729"/>
                    <a:gd name="T1" fmla="*/ 0 h 366"/>
                    <a:gd name="T2" fmla="*/ 366 w 729"/>
                    <a:gd name="T3" fmla="*/ 366 h 366"/>
                    <a:gd name="T4" fmla="*/ 0 w 729"/>
                    <a:gd name="T5" fmla="*/ 0 h 3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729" h="366">
                      <a:moveTo>
                        <a:pt x="729" y="0"/>
                      </a:moveTo>
                      <a:lnTo>
                        <a:pt x="366" y="366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da-DK" noProof="0" dirty="0"/>
                </a:p>
              </p:txBody>
            </p:sp>
            <p:sp>
              <p:nvSpPr>
                <p:cNvPr id="201" name="Freeform 93">
                  <a:extLst>
                    <a:ext uri="{FF2B5EF4-FFF2-40B4-BE49-F238E27FC236}">
                      <a16:creationId xmlns:a16="http://schemas.microsoft.com/office/drawing/2014/main" id="{5690D981-545B-4A73-A22E-6E701024ACF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7934326" y="1700213"/>
                  <a:ext cx="1241425" cy="619125"/>
                </a:xfrm>
                <a:custGeom>
                  <a:avLst/>
                  <a:gdLst>
                    <a:gd name="T0" fmla="*/ 782 w 782"/>
                    <a:gd name="T1" fmla="*/ 0 h 390"/>
                    <a:gd name="T2" fmla="*/ 393 w 782"/>
                    <a:gd name="T3" fmla="*/ 390 h 390"/>
                    <a:gd name="T4" fmla="*/ 0 w 782"/>
                    <a:gd name="T5" fmla="*/ 0 h 39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782" h="390">
                      <a:moveTo>
                        <a:pt x="782" y="0"/>
                      </a:moveTo>
                      <a:lnTo>
                        <a:pt x="393" y="390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da-DK" noProof="0" dirty="0"/>
                </a:p>
              </p:txBody>
            </p:sp>
          </p:grpSp>
        </p:grpSp>
        <p:grpSp>
          <p:nvGrpSpPr>
            <p:cNvPr id="95" name="Gruppe 94">
              <a:extLst>
                <a:ext uri="{FF2B5EF4-FFF2-40B4-BE49-F238E27FC236}">
                  <a16:creationId xmlns:a16="http://schemas.microsoft.com/office/drawing/2014/main" id="{FCB89D53-605D-4497-A82E-C5CB7B9AB1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flipH="1">
              <a:off x="28958" y="457964"/>
              <a:ext cx="5539609" cy="5682348"/>
              <a:chOff x="6623433" y="457964"/>
              <a:chExt cx="5539609" cy="5682348"/>
            </a:xfrm>
          </p:grpSpPr>
          <p:grpSp>
            <p:nvGrpSpPr>
              <p:cNvPr id="146" name="Gruppe 145">
                <a:extLst>
                  <a:ext uri="{FF2B5EF4-FFF2-40B4-BE49-F238E27FC236}">
                    <a16:creationId xmlns:a16="http://schemas.microsoft.com/office/drawing/2014/main" id="{4200751B-2483-40F5-8C14-EF64034D453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015028" y="2840007"/>
                <a:ext cx="2457452" cy="3838576"/>
                <a:chOff x="587375" y="280987"/>
                <a:chExt cx="2457452" cy="3838576"/>
              </a:xfrm>
            </p:grpSpPr>
            <p:sp>
              <p:nvSpPr>
                <p:cNvPr id="173" name="Freeform 64">
                  <a:extLst>
                    <a:ext uri="{FF2B5EF4-FFF2-40B4-BE49-F238E27FC236}">
                      <a16:creationId xmlns:a16="http://schemas.microsoft.com/office/drawing/2014/main" id="{A9677C6B-C435-43E3-BF18-DC35709C972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2" y="1443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da-DK" noProof="0" dirty="0"/>
                </a:p>
              </p:txBody>
            </p:sp>
            <p:sp>
              <p:nvSpPr>
                <p:cNvPr id="174" name="Freeform 81">
                  <a:extLst>
                    <a:ext uri="{FF2B5EF4-FFF2-40B4-BE49-F238E27FC236}">
                      <a16:creationId xmlns:a16="http://schemas.microsoft.com/office/drawing/2014/main" id="{56E374F1-3376-4D82-B66C-A0588A30F02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205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da-DK" noProof="0" dirty="0"/>
                </a:p>
              </p:txBody>
            </p:sp>
            <p:sp>
              <p:nvSpPr>
                <p:cNvPr id="175" name="Freeform 61">
                  <a:extLst>
                    <a:ext uri="{FF2B5EF4-FFF2-40B4-BE49-F238E27FC236}">
                      <a16:creationId xmlns:a16="http://schemas.microsoft.com/office/drawing/2014/main" id="{979B4E97-34CE-4034-8523-F1584A03448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da-DK" noProof="0" dirty="0"/>
                </a:p>
              </p:txBody>
            </p:sp>
            <p:sp>
              <p:nvSpPr>
                <p:cNvPr id="176" name="Freeform 78">
                  <a:extLst>
                    <a:ext uri="{FF2B5EF4-FFF2-40B4-BE49-F238E27FC236}">
                      <a16:creationId xmlns:a16="http://schemas.microsoft.com/office/drawing/2014/main" id="{F4C4EFFF-E30B-4F0B-9ED4-FF63047DCBD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7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da-DK" noProof="0" dirty="0"/>
                </a:p>
              </p:txBody>
            </p:sp>
            <p:sp>
              <p:nvSpPr>
                <p:cNvPr id="177" name="Freeform 84">
                  <a:extLst>
                    <a:ext uri="{FF2B5EF4-FFF2-40B4-BE49-F238E27FC236}">
                      <a16:creationId xmlns:a16="http://schemas.microsoft.com/office/drawing/2014/main" id="{173FDB7E-F5CA-497D-95CF-7A00D6789CF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da-DK" noProof="0" dirty="0"/>
                </a:p>
              </p:txBody>
            </p:sp>
            <p:sp>
              <p:nvSpPr>
                <p:cNvPr id="178" name="Freeform 87">
                  <a:extLst>
                    <a:ext uri="{FF2B5EF4-FFF2-40B4-BE49-F238E27FC236}">
                      <a16:creationId xmlns:a16="http://schemas.microsoft.com/office/drawing/2014/main" id="{42266BB1-5605-4F64-B071-80A97BAD9C3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967037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da-DK" noProof="0" dirty="0"/>
                </a:p>
              </p:txBody>
            </p:sp>
            <p:sp>
              <p:nvSpPr>
                <p:cNvPr id="179" name="Freeform 60">
                  <a:extLst>
                    <a:ext uri="{FF2B5EF4-FFF2-40B4-BE49-F238E27FC236}">
                      <a16:creationId xmlns:a16="http://schemas.microsoft.com/office/drawing/2014/main" id="{90D15A2A-0F2D-4AB8-8252-303BA5DB3B0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0987"/>
                  <a:ext cx="319088" cy="1419225"/>
                </a:xfrm>
                <a:custGeom>
                  <a:avLst/>
                  <a:gdLst>
                    <a:gd name="T0" fmla="*/ 0 w 67"/>
                    <a:gd name="T1" fmla="*/ 0 h 298"/>
                    <a:gd name="T2" fmla="*/ 0 w 67"/>
                    <a:gd name="T3" fmla="*/ 298 h 298"/>
                    <a:gd name="T4" fmla="*/ 67 w 67"/>
                    <a:gd name="T5" fmla="*/ 149 h 298"/>
                    <a:gd name="T6" fmla="*/ 0 w 67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7" y="208"/>
                        <a:pt x="67" y="149"/>
                      </a:cubicBezTo>
                      <a:cubicBezTo>
                        <a:pt x="67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da-DK" noProof="0" dirty="0"/>
                </a:p>
              </p:txBody>
            </p:sp>
            <p:sp>
              <p:nvSpPr>
                <p:cNvPr id="180" name="Freeform 59">
                  <a:extLst>
                    <a:ext uri="{FF2B5EF4-FFF2-40B4-BE49-F238E27FC236}">
                      <a16:creationId xmlns:a16="http://schemas.microsoft.com/office/drawing/2014/main" id="{E676282C-5FCF-4E29-AE15-2545F1A685E9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497013" y="280987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da-DK" noProof="0" dirty="0"/>
                </a:p>
              </p:txBody>
            </p:sp>
            <p:sp>
              <p:nvSpPr>
                <p:cNvPr id="181" name="Freeform 62">
                  <a:extLst>
                    <a:ext uri="{FF2B5EF4-FFF2-40B4-BE49-F238E27FC236}">
                      <a16:creationId xmlns:a16="http://schemas.microsoft.com/office/drawing/2014/main" id="{AF7EC2A1-EAFC-4851-A4E3-47811C4456B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5" y="1390651"/>
                  <a:ext cx="1228725" cy="761999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da-DK" noProof="0" dirty="0"/>
                </a:p>
              </p:txBody>
            </p:sp>
            <p:sp>
              <p:nvSpPr>
                <p:cNvPr id="182" name="Freeform 65">
                  <a:extLst>
                    <a:ext uri="{FF2B5EF4-FFF2-40B4-BE49-F238E27FC236}">
                      <a16:creationId xmlns:a16="http://schemas.microsoft.com/office/drawing/2014/main" id="{6F9BD94B-F299-45D3-B66E-F20FBC9246D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1362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0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da-DK" noProof="0" dirty="0"/>
                </a:p>
              </p:txBody>
            </p:sp>
            <p:sp>
              <p:nvSpPr>
                <p:cNvPr id="183" name="Freeform 79">
                  <a:extLst>
                    <a:ext uri="{FF2B5EF4-FFF2-40B4-BE49-F238E27FC236}">
                      <a16:creationId xmlns:a16="http://schemas.microsoft.com/office/drawing/2014/main" id="{50E616C9-EAB1-4990-B569-17C6CB08891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da-DK" noProof="0" dirty="0"/>
                </a:p>
              </p:txBody>
            </p:sp>
            <p:sp>
              <p:nvSpPr>
                <p:cNvPr id="184" name="Freeform 82">
                  <a:extLst>
                    <a:ext uri="{FF2B5EF4-FFF2-40B4-BE49-F238E27FC236}">
                      <a16:creationId xmlns:a16="http://schemas.microsoft.com/office/drawing/2014/main" id="{2F983FB0-2CC2-4D5F-A331-4130F138E91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da-DK" noProof="0" dirty="0"/>
                </a:p>
              </p:txBody>
            </p:sp>
            <p:sp>
              <p:nvSpPr>
                <p:cNvPr id="185" name="Freeform 85">
                  <a:extLst>
                    <a:ext uri="{FF2B5EF4-FFF2-40B4-BE49-F238E27FC236}">
                      <a16:creationId xmlns:a16="http://schemas.microsoft.com/office/drawing/2014/main" id="{B1ABC269-0802-4C4A-9E57-6F876F122C8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da-DK" noProof="0" dirty="0"/>
                </a:p>
              </p:txBody>
            </p:sp>
            <p:sp>
              <p:nvSpPr>
                <p:cNvPr id="186" name="Freeform 88">
                  <a:extLst>
                    <a:ext uri="{FF2B5EF4-FFF2-40B4-BE49-F238E27FC236}">
                      <a16:creationId xmlns:a16="http://schemas.microsoft.com/office/drawing/2014/main" id="{233153AF-C5CF-40DD-9E5E-9B84272F467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da-DK" noProof="0" dirty="0"/>
                </a:p>
              </p:txBody>
            </p:sp>
            <p:grpSp>
              <p:nvGrpSpPr>
                <p:cNvPr id="187" name="Gruppe 186">
                  <a:extLst>
                    <a:ext uri="{FF2B5EF4-FFF2-40B4-BE49-F238E27FC236}">
                      <a16:creationId xmlns:a16="http://schemas.microsoft.com/office/drawing/2014/main" id="{95E220B7-17F2-4748-A337-3B8D5886038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87376" y="280988"/>
                  <a:ext cx="2457450" cy="3838575"/>
                  <a:chOff x="587376" y="280988"/>
                  <a:chExt cx="2457450" cy="3838575"/>
                </a:xfrm>
              </p:grpSpPr>
              <p:sp>
                <p:nvSpPr>
                  <p:cNvPr id="188" name="Line 63">
                    <a:extLst>
                      <a:ext uri="{FF2B5EF4-FFF2-40B4-BE49-F238E27FC236}">
                        <a16:creationId xmlns:a16="http://schemas.microsoft.com/office/drawing/2014/main" id="{63DC02CB-E162-45FD-AF68-0A1DB537F408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da-DK" noProof="0" dirty="0"/>
                  </a:p>
                </p:txBody>
              </p:sp>
              <p:sp>
                <p:nvSpPr>
                  <p:cNvPr id="189" name="Line 66">
                    <a:extLst>
                      <a:ext uri="{FF2B5EF4-FFF2-40B4-BE49-F238E27FC236}">
                        <a16:creationId xmlns:a16="http://schemas.microsoft.com/office/drawing/2014/main" id="{4D9CBADA-7016-4987-B723-F7AE8E2E5742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da-DK" noProof="0" dirty="0"/>
                  </a:p>
                </p:txBody>
              </p:sp>
              <p:sp>
                <p:nvSpPr>
                  <p:cNvPr id="190" name="Line 67">
                    <a:extLst>
                      <a:ext uri="{FF2B5EF4-FFF2-40B4-BE49-F238E27FC236}">
                        <a16:creationId xmlns:a16="http://schemas.microsoft.com/office/drawing/2014/main" id="{1DCEDCA0-F979-4B3C-A0CA-F98F2DEE8920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80988"/>
                    <a:ext cx="0" cy="3838575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da-DK" noProof="0" dirty="0"/>
                  </a:p>
                </p:txBody>
              </p:sp>
              <p:sp>
                <p:nvSpPr>
                  <p:cNvPr id="191" name="Line 80">
                    <a:extLst>
                      <a:ext uri="{FF2B5EF4-FFF2-40B4-BE49-F238E27FC236}">
                        <a16:creationId xmlns:a16="http://schemas.microsoft.com/office/drawing/2014/main" id="{1B701ADB-B6EB-4BED-8D15-F358A67EC9F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da-DK" noProof="0" dirty="0"/>
                  </a:p>
                </p:txBody>
              </p:sp>
              <p:sp>
                <p:nvSpPr>
                  <p:cNvPr id="192" name="Line 83">
                    <a:extLst>
                      <a:ext uri="{FF2B5EF4-FFF2-40B4-BE49-F238E27FC236}">
                        <a16:creationId xmlns:a16="http://schemas.microsoft.com/office/drawing/2014/main" id="{239EB39D-EF7A-4284-83B8-904957045D81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da-DK" noProof="0" dirty="0"/>
                  </a:p>
                </p:txBody>
              </p:sp>
              <p:sp>
                <p:nvSpPr>
                  <p:cNvPr id="193" name="Line 86">
                    <a:extLst>
                      <a:ext uri="{FF2B5EF4-FFF2-40B4-BE49-F238E27FC236}">
                        <a16:creationId xmlns:a16="http://schemas.microsoft.com/office/drawing/2014/main" id="{59413AC3-6F9D-431E-8136-F15C0FCA62A4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da-DK" noProof="0" dirty="0"/>
                  </a:p>
                </p:txBody>
              </p:sp>
              <p:sp>
                <p:nvSpPr>
                  <p:cNvPr id="194" name="Line 89">
                    <a:extLst>
                      <a:ext uri="{FF2B5EF4-FFF2-40B4-BE49-F238E27FC236}">
                        <a16:creationId xmlns:a16="http://schemas.microsoft.com/office/drawing/2014/main" id="{987DF8D6-E53D-4C41-B339-1E5094638FA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da-DK" noProof="0" dirty="0"/>
                  </a:p>
                </p:txBody>
              </p:sp>
            </p:grpSp>
          </p:grpSp>
          <p:grpSp>
            <p:nvGrpSpPr>
              <p:cNvPr id="147" name="Gruppe 146">
                <a:extLst>
                  <a:ext uri="{FF2B5EF4-FFF2-40B4-BE49-F238E27FC236}">
                    <a16:creationId xmlns:a16="http://schemas.microsoft.com/office/drawing/2014/main" id="{66036562-1199-405F-B95A-C3A543B5DB4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940728" y="245341"/>
                <a:ext cx="1785984" cy="2211229"/>
                <a:chOff x="3125006" y="3171595"/>
                <a:chExt cx="1785984" cy="2211229"/>
              </a:xfrm>
            </p:grpSpPr>
            <p:grpSp>
              <p:nvGrpSpPr>
                <p:cNvPr id="165" name="Gruppe 164">
                  <a:extLst>
                    <a:ext uri="{FF2B5EF4-FFF2-40B4-BE49-F238E27FC236}">
                      <a16:creationId xmlns:a16="http://schemas.microsoft.com/office/drawing/2014/main" id="{C4C4997E-6944-4940-8B33-92DB90BCE3A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36819" y="3174345"/>
                  <a:ext cx="1760933" cy="2208479"/>
                  <a:chOff x="4749017" y="2998646"/>
                  <a:chExt cx="1760933" cy="2208479"/>
                </a:xfrm>
              </p:grpSpPr>
              <p:cxnSp>
                <p:nvCxnSpPr>
                  <p:cNvPr id="169" name="Lige forbindelse 168">
                    <a:extLst>
                      <a:ext uri="{FF2B5EF4-FFF2-40B4-BE49-F238E27FC236}">
                        <a16:creationId xmlns:a16="http://schemas.microsoft.com/office/drawing/2014/main" id="{0A44DA53-5DA1-44E2-8EB4-F53CC84C9F2A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flipH="1">
                    <a:off x="5630197" y="2998646"/>
                    <a:ext cx="0" cy="2208479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0" name="Lige forbindelse 169">
                    <a:extLst>
                      <a:ext uri="{FF2B5EF4-FFF2-40B4-BE49-F238E27FC236}">
                        <a16:creationId xmlns:a16="http://schemas.microsoft.com/office/drawing/2014/main" id="{F072B3FF-FEA5-46BC-8627-9B46C5F3967D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rot="10800000" flipH="1">
                    <a:off x="4749017" y="4416771"/>
                    <a:ext cx="1760933" cy="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71" name="Rectangle 30">
                    <a:extLst>
                      <a:ext uri="{FF2B5EF4-FFF2-40B4-BE49-F238E27FC236}">
                        <a16:creationId xmlns:a16="http://schemas.microsoft.com/office/drawing/2014/main" id="{FB18587D-1BDA-4D28-9B48-3C37C764B661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136242" y="3224252"/>
                    <a:ext cx="987915" cy="987915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0"/>
                    <a:endParaRPr lang="da-DK" noProof="0" dirty="0"/>
                  </a:p>
                </p:txBody>
              </p:sp>
              <p:sp>
                <p:nvSpPr>
                  <p:cNvPr id="172" name="Rectangle 30">
                    <a:extLst>
                      <a:ext uri="{FF2B5EF4-FFF2-40B4-BE49-F238E27FC236}">
                        <a16:creationId xmlns:a16="http://schemas.microsoft.com/office/drawing/2014/main" id="{8CFE033B-F34F-4836-B6F3-93E6C7D9C5C1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327037" y="3070731"/>
                    <a:ext cx="606323" cy="606323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0"/>
                    <a:endParaRPr lang="da-DK" noProof="0" dirty="0"/>
                  </a:p>
                </p:txBody>
              </p:sp>
            </p:grpSp>
            <p:grpSp>
              <p:nvGrpSpPr>
                <p:cNvPr id="166" name="Gruppe 165">
                  <a:extLst>
                    <a:ext uri="{FF2B5EF4-FFF2-40B4-BE49-F238E27FC236}">
                      <a16:creationId xmlns:a16="http://schemas.microsoft.com/office/drawing/2014/main" id="{07F79761-CFAA-4330-8067-31EC1DC3E16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25006" y="3171595"/>
                  <a:ext cx="1785984" cy="1799739"/>
                  <a:chOff x="6879836" y="3516901"/>
                  <a:chExt cx="1785984" cy="1799739"/>
                </a:xfrm>
              </p:grpSpPr>
              <p:sp>
                <p:nvSpPr>
                  <p:cNvPr id="167" name="Freeform: Shape 166">
                    <a:extLst>
                      <a:ext uri="{FF2B5EF4-FFF2-40B4-BE49-F238E27FC236}">
                        <a16:creationId xmlns:a16="http://schemas.microsoft.com/office/drawing/2014/main" id="{8A0BC496-427B-4836-B989-97B0673D8F5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6879836" y="3521665"/>
                    <a:ext cx="892801" cy="1794975"/>
                  </a:xfrm>
                  <a:custGeom>
                    <a:avLst/>
                    <a:gdLst>
                      <a:gd name="connsiteX0" fmla="*/ 892801 w 892801"/>
                      <a:gd name="connsiteY0" fmla="*/ 0 h 1794975"/>
                      <a:gd name="connsiteX1" fmla="*/ 892801 w 892801"/>
                      <a:gd name="connsiteY1" fmla="*/ 1434622 h 1794975"/>
                      <a:gd name="connsiteX2" fmla="*/ 845919 w 892801"/>
                      <a:gd name="connsiteY2" fmla="*/ 1533379 h 1794975"/>
                      <a:gd name="connsiteX3" fmla="*/ 440820 w 892801"/>
                      <a:gd name="connsiteY3" fmla="*/ 1794916 h 1794975"/>
                      <a:gd name="connsiteX4" fmla="*/ 379878 w 892801"/>
                      <a:gd name="connsiteY4" fmla="*/ 1791253 h 1794975"/>
                      <a:gd name="connsiteX5" fmla="*/ 763083 w 892801"/>
                      <a:gd name="connsiteY5" fmla="*/ 100140 h 1794975"/>
                      <a:gd name="connsiteX6" fmla="*/ 892801 w 892801"/>
                      <a:gd name="connsiteY6" fmla="*/ 0 h 17949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892801" h="1794975">
                        <a:moveTo>
                          <a:pt x="892801" y="0"/>
                        </a:moveTo>
                        <a:lnTo>
                          <a:pt x="892801" y="1434622"/>
                        </a:lnTo>
                        <a:lnTo>
                          <a:pt x="845919" y="1533379"/>
                        </a:lnTo>
                        <a:cubicBezTo>
                          <a:pt x="735106" y="1711682"/>
                          <a:pt x="584368" y="1792418"/>
                          <a:pt x="440820" y="1794916"/>
                        </a:cubicBezTo>
                        <a:cubicBezTo>
                          <a:pt x="420314" y="1795273"/>
                          <a:pt x="399954" y="1794033"/>
                          <a:pt x="379878" y="1791253"/>
                        </a:cubicBezTo>
                        <a:cubicBezTo>
                          <a:pt x="-41718" y="1732871"/>
                          <a:pt x="-338017" y="995203"/>
                          <a:pt x="763083" y="100140"/>
                        </a:cubicBezTo>
                        <a:lnTo>
                          <a:pt x="89280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da-DK" noProof="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68" name="Freeform: Shape 167">
                    <a:extLst>
                      <a:ext uri="{FF2B5EF4-FFF2-40B4-BE49-F238E27FC236}">
                        <a16:creationId xmlns:a16="http://schemas.microsoft.com/office/drawing/2014/main" id="{A0D554E1-33ED-415C-BF15-FC38D2E33C77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7772637" y="3516901"/>
                    <a:ext cx="893183" cy="1795123"/>
                  </a:xfrm>
                  <a:custGeom>
                    <a:avLst/>
                    <a:gdLst>
                      <a:gd name="connsiteX0" fmla="*/ 191 w 893183"/>
                      <a:gd name="connsiteY0" fmla="*/ 0 h 1795123"/>
                      <a:gd name="connsiteX1" fmla="*/ 130101 w 893183"/>
                      <a:gd name="connsiteY1" fmla="*/ 100288 h 1795123"/>
                      <a:gd name="connsiteX2" fmla="*/ 513306 w 893183"/>
                      <a:gd name="connsiteY2" fmla="*/ 1791401 h 1795123"/>
                      <a:gd name="connsiteX3" fmla="*/ 47265 w 893183"/>
                      <a:gd name="connsiteY3" fmla="*/ 1533527 h 1795123"/>
                      <a:gd name="connsiteX4" fmla="*/ 192 w 893183"/>
                      <a:gd name="connsiteY4" fmla="*/ 1434367 h 1795123"/>
                      <a:gd name="connsiteX5" fmla="*/ 192 w 893183"/>
                      <a:gd name="connsiteY5" fmla="*/ 1438981 h 1795123"/>
                      <a:gd name="connsiteX6" fmla="*/ 0 w 893183"/>
                      <a:gd name="connsiteY6" fmla="*/ 1439386 h 1795123"/>
                      <a:gd name="connsiteX7" fmla="*/ 0 w 893183"/>
                      <a:gd name="connsiteY7" fmla="*/ 4764 h 1795123"/>
                      <a:gd name="connsiteX8" fmla="*/ 191 w 893183"/>
                      <a:gd name="connsiteY8" fmla="*/ 4616 h 1795123"/>
                      <a:gd name="connsiteX9" fmla="*/ 191 w 893183"/>
                      <a:gd name="connsiteY9" fmla="*/ 0 h 17951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93183" h="1795123">
                        <a:moveTo>
                          <a:pt x="191" y="0"/>
                        </a:moveTo>
                        <a:lnTo>
                          <a:pt x="130101" y="100288"/>
                        </a:lnTo>
                        <a:cubicBezTo>
                          <a:pt x="1231201" y="995351"/>
                          <a:pt x="934902" y="1733019"/>
                          <a:pt x="513306" y="1791401"/>
                        </a:cubicBezTo>
                        <a:cubicBezTo>
                          <a:pt x="352699" y="1813642"/>
                          <a:pt x="173909" y="1737302"/>
                          <a:pt x="47265" y="1533527"/>
                        </a:cubicBezTo>
                        <a:lnTo>
                          <a:pt x="192" y="1434367"/>
                        </a:lnTo>
                        <a:lnTo>
                          <a:pt x="192" y="1438981"/>
                        </a:lnTo>
                        <a:lnTo>
                          <a:pt x="0" y="1439386"/>
                        </a:lnTo>
                        <a:lnTo>
                          <a:pt x="0" y="4764"/>
                        </a:lnTo>
                        <a:lnTo>
                          <a:pt x="191" y="4616"/>
                        </a:lnTo>
                        <a:lnTo>
                          <a:pt x="19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da-DK" noProof="0" dirty="0">
                      <a:solidFill>
                        <a:schemeClr val="tx1"/>
                      </a:solidFill>
                    </a:endParaRPr>
                  </a:p>
                </p:txBody>
              </p:sp>
            </p:grpSp>
          </p:grpSp>
          <p:grpSp>
            <p:nvGrpSpPr>
              <p:cNvPr id="148" name="Gruppe 147">
                <a:extLst>
                  <a:ext uri="{FF2B5EF4-FFF2-40B4-BE49-F238E27FC236}">
                    <a16:creationId xmlns:a16="http://schemas.microsoft.com/office/drawing/2014/main" id="{D1F1EE7D-C5FF-46EA-AB9C-94E1F2D9B73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5400000">
                <a:off x="10400268" y="1917602"/>
                <a:ext cx="633413" cy="1862138"/>
                <a:chOff x="5959192" y="333389"/>
                <a:chExt cx="633413" cy="1862138"/>
              </a:xfrm>
            </p:grpSpPr>
            <p:grpSp>
              <p:nvGrpSpPr>
                <p:cNvPr id="161" name="Gruppe 160">
                  <a:extLst>
                    <a:ext uri="{FF2B5EF4-FFF2-40B4-BE49-F238E27FC236}">
                      <a16:creationId xmlns:a16="http://schemas.microsoft.com/office/drawing/2014/main" id="{2AC2FE37-AED7-4C81-A52E-FD105C1BDA8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959192" y="333389"/>
                  <a:ext cx="633413" cy="1419225"/>
                  <a:chOff x="5959192" y="333389"/>
                  <a:chExt cx="633413" cy="1419225"/>
                </a:xfrm>
              </p:grpSpPr>
              <p:sp>
                <p:nvSpPr>
                  <p:cNvPr id="163" name="Freeform 68">
                    <a:extLst>
                      <a:ext uri="{FF2B5EF4-FFF2-40B4-BE49-F238E27FC236}">
                        <a16:creationId xmlns:a16="http://schemas.microsoft.com/office/drawing/2014/main" id="{AB34FC05-3259-4BE2-8DA9-91435FAFCE7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959192" y="333389"/>
                    <a:ext cx="319088" cy="1419225"/>
                  </a:xfrm>
                  <a:custGeom>
                    <a:avLst/>
                    <a:gdLst>
                      <a:gd name="T0" fmla="*/ 0 w 67"/>
                      <a:gd name="T1" fmla="*/ 149 h 298"/>
                      <a:gd name="T2" fmla="*/ 67 w 67"/>
                      <a:gd name="T3" fmla="*/ 298 h 298"/>
                      <a:gd name="T4" fmla="*/ 67 w 67"/>
                      <a:gd name="T5" fmla="*/ 0 h 298"/>
                      <a:gd name="T6" fmla="*/ 0 w 67"/>
                      <a:gd name="T7" fmla="*/ 149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7" h="298">
                        <a:moveTo>
                          <a:pt x="0" y="149"/>
                        </a:moveTo>
                        <a:cubicBezTo>
                          <a:pt x="0" y="208"/>
                          <a:pt x="26" y="261"/>
                          <a:pt x="67" y="298"/>
                        </a:cubicBezTo>
                        <a:cubicBezTo>
                          <a:pt x="67" y="0"/>
                          <a:pt x="67" y="0"/>
                          <a:pt x="67" y="0"/>
                        </a:cubicBezTo>
                        <a:cubicBezTo>
                          <a:pt x="26" y="36"/>
                          <a:pt x="0" y="89"/>
                          <a:pt x="0" y="149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da-DK" noProof="0" dirty="0"/>
                  </a:p>
                </p:txBody>
              </p:sp>
              <p:sp>
                <p:nvSpPr>
                  <p:cNvPr id="164" name="Freeform 69">
                    <a:extLst>
                      <a:ext uri="{FF2B5EF4-FFF2-40B4-BE49-F238E27FC236}">
                        <a16:creationId xmlns:a16="http://schemas.microsoft.com/office/drawing/2014/main" id="{AC11598E-3FD2-47F3-8E57-D5D6130DBC3D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6278280" y="333389"/>
                    <a:ext cx="314325" cy="1419225"/>
                  </a:xfrm>
                  <a:custGeom>
                    <a:avLst/>
                    <a:gdLst>
                      <a:gd name="T0" fmla="*/ 0 w 66"/>
                      <a:gd name="T1" fmla="*/ 0 h 298"/>
                      <a:gd name="T2" fmla="*/ 0 w 66"/>
                      <a:gd name="T3" fmla="*/ 298 h 298"/>
                      <a:gd name="T4" fmla="*/ 66 w 66"/>
                      <a:gd name="T5" fmla="*/ 149 h 298"/>
                      <a:gd name="T6" fmla="*/ 0 w 66"/>
                      <a:gd name="T7" fmla="*/ 0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6" h="298">
                        <a:moveTo>
                          <a:pt x="0" y="0"/>
                        </a:moveTo>
                        <a:cubicBezTo>
                          <a:pt x="0" y="298"/>
                          <a:pt x="0" y="298"/>
                          <a:pt x="0" y="298"/>
                        </a:cubicBezTo>
                        <a:cubicBezTo>
                          <a:pt x="41" y="261"/>
                          <a:pt x="66" y="208"/>
                          <a:pt x="66" y="149"/>
                        </a:cubicBezTo>
                        <a:cubicBezTo>
                          <a:pt x="66" y="89"/>
                          <a:pt x="41" y="36"/>
                          <a:pt x="0" y="0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da-DK" noProof="0" dirty="0"/>
                  </a:p>
                </p:txBody>
              </p:sp>
            </p:grpSp>
            <p:sp>
              <p:nvSpPr>
                <p:cNvPr id="162" name="Line 70">
                  <a:extLst>
                    <a:ext uri="{FF2B5EF4-FFF2-40B4-BE49-F238E27FC236}">
                      <a16:creationId xmlns:a16="http://schemas.microsoft.com/office/drawing/2014/main" id="{37D098FA-73CF-44E6-B612-7DE664E5DE0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278281" y="333389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da-DK" noProof="0" dirty="0"/>
                </a:p>
              </p:txBody>
            </p:sp>
          </p:grpSp>
          <p:grpSp>
            <p:nvGrpSpPr>
              <p:cNvPr id="149" name="Gruppe 148">
                <a:extLst>
                  <a:ext uri="{FF2B5EF4-FFF2-40B4-BE49-F238E27FC236}">
                    <a16:creationId xmlns:a16="http://schemas.microsoft.com/office/drawing/2014/main" id="{66672930-1A30-4508-A9D2-FA4271C6B1E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11158635" y="5515533"/>
                <a:ext cx="317159" cy="932400"/>
                <a:chOff x="6376988" y="280988"/>
                <a:chExt cx="633413" cy="1862138"/>
              </a:xfrm>
            </p:grpSpPr>
            <p:sp>
              <p:nvSpPr>
                <p:cNvPr id="158" name="Freeform 68">
                  <a:extLst>
                    <a:ext uri="{FF2B5EF4-FFF2-40B4-BE49-F238E27FC236}">
                      <a16:creationId xmlns:a16="http://schemas.microsoft.com/office/drawing/2014/main" id="{174F3D5B-9943-4A8B-8699-ABB2B7991B8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376988" y="280988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da-DK" noProof="0" dirty="0"/>
                </a:p>
              </p:txBody>
            </p:sp>
            <p:sp>
              <p:nvSpPr>
                <p:cNvPr id="159" name="Freeform 69">
                  <a:extLst>
                    <a:ext uri="{FF2B5EF4-FFF2-40B4-BE49-F238E27FC236}">
                      <a16:creationId xmlns:a16="http://schemas.microsoft.com/office/drawing/2014/main" id="{6834DCA2-951C-4A9B-8490-5C7BD0FFBB9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696076" y="280988"/>
                  <a:ext cx="314325" cy="1419225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da-DK" noProof="0" dirty="0"/>
                </a:p>
              </p:txBody>
            </p:sp>
            <p:sp>
              <p:nvSpPr>
                <p:cNvPr id="160" name="Line 70">
                  <a:extLst>
                    <a:ext uri="{FF2B5EF4-FFF2-40B4-BE49-F238E27FC236}">
                      <a16:creationId xmlns:a16="http://schemas.microsoft.com/office/drawing/2014/main" id="{316B6CF4-BCF3-4765-B744-A1EB5A76D33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696076" y="280988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da-DK" noProof="0" dirty="0"/>
                </a:p>
              </p:txBody>
            </p:sp>
          </p:grpSp>
          <p:grpSp>
            <p:nvGrpSpPr>
              <p:cNvPr id="150" name="Gruppe 149">
                <a:extLst>
                  <a:ext uri="{FF2B5EF4-FFF2-40B4-BE49-F238E27FC236}">
                    <a16:creationId xmlns:a16="http://schemas.microsoft.com/office/drawing/2014/main" id="{BAD99054-FC47-4391-9369-B309A0AA258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7251633" y="4274501"/>
                <a:ext cx="903599" cy="2160000"/>
                <a:chOff x="9057947" y="3423463"/>
                <a:chExt cx="903599" cy="2160000"/>
              </a:xfrm>
            </p:grpSpPr>
            <p:grpSp>
              <p:nvGrpSpPr>
                <p:cNvPr id="151" name="Gruppe 150">
                  <a:extLst>
                    <a:ext uri="{FF2B5EF4-FFF2-40B4-BE49-F238E27FC236}">
                      <a16:creationId xmlns:a16="http://schemas.microsoft.com/office/drawing/2014/main" id="{1A1CDB94-FE6F-4AAC-94D9-DDCEC703B12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9057947" y="3432856"/>
                  <a:ext cx="903599" cy="1872461"/>
                  <a:chOff x="10538626" y="3165838"/>
                  <a:chExt cx="936000" cy="1939601"/>
                </a:xfrm>
              </p:grpSpPr>
              <p:sp>
                <p:nvSpPr>
                  <p:cNvPr id="156" name="Freeform: Shape 155">
                    <a:extLst>
                      <a:ext uri="{FF2B5EF4-FFF2-40B4-BE49-F238E27FC236}">
                        <a16:creationId xmlns:a16="http://schemas.microsoft.com/office/drawing/2014/main" id="{99B22DCB-54E6-4769-9DD7-3736B4041B2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10538626" y="3183996"/>
                    <a:ext cx="453600" cy="1920288"/>
                  </a:xfrm>
                  <a:custGeom>
                    <a:avLst/>
                    <a:gdLst>
                      <a:gd name="connsiteX0" fmla="*/ 453600 w 453600"/>
                      <a:gd name="connsiteY0" fmla="*/ 0 h 1920288"/>
                      <a:gd name="connsiteX1" fmla="*/ 453600 w 453600"/>
                      <a:gd name="connsiteY1" fmla="*/ 1920288 h 1920288"/>
                      <a:gd name="connsiteX2" fmla="*/ 384059 w 453600"/>
                      <a:gd name="connsiteY2" fmla="*/ 1914152 h 1920288"/>
                      <a:gd name="connsiteX3" fmla="*/ 9354 w 453600"/>
                      <a:gd name="connsiteY3" fmla="*/ 1548700 h 1920288"/>
                      <a:gd name="connsiteX4" fmla="*/ 0 w 453600"/>
                      <a:gd name="connsiteY4" fmla="*/ 1455902 h 1920288"/>
                      <a:gd name="connsiteX5" fmla="*/ 146 w 453600"/>
                      <a:gd name="connsiteY5" fmla="*/ 1451885 h 1920288"/>
                      <a:gd name="connsiteX6" fmla="*/ 145 w 453600"/>
                      <a:gd name="connsiteY6" fmla="*/ 1451885 h 1920288"/>
                      <a:gd name="connsiteX7" fmla="*/ 7358 w 453600"/>
                      <a:gd name="connsiteY7" fmla="*/ 1253678 h 1920288"/>
                      <a:gd name="connsiteX8" fmla="*/ 424671 w 453600"/>
                      <a:gd name="connsiteY8" fmla="*/ 36480 h 1920288"/>
                      <a:gd name="connsiteX9" fmla="*/ 453600 w 453600"/>
                      <a:gd name="connsiteY9" fmla="*/ 0 h 19202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453600" h="1920288">
                        <a:moveTo>
                          <a:pt x="453600" y="0"/>
                        </a:moveTo>
                        <a:lnTo>
                          <a:pt x="453600" y="1920288"/>
                        </a:lnTo>
                        <a:lnTo>
                          <a:pt x="384059" y="1914152"/>
                        </a:lnTo>
                        <a:cubicBezTo>
                          <a:pt x="196308" y="1880615"/>
                          <a:pt x="47443" y="1734834"/>
                          <a:pt x="9354" y="1548700"/>
                        </a:cubicBezTo>
                        <a:lnTo>
                          <a:pt x="0" y="1455902"/>
                        </a:lnTo>
                        <a:lnTo>
                          <a:pt x="146" y="1451885"/>
                        </a:lnTo>
                        <a:lnTo>
                          <a:pt x="145" y="1451885"/>
                        </a:lnTo>
                        <a:lnTo>
                          <a:pt x="7358" y="1253678"/>
                        </a:lnTo>
                        <a:cubicBezTo>
                          <a:pt x="42019" y="780132"/>
                          <a:pt x="195015" y="355125"/>
                          <a:pt x="424671" y="36480"/>
                        </a:cubicBezTo>
                        <a:lnTo>
                          <a:pt x="453600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da-DK" noProof="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57" name="Freeform: Shape 156">
                    <a:extLst>
                      <a:ext uri="{FF2B5EF4-FFF2-40B4-BE49-F238E27FC236}">
                        <a16:creationId xmlns:a16="http://schemas.microsoft.com/office/drawing/2014/main" id="{67DA3C33-5733-4571-AD7C-F9D7447D1848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10992226" y="3165838"/>
                    <a:ext cx="482400" cy="1939601"/>
                  </a:xfrm>
                  <a:custGeom>
                    <a:avLst/>
                    <a:gdLst>
                      <a:gd name="connsiteX0" fmla="*/ 14399 w 482400"/>
                      <a:gd name="connsiteY0" fmla="*/ 0 h 1939601"/>
                      <a:gd name="connsiteX1" fmla="*/ 14399 w 482400"/>
                      <a:gd name="connsiteY1" fmla="*/ 689615 h 1939601"/>
                      <a:gd name="connsiteX2" fmla="*/ 14400 w 482400"/>
                      <a:gd name="connsiteY2" fmla="*/ 689615 h 1939601"/>
                      <a:gd name="connsiteX3" fmla="*/ 14401 w 482400"/>
                      <a:gd name="connsiteY3" fmla="*/ 689615 h 1939601"/>
                      <a:gd name="connsiteX4" fmla="*/ 14401 w 482400"/>
                      <a:gd name="connsiteY4" fmla="*/ 0 h 1939601"/>
                      <a:gd name="connsiteX5" fmla="*/ 57729 w 482400"/>
                      <a:gd name="connsiteY5" fmla="*/ 54638 h 1939601"/>
                      <a:gd name="connsiteX6" fmla="*/ 475042 w 482400"/>
                      <a:gd name="connsiteY6" fmla="*/ 1271836 h 1939601"/>
                      <a:gd name="connsiteX7" fmla="*/ 482255 w 482400"/>
                      <a:gd name="connsiteY7" fmla="*/ 1470043 h 1939601"/>
                      <a:gd name="connsiteX8" fmla="*/ 482254 w 482400"/>
                      <a:gd name="connsiteY8" fmla="*/ 1470043 h 1939601"/>
                      <a:gd name="connsiteX9" fmla="*/ 482400 w 482400"/>
                      <a:gd name="connsiteY9" fmla="*/ 1474060 h 1939601"/>
                      <a:gd name="connsiteX10" fmla="*/ 473046 w 482400"/>
                      <a:gd name="connsiteY10" fmla="*/ 1566858 h 1939601"/>
                      <a:gd name="connsiteX11" fmla="*/ 15706 w 482400"/>
                      <a:gd name="connsiteY11" fmla="*/ 1939601 h 1939601"/>
                      <a:gd name="connsiteX12" fmla="*/ 14400 w 482400"/>
                      <a:gd name="connsiteY12" fmla="*/ 1939469 h 1939601"/>
                      <a:gd name="connsiteX13" fmla="*/ 13094 w 482400"/>
                      <a:gd name="connsiteY13" fmla="*/ 1939601 h 1939601"/>
                      <a:gd name="connsiteX14" fmla="*/ 0 w 482400"/>
                      <a:gd name="connsiteY14" fmla="*/ 1938446 h 1939601"/>
                      <a:gd name="connsiteX15" fmla="*/ 0 w 482400"/>
                      <a:gd name="connsiteY15" fmla="*/ 18158 h 1939601"/>
                      <a:gd name="connsiteX16" fmla="*/ 14399 w 482400"/>
                      <a:gd name="connsiteY16" fmla="*/ 0 h 193960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482400" h="1939601">
                        <a:moveTo>
                          <a:pt x="14399" y="0"/>
                        </a:moveTo>
                        <a:lnTo>
                          <a:pt x="14399" y="689615"/>
                        </a:lnTo>
                        <a:lnTo>
                          <a:pt x="14400" y="689615"/>
                        </a:lnTo>
                        <a:lnTo>
                          <a:pt x="14401" y="689615"/>
                        </a:lnTo>
                        <a:lnTo>
                          <a:pt x="14401" y="0"/>
                        </a:lnTo>
                        <a:lnTo>
                          <a:pt x="57729" y="54638"/>
                        </a:lnTo>
                        <a:cubicBezTo>
                          <a:pt x="287385" y="373283"/>
                          <a:pt x="440381" y="798290"/>
                          <a:pt x="475042" y="1271836"/>
                        </a:cubicBezTo>
                        <a:lnTo>
                          <a:pt x="482255" y="1470043"/>
                        </a:lnTo>
                        <a:lnTo>
                          <a:pt x="482254" y="1470043"/>
                        </a:lnTo>
                        <a:lnTo>
                          <a:pt x="482400" y="1474060"/>
                        </a:lnTo>
                        <a:lnTo>
                          <a:pt x="473046" y="1566858"/>
                        </a:lnTo>
                        <a:cubicBezTo>
                          <a:pt x="429516" y="1779582"/>
                          <a:pt x="241298" y="1939601"/>
                          <a:pt x="15706" y="1939601"/>
                        </a:cubicBezTo>
                        <a:lnTo>
                          <a:pt x="14400" y="1939469"/>
                        </a:lnTo>
                        <a:lnTo>
                          <a:pt x="13094" y="1939601"/>
                        </a:lnTo>
                        <a:lnTo>
                          <a:pt x="0" y="1938446"/>
                        </a:lnTo>
                        <a:lnTo>
                          <a:pt x="0" y="18158"/>
                        </a:lnTo>
                        <a:lnTo>
                          <a:pt x="14399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da-DK" noProof="0" dirty="0">
                      <a:solidFill>
                        <a:schemeClr val="tx1"/>
                      </a:solidFill>
                    </a:endParaRPr>
                  </a:p>
                </p:txBody>
              </p:sp>
            </p:grpSp>
            <p:grpSp>
              <p:nvGrpSpPr>
                <p:cNvPr id="152" name="Gruppe 151">
                  <a:extLst>
                    <a:ext uri="{FF2B5EF4-FFF2-40B4-BE49-F238E27FC236}">
                      <a16:creationId xmlns:a16="http://schemas.microsoft.com/office/drawing/2014/main" id="{DEACDE3F-3571-479B-8545-A0EB157DFB7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9210264" y="3423463"/>
                  <a:ext cx="597126" cy="2160000"/>
                  <a:chOff x="9210264" y="3423463"/>
                  <a:chExt cx="597126" cy="2160000"/>
                </a:xfrm>
              </p:grpSpPr>
              <p:cxnSp>
                <p:nvCxnSpPr>
                  <p:cNvPr id="153" name="Lige forbindelse 152">
                    <a:extLst>
                      <a:ext uri="{FF2B5EF4-FFF2-40B4-BE49-F238E27FC236}">
                        <a16:creationId xmlns:a16="http://schemas.microsoft.com/office/drawing/2014/main" id="{0EBC688C-242B-4AF8-9A28-74C5D3A7DD76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>
                    <a:off x="9508827" y="3423463"/>
                    <a:ext cx="0" cy="216000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54" name="Rectangle 5">
                    <a:extLst>
                      <a:ext uri="{FF2B5EF4-FFF2-40B4-BE49-F238E27FC236}">
                        <a16:creationId xmlns:a16="http://schemas.microsoft.com/office/drawing/2014/main" id="{C4C8C45C-CEB8-4DEA-A7C9-8028747D4C2A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2700000">
                    <a:off x="9210264" y="4162845"/>
                    <a:ext cx="597126" cy="597126"/>
                  </a:xfrm>
                  <a:custGeom>
                    <a:avLst/>
                    <a:gdLst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0 w 1239398"/>
                      <a:gd name="connsiteY4" fmla="*/ 0 h 1239398"/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91440 w 1239398"/>
                      <a:gd name="connsiteY4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  <a:gd name="connsiteX3" fmla="*/ 91440 w 1239398"/>
                      <a:gd name="connsiteY3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239398" h="1239398">
                        <a:moveTo>
                          <a:pt x="1239398" y="0"/>
                        </a:moveTo>
                        <a:lnTo>
                          <a:pt x="1239398" y="1239398"/>
                        </a:lnTo>
                        <a:lnTo>
                          <a:pt x="0" y="1239398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0"/>
                    <a:endParaRPr lang="da-DK" noProof="0" dirty="0"/>
                  </a:p>
                </p:txBody>
              </p:sp>
              <p:sp>
                <p:nvSpPr>
                  <p:cNvPr id="155" name="Rectangle 5">
                    <a:extLst>
                      <a:ext uri="{FF2B5EF4-FFF2-40B4-BE49-F238E27FC236}">
                        <a16:creationId xmlns:a16="http://schemas.microsoft.com/office/drawing/2014/main" id="{7FC624AF-D992-41C1-A403-A0A4731BE068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2700000">
                    <a:off x="9297710" y="3747070"/>
                    <a:ext cx="422234" cy="422234"/>
                  </a:xfrm>
                  <a:custGeom>
                    <a:avLst/>
                    <a:gdLst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0 w 1239398"/>
                      <a:gd name="connsiteY4" fmla="*/ 0 h 1239398"/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91440 w 1239398"/>
                      <a:gd name="connsiteY4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  <a:gd name="connsiteX3" fmla="*/ 91440 w 1239398"/>
                      <a:gd name="connsiteY3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239398" h="1239398">
                        <a:moveTo>
                          <a:pt x="1239398" y="0"/>
                        </a:moveTo>
                        <a:lnTo>
                          <a:pt x="1239398" y="1239398"/>
                        </a:lnTo>
                        <a:lnTo>
                          <a:pt x="0" y="1239398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0"/>
                    <a:endParaRPr lang="da-DK" noProof="0" dirty="0"/>
                  </a:p>
                </p:txBody>
              </p:sp>
            </p:grpSp>
          </p:grpSp>
        </p:grpSp>
        <p:grpSp>
          <p:nvGrpSpPr>
            <p:cNvPr id="96" name="Gruppe 95">
              <a:extLst>
                <a:ext uri="{FF2B5EF4-FFF2-40B4-BE49-F238E27FC236}">
                  <a16:creationId xmlns:a16="http://schemas.microsoft.com/office/drawing/2014/main" id="{F63171A4-E846-4A64-8292-3ED3583B6D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0800000" flipH="1">
              <a:off x="2171191" y="712681"/>
              <a:ext cx="5539609" cy="5682348"/>
              <a:chOff x="6623433" y="457964"/>
              <a:chExt cx="5539609" cy="5682348"/>
            </a:xfrm>
          </p:grpSpPr>
          <p:grpSp>
            <p:nvGrpSpPr>
              <p:cNvPr id="97" name="Gruppe 96">
                <a:extLst>
                  <a:ext uri="{FF2B5EF4-FFF2-40B4-BE49-F238E27FC236}">
                    <a16:creationId xmlns:a16="http://schemas.microsoft.com/office/drawing/2014/main" id="{E59C66F3-BAB8-46AB-849B-0BC14A74B8A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015028" y="2840007"/>
                <a:ext cx="2457452" cy="3838576"/>
                <a:chOff x="587375" y="280987"/>
                <a:chExt cx="2457452" cy="3838576"/>
              </a:xfrm>
            </p:grpSpPr>
            <p:sp>
              <p:nvSpPr>
                <p:cNvPr id="124" name="Freeform 64">
                  <a:extLst>
                    <a:ext uri="{FF2B5EF4-FFF2-40B4-BE49-F238E27FC236}">
                      <a16:creationId xmlns:a16="http://schemas.microsoft.com/office/drawing/2014/main" id="{68CD087B-52FF-4F11-A251-6F6A6B9093A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2" y="1443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da-DK" noProof="0" dirty="0"/>
                </a:p>
              </p:txBody>
            </p:sp>
            <p:sp>
              <p:nvSpPr>
                <p:cNvPr id="125" name="Freeform 81">
                  <a:extLst>
                    <a:ext uri="{FF2B5EF4-FFF2-40B4-BE49-F238E27FC236}">
                      <a16:creationId xmlns:a16="http://schemas.microsoft.com/office/drawing/2014/main" id="{7FD7CD23-A1FC-41E8-A563-0B0A87A8FC8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205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da-DK" noProof="0" dirty="0"/>
                </a:p>
              </p:txBody>
            </p:sp>
            <p:sp>
              <p:nvSpPr>
                <p:cNvPr id="126" name="Freeform 61">
                  <a:extLst>
                    <a:ext uri="{FF2B5EF4-FFF2-40B4-BE49-F238E27FC236}">
                      <a16:creationId xmlns:a16="http://schemas.microsoft.com/office/drawing/2014/main" id="{A3A34481-695D-470B-9A01-A047EAA615B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da-DK" noProof="0" dirty="0"/>
                </a:p>
              </p:txBody>
            </p:sp>
            <p:sp>
              <p:nvSpPr>
                <p:cNvPr id="127" name="Freeform 78">
                  <a:extLst>
                    <a:ext uri="{FF2B5EF4-FFF2-40B4-BE49-F238E27FC236}">
                      <a16:creationId xmlns:a16="http://schemas.microsoft.com/office/drawing/2014/main" id="{5B26EEFA-6CAA-4BF6-B4BD-7C083D59BF3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7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da-DK" noProof="0" dirty="0"/>
                </a:p>
              </p:txBody>
            </p:sp>
            <p:sp>
              <p:nvSpPr>
                <p:cNvPr id="128" name="Freeform 84">
                  <a:extLst>
                    <a:ext uri="{FF2B5EF4-FFF2-40B4-BE49-F238E27FC236}">
                      <a16:creationId xmlns:a16="http://schemas.microsoft.com/office/drawing/2014/main" id="{61976329-310A-4F70-B22C-F032D4BF7E3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da-DK" noProof="0" dirty="0"/>
                </a:p>
              </p:txBody>
            </p:sp>
            <p:sp>
              <p:nvSpPr>
                <p:cNvPr id="129" name="Freeform 87">
                  <a:extLst>
                    <a:ext uri="{FF2B5EF4-FFF2-40B4-BE49-F238E27FC236}">
                      <a16:creationId xmlns:a16="http://schemas.microsoft.com/office/drawing/2014/main" id="{0A0DA1ED-70C5-4D8F-B61F-F6E9E07D595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967037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da-DK" noProof="0" dirty="0"/>
                </a:p>
              </p:txBody>
            </p:sp>
            <p:sp>
              <p:nvSpPr>
                <p:cNvPr id="130" name="Freeform 60">
                  <a:extLst>
                    <a:ext uri="{FF2B5EF4-FFF2-40B4-BE49-F238E27FC236}">
                      <a16:creationId xmlns:a16="http://schemas.microsoft.com/office/drawing/2014/main" id="{EDF58541-8ECC-487F-96C7-3267D0F9C8C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0987"/>
                  <a:ext cx="319088" cy="1419225"/>
                </a:xfrm>
                <a:custGeom>
                  <a:avLst/>
                  <a:gdLst>
                    <a:gd name="T0" fmla="*/ 0 w 67"/>
                    <a:gd name="T1" fmla="*/ 0 h 298"/>
                    <a:gd name="T2" fmla="*/ 0 w 67"/>
                    <a:gd name="T3" fmla="*/ 298 h 298"/>
                    <a:gd name="T4" fmla="*/ 67 w 67"/>
                    <a:gd name="T5" fmla="*/ 149 h 298"/>
                    <a:gd name="T6" fmla="*/ 0 w 67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7" y="208"/>
                        <a:pt x="67" y="149"/>
                      </a:cubicBezTo>
                      <a:cubicBezTo>
                        <a:pt x="67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da-DK" noProof="0" dirty="0"/>
                </a:p>
              </p:txBody>
            </p:sp>
            <p:sp>
              <p:nvSpPr>
                <p:cNvPr id="131" name="Freeform 59">
                  <a:extLst>
                    <a:ext uri="{FF2B5EF4-FFF2-40B4-BE49-F238E27FC236}">
                      <a16:creationId xmlns:a16="http://schemas.microsoft.com/office/drawing/2014/main" id="{D1DAAA62-5552-4436-97D9-353F629E8AB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497013" y="280987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da-DK" noProof="0" dirty="0"/>
                </a:p>
              </p:txBody>
            </p:sp>
            <p:sp>
              <p:nvSpPr>
                <p:cNvPr id="132" name="Freeform 62">
                  <a:extLst>
                    <a:ext uri="{FF2B5EF4-FFF2-40B4-BE49-F238E27FC236}">
                      <a16:creationId xmlns:a16="http://schemas.microsoft.com/office/drawing/2014/main" id="{EBA1BB6B-72EF-4525-89A1-FC5BE70D71B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5" y="1390651"/>
                  <a:ext cx="1228725" cy="761999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da-DK" noProof="0" dirty="0"/>
                </a:p>
              </p:txBody>
            </p:sp>
            <p:sp>
              <p:nvSpPr>
                <p:cNvPr id="133" name="Freeform 65">
                  <a:extLst>
                    <a:ext uri="{FF2B5EF4-FFF2-40B4-BE49-F238E27FC236}">
                      <a16:creationId xmlns:a16="http://schemas.microsoft.com/office/drawing/2014/main" id="{D3BD4012-93F7-424A-9146-8E7E831D9E7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1362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0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da-DK" noProof="0" dirty="0"/>
                </a:p>
              </p:txBody>
            </p:sp>
            <p:sp>
              <p:nvSpPr>
                <p:cNvPr id="134" name="Freeform 79">
                  <a:extLst>
                    <a:ext uri="{FF2B5EF4-FFF2-40B4-BE49-F238E27FC236}">
                      <a16:creationId xmlns:a16="http://schemas.microsoft.com/office/drawing/2014/main" id="{A2E36983-6A8E-4C78-AA27-363C0D676C8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da-DK" noProof="0" dirty="0"/>
                </a:p>
              </p:txBody>
            </p:sp>
            <p:sp>
              <p:nvSpPr>
                <p:cNvPr id="135" name="Freeform 82">
                  <a:extLst>
                    <a:ext uri="{FF2B5EF4-FFF2-40B4-BE49-F238E27FC236}">
                      <a16:creationId xmlns:a16="http://schemas.microsoft.com/office/drawing/2014/main" id="{AB2380FC-F201-44F0-A531-1402201E4EB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da-DK" noProof="0" dirty="0"/>
                </a:p>
              </p:txBody>
            </p:sp>
            <p:sp>
              <p:nvSpPr>
                <p:cNvPr id="136" name="Freeform 85">
                  <a:extLst>
                    <a:ext uri="{FF2B5EF4-FFF2-40B4-BE49-F238E27FC236}">
                      <a16:creationId xmlns:a16="http://schemas.microsoft.com/office/drawing/2014/main" id="{737C3A27-BD47-4E93-A1E3-33B902DD068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da-DK" noProof="0" dirty="0"/>
                </a:p>
              </p:txBody>
            </p:sp>
            <p:sp>
              <p:nvSpPr>
                <p:cNvPr id="137" name="Freeform 88">
                  <a:extLst>
                    <a:ext uri="{FF2B5EF4-FFF2-40B4-BE49-F238E27FC236}">
                      <a16:creationId xmlns:a16="http://schemas.microsoft.com/office/drawing/2014/main" id="{C257BCC6-B88D-4C3B-BEFD-25D320F39CF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da-DK" noProof="0" dirty="0"/>
                </a:p>
              </p:txBody>
            </p:sp>
            <p:grpSp>
              <p:nvGrpSpPr>
                <p:cNvPr id="138" name="Gruppe 137">
                  <a:extLst>
                    <a:ext uri="{FF2B5EF4-FFF2-40B4-BE49-F238E27FC236}">
                      <a16:creationId xmlns:a16="http://schemas.microsoft.com/office/drawing/2014/main" id="{0519964D-597A-4E0C-B66C-89D30B8582B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87376" y="280988"/>
                  <a:ext cx="2457450" cy="3838575"/>
                  <a:chOff x="587376" y="280988"/>
                  <a:chExt cx="2457450" cy="3838575"/>
                </a:xfrm>
              </p:grpSpPr>
              <p:sp>
                <p:nvSpPr>
                  <p:cNvPr id="139" name="Line 63">
                    <a:extLst>
                      <a:ext uri="{FF2B5EF4-FFF2-40B4-BE49-F238E27FC236}">
                        <a16:creationId xmlns:a16="http://schemas.microsoft.com/office/drawing/2014/main" id="{A31BADE6-3732-4787-8841-96E8F05C0A9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da-DK" noProof="0" dirty="0"/>
                  </a:p>
                </p:txBody>
              </p:sp>
              <p:sp>
                <p:nvSpPr>
                  <p:cNvPr id="140" name="Line 66">
                    <a:extLst>
                      <a:ext uri="{FF2B5EF4-FFF2-40B4-BE49-F238E27FC236}">
                        <a16:creationId xmlns:a16="http://schemas.microsoft.com/office/drawing/2014/main" id="{447ED593-61E3-4BD7-8984-7FE5621549D7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da-DK" noProof="0" dirty="0"/>
                  </a:p>
                </p:txBody>
              </p:sp>
              <p:sp>
                <p:nvSpPr>
                  <p:cNvPr id="141" name="Line 67">
                    <a:extLst>
                      <a:ext uri="{FF2B5EF4-FFF2-40B4-BE49-F238E27FC236}">
                        <a16:creationId xmlns:a16="http://schemas.microsoft.com/office/drawing/2014/main" id="{6AD98272-0FC0-49AC-9877-8D2BAA5148BA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80988"/>
                    <a:ext cx="0" cy="3838575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da-DK" noProof="0" dirty="0"/>
                  </a:p>
                </p:txBody>
              </p:sp>
              <p:sp>
                <p:nvSpPr>
                  <p:cNvPr id="142" name="Line 80">
                    <a:extLst>
                      <a:ext uri="{FF2B5EF4-FFF2-40B4-BE49-F238E27FC236}">
                        <a16:creationId xmlns:a16="http://schemas.microsoft.com/office/drawing/2014/main" id="{D54770D9-48C7-4C76-9F40-65C9B9C05CE4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da-DK" noProof="0" dirty="0"/>
                  </a:p>
                </p:txBody>
              </p:sp>
              <p:sp>
                <p:nvSpPr>
                  <p:cNvPr id="143" name="Line 83">
                    <a:extLst>
                      <a:ext uri="{FF2B5EF4-FFF2-40B4-BE49-F238E27FC236}">
                        <a16:creationId xmlns:a16="http://schemas.microsoft.com/office/drawing/2014/main" id="{4B9C1A3A-3DED-4CC1-820C-16B358DF9EC2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da-DK" noProof="0" dirty="0"/>
                  </a:p>
                </p:txBody>
              </p:sp>
              <p:sp>
                <p:nvSpPr>
                  <p:cNvPr id="144" name="Line 86">
                    <a:extLst>
                      <a:ext uri="{FF2B5EF4-FFF2-40B4-BE49-F238E27FC236}">
                        <a16:creationId xmlns:a16="http://schemas.microsoft.com/office/drawing/2014/main" id="{2404A56E-8A81-48CB-9AC4-2CB6EA55DD7A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da-DK" noProof="0" dirty="0"/>
                  </a:p>
                </p:txBody>
              </p:sp>
              <p:sp>
                <p:nvSpPr>
                  <p:cNvPr id="145" name="Line 89">
                    <a:extLst>
                      <a:ext uri="{FF2B5EF4-FFF2-40B4-BE49-F238E27FC236}">
                        <a16:creationId xmlns:a16="http://schemas.microsoft.com/office/drawing/2014/main" id="{6D6A743B-85A5-41A8-9664-D654620D25D3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da-DK" noProof="0" dirty="0"/>
                  </a:p>
                </p:txBody>
              </p:sp>
            </p:grpSp>
          </p:grpSp>
          <p:grpSp>
            <p:nvGrpSpPr>
              <p:cNvPr id="98" name="Gruppe 97">
                <a:extLst>
                  <a:ext uri="{FF2B5EF4-FFF2-40B4-BE49-F238E27FC236}">
                    <a16:creationId xmlns:a16="http://schemas.microsoft.com/office/drawing/2014/main" id="{23DAD9FD-AF99-4D89-9BC8-E6739BD17AC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940728" y="245341"/>
                <a:ext cx="1785984" cy="2211229"/>
                <a:chOff x="3125006" y="3171595"/>
                <a:chExt cx="1785984" cy="2211229"/>
              </a:xfrm>
            </p:grpSpPr>
            <p:grpSp>
              <p:nvGrpSpPr>
                <p:cNvPr id="116" name="Gruppe 115">
                  <a:extLst>
                    <a:ext uri="{FF2B5EF4-FFF2-40B4-BE49-F238E27FC236}">
                      <a16:creationId xmlns:a16="http://schemas.microsoft.com/office/drawing/2014/main" id="{D7170781-0173-4FAB-8358-42C469FC51A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36819" y="3174345"/>
                  <a:ext cx="1760933" cy="2208479"/>
                  <a:chOff x="4749017" y="2998646"/>
                  <a:chExt cx="1760933" cy="2208479"/>
                </a:xfrm>
              </p:grpSpPr>
              <p:cxnSp>
                <p:nvCxnSpPr>
                  <p:cNvPr id="120" name="Lige forbindelse 119">
                    <a:extLst>
                      <a:ext uri="{FF2B5EF4-FFF2-40B4-BE49-F238E27FC236}">
                        <a16:creationId xmlns:a16="http://schemas.microsoft.com/office/drawing/2014/main" id="{03C55E22-B879-4AE0-BC46-BA8A4E950C50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flipH="1">
                    <a:off x="5630197" y="2998646"/>
                    <a:ext cx="0" cy="2208479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1" name="Lige forbindelse 120">
                    <a:extLst>
                      <a:ext uri="{FF2B5EF4-FFF2-40B4-BE49-F238E27FC236}">
                        <a16:creationId xmlns:a16="http://schemas.microsoft.com/office/drawing/2014/main" id="{AA07E073-1978-4DCC-9E5C-FF89EF524BFA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rot="10800000" flipH="1">
                    <a:off x="4749017" y="4416771"/>
                    <a:ext cx="1760933" cy="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22" name="Rectangle 30">
                    <a:extLst>
                      <a:ext uri="{FF2B5EF4-FFF2-40B4-BE49-F238E27FC236}">
                        <a16:creationId xmlns:a16="http://schemas.microsoft.com/office/drawing/2014/main" id="{5691F80E-D2E0-4E78-AA76-8D827AE4101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136242" y="3224252"/>
                    <a:ext cx="987915" cy="987915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0"/>
                    <a:endParaRPr lang="da-DK" noProof="0" dirty="0"/>
                  </a:p>
                </p:txBody>
              </p:sp>
              <p:sp>
                <p:nvSpPr>
                  <p:cNvPr id="123" name="Rectangle 30">
                    <a:extLst>
                      <a:ext uri="{FF2B5EF4-FFF2-40B4-BE49-F238E27FC236}">
                        <a16:creationId xmlns:a16="http://schemas.microsoft.com/office/drawing/2014/main" id="{E34C55D1-5C55-44D3-9C26-E1951DA39371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327037" y="3070731"/>
                    <a:ext cx="606323" cy="606323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0"/>
                    <a:endParaRPr lang="da-DK" noProof="0" dirty="0"/>
                  </a:p>
                </p:txBody>
              </p:sp>
            </p:grpSp>
            <p:grpSp>
              <p:nvGrpSpPr>
                <p:cNvPr id="117" name="Gruppe 116">
                  <a:extLst>
                    <a:ext uri="{FF2B5EF4-FFF2-40B4-BE49-F238E27FC236}">
                      <a16:creationId xmlns:a16="http://schemas.microsoft.com/office/drawing/2014/main" id="{4C9CB0E6-07EF-4140-926D-D380C1A88EB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25006" y="3171595"/>
                  <a:ext cx="1785984" cy="1799739"/>
                  <a:chOff x="6879836" y="3516901"/>
                  <a:chExt cx="1785984" cy="1799739"/>
                </a:xfrm>
              </p:grpSpPr>
              <p:sp>
                <p:nvSpPr>
                  <p:cNvPr id="118" name="Freeform: Shape 117">
                    <a:extLst>
                      <a:ext uri="{FF2B5EF4-FFF2-40B4-BE49-F238E27FC236}">
                        <a16:creationId xmlns:a16="http://schemas.microsoft.com/office/drawing/2014/main" id="{263BBD78-504D-435B-8933-2C460DC38E75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6879836" y="3521665"/>
                    <a:ext cx="892801" cy="1794975"/>
                  </a:xfrm>
                  <a:custGeom>
                    <a:avLst/>
                    <a:gdLst>
                      <a:gd name="connsiteX0" fmla="*/ 892801 w 892801"/>
                      <a:gd name="connsiteY0" fmla="*/ 0 h 1794975"/>
                      <a:gd name="connsiteX1" fmla="*/ 892801 w 892801"/>
                      <a:gd name="connsiteY1" fmla="*/ 1434622 h 1794975"/>
                      <a:gd name="connsiteX2" fmla="*/ 845919 w 892801"/>
                      <a:gd name="connsiteY2" fmla="*/ 1533379 h 1794975"/>
                      <a:gd name="connsiteX3" fmla="*/ 440820 w 892801"/>
                      <a:gd name="connsiteY3" fmla="*/ 1794916 h 1794975"/>
                      <a:gd name="connsiteX4" fmla="*/ 379878 w 892801"/>
                      <a:gd name="connsiteY4" fmla="*/ 1791253 h 1794975"/>
                      <a:gd name="connsiteX5" fmla="*/ 763083 w 892801"/>
                      <a:gd name="connsiteY5" fmla="*/ 100140 h 1794975"/>
                      <a:gd name="connsiteX6" fmla="*/ 892801 w 892801"/>
                      <a:gd name="connsiteY6" fmla="*/ 0 h 17949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892801" h="1794975">
                        <a:moveTo>
                          <a:pt x="892801" y="0"/>
                        </a:moveTo>
                        <a:lnTo>
                          <a:pt x="892801" y="1434622"/>
                        </a:lnTo>
                        <a:lnTo>
                          <a:pt x="845919" y="1533379"/>
                        </a:lnTo>
                        <a:cubicBezTo>
                          <a:pt x="735106" y="1711682"/>
                          <a:pt x="584368" y="1792418"/>
                          <a:pt x="440820" y="1794916"/>
                        </a:cubicBezTo>
                        <a:cubicBezTo>
                          <a:pt x="420314" y="1795273"/>
                          <a:pt x="399954" y="1794033"/>
                          <a:pt x="379878" y="1791253"/>
                        </a:cubicBezTo>
                        <a:cubicBezTo>
                          <a:pt x="-41718" y="1732871"/>
                          <a:pt x="-338017" y="995203"/>
                          <a:pt x="763083" y="100140"/>
                        </a:cubicBezTo>
                        <a:lnTo>
                          <a:pt x="89280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da-DK" noProof="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19" name="Freeform: Shape 118">
                    <a:extLst>
                      <a:ext uri="{FF2B5EF4-FFF2-40B4-BE49-F238E27FC236}">
                        <a16:creationId xmlns:a16="http://schemas.microsoft.com/office/drawing/2014/main" id="{1AD78D29-1FCF-4E88-A958-924F701D5E4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7772637" y="3516901"/>
                    <a:ext cx="893183" cy="1795123"/>
                  </a:xfrm>
                  <a:custGeom>
                    <a:avLst/>
                    <a:gdLst>
                      <a:gd name="connsiteX0" fmla="*/ 191 w 893183"/>
                      <a:gd name="connsiteY0" fmla="*/ 0 h 1795123"/>
                      <a:gd name="connsiteX1" fmla="*/ 130101 w 893183"/>
                      <a:gd name="connsiteY1" fmla="*/ 100288 h 1795123"/>
                      <a:gd name="connsiteX2" fmla="*/ 513306 w 893183"/>
                      <a:gd name="connsiteY2" fmla="*/ 1791401 h 1795123"/>
                      <a:gd name="connsiteX3" fmla="*/ 47265 w 893183"/>
                      <a:gd name="connsiteY3" fmla="*/ 1533527 h 1795123"/>
                      <a:gd name="connsiteX4" fmla="*/ 192 w 893183"/>
                      <a:gd name="connsiteY4" fmla="*/ 1434367 h 1795123"/>
                      <a:gd name="connsiteX5" fmla="*/ 192 w 893183"/>
                      <a:gd name="connsiteY5" fmla="*/ 1438981 h 1795123"/>
                      <a:gd name="connsiteX6" fmla="*/ 0 w 893183"/>
                      <a:gd name="connsiteY6" fmla="*/ 1439386 h 1795123"/>
                      <a:gd name="connsiteX7" fmla="*/ 0 w 893183"/>
                      <a:gd name="connsiteY7" fmla="*/ 4764 h 1795123"/>
                      <a:gd name="connsiteX8" fmla="*/ 191 w 893183"/>
                      <a:gd name="connsiteY8" fmla="*/ 4616 h 1795123"/>
                      <a:gd name="connsiteX9" fmla="*/ 191 w 893183"/>
                      <a:gd name="connsiteY9" fmla="*/ 0 h 17951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93183" h="1795123">
                        <a:moveTo>
                          <a:pt x="191" y="0"/>
                        </a:moveTo>
                        <a:lnTo>
                          <a:pt x="130101" y="100288"/>
                        </a:lnTo>
                        <a:cubicBezTo>
                          <a:pt x="1231201" y="995351"/>
                          <a:pt x="934902" y="1733019"/>
                          <a:pt x="513306" y="1791401"/>
                        </a:cubicBezTo>
                        <a:cubicBezTo>
                          <a:pt x="352699" y="1813642"/>
                          <a:pt x="173909" y="1737302"/>
                          <a:pt x="47265" y="1533527"/>
                        </a:cubicBezTo>
                        <a:lnTo>
                          <a:pt x="192" y="1434367"/>
                        </a:lnTo>
                        <a:lnTo>
                          <a:pt x="192" y="1438981"/>
                        </a:lnTo>
                        <a:lnTo>
                          <a:pt x="0" y="1439386"/>
                        </a:lnTo>
                        <a:lnTo>
                          <a:pt x="0" y="4764"/>
                        </a:lnTo>
                        <a:lnTo>
                          <a:pt x="191" y="4616"/>
                        </a:lnTo>
                        <a:lnTo>
                          <a:pt x="19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da-DK" noProof="0" dirty="0">
                      <a:solidFill>
                        <a:schemeClr val="tx1"/>
                      </a:solidFill>
                    </a:endParaRPr>
                  </a:p>
                </p:txBody>
              </p:sp>
            </p:grpSp>
          </p:grpSp>
          <p:grpSp>
            <p:nvGrpSpPr>
              <p:cNvPr id="99" name="Gruppe 98">
                <a:extLst>
                  <a:ext uri="{FF2B5EF4-FFF2-40B4-BE49-F238E27FC236}">
                    <a16:creationId xmlns:a16="http://schemas.microsoft.com/office/drawing/2014/main" id="{EA551A3F-69EF-45CC-87F7-867808A3FAD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5400000">
                <a:off x="10400268" y="1917602"/>
                <a:ext cx="633413" cy="1862138"/>
                <a:chOff x="5959192" y="333389"/>
                <a:chExt cx="633413" cy="1862138"/>
              </a:xfrm>
            </p:grpSpPr>
            <p:grpSp>
              <p:nvGrpSpPr>
                <p:cNvPr id="112" name="Gruppe 111">
                  <a:extLst>
                    <a:ext uri="{FF2B5EF4-FFF2-40B4-BE49-F238E27FC236}">
                      <a16:creationId xmlns:a16="http://schemas.microsoft.com/office/drawing/2014/main" id="{12724B09-E74E-49FA-BB5D-583BB89B798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959192" y="333389"/>
                  <a:ext cx="633413" cy="1419225"/>
                  <a:chOff x="5959192" y="333389"/>
                  <a:chExt cx="633413" cy="1419225"/>
                </a:xfrm>
              </p:grpSpPr>
              <p:sp>
                <p:nvSpPr>
                  <p:cNvPr id="114" name="Freeform 68">
                    <a:extLst>
                      <a:ext uri="{FF2B5EF4-FFF2-40B4-BE49-F238E27FC236}">
                        <a16:creationId xmlns:a16="http://schemas.microsoft.com/office/drawing/2014/main" id="{DA2788BF-64AD-4328-8CB9-8C2C98CF54E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959192" y="333389"/>
                    <a:ext cx="319088" cy="1419225"/>
                  </a:xfrm>
                  <a:custGeom>
                    <a:avLst/>
                    <a:gdLst>
                      <a:gd name="T0" fmla="*/ 0 w 67"/>
                      <a:gd name="T1" fmla="*/ 149 h 298"/>
                      <a:gd name="T2" fmla="*/ 67 w 67"/>
                      <a:gd name="T3" fmla="*/ 298 h 298"/>
                      <a:gd name="T4" fmla="*/ 67 w 67"/>
                      <a:gd name="T5" fmla="*/ 0 h 298"/>
                      <a:gd name="T6" fmla="*/ 0 w 67"/>
                      <a:gd name="T7" fmla="*/ 149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7" h="298">
                        <a:moveTo>
                          <a:pt x="0" y="149"/>
                        </a:moveTo>
                        <a:cubicBezTo>
                          <a:pt x="0" y="208"/>
                          <a:pt x="26" y="261"/>
                          <a:pt x="67" y="298"/>
                        </a:cubicBezTo>
                        <a:cubicBezTo>
                          <a:pt x="67" y="0"/>
                          <a:pt x="67" y="0"/>
                          <a:pt x="67" y="0"/>
                        </a:cubicBezTo>
                        <a:cubicBezTo>
                          <a:pt x="26" y="36"/>
                          <a:pt x="0" y="89"/>
                          <a:pt x="0" y="149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da-DK" noProof="0" dirty="0"/>
                  </a:p>
                </p:txBody>
              </p:sp>
              <p:sp>
                <p:nvSpPr>
                  <p:cNvPr id="115" name="Freeform 69">
                    <a:extLst>
                      <a:ext uri="{FF2B5EF4-FFF2-40B4-BE49-F238E27FC236}">
                        <a16:creationId xmlns:a16="http://schemas.microsoft.com/office/drawing/2014/main" id="{D9591CB5-16C9-44FC-B125-529D33F91BF0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6278280" y="333389"/>
                    <a:ext cx="314325" cy="1419225"/>
                  </a:xfrm>
                  <a:custGeom>
                    <a:avLst/>
                    <a:gdLst>
                      <a:gd name="T0" fmla="*/ 0 w 66"/>
                      <a:gd name="T1" fmla="*/ 0 h 298"/>
                      <a:gd name="T2" fmla="*/ 0 w 66"/>
                      <a:gd name="T3" fmla="*/ 298 h 298"/>
                      <a:gd name="T4" fmla="*/ 66 w 66"/>
                      <a:gd name="T5" fmla="*/ 149 h 298"/>
                      <a:gd name="T6" fmla="*/ 0 w 66"/>
                      <a:gd name="T7" fmla="*/ 0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6" h="298">
                        <a:moveTo>
                          <a:pt x="0" y="0"/>
                        </a:moveTo>
                        <a:cubicBezTo>
                          <a:pt x="0" y="298"/>
                          <a:pt x="0" y="298"/>
                          <a:pt x="0" y="298"/>
                        </a:cubicBezTo>
                        <a:cubicBezTo>
                          <a:pt x="41" y="261"/>
                          <a:pt x="66" y="208"/>
                          <a:pt x="66" y="149"/>
                        </a:cubicBezTo>
                        <a:cubicBezTo>
                          <a:pt x="66" y="89"/>
                          <a:pt x="41" y="36"/>
                          <a:pt x="0" y="0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da-DK" noProof="0" dirty="0"/>
                  </a:p>
                </p:txBody>
              </p:sp>
            </p:grpSp>
            <p:sp>
              <p:nvSpPr>
                <p:cNvPr id="113" name="Line 70">
                  <a:extLst>
                    <a:ext uri="{FF2B5EF4-FFF2-40B4-BE49-F238E27FC236}">
                      <a16:creationId xmlns:a16="http://schemas.microsoft.com/office/drawing/2014/main" id="{4F82A945-38F0-45AF-A28A-C6A0E6A2E7F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278281" y="333389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da-DK" noProof="0" dirty="0"/>
                </a:p>
              </p:txBody>
            </p:sp>
          </p:grpSp>
          <p:grpSp>
            <p:nvGrpSpPr>
              <p:cNvPr id="100" name="Gruppe 99">
                <a:extLst>
                  <a:ext uri="{FF2B5EF4-FFF2-40B4-BE49-F238E27FC236}">
                    <a16:creationId xmlns:a16="http://schemas.microsoft.com/office/drawing/2014/main" id="{80FA6744-F48F-4652-86E5-BA3ABEF3227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11158635" y="5515533"/>
                <a:ext cx="317159" cy="932400"/>
                <a:chOff x="6376988" y="280988"/>
                <a:chExt cx="633413" cy="1862138"/>
              </a:xfrm>
            </p:grpSpPr>
            <p:sp>
              <p:nvSpPr>
                <p:cNvPr id="109" name="Freeform 68">
                  <a:extLst>
                    <a:ext uri="{FF2B5EF4-FFF2-40B4-BE49-F238E27FC236}">
                      <a16:creationId xmlns:a16="http://schemas.microsoft.com/office/drawing/2014/main" id="{FAC3DEAD-5797-4CA1-A8F2-3F487AAC6B1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376988" y="280988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da-DK" noProof="0" dirty="0"/>
                </a:p>
              </p:txBody>
            </p:sp>
            <p:sp>
              <p:nvSpPr>
                <p:cNvPr id="110" name="Freeform 69">
                  <a:extLst>
                    <a:ext uri="{FF2B5EF4-FFF2-40B4-BE49-F238E27FC236}">
                      <a16:creationId xmlns:a16="http://schemas.microsoft.com/office/drawing/2014/main" id="{F9AF9D64-C9FB-4D32-993D-3423A2E55EE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696076" y="280988"/>
                  <a:ext cx="314325" cy="1419225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da-DK" noProof="0" dirty="0"/>
                </a:p>
              </p:txBody>
            </p:sp>
            <p:sp>
              <p:nvSpPr>
                <p:cNvPr id="111" name="Line 70">
                  <a:extLst>
                    <a:ext uri="{FF2B5EF4-FFF2-40B4-BE49-F238E27FC236}">
                      <a16:creationId xmlns:a16="http://schemas.microsoft.com/office/drawing/2014/main" id="{9097AC72-422F-4CE0-A772-A63E2294ACD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696076" y="280988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da-DK" noProof="0" dirty="0"/>
                </a:p>
              </p:txBody>
            </p:sp>
          </p:grpSp>
          <p:grpSp>
            <p:nvGrpSpPr>
              <p:cNvPr id="101" name="Gruppe 100">
                <a:extLst>
                  <a:ext uri="{FF2B5EF4-FFF2-40B4-BE49-F238E27FC236}">
                    <a16:creationId xmlns:a16="http://schemas.microsoft.com/office/drawing/2014/main" id="{1A6B3F4D-48A0-4FC2-8720-2606D6AA04C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7251633" y="4274501"/>
                <a:ext cx="903599" cy="2160000"/>
                <a:chOff x="9057947" y="3423463"/>
                <a:chExt cx="903599" cy="2160000"/>
              </a:xfrm>
            </p:grpSpPr>
            <p:grpSp>
              <p:nvGrpSpPr>
                <p:cNvPr id="102" name="Gruppe 101">
                  <a:extLst>
                    <a:ext uri="{FF2B5EF4-FFF2-40B4-BE49-F238E27FC236}">
                      <a16:creationId xmlns:a16="http://schemas.microsoft.com/office/drawing/2014/main" id="{67E4FA26-563D-4D19-BAEB-A370818E51A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9057947" y="3432856"/>
                  <a:ext cx="903599" cy="1872461"/>
                  <a:chOff x="10538626" y="3165838"/>
                  <a:chExt cx="936000" cy="1939601"/>
                </a:xfrm>
              </p:grpSpPr>
              <p:sp>
                <p:nvSpPr>
                  <p:cNvPr id="107" name="Freeform: Shape 106">
                    <a:extLst>
                      <a:ext uri="{FF2B5EF4-FFF2-40B4-BE49-F238E27FC236}">
                        <a16:creationId xmlns:a16="http://schemas.microsoft.com/office/drawing/2014/main" id="{03B51AAC-6B1D-43D1-8885-402653BA90F8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10538626" y="3183996"/>
                    <a:ext cx="453600" cy="1920288"/>
                  </a:xfrm>
                  <a:custGeom>
                    <a:avLst/>
                    <a:gdLst>
                      <a:gd name="connsiteX0" fmla="*/ 453600 w 453600"/>
                      <a:gd name="connsiteY0" fmla="*/ 0 h 1920288"/>
                      <a:gd name="connsiteX1" fmla="*/ 453600 w 453600"/>
                      <a:gd name="connsiteY1" fmla="*/ 1920288 h 1920288"/>
                      <a:gd name="connsiteX2" fmla="*/ 384059 w 453600"/>
                      <a:gd name="connsiteY2" fmla="*/ 1914152 h 1920288"/>
                      <a:gd name="connsiteX3" fmla="*/ 9354 w 453600"/>
                      <a:gd name="connsiteY3" fmla="*/ 1548700 h 1920288"/>
                      <a:gd name="connsiteX4" fmla="*/ 0 w 453600"/>
                      <a:gd name="connsiteY4" fmla="*/ 1455902 h 1920288"/>
                      <a:gd name="connsiteX5" fmla="*/ 146 w 453600"/>
                      <a:gd name="connsiteY5" fmla="*/ 1451885 h 1920288"/>
                      <a:gd name="connsiteX6" fmla="*/ 145 w 453600"/>
                      <a:gd name="connsiteY6" fmla="*/ 1451885 h 1920288"/>
                      <a:gd name="connsiteX7" fmla="*/ 7358 w 453600"/>
                      <a:gd name="connsiteY7" fmla="*/ 1253678 h 1920288"/>
                      <a:gd name="connsiteX8" fmla="*/ 424671 w 453600"/>
                      <a:gd name="connsiteY8" fmla="*/ 36480 h 1920288"/>
                      <a:gd name="connsiteX9" fmla="*/ 453600 w 453600"/>
                      <a:gd name="connsiteY9" fmla="*/ 0 h 19202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453600" h="1920288">
                        <a:moveTo>
                          <a:pt x="453600" y="0"/>
                        </a:moveTo>
                        <a:lnTo>
                          <a:pt x="453600" y="1920288"/>
                        </a:lnTo>
                        <a:lnTo>
                          <a:pt x="384059" y="1914152"/>
                        </a:lnTo>
                        <a:cubicBezTo>
                          <a:pt x="196308" y="1880615"/>
                          <a:pt x="47443" y="1734834"/>
                          <a:pt x="9354" y="1548700"/>
                        </a:cubicBezTo>
                        <a:lnTo>
                          <a:pt x="0" y="1455902"/>
                        </a:lnTo>
                        <a:lnTo>
                          <a:pt x="146" y="1451885"/>
                        </a:lnTo>
                        <a:lnTo>
                          <a:pt x="145" y="1451885"/>
                        </a:lnTo>
                        <a:lnTo>
                          <a:pt x="7358" y="1253678"/>
                        </a:lnTo>
                        <a:cubicBezTo>
                          <a:pt x="42019" y="780132"/>
                          <a:pt x="195015" y="355125"/>
                          <a:pt x="424671" y="36480"/>
                        </a:cubicBezTo>
                        <a:lnTo>
                          <a:pt x="453600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da-DK" noProof="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08" name="Freeform: Shape 107">
                    <a:extLst>
                      <a:ext uri="{FF2B5EF4-FFF2-40B4-BE49-F238E27FC236}">
                        <a16:creationId xmlns:a16="http://schemas.microsoft.com/office/drawing/2014/main" id="{CF4180FB-7FBD-421F-A284-4C2CC61B3845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10992226" y="3165838"/>
                    <a:ext cx="482400" cy="1939601"/>
                  </a:xfrm>
                  <a:custGeom>
                    <a:avLst/>
                    <a:gdLst>
                      <a:gd name="connsiteX0" fmla="*/ 14399 w 482400"/>
                      <a:gd name="connsiteY0" fmla="*/ 0 h 1939601"/>
                      <a:gd name="connsiteX1" fmla="*/ 14399 w 482400"/>
                      <a:gd name="connsiteY1" fmla="*/ 689615 h 1939601"/>
                      <a:gd name="connsiteX2" fmla="*/ 14400 w 482400"/>
                      <a:gd name="connsiteY2" fmla="*/ 689615 h 1939601"/>
                      <a:gd name="connsiteX3" fmla="*/ 14401 w 482400"/>
                      <a:gd name="connsiteY3" fmla="*/ 689615 h 1939601"/>
                      <a:gd name="connsiteX4" fmla="*/ 14401 w 482400"/>
                      <a:gd name="connsiteY4" fmla="*/ 0 h 1939601"/>
                      <a:gd name="connsiteX5" fmla="*/ 57729 w 482400"/>
                      <a:gd name="connsiteY5" fmla="*/ 54638 h 1939601"/>
                      <a:gd name="connsiteX6" fmla="*/ 475042 w 482400"/>
                      <a:gd name="connsiteY6" fmla="*/ 1271836 h 1939601"/>
                      <a:gd name="connsiteX7" fmla="*/ 482255 w 482400"/>
                      <a:gd name="connsiteY7" fmla="*/ 1470043 h 1939601"/>
                      <a:gd name="connsiteX8" fmla="*/ 482254 w 482400"/>
                      <a:gd name="connsiteY8" fmla="*/ 1470043 h 1939601"/>
                      <a:gd name="connsiteX9" fmla="*/ 482400 w 482400"/>
                      <a:gd name="connsiteY9" fmla="*/ 1474060 h 1939601"/>
                      <a:gd name="connsiteX10" fmla="*/ 473046 w 482400"/>
                      <a:gd name="connsiteY10" fmla="*/ 1566858 h 1939601"/>
                      <a:gd name="connsiteX11" fmla="*/ 15706 w 482400"/>
                      <a:gd name="connsiteY11" fmla="*/ 1939601 h 1939601"/>
                      <a:gd name="connsiteX12" fmla="*/ 14400 w 482400"/>
                      <a:gd name="connsiteY12" fmla="*/ 1939469 h 1939601"/>
                      <a:gd name="connsiteX13" fmla="*/ 13094 w 482400"/>
                      <a:gd name="connsiteY13" fmla="*/ 1939601 h 1939601"/>
                      <a:gd name="connsiteX14" fmla="*/ 0 w 482400"/>
                      <a:gd name="connsiteY14" fmla="*/ 1938446 h 1939601"/>
                      <a:gd name="connsiteX15" fmla="*/ 0 w 482400"/>
                      <a:gd name="connsiteY15" fmla="*/ 18158 h 1939601"/>
                      <a:gd name="connsiteX16" fmla="*/ 14399 w 482400"/>
                      <a:gd name="connsiteY16" fmla="*/ 0 h 193960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482400" h="1939601">
                        <a:moveTo>
                          <a:pt x="14399" y="0"/>
                        </a:moveTo>
                        <a:lnTo>
                          <a:pt x="14399" y="689615"/>
                        </a:lnTo>
                        <a:lnTo>
                          <a:pt x="14400" y="689615"/>
                        </a:lnTo>
                        <a:lnTo>
                          <a:pt x="14401" y="689615"/>
                        </a:lnTo>
                        <a:lnTo>
                          <a:pt x="14401" y="0"/>
                        </a:lnTo>
                        <a:lnTo>
                          <a:pt x="57729" y="54638"/>
                        </a:lnTo>
                        <a:cubicBezTo>
                          <a:pt x="287385" y="373283"/>
                          <a:pt x="440381" y="798290"/>
                          <a:pt x="475042" y="1271836"/>
                        </a:cubicBezTo>
                        <a:lnTo>
                          <a:pt x="482255" y="1470043"/>
                        </a:lnTo>
                        <a:lnTo>
                          <a:pt x="482254" y="1470043"/>
                        </a:lnTo>
                        <a:lnTo>
                          <a:pt x="482400" y="1474060"/>
                        </a:lnTo>
                        <a:lnTo>
                          <a:pt x="473046" y="1566858"/>
                        </a:lnTo>
                        <a:cubicBezTo>
                          <a:pt x="429516" y="1779582"/>
                          <a:pt x="241298" y="1939601"/>
                          <a:pt x="15706" y="1939601"/>
                        </a:cubicBezTo>
                        <a:lnTo>
                          <a:pt x="14400" y="1939469"/>
                        </a:lnTo>
                        <a:lnTo>
                          <a:pt x="13094" y="1939601"/>
                        </a:lnTo>
                        <a:lnTo>
                          <a:pt x="0" y="1938446"/>
                        </a:lnTo>
                        <a:lnTo>
                          <a:pt x="0" y="18158"/>
                        </a:lnTo>
                        <a:lnTo>
                          <a:pt x="14399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da-DK" noProof="0" dirty="0">
                      <a:solidFill>
                        <a:schemeClr val="tx1"/>
                      </a:solidFill>
                    </a:endParaRPr>
                  </a:p>
                </p:txBody>
              </p:sp>
            </p:grpSp>
            <p:grpSp>
              <p:nvGrpSpPr>
                <p:cNvPr id="103" name="Gruppe 102">
                  <a:extLst>
                    <a:ext uri="{FF2B5EF4-FFF2-40B4-BE49-F238E27FC236}">
                      <a16:creationId xmlns:a16="http://schemas.microsoft.com/office/drawing/2014/main" id="{28E615C5-6A2E-4BF3-A3A8-9061C5B1B84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9210264" y="3423463"/>
                  <a:ext cx="597126" cy="2160000"/>
                  <a:chOff x="9210264" y="3423463"/>
                  <a:chExt cx="597126" cy="2160000"/>
                </a:xfrm>
              </p:grpSpPr>
              <p:cxnSp>
                <p:nvCxnSpPr>
                  <p:cNvPr id="104" name="Lige forbindelse 103">
                    <a:extLst>
                      <a:ext uri="{FF2B5EF4-FFF2-40B4-BE49-F238E27FC236}">
                        <a16:creationId xmlns:a16="http://schemas.microsoft.com/office/drawing/2014/main" id="{B15A4CEB-6B8D-48C3-8484-3EC282A34A1F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>
                    <a:off x="9508827" y="3423463"/>
                    <a:ext cx="0" cy="216000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5" name="Rectangle 5">
                    <a:extLst>
                      <a:ext uri="{FF2B5EF4-FFF2-40B4-BE49-F238E27FC236}">
                        <a16:creationId xmlns:a16="http://schemas.microsoft.com/office/drawing/2014/main" id="{38F7FD7D-E582-4214-B1B3-D289130553F7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2700000">
                    <a:off x="9210264" y="4162845"/>
                    <a:ext cx="597126" cy="597126"/>
                  </a:xfrm>
                  <a:custGeom>
                    <a:avLst/>
                    <a:gdLst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0 w 1239398"/>
                      <a:gd name="connsiteY4" fmla="*/ 0 h 1239398"/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91440 w 1239398"/>
                      <a:gd name="connsiteY4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  <a:gd name="connsiteX3" fmla="*/ 91440 w 1239398"/>
                      <a:gd name="connsiteY3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239398" h="1239398">
                        <a:moveTo>
                          <a:pt x="1239398" y="0"/>
                        </a:moveTo>
                        <a:lnTo>
                          <a:pt x="1239398" y="1239398"/>
                        </a:lnTo>
                        <a:lnTo>
                          <a:pt x="0" y="1239398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0"/>
                    <a:endParaRPr lang="da-DK" noProof="0" dirty="0"/>
                  </a:p>
                </p:txBody>
              </p:sp>
              <p:sp>
                <p:nvSpPr>
                  <p:cNvPr id="106" name="Rectangle 5">
                    <a:extLst>
                      <a:ext uri="{FF2B5EF4-FFF2-40B4-BE49-F238E27FC236}">
                        <a16:creationId xmlns:a16="http://schemas.microsoft.com/office/drawing/2014/main" id="{B74D1DAC-C0D4-447E-8665-EAFF34F4E325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2700000">
                    <a:off x="9297710" y="3747070"/>
                    <a:ext cx="422234" cy="422234"/>
                  </a:xfrm>
                  <a:custGeom>
                    <a:avLst/>
                    <a:gdLst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0 w 1239398"/>
                      <a:gd name="connsiteY4" fmla="*/ 0 h 1239398"/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91440 w 1239398"/>
                      <a:gd name="connsiteY4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  <a:gd name="connsiteX3" fmla="*/ 91440 w 1239398"/>
                      <a:gd name="connsiteY3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239398" h="1239398">
                        <a:moveTo>
                          <a:pt x="1239398" y="0"/>
                        </a:moveTo>
                        <a:lnTo>
                          <a:pt x="1239398" y="1239398"/>
                        </a:lnTo>
                        <a:lnTo>
                          <a:pt x="0" y="1239398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0"/>
                    <a:endParaRPr lang="da-DK" noProof="0" dirty="0"/>
                  </a:p>
                </p:txBody>
              </p:sp>
            </p:grpSp>
          </p:grpSp>
        </p:grpSp>
      </p:grpSp>
      <p:sp>
        <p:nvSpPr>
          <p:cNvPr id="7" name="Pladsholder til tekst 6">
            <a:extLst>
              <a:ext uri="{FF2B5EF4-FFF2-40B4-BE49-F238E27FC236}">
                <a16:creationId xmlns:a16="http://schemas.microsoft.com/office/drawing/2014/main" id="{9CF2D931-86F8-40B1-B2C0-BE477572ECC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181686" y="2876550"/>
            <a:ext cx="3059113" cy="2983947"/>
          </a:xfrm>
        </p:spPr>
        <p:txBody>
          <a:bodyPr rtlCol="0"/>
          <a:lstStyle>
            <a:lvl1pPr marL="0" indent="0" algn="ctr">
              <a:buNone/>
              <a:defRPr/>
            </a:lvl1pPr>
            <a:lvl2pPr marL="360000" indent="0">
              <a:buFont typeface="Arial" panose="020B0604020202020204" pitchFamily="34" charset="0"/>
              <a:buNone/>
              <a:defRPr/>
            </a:lvl2pPr>
            <a:lvl3pPr marL="720000" indent="0">
              <a:buNone/>
              <a:defRPr/>
            </a:lvl3pPr>
            <a:lvl4pPr marL="1080000" indent="0">
              <a:buFont typeface="Arial" panose="020B0604020202020204" pitchFamily="34" charset="0"/>
              <a:buNone/>
              <a:defRPr/>
            </a:lvl4pPr>
            <a:lvl5pPr marL="1440000" indent="0">
              <a:buNone/>
              <a:defRPr/>
            </a:lvl5pPr>
          </a:lstStyle>
          <a:p>
            <a:pPr lvl="0" rtl="0"/>
            <a:r>
              <a:rPr lang="da-DK" noProof="0"/>
              <a:t>Klik for at redigere teksttypografierne i masteren</a:t>
            </a:r>
          </a:p>
        </p:txBody>
      </p:sp>
    </p:spTree>
    <p:extLst>
      <p:ext uri="{BB962C8B-B14F-4D97-AF65-F5344CB8AC3E}">
        <p14:creationId xmlns:p14="http://schemas.microsoft.com/office/powerpoint/2010/main" val="1868871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gsord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0307" y="536573"/>
            <a:ext cx="3856679" cy="1453003"/>
          </a:xfrm>
        </p:spPr>
        <p:txBody>
          <a:bodyPr rtlCol="0"/>
          <a:lstStyle>
            <a:lvl1pPr algn="ctr">
              <a:defRPr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cxnSp>
        <p:nvCxnSpPr>
          <p:cNvPr id="91" name="Lige forbindelse 90">
            <a:extLst>
              <a:ext uri="{FF2B5EF4-FFF2-40B4-BE49-F238E27FC236}">
                <a16:creationId xmlns:a16="http://schemas.microsoft.com/office/drawing/2014/main" id="{A3805DED-0C97-4EF7-B1E1-0E016E0537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179125" y="2428148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3" name="Pladsholder til indhold 2">
            <a:extLst>
              <a:ext uri="{FF2B5EF4-FFF2-40B4-BE49-F238E27FC236}">
                <a16:creationId xmlns:a16="http://schemas.microsoft.com/office/drawing/2014/main" id="{E4838519-F7BD-42C9-BDE6-B4D6DF7E117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907606" y="2877018"/>
            <a:ext cx="3060000" cy="2938561"/>
          </a:xfrm>
        </p:spPr>
        <p:txBody>
          <a:bodyPr rtlCol="0">
            <a:normAutofit/>
          </a:bodyPr>
          <a:lstStyle>
            <a:lvl1pPr algn="ctr">
              <a:defRPr/>
            </a:lvl1pPr>
          </a:lstStyle>
          <a:p>
            <a:pPr marL="0" indent="0" algn="ctr" rtl="0">
              <a:buNone/>
            </a:pPr>
            <a:r>
              <a:rPr lang="da-DK" noProof="0"/>
              <a:t>Klik for at redigere mastertypografien for tekst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AEFFE053-BB16-4940-B248-2D496BB299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0000" y="6357168"/>
            <a:ext cx="1480400" cy="461665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da-DK" noProof="0"/>
              <a:t>20XX</a:t>
            </a:r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31FBD80C-6CA1-42DB-B732-4807A27DA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96947" y="6357600"/>
            <a:ext cx="6683376" cy="460800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endParaRPr lang="da-DK" noProof="0"/>
          </a:p>
        </p:txBody>
      </p:sp>
      <p:sp>
        <p:nvSpPr>
          <p:cNvPr id="9" name="Pladsholder til billede 8">
            <a:extLst>
              <a:ext uri="{FF2B5EF4-FFF2-40B4-BE49-F238E27FC236}">
                <a16:creationId xmlns:a16="http://schemas.microsoft.com/office/drawing/2014/main" id="{EF1A84F6-2D30-446A-9D91-44FBCB82567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979987" y="0"/>
            <a:ext cx="7212013" cy="6858000"/>
          </a:xfrm>
        </p:spPr>
        <p:txBody>
          <a:bodyPr rtlCol="0"/>
          <a:lstStyle/>
          <a:p>
            <a:pPr rtl="0"/>
            <a:r>
              <a:rPr lang="da-DK" noProof="0"/>
              <a:t>Klik på ikonet for at tilføje et billede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B7A9DA86-C177-42C6-90F8-37C6844A2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da-DK" noProof="0" smtClean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446465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k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56600" y="536573"/>
            <a:ext cx="4078800" cy="1453003"/>
          </a:xfrm>
        </p:spPr>
        <p:txBody>
          <a:bodyPr rtlCol="0"/>
          <a:lstStyle>
            <a:lvl1pPr algn="ctr">
              <a:defRPr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95" name="Pladsholder til tekst 94">
            <a:extLst>
              <a:ext uri="{FF2B5EF4-FFF2-40B4-BE49-F238E27FC236}">
                <a16:creationId xmlns:a16="http://schemas.microsoft.com/office/drawing/2014/main" id="{376C93AE-577A-4E39-B37B-F54DD619E8E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86175" y="2876550"/>
            <a:ext cx="4819650" cy="2875321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 baseline="0"/>
            </a:lvl1pPr>
            <a:lvl2pPr marL="360000" indent="0" algn="ctr">
              <a:buFont typeface="Arial" panose="020B0604020202020204" pitchFamily="34" charset="0"/>
              <a:buNone/>
              <a:defRPr/>
            </a:lvl2pPr>
            <a:lvl3pPr marL="720000" indent="0" algn="ctr">
              <a:buNone/>
              <a:defRPr/>
            </a:lvl3pPr>
            <a:lvl4pPr marL="1080000" indent="0" algn="ctr">
              <a:buFont typeface="Arial" panose="020B0604020202020204" pitchFamily="34" charset="0"/>
              <a:buNone/>
              <a:defRPr/>
            </a:lvl4pPr>
            <a:lvl5pPr marL="1440000" indent="0" algn="ctr">
              <a:buNone/>
              <a:defRPr/>
            </a:lvl5pPr>
          </a:lstStyle>
          <a:p>
            <a:pPr lvl="0" rtl="0"/>
            <a:r>
              <a:rPr lang="da-DK" noProof="0"/>
              <a:t>Klik for at tilføje tekst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AEFFE053-BB16-4940-B248-2D496BB29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da-DK" noProof="0"/>
              <a:t>20XX</a:t>
            </a:r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31FBD80C-6CA1-42DB-B732-4807A27DA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a-DK" noProof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B7A9DA86-C177-42C6-90F8-37C6844A2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da-DK" noProof="0" smtClean="0"/>
              <a:t>‹nr.›</a:t>
            </a:fld>
            <a:endParaRPr lang="da-DK" noProof="0"/>
          </a:p>
        </p:txBody>
      </p:sp>
      <p:grpSp>
        <p:nvGrpSpPr>
          <p:cNvPr id="6" name="Gruppe 5">
            <a:extLst>
              <a:ext uri="{FF2B5EF4-FFF2-40B4-BE49-F238E27FC236}">
                <a16:creationId xmlns:a16="http://schemas.microsoft.com/office/drawing/2014/main" id="{4DF41F26-BFC3-471C-AEBF-8D613043F8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99766" y="716800"/>
            <a:ext cx="3838575" cy="5583025"/>
            <a:chOff x="199766" y="716800"/>
            <a:chExt cx="3838575" cy="5583025"/>
          </a:xfrm>
        </p:grpSpPr>
        <p:grpSp>
          <p:nvGrpSpPr>
            <p:cNvPr id="7" name="Gruppe 6">
              <a:extLst>
                <a:ext uri="{FF2B5EF4-FFF2-40B4-BE49-F238E27FC236}">
                  <a16:creationId xmlns:a16="http://schemas.microsoft.com/office/drawing/2014/main" id="{CD3F709F-F0BC-4149-B83C-D6E0B13F9C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Grp="1" noUngrp="1" noRot="1" noChangeAspect="1" noMove="1" noResize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2700000">
              <a:off x="890329" y="26237"/>
              <a:ext cx="2457450" cy="3838575"/>
              <a:chOff x="587376" y="280988"/>
              <a:chExt cx="2457450" cy="3838575"/>
            </a:xfrm>
          </p:grpSpPr>
          <p:sp>
            <p:nvSpPr>
              <p:cNvPr id="26" name="Freeform 64">
                <a:extLst>
                  <a:ext uri="{FF2B5EF4-FFF2-40B4-BE49-F238E27FC236}">
                    <a16:creationId xmlns:a16="http://schemas.microsoft.com/office/drawing/2014/main" id="{5C5EF830-776D-4D9D-B2AD-E2EF27FE2B3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443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sp>
            <p:nvSpPr>
              <p:cNvPr id="27" name="Freeform 81">
                <a:extLst>
                  <a:ext uri="{FF2B5EF4-FFF2-40B4-BE49-F238E27FC236}">
                    <a16:creationId xmlns:a16="http://schemas.microsoft.com/office/drawing/2014/main" id="{24555386-DD07-47B5-8731-6188F044090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205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sp>
            <p:nvSpPr>
              <p:cNvPr id="28" name="Freeform 61">
                <a:extLst>
                  <a:ext uri="{FF2B5EF4-FFF2-40B4-BE49-F238E27FC236}">
                    <a16:creationId xmlns:a16="http://schemas.microsoft.com/office/drawing/2014/main" id="{98AACD5A-587D-4523-8687-E39554A9EE4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443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sp>
            <p:nvSpPr>
              <p:cNvPr id="29" name="Freeform 78">
                <a:extLst>
                  <a:ext uri="{FF2B5EF4-FFF2-40B4-BE49-F238E27FC236}">
                    <a16:creationId xmlns:a16="http://schemas.microsoft.com/office/drawing/2014/main" id="{056E6FE3-AE0B-4665-BDC4-C43B088EA34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205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sp>
            <p:nvSpPr>
              <p:cNvPr id="30" name="Freeform 84">
                <a:extLst>
                  <a:ext uri="{FF2B5EF4-FFF2-40B4-BE49-F238E27FC236}">
                    <a16:creationId xmlns:a16="http://schemas.microsoft.com/office/drawing/2014/main" id="{3341E111-158B-46EB-85CF-76ACE2E63E3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967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sp>
            <p:nvSpPr>
              <p:cNvPr id="31" name="Freeform 87">
                <a:extLst>
                  <a:ext uri="{FF2B5EF4-FFF2-40B4-BE49-F238E27FC236}">
                    <a16:creationId xmlns:a16="http://schemas.microsoft.com/office/drawing/2014/main" id="{B6BAC346-F465-42C1-B326-511CDAAFCDA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967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sp>
            <p:nvSpPr>
              <p:cNvPr id="32" name="Freeform 60">
                <a:extLst>
                  <a:ext uri="{FF2B5EF4-FFF2-40B4-BE49-F238E27FC236}">
                    <a16:creationId xmlns:a16="http://schemas.microsoft.com/office/drawing/2014/main" id="{41EFAE7C-FB00-406B-B543-258ECBA85C9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0988"/>
                <a:ext cx="319088" cy="1419225"/>
              </a:xfrm>
              <a:custGeom>
                <a:avLst/>
                <a:gdLst>
                  <a:gd name="T0" fmla="*/ 0 w 67"/>
                  <a:gd name="T1" fmla="*/ 0 h 298"/>
                  <a:gd name="T2" fmla="*/ 0 w 67"/>
                  <a:gd name="T3" fmla="*/ 298 h 298"/>
                  <a:gd name="T4" fmla="*/ 67 w 67"/>
                  <a:gd name="T5" fmla="*/ 149 h 298"/>
                  <a:gd name="T6" fmla="*/ 0 w 67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7" y="208"/>
                      <a:pt x="67" y="149"/>
                    </a:cubicBezTo>
                    <a:cubicBezTo>
                      <a:pt x="67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sp>
            <p:nvSpPr>
              <p:cNvPr id="33" name="Freeform 59">
                <a:extLst>
                  <a:ext uri="{FF2B5EF4-FFF2-40B4-BE49-F238E27FC236}">
                    <a16:creationId xmlns:a16="http://schemas.microsoft.com/office/drawing/2014/main" id="{7B8E44F7-B4B5-407F-8CBF-2EF396585AD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497013" y="280988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sp>
            <p:nvSpPr>
              <p:cNvPr id="34" name="Freeform 62">
                <a:extLst>
                  <a:ext uri="{FF2B5EF4-FFF2-40B4-BE49-F238E27FC236}">
                    <a16:creationId xmlns:a16="http://schemas.microsoft.com/office/drawing/2014/main" id="{E5CB4BB7-46DD-4D14-AF85-0E13EFBA67A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390651"/>
                <a:ext cx="1228725" cy="761999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sp>
            <p:nvSpPr>
              <p:cNvPr id="35" name="Freeform 65">
                <a:extLst>
                  <a:ext uri="{FF2B5EF4-FFF2-40B4-BE49-F238E27FC236}">
                    <a16:creationId xmlns:a16="http://schemas.microsoft.com/office/drawing/2014/main" id="{F7F8EDDC-B124-4CF0-9C0B-036D7E92030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362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0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sp>
            <p:nvSpPr>
              <p:cNvPr id="36" name="Freeform 79">
                <a:extLst>
                  <a:ext uri="{FF2B5EF4-FFF2-40B4-BE49-F238E27FC236}">
                    <a16:creationId xmlns:a16="http://schemas.microsoft.com/office/drawing/2014/main" id="{F9979D20-23CA-44BF-94E4-277FAA877C4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124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sp>
            <p:nvSpPr>
              <p:cNvPr id="37" name="Freeform 82">
                <a:extLst>
                  <a:ext uri="{FF2B5EF4-FFF2-40B4-BE49-F238E27FC236}">
                    <a16:creationId xmlns:a16="http://schemas.microsoft.com/office/drawing/2014/main" id="{64DA53E4-1E27-44B2-9EA5-375E3D20A76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124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sp>
            <p:nvSpPr>
              <p:cNvPr id="38" name="Freeform 85">
                <a:extLst>
                  <a:ext uri="{FF2B5EF4-FFF2-40B4-BE49-F238E27FC236}">
                    <a16:creationId xmlns:a16="http://schemas.microsoft.com/office/drawing/2014/main" id="{AF41DBD5-F7CA-43C7-B477-6E93D8DC066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886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sp>
            <p:nvSpPr>
              <p:cNvPr id="39" name="Freeform 88">
                <a:extLst>
                  <a:ext uri="{FF2B5EF4-FFF2-40B4-BE49-F238E27FC236}">
                    <a16:creationId xmlns:a16="http://schemas.microsoft.com/office/drawing/2014/main" id="{8DE355CC-A733-4109-AC9E-4E5E96E355E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86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grpSp>
            <p:nvGrpSpPr>
              <p:cNvPr id="40" name="Gruppe 39">
                <a:extLst>
                  <a:ext uri="{FF2B5EF4-FFF2-40B4-BE49-F238E27FC236}">
                    <a16:creationId xmlns:a16="http://schemas.microsoft.com/office/drawing/2014/main" id="{C60E99C1-AC1B-4267-A404-07CA28EA1AA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587376" y="280988"/>
                <a:ext cx="2457450" cy="3838575"/>
                <a:chOff x="587376" y="280988"/>
                <a:chExt cx="2457450" cy="3838575"/>
              </a:xfrm>
            </p:grpSpPr>
            <p:sp>
              <p:nvSpPr>
                <p:cNvPr id="41" name="Line 63">
                  <a:extLst>
                    <a:ext uri="{FF2B5EF4-FFF2-40B4-BE49-F238E27FC236}">
                      <a16:creationId xmlns:a16="http://schemas.microsoft.com/office/drawing/2014/main" id="{46BA754B-AF8C-4E32-B5D4-BD2CA1341E9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42" name="Line 66">
                  <a:extLst>
                    <a:ext uri="{FF2B5EF4-FFF2-40B4-BE49-F238E27FC236}">
                      <a16:creationId xmlns:a16="http://schemas.microsoft.com/office/drawing/2014/main" id="{AA7154F4-DAA9-42B8-9C79-E7D89EB9268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43" name="Line 67">
                  <a:extLst>
                    <a:ext uri="{FF2B5EF4-FFF2-40B4-BE49-F238E27FC236}">
                      <a16:creationId xmlns:a16="http://schemas.microsoft.com/office/drawing/2014/main" id="{CFCCE002-4181-4663-B8B4-5B5CC711B82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80988"/>
                  <a:ext cx="0" cy="3838575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44" name="Line 80">
                  <a:extLst>
                    <a:ext uri="{FF2B5EF4-FFF2-40B4-BE49-F238E27FC236}">
                      <a16:creationId xmlns:a16="http://schemas.microsoft.com/office/drawing/2014/main" id="{B3C1286A-A92F-45A8-A144-C4EBF3B8BC1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45" name="Line 83">
                  <a:extLst>
                    <a:ext uri="{FF2B5EF4-FFF2-40B4-BE49-F238E27FC236}">
                      <a16:creationId xmlns:a16="http://schemas.microsoft.com/office/drawing/2014/main" id="{31993490-8FCD-4048-A2E8-0A217FF6561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46" name="Line 86">
                  <a:extLst>
                    <a:ext uri="{FF2B5EF4-FFF2-40B4-BE49-F238E27FC236}">
                      <a16:creationId xmlns:a16="http://schemas.microsoft.com/office/drawing/2014/main" id="{33AF3440-700A-44B0-A0D1-1E6301F187D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47" name="Line 89">
                  <a:extLst>
                    <a:ext uri="{FF2B5EF4-FFF2-40B4-BE49-F238E27FC236}">
                      <a16:creationId xmlns:a16="http://schemas.microsoft.com/office/drawing/2014/main" id="{F17E7CAB-5E29-47AC-91E8-B488D357FBD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</p:grpSp>
        </p:grpSp>
        <p:grpSp>
          <p:nvGrpSpPr>
            <p:cNvPr id="8" name="Gruppe 7">
              <a:extLst>
                <a:ext uri="{FF2B5EF4-FFF2-40B4-BE49-F238E27FC236}">
                  <a16:creationId xmlns:a16="http://schemas.microsoft.com/office/drawing/2014/main" id="{D713AE0B-3A03-4CCB-B15E-CAF75D8558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Grp="1" noUngrp="1" noRot="1" noChangeAspect="1" noMove="1" noResize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3500000">
              <a:off x="480743" y="3311698"/>
              <a:ext cx="1785984" cy="2211229"/>
              <a:chOff x="3125006" y="3171595"/>
              <a:chExt cx="1785984" cy="2211229"/>
            </a:xfrm>
          </p:grpSpPr>
          <p:grpSp>
            <p:nvGrpSpPr>
              <p:cNvPr id="18" name="Gruppe 17">
                <a:extLst>
                  <a:ext uri="{FF2B5EF4-FFF2-40B4-BE49-F238E27FC236}">
                    <a16:creationId xmlns:a16="http://schemas.microsoft.com/office/drawing/2014/main" id="{94CC0330-760F-4B4E-BE37-D345B5B2E8E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36819" y="3174345"/>
                <a:ext cx="1760933" cy="2208479"/>
                <a:chOff x="4749017" y="2998646"/>
                <a:chExt cx="1760933" cy="2208479"/>
              </a:xfrm>
            </p:grpSpPr>
            <p:cxnSp>
              <p:nvCxnSpPr>
                <p:cNvPr id="22" name="Lige forbindelse 21">
                  <a:extLst>
                    <a:ext uri="{FF2B5EF4-FFF2-40B4-BE49-F238E27FC236}">
                      <a16:creationId xmlns:a16="http://schemas.microsoft.com/office/drawing/2014/main" id="{8B6C8306-3715-4107-BA99-68EB308CA19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 noGrp="1" noRot="1" noChangeAspect="1" noMove="1" noResize="1" noEditPoints="1" noAdjustHandles="1" noChangeArrowheads="1" noChangeShapeType="1"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flipH="1">
                  <a:off x="5630197" y="2998646"/>
                  <a:ext cx="0" cy="2208479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Lige forbindelse 22">
                  <a:extLst>
                    <a:ext uri="{FF2B5EF4-FFF2-40B4-BE49-F238E27FC236}">
                      <a16:creationId xmlns:a16="http://schemas.microsoft.com/office/drawing/2014/main" id="{5A4B3797-F2A4-43E3-B8F8-8BC4B0FBDE9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 noGrp="1" noRot="1" noChangeAspect="1" noMove="1" noResize="1" noEditPoints="1" noAdjustHandles="1" noChangeArrowheads="1" noChangeShapeType="1"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rot="10800000" flipH="1">
                  <a:off x="4749017" y="4416771"/>
                  <a:ext cx="1760933" cy="0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4" name="Rectangle 30">
                  <a:extLst>
                    <a:ext uri="{FF2B5EF4-FFF2-40B4-BE49-F238E27FC236}">
                      <a16:creationId xmlns:a16="http://schemas.microsoft.com/office/drawing/2014/main" id="{BB27766D-84D5-4D02-AE36-3149427B229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136242" y="3224252"/>
                  <a:ext cx="987915" cy="987915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0"/>
                  <a:endParaRPr lang="en-US" dirty="0"/>
                </a:p>
              </p:txBody>
            </p:sp>
            <p:sp>
              <p:nvSpPr>
                <p:cNvPr id="25" name="Rectangle 30">
                  <a:extLst>
                    <a:ext uri="{FF2B5EF4-FFF2-40B4-BE49-F238E27FC236}">
                      <a16:creationId xmlns:a16="http://schemas.microsoft.com/office/drawing/2014/main" id="{8F1C8A62-8495-422A-9A73-9C59C603F62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327037" y="3070731"/>
                  <a:ext cx="606323" cy="606323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0"/>
                  <a:endParaRPr lang="en-US" dirty="0"/>
                </a:p>
              </p:txBody>
            </p:sp>
          </p:grpSp>
          <p:grpSp>
            <p:nvGrpSpPr>
              <p:cNvPr id="19" name="Gruppe 18">
                <a:extLst>
                  <a:ext uri="{FF2B5EF4-FFF2-40B4-BE49-F238E27FC236}">
                    <a16:creationId xmlns:a16="http://schemas.microsoft.com/office/drawing/2014/main" id="{B1CEBFBC-BC6E-4C5F-BEC4-DD2079D8E27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25006" y="3171595"/>
                <a:ext cx="1785984" cy="1799739"/>
                <a:chOff x="6879836" y="3516901"/>
                <a:chExt cx="1785984" cy="1799739"/>
              </a:xfrm>
            </p:grpSpPr>
            <p:sp>
              <p:nvSpPr>
                <p:cNvPr id="20" name="Freeform: Shape 19">
                  <a:extLst>
                    <a:ext uri="{FF2B5EF4-FFF2-40B4-BE49-F238E27FC236}">
                      <a16:creationId xmlns:a16="http://schemas.microsoft.com/office/drawing/2014/main" id="{969A298F-AA6C-4139-992B-E27C0854615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6879836" y="3521665"/>
                  <a:ext cx="892801" cy="1794975"/>
                </a:xfrm>
                <a:custGeom>
                  <a:avLst/>
                  <a:gdLst>
                    <a:gd name="connsiteX0" fmla="*/ 892801 w 892801"/>
                    <a:gd name="connsiteY0" fmla="*/ 0 h 1794975"/>
                    <a:gd name="connsiteX1" fmla="*/ 892801 w 892801"/>
                    <a:gd name="connsiteY1" fmla="*/ 1434622 h 1794975"/>
                    <a:gd name="connsiteX2" fmla="*/ 845919 w 892801"/>
                    <a:gd name="connsiteY2" fmla="*/ 1533379 h 1794975"/>
                    <a:gd name="connsiteX3" fmla="*/ 440820 w 892801"/>
                    <a:gd name="connsiteY3" fmla="*/ 1794916 h 1794975"/>
                    <a:gd name="connsiteX4" fmla="*/ 379878 w 892801"/>
                    <a:gd name="connsiteY4" fmla="*/ 1791253 h 1794975"/>
                    <a:gd name="connsiteX5" fmla="*/ 763083 w 892801"/>
                    <a:gd name="connsiteY5" fmla="*/ 100140 h 1794975"/>
                    <a:gd name="connsiteX6" fmla="*/ 892801 w 892801"/>
                    <a:gd name="connsiteY6" fmla="*/ 0 h 1794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92801" h="1794975">
                      <a:moveTo>
                        <a:pt x="892801" y="0"/>
                      </a:moveTo>
                      <a:lnTo>
                        <a:pt x="892801" y="1434622"/>
                      </a:lnTo>
                      <a:lnTo>
                        <a:pt x="845919" y="1533379"/>
                      </a:lnTo>
                      <a:cubicBezTo>
                        <a:pt x="735106" y="1711682"/>
                        <a:pt x="584368" y="1792418"/>
                        <a:pt x="440820" y="1794916"/>
                      </a:cubicBezTo>
                      <a:cubicBezTo>
                        <a:pt x="420314" y="1795273"/>
                        <a:pt x="399954" y="1794033"/>
                        <a:pt x="379878" y="1791253"/>
                      </a:cubicBezTo>
                      <a:cubicBezTo>
                        <a:pt x="-41718" y="1732871"/>
                        <a:pt x="-338017" y="995203"/>
                        <a:pt x="763083" y="100140"/>
                      </a:cubicBezTo>
                      <a:lnTo>
                        <a:pt x="89280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1" name="Freeform: Shape 20">
                  <a:extLst>
                    <a:ext uri="{FF2B5EF4-FFF2-40B4-BE49-F238E27FC236}">
                      <a16:creationId xmlns:a16="http://schemas.microsoft.com/office/drawing/2014/main" id="{972AA363-33A2-4979-9DE5-9FA8ACADE00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7772637" y="3516901"/>
                  <a:ext cx="893183" cy="1795123"/>
                </a:xfrm>
                <a:custGeom>
                  <a:avLst/>
                  <a:gdLst>
                    <a:gd name="connsiteX0" fmla="*/ 191 w 893183"/>
                    <a:gd name="connsiteY0" fmla="*/ 0 h 1795123"/>
                    <a:gd name="connsiteX1" fmla="*/ 130101 w 893183"/>
                    <a:gd name="connsiteY1" fmla="*/ 100288 h 1795123"/>
                    <a:gd name="connsiteX2" fmla="*/ 513306 w 893183"/>
                    <a:gd name="connsiteY2" fmla="*/ 1791401 h 1795123"/>
                    <a:gd name="connsiteX3" fmla="*/ 47265 w 893183"/>
                    <a:gd name="connsiteY3" fmla="*/ 1533527 h 1795123"/>
                    <a:gd name="connsiteX4" fmla="*/ 192 w 893183"/>
                    <a:gd name="connsiteY4" fmla="*/ 1434367 h 1795123"/>
                    <a:gd name="connsiteX5" fmla="*/ 192 w 893183"/>
                    <a:gd name="connsiteY5" fmla="*/ 1438981 h 1795123"/>
                    <a:gd name="connsiteX6" fmla="*/ 0 w 893183"/>
                    <a:gd name="connsiteY6" fmla="*/ 1439386 h 1795123"/>
                    <a:gd name="connsiteX7" fmla="*/ 0 w 893183"/>
                    <a:gd name="connsiteY7" fmla="*/ 4764 h 1795123"/>
                    <a:gd name="connsiteX8" fmla="*/ 191 w 893183"/>
                    <a:gd name="connsiteY8" fmla="*/ 4616 h 1795123"/>
                    <a:gd name="connsiteX9" fmla="*/ 191 w 893183"/>
                    <a:gd name="connsiteY9" fmla="*/ 0 h 17951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93183" h="1795123">
                      <a:moveTo>
                        <a:pt x="191" y="0"/>
                      </a:moveTo>
                      <a:lnTo>
                        <a:pt x="130101" y="100288"/>
                      </a:lnTo>
                      <a:cubicBezTo>
                        <a:pt x="1231201" y="995351"/>
                        <a:pt x="934902" y="1733019"/>
                        <a:pt x="513306" y="1791401"/>
                      </a:cubicBezTo>
                      <a:cubicBezTo>
                        <a:pt x="352699" y="1813642"/>
                        <a:pt x="173909" y="1737302"/>
                        <a:pt x="47265" y="1533527"/>
                      </a:cubicBezTo>
                      <a:lnTo>
                        <a:pt x="192" y="1434367"/>
                      </a:lnTo>
                      <a:lnTo>
                        <a:pt x="192" y="1438981"/>
                      </a:lnTo>
                      <a:lnTo>
                        <a:pt x="0" y="1439386"/>
                      </a:lnTo>
                      <a:lnTo>
                        <a:pt x="0" y="4764"/>
                      </a:lnTo>
                      <a:lnTo>
                        <a:pt x="191" y="4616"/>
                      </a:lnTo>
                      <a:lnTo>
                        <a:pt x="19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p:grpSp>
        </p:grpSp>
        <p:grpSp>
          <p:nvGrpSpPr>
            <p:cNvPr id="9" name="Gruppe 8">
              <a:extLst>
                <a:ext uri="{FF2B5EF4-FFF2-40B4-BE49-F238E27FC236}">
                  <a16:creationId xmlns:a16="http://schemas.microsoft.com/office/drawing/2014/main" id="{A3822750-6B8C-4F83-9CAD-F924EF4937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Grp="1" noUngrp="1" noRot="1" noChangeAspect="1" noMove="1" noResize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0800000">
              <a:off x="555957" y="5230097"/>
              <a:ext cx="641183" cy="1069728"/>
              <a:chOff x="6484112" y="2967038"/>
              <a:chExt cx="641183" cy="1069728"/>
            </a:xfrm>
          </p:grpSpPr>
          <p:grpSp>
            <p:nvGrpSpPr>
              <p:cNvPr id="10" name="Gruppe 9">
                <a:extLst>
                  <a:ext uri="{FF2B5EF4-FFF2-40B4-BE49-F238E27FC236}">
                    <a16:creationId xmlns:a16="http://schemas.microsoft.com/office/drawing/2014/main" id="{58523E1A-71CD-4B09-A4F4-07F86003B4A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6808136" y="2967038"/>
                <a:ext cx="317159" cy="932400"/>
                <a:chOff x="6808136" y="2967038"/>
                <a:chExt cx="317159" cy="932400"/>
              </a:xfrm>
            </p:grpSpPr>
            <p:sp>
              <p:nvSpPr>
                <p:cNvPr id="15" name="Freeform 68">
                  <a:extLst>
                    <a:ext uri="{FF2B5EF4-FFF2-40B4-BE49-F238E27FC236}">
                      <a16:creationId xmlns:a16="http://schemas.microsoft.com/office/drawing/2014/main" id="{169972B1-6443-4F74-80F9-BB4943CD302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16" name="Freeform 69">
                  <a:extLst>
                    <a:ext uri="{FF2B5EF4-FFF2-40B4-BE49-F238E27FC236}">
                      <a16:creationId xmlns:a16="http://schemas.microsoft.com/office/drawing/2014/main" id="{EB69F32F-40CA-458E-B833-E909ADFDD93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17" name="Line 70">
                  <a:extLst>
                    <a:ext uri="{FF2B5EF4-FFF2-40B4-BE49-F238E27FC236}">
                      <a16:creationId xmlns:a16="http://schemas.microsoft.com/office/drawing/2014/main" id="{5B2FEC36-803B-49C9-8313-D558457B25A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</p:grpSp>
          <p:grpSp>
            <p:nvGrpSpPr>
              <p:cNvPr id="11" name="Gruppe 10">
                <a:extLst>
                  <a:ext uri="{FF2B5EF4-FFF2-40B4-BE49-F238E27FC236}">
                    <a16:creationId xmlns:a16="http://schemas.microsoft.com/office/drawing/2014/main" id="{5178F1E3-F49B-4E7A-BA5C-B2BFD9A636E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18900000" flipH="1">
                <a:off x="6484112" y="3104366"/>
                <a:ext cx="317159" cy="932400"/>
                <a:chOff x="6808136" y="2967038"/>
                <a:chExt cx="317159" cy="932400"/>
              </a:xfrm>
            </p:grpSpPr>
            <p:sp>
              <p:nvSpPr>
                <p:cNvPr id="12" name="Freeform 68">
                  <a:extLst>
                    <a:ext uri="{FF2B5EF4-FFF2-40B4-BE49-F238E27FC236}">
                      <a16:creationId xmlns:a16="http://schemas.microsoft.com/office/drawing/2014/main" id="{9F18055A-6D8B-4373-A010-59AE8C81384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13" name="Freeform 69">
                  <a:extLst>
                    <a:ext uri="{FF2B5EF4-FFF2-40B4-BE49-F238E27FC236}">
                      <a16:creationId xmlns:a16="http://schemas.microsoft.com/office/drawing/2014/main" id="{2612E838-0F14-4DE7-AD23-6A830785116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14" name="Line 70">
                  <a:extLst>
                    <a:ext uri="{FF2B5EF4-FFF2-40B4-BE49-F238E27FC236}">
                      <a16:creationId xmlns:a16="http://schemas.microsoft.com/office/drawing/2014/main" id="{AF3F8EED-B567-43E0-8B31-5A5E7AFB2DA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</p:grpSp>
        </p:grpSp>
      </p:grpSp>
      <p:grpSp>
        <p:nvGrpSpPr>
          <p:cNvPr id="48" name="Gruppe 47">
            <a:extLst>
              <a:ext uri="{FF2B5EF4-FFF2-40B4-BE49-F238E27FC236}">
                <a16:creationId xmlns:a16="http://schemas.microsoft.com/office/drawing/2014/main" id="{952B8C31-9649-4E69-B31C-D77394EE23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8153659" y="716800"/>
            <a:ext cx="3838575" cy="5583025"/>
            <a:chOff x="199766" y="716800"/>
            <a:chExt cx="3838575" cy="5583025"/>
          </a:xfrm>
        </p:grpSpPr>
        <p:grpSp>
          <p:nvGrpSpPr>
            <p:cNvPr id="49" name="Gruppe 48">
              <a:extLst>
                <a:ext uri="{FF2B5EF4-FFF2-40B4-BE49-F238E27FC236}">
                  <a16:creationId xmlns:a16="http://schemas.microsoft.com/office/drawing/2014/main" id="{269D1249-EDCC-41AC-BA08-E670FB4E33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Grp="1" noUngrp="1" noRot="1" noChangeAspect="1" noMove="1" noResize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2700000">
              <a:off x="890329" y="26237"/>
              <a:ext cx="2457450" cy="3838575"/>
              <a:chOff x="587376" y="280988"/>
              <a:chExt cx="2457450" cy="3838575"/>
            </a:xfrm>
          </p:grpSpPr>
          <p:sp>
            <p:nvSpPr>
              <p:cNvPr id="68" name="Freeform 64">
                <a:extLst>
                  <a:ext uri="{FF2B5EF4-FFF2-40B4-BE49-F238E27FC236}">
                    <a16:creationId xmlns:a16="http://schemas.microsoft.com/office/drawing/2014/main" id="{EA5EA6EB-846A-4897-AE83-5BDD96A4F21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443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sp>
            <p:nvSpPr>
              <p:cNvPr id="69" name="Freeform 81">
                <a:extLst>
                  <a:ext uri="{FF2B5EF4-FFF2-40B4-BE49-F238E27FC236}">
                    <a16:creationId xmlns:a16="http://schemas.microsoft.com/office/drawing/2014/main" id="{185EF0DB-BE87-4CDD-823B-E6651137974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205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sp>
            <p:nvSpPr>
              <p:cNvPr id="70" name="Freeform 61">
                <a:extLst>
                  <a:ext uri="{FF2B5EF4-FFF2-40B4-BE49-F238E27FC236}">
                    <a16:creationId xmlns:a16="http://schemas.microsoft.com/office/drawing/2014/main" id="{9AC9E234-4400-46EB-92D7-9B53A68B91A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443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sp>
            <p:nvSpPr>
              <p:cNvPr id="71" name="Freeform 78">
                <a:extLst>
                  <a:ext uri="{FF2B5EF4-FFF2-40B4-BE49-F238E27FC236}">
                    <a16:creationId xmlns:a16="http://schemas.microsoft.com/office/drawing/2014/main" id="{A0C06F74-3085-4BB3-9758-D9741597592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205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sp>
            <p:nvSpPr>
              <p:cNvPr id="72" name="Freeform 84">
                <a:extLst>
                  <a:ext uri="{FF2B5EF4-FFF2-40B4-BE49-F238E27FC236}">
                    <a16:creationId xmlns:a16="http://schemas.microsoft.com/office/drawing/2014/main" id="{9EA54D9F-32B0-4B48-B93A-B5A9E3DC6B8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967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sp>
            <p:nvSpPr>
              <p:cNvPr id="73" name="Freeform 87">
                <a:extLst>
                  <a:ext uri="{FF2B5EF4-FFF2-40B4-BE49-F238E27FC236}">
                    <a16:creationId xmlns:a16="http://schemas.microsoft.com/office/drawing/2014/main" id="{3858A715-B583-4779-A1D2-86822F2CB8F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967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sp>
            <p:nvSpPr>
              <p:cNvPr id="74" name="Freeform 60">
                <a:extLst>
                  <a:ext uri="{FF2B5EF4-FFF2-40B4-BE49-F238E27FC236}">
                    <a16:creationId xmlns:a16="http://schemas.microsoft.com/office/drawing/2014/main" id="{ECAE61B9-0396-4F89-85E9-EB174D639AF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0988"/>
                <a:ext cx="319088" cy="1419225"/>
              </a:xfrm>
              <a:custGeom>
                <a:avLst/>
                <a:gdLst>
                  <a:gd name="T0" fmla="*/ 0 w 67"/>
                  <a:gd name="T1" fmla="*/ 0 h 298"/>
                  <a:gd name="T2" fmla="*/ 0 w 67"/>
                  <a:gd name="T3" fmla="*/ 298 h 298"/>
                  <a:gd name="T4" fmla="*/ 67 w 67"/>
                  <a:gd name="T5" fmla="*/ 149 h 298"/>
                  <a:gd name="T6" fmla="*/ 0 w 67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7" y="208"/>
                      <a:pt x="67" y="149"/>
                    </a:cubicBezTo>
                    <a:cubicBezTo>
                      <a:pt x="67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sp>
            <p:nvSpPr>
              <p:cNvPr id="75" name="Freeform 59">
                <a:extLst>
                  <a:ext uri="{FF2B5EF4-FFF2-40B4-BE49-F238E27FC236}">
                    <a16:creationId xmlns:a16="http://schemas.microsoft.com/office/drawing/2014/main" id="{46E4F030-726A-40ED-810F-C9F23791830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497013" y="280988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sp>
            <p:nvSpPr>
              <p:cNvPr id="76" name="Freeform 62">
                <a:extLst>
                  <a:ext uri="{FF2B5EF4-FFF2-40B4-BE49-F238E27FC236}">
                    <a16:creationId xmlns:a16="http://schemas.microsoft.com/office/drawing/2014/main" id="{B3148C64-AE70-4F9D-B6CE-5C92B9922B9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390651"/>
                <a:ext cx="1228725" cy="761999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sp>
            <p:nvSpPr>
              <p:cNvPr id="77" name="Freeform 65">
                <a:extLst>
                  <a:ext uri="{FF2B5EF4-FFF2-40B4-BE49-F238E27FC236}">
                    <a16:creationId xmlns:a16="http://schemas.microsoft.com/office/drawing/2014/main" id="{78C97992-BC56-40D7-A639-3D314871C83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362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0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sp>
            <p:nvSpPr>
              <p:cNvPr id="78" name="Freeform 79">
                <a:extLst>
                  <a:ext uri="{FF2B5EF4-FFF2-40B4-BE49-F238E27FC236}">
                    <a16:creationId xmlns:a16="http://schemas.microsoft.com/office/drawing/2014/main" id="{469CAD99-0EFE-4B8E-922B-0C2BCFFD5D9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124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sp>
            <p:nvSpPr>
              <p:cNvPr id="79" name="Freeform 82">
                <a:extLst>
                  <a:ext uri="{FF2B5EF4-FFF2-40B4-BE49-F238E27FC236}">
                    <a16:creationId xmlns:a16="http://schemas.microsoft.com/office/drawing/2014/main" id="{1D00B441-E5A3-4411-9B05-8E09BFF62D3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124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sp>
            <p:nvSpPr>
              <p:cNvPr id="80" name="Freeform 85">
                <a:extLst>
                  <a:ext uri="{FF2B5EF4-FFF2-40B4-BE49-F238E27FC236}">
                    <a16:creationId xmlns:a16="http://schemas.microsoft.com/office/drawing/2014/main" id="{3FFE4E0B-A703-4655-B55F-44B3A3902FF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886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sp>
            <p:nvSpPr>
              <p:cNvPr id="81" name="Freeform 88">
                <a:extLst>
                  <a:ext uri="{FF2B5EF4-FFF2-40B4-BE49-F238E27FC236}">
                    <a16:creationId xmlns:a16="http://schemas.microsoft.com/office/drawing/2014/main" id="{F19632C2-B953-4CD1-9EAA-5C1FEA3EFD8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86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en-US" dirty="0"/>
              </a:p>
            </p:txBody>
          </p:sp>
          <p:grpSp>
            <p:nvGrpSpPr>
              <p:cNvPr id="82" name="Gruppe 81">
                <a:extLst>
                  <a:ext uri="{FF2B5EF4-FFF2-40B4-BE49-F238E27FC236}">
                    <a16:creationId xmlns:a16="http://schemas.microsoft.com/office/drawing/2014/main" id="{DBDC3951-9E4C-4062-9B43-3038D9058A6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587376" y="280988"/>
                <a:ext cx="2457450" cy="3838575"/>
                <a:chOff x="587376" y="280988"/>
                <a:chExt cx="2457450" cy="3838575"/>
              </a:xfrm>
            </p:grpSpPr>
            <p:sp>
              <p:nvSpPr>
                <p:cNvPr id="83" name="Line 63">
                  <a:extLst>
                    <a:ext uri="{FF2B5EF4-FFF2-40B4-BE49-F238E27FC236}">
                      <a16:creationId xmlns:a16="http://schemas.microsoft.com/office/drawing/2014/main" id="{2764EF0E-A104-46C9-B242-778009E49ED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84" name="Line 66">
                  <a:extLst>
                    <a:ext uri="{FF2B5EF4-FFF2-40B4-BE49-F238E27FC236}">
                      <a16:creationId xmlns:a16="http://schemas.microsoft.com/office/drawing/2014/main" id="{D0A8B652-41E0-456C-9C9F-1F0EC008914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85" name="Line 67">
                  <a:extLst>
                    <a:ext uri="{FF2B5EF4-FFF2-40B4-BE49-F238E27FC236}">
                      <a16:creationId xmlns:a16="http://schemas.microsoft.com/office/drawing/2014/main" id="{802E547A-C876-460C-B6A4-BCE8D39DA0A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80988"/>
                  <a:ext cx="0" cy="3838575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86" name="Line 80">
                  <a:extLst>
                    <a:ext uri="{FF2B5EF4-FFF2-40B4-BE49-F238E27FC236}">
                      <a16:creationId xmlns:a16="http://schemas.microsoft.com/office/drawing/2014/main" id="{00363E6C-7B8D-4E1D-A93E-E73306E130D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87" name="Line 83">
                  <a:extLst>
                    <a:ext uri="{FF2B5EF4-FFF2-40B4-BE49-F238E27FC236}">
                      <a16:creationId xmlns:a16="http://schemas.microsoft.com/office/drawing/2014/main" id="{206E174F-B8D0-4FFD-A1B5-56BFC5CCE94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88" name="Line 86">
                  <a:extLst>
                    <a:ext uri="{FF2B5EF4-FFF2-40B4-BE49-F238E27FC236}">
                      <a16:creationId xmlns:a16="http://schemas.microsoft.com/office/drawing/2014/main" id="{3A10191E-76B5-4841-B32D-0DF6EAB639B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89" name="Line 89">
                  <a:extLst>
                    <a:ext uri="{FF2B5EF4-FFF2-40B4-BE49-F238E27FC236}">
                      <a16:creationId xmlns:a16="http://schemas.microsoft.com/office/drawing/2014/main" id="{CF67EF0B-5FE7-4D99-8B38-95B1706F07F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</p:grpSp>
        </p:grpSp>
        <p:grpSp>
          <p:nvGrpSpPr>
            <p:cNvPr id="50" name="Gruppe 49">
              <a:extLst>
                <a:ext uri="{FF2B5EF4-FFF2-40B4-BE49-F238E27FC236}">
                  <a16:creationId xmlns:a16="http://schemas.microsoft.com/office/drawing/2014/main" id="{0B39CF0F-2997-4D96-8F17-211C97D87D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Grp="1" noUngrp="1" noRot="1" noChangeAspect="1" noMove="1" noResize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3500000">
              <a:off x="480743" y="3311698"/>
              <a:ext cx="1785984" cy="2211229"/>
              <a:chOff x="3125006" y="3171595"/>
              <a:chExt cx="1785984" cy="2211229"/>
            </a:xfrm>
          </p:grpSpPr>
          <p:grpSp>
            <p:nvGrpSpPr>
              <p:cNvPr id="60" name="Gruppe 59">
                <a:extLst>
                  <a:ext uri="{FF2B5EF4-FFF2-40B4-BE49-F238E27FC236}">
                    <a16:creationId xmlns:a16="http://schemas.microsoft.com/office/drawing/2014/main" id="{6408937D-7FFE-4D6C-AF79-1F60035CC7C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36819" y="3174345"/>
                <a:ext cx="1760933" cy="2208479"/>
                <a:chOff x="4749017" y="2998646"/>
                <a:chExt cx="1760933" cy="2208479"/>
              </a:xfrm>
            </p:grpSpPr>
            <p:cxnSp>
              <p:nvCxnSpPr>
                <p:cNvPr id="64" name="Lige forbindelse 63">
                  <a:extLst>
                    <a:ext uri="{FF2B5EF4-FFF2-40B4-BE49-F238E27FC236}">
                      <a16:creationId xmlns:a16="http://schemas.microsoft.com/office/drawing/2014/main" id="{749AA60A-BD5D-4647-AE8A-DF411C654BD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 noGrp="1" noRot="1" noChangeAspect="1" noMove="1" noResize="1" noEditPoints="1" noAdjustHandles="1" noChangeArrowheads="1" noChangeShapeType="1"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flipH="1">
                  <a:off x="5630197" y="2998646"/>
                  <a:ext cx="0" cy="2208479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Lige forbindelse 64">
                  <a:extLst>
                    <a:ext uri="{FF2B5EF4-FFF2-40B4-BE49-F238E27FC236}">
                      <a16:creationId xmlns:a16="http://schemas.microsoft.com/office/drawing/2014/main" id="{3F335D2B-768D-4700-A35C-F54A7BD3525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 noGrp="1" noRot="1" noChangeAspect="1" noMove="1" noResize="1" noEditPoints="1" noAdjustHandles="1" noChangeArrowheads="1" noChangeShapeType="1"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rot="10800000" flipH="1">
                  <a:off x="4749017" y="4416771"/>
                  <a:ext cx="1760933" cy="0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6" name="Rectangle 30">
                  <a:extLst>
                    <a:ext uri="{FF2B5EF4-FFF2-40B4-BE49-F238E27FC236}">
                      <a16:creationId xmlns:a16="http://schemas.microsoft.com/office/drawing/2014/main" id="{B6F1EDEE-EDB1-4759-9339-8F60B631A31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136242" y="3224252"/>
                  <a:ext cx="987915" cy="987915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0"/>
                  <a:endParaRPr lang="en-US" dirty="0"/>
                </a:p>
              </p:txBody>
            </p:sp>
            <p:sp>
              <p:nvSpPr>
                <p:cNvPr id="67" name="Rectangle 30">
                  <a:extLst>
                    <a:ext uri="{FF2B5EF4-FFF2-40B4-BE49-F238E27FC236}">
                      <a16:creationId xmlns:a16="http://schemas.microsoft.com/office/drawing/2014/main" id="{305D4D3B-BD5E-44BE-BE6A-4C918459301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327037" y="3070731"/>
                  <a:ext cx="606323" cy="606323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0"/>
                  <a:endParaRPr lang="en-US" dirty="0"/>
                </a:p>
              </p:txBody>
            </p:sp>
          </p:grpSp>
          <p:grpSp>
            <p:nvGrpSpPr>
              <p:cNvPr id="61" name="Gruppe 60">
                <a:extLst>
                  <a:ext uri="{FF2B5EF4-FFF2-40B4-BE49-F238E27FC236}">
                    <a16:creationId xmlns:a16="http://schemas.microsoft.com/office/drawing/2014/main" id="{30748E9E-1F8D-4FB9-89D6-F5B35B5049F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25006" y="3171595"/>
                <a:ext cx="1785984" cy="1799739"/>
                <a:chOff x="6879836" y="3516901"/>
                <a:chExt cx="1785984" cy="1799739"/>
              </a:xfrm>
            </p:grpSpPr>
            <p:sp>
              <p:nvSpPr>
                <p:cNvPr id="62" name="Freeform: Shape 61">
                  <a:extLst>
                    <a:ext uri="{FF2B5EF4-FFF2-40B4-BE49-F238E27FC236}">
                      <a16:creationId xmlns:a16="http://schemas.microsoft.com/office/drawing/2014/main" id="{B56CFFBA-D942-451F-B4E0-133DEA264B0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6879836" y="3521665"/>
                  <a:ext cx="892801" cy="1794975"/>
                </a:xfrm>
                <a:custGeom>
                  <a:avLst/>
                  <a:gdLst>
                    <a:gd name="connsiteX0" fmla="*/ 892801 w 892801"/>
                    <a:gd name="connsiteY0" fmla="*/ 0 h 1794975"/>
                    <a:gd name="connsiteX1" fmla="*/ 892801 w 892801"/>
                    <a:gd name="connsiteY1" fmla="*/ 1434622 h 1794975"/>
                    <a:gd name="connsiteX2" fmla="*/ 845919 w 892801"/>
                    <a:gd name="connsiteY2" fmla="*/ 1533379 h 1794975"/>
                    <a:gd name="connsiteX3" fmla="*/ 440820 w 892801"/>
                    <a:gd name="connsiteY3" fmla="*/ 1794916 h 1794975"/>
                    <a:gd name="connsiteX4" fmla="*/ 379878 w 892801"/>
                    <a:gd name="connsiteY4" fmla="*/ 1791253 h 1794975"/>
                    <a:gd name="connsiteX5" fmla="*/ 763083 w 892801"/>
                    <a:gd name="connsiteY5" fmla="*/ 100140 h 1794975"/>
                    <a:gd name="connsiteX6" fmla="*/ 892801 w 892801"/>
                    <a:gd name="connsiteY6" fmla="*/ 0 h 1794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92801" h="1794975">
                      <a:moveTo>
                        <a:pt x="892801" y="0"/>
                      </a:moveTo>
                      <a:lnTo>
                        <a:pt x="892801" y="1434622"/>
                      </a:lnTo>
                      <a:lnTo>
                        <a:pt x="845919" y="1533379"/>
                      </a:lnTo>
                      <a:cubicBezTo>
                        <a:pt x="735106" y="1711682"/>
                        <a:pt x="584368" y="1792418"/>
                        <a:pt x="440820" y="1794916"/>
                      </a:cubicBezTo>
                      <a:cubicBezTo>
                        <a:pt x="420314" y="1795273"/>
                        <a:pt x="399954" y="1794033"/>
                        <a:pt x="379878" y="1791253"/>
                      </a:cubicBezTo>
                      <a:cubicBezTo>
                        <a:pt x="-41718" y="1732871"/>
                        <a:pt x="-338017" y="995203"/>
                        <a:pt x="763083" y="100140"/>
                      </a:cubicBezTo>
                      <a:lnTo>
                        <a:pt x="89280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3" name="Freeform: Shape 62">
                  <a:extLst>
                    <a:ext uri="{FF2B5EF4-FFF2-40B4-BE49-F238E27FC236}">
                      <a16:creationId xmlns:a16="http://schemas.microsoft.com/office/drawing/2014/main" id="{1B25F38B-03B2-435D-82ED-142D2AB4D19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7772637" y="3516901"/>
                  <a:ext cx="893183" cy="1795123"/>
                </a:xfrm>
                <a:custGeom>
                  <a:avLst/>
                  <a:gdLst>
                    <a:gd name="connsiteX0" fmla="*/ 191 w 893183"/>
                    <a:gd name="connsiteY0" fmla="*/ 0 h 1795123"/>
                    <a:gd name="connsiteX1" fmla="*/ 130101 w 893183"/>
                    <a:gd name="connsiteY1" fmla="*/ 100288 h 1795123"/>
                    <a:gd name="connsiteX2" fmla="*/ 513306 w 893183"/>
                    <a:gd name="connsiteY2" fmla="*/ 1791401 h 1795123"/>
                    <a:gd name="connsiteX3" fmla="*/ 47265 w 893183"/>
                    <a:gd name="connsiteY3" fmla="*/ 1533527 h 1795123"/>
                    <a:gd name="connsiteX4" fmla="*/ 192 w 893183"/>
                    <a:gd name="connsiteY4" fmla="*/ 1434367 h 1795123"/>
                    <a:gd name="connsiteX5" fmla="*/ 192 w 893183"/>
                    <a:gd name="connsiteY5" fmla="*/ 1438981 h 1795123"/>
                    <a:gd name="connsiteX6" fmla="*/ 0 w 893183"/>
                    <a:gd name="connsiteY6" fmla="*/ 1439386 h 1795123"/>
                    <a:gd name="connsiteX7" fmla="*/ 0 w 893183"/>
                    <a:gd name="connsiteY7" fmla="*/ 4764 h 1795123"/>
                    <a:gd name="connsiteX8" fmla="*/ 191 w 893183"/>
                    <a:gd name="connsiteY8" fmla="*/ 4616 h 1795123"/>
                    <a:gd name="connsiteX9" fmla="*/ 191 w 893183"/>
                    <a:gd name="connsiteY9" fmla="*/ 0 h 17951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93183" h="1795123">
                      <a:moveTo>
                        <a:pt x="191" y="0"/>
                      </a:moveTo>
                      <a:lnTo>
                        <a:pt x="130101" y="100288"/>
                      </a:lnTo>
                      <a:cubicBezTo>
                        <a:pt x="1231201" y="995351"/>
                        <a:pt x="934902" y="1733019"/>
                        <a:pt x="513306" y="1791401"/>
                      </a:cubicBezTo>
                      <a:cubicBezTo>
                        <a:pt x="352699" y="1813642"/>
                        <a:pt x="173909" y="1737302"/>
                        <a:pt x="47265" y="1533527"/>
                      </a:cubicBezTo>
                      <a:lnTo>
                        <a:pt x="192" y="1434367"/>
                      </a:lnTo>
                      <a:lnTo>
                        <a:pt x="192" y="1438981"/>
                      </a:lnTo>
                      <a:lnTo>
                        <a:pt x="0" y="1439386"/>
                      </a:lnTo>
                      <a:lnTo>
                        <a:pt x="0" y="4764"/>
                      </a:lnTo>
                      <a:lnTo>
                        <a:pt x="191" y="4616"/>
                      </a:lnTo>
                      <a:lnTo>
                        <a:pt x="19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p:grpSp>
        </p:grpSp>
        <p:grpSp>
          <p:nvGrpSpPr>
            <p:cNvPr id="51" name="Gruppe 50">
              <a:extLst>
                <a:ext uri="{FF2B5EF4-FFF2-40B4-BE49-F238E27FC236}">
                  <a16:creationId xmlns:a16="http://schemas.microsoft.com/office/drawing/2014/main" id="{E1A0A593-F414-4B02-A355-AC7A50A7E0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Grp="1" noUngrp="1" noRot="1" noChangeAspect="1" noMove="1" noResize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0800000">
              <a:off x="555957" y="5230097"/>
              <a:ext cx="641183" cy="1069728"/>
              <a:chOff x="6484112" y="2967038"/>
              <a:chExt cx="641183" cy="1069728"/>
            </a:xfrm>
          </p:grpSpPr>
          <p:grpSp>
            <p:nvGrpSpPr>
              <p:cNvPr id="52" name="Gruppe 51">
                <a:extLst>
                  <a:ext uri="{FF2B5EF4-FFF2-40B4-BE49-F238E27FC236}">
                    <a16:creationId xmlns:a16="http://schemas.microsoft.com/office/drawing/2014/main" id="{1BA06E81-194E-43F2-B418-BF8101EAAE2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6808136" y="2967038"/>
                <a:ext cx="317159" cy="932400"/>
                <a:chOff x="6808136" y="2967038"/>
                <a:chExt cx="317159" cy="932400"/>
              </a:xfrm>
            </p:grpSpPr>
            <p:sp>
              <p:nvSpPr>
                <p:cNvPr id="57" name="Freeform 68">
                  <a:extLst>
                    <a:ext uri="{FF2B5EF4-FFF2-40B4-BE49-F238E27FC236}">
                      <a16:creationId xmlns:a16="http://schemas.microsoft.com/office/drawing/2014/main" id="{ABE6BF78-8FF2-4595-9072-48ACEBE2079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58" name="Freeform 69">
                  <a:extLst>
                    <a:ext uri="{FF2B5EF4-FFF2-40B4-BE49-F238E27FC236}">
                      <a16:creationId xmlns:a16="http://schemas.microsoft.com/office/drawing/2014/main" id="{E182745B-1C12-49AC-97AD-501D806E9F6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59" name="Line 70">
                  <a:extLst>
                    <a:ext uri="{FF2B5EF4-FFF2-40B4-BE49-F238E27FC236}">
                      <a16:creationId xmlns:a16="http://schemas.microsoft.com/office/drawing/2014/main" id="{56B38515-A1C4-46D9-AEC6-E55E1CB7330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</p:grpSp>
          <p:grpSp>
            <p:nvGrpSpPr>
              <p:cNvPr id="53" name="Gruppe 52">
                <a:extLst>
                  <a:ext uri="{FF2B5EF4-FFF2-40B4-BE49-F238E27FC236}">
                    <a16:creationId xmlns:a16="http://schemas.microsoft.com/office/drawing/2014/main" id="{C9A4424F-2DA0-4E5A-9291-0A5FCE55751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18900000" flipH="1">
                <a:off x="6484112" y="3104366"/>
                <a:ext cx="317159" cy="932400"/>
                <a:chOff x="6808136" y="2967038"/>
                <a:chExt cx="317159" cy="932400"/>
              </a:xfrm>
            </p:grpSpPr>
            <p:sp>
              <p:nvSpPr>
                <p:cNvPr id="54" name="Freeform 68">
                  <a:extLst>
                    <a:ext uri="{FF2B5EF4-FFF2-40B4-BE49-F238E27FC236}">
                      <a16:creationId xmlns:a16="http://schemas.microsoft.com/office/drawing/2014/main" id="{8609BA22-8E70-41AA-BACA-C9F8A789B23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55" name="Freeform 69">
                  <a:extLst>
                    <a:ext uri="{FF2B5EF4-FFF2-40B4-BE49-F238E27FC236}">
                      <a16:creationId xmlns:a16="http://schemas.microsoft.com/office/drawing/2014/main" id="{C2F49FC5-EFC3-4A02-9782-EC06564A94A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  <p:sp>
              <p:nvSpPr>
                <p:cNvPr id="56" name="Line 70">
                  <a:extLst>
                    <a:ext uri="{FF2B5EF4-FFF2-40B4-BE49-F238E27FC236}">
                      <a16:creationId xmlns:a16="http://schemas.microsoft.com/office/drawing/2014/main" id="{782187F0-090B-4C65-B604-5DD33B4FF23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n-US" dirty="0"/>
                </a:p>
              </p:txBody>
            </p:sp>
          </p:grpSp>
        </p:grpSp>
      </p:grpSp>
      <p:cxnSp>
        <p:nvCxnSpPr>
          <p:cNvPr id="91" name="Lige forbindelse 90">
            <a:extLst>
              <a:ext uri="{FF2B5EF4-FFF2-40B4-BE49-F238E27FC236}">
                <a16:creationId xmlns:a16="http://schemas.microsoft.com/office/drawing/2014/main" id="{A3805DED-0C97-4EF7-B1E1-0E016E0537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826000" y="2428148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9438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ktionssk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ktangel 17">
            <a:extLst>
              <a:ext uri="{FF2B5EF4-FFF2-40B4-BE49-F238E27FC236}">
                <a16:creationId xmlns:a16="http://schemas.microsoft.com/office/drawing/2014/main" id="{07C0FA93-7C0D-4CC0-BB42-DF569688ED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a-DK" noProof="0">
              <a:solidFill>
                <a:schemeClr val="bg1">
                  <a:alpha val="20000"/>
                </a:schemeClr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89400" y="563402"/>
            <a:ext cx="4075200" cy="2058573"/>
          </a:xfrm>
        </p:spPr>
        <p:txBody>
          <a:bodyPr rtlCol="0">
            <a:noAutofit/>
          </a:bodyPr>
          <a:lstStyle>
            <a:lvl1pPr algn="ctr">
              <a:defRPr sz="3200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20" name="Undertitel 7">
            <a:extLst>
              <a:ext uri="{FF2B5EF4-FFF2-40B4-BE49-F238E27FC236}">
                <a16:creationId xmlns:a16="http://schemas.microsoft.com/office/drawing/2014/main" id="{C2777538-58E6-494C-A27B-B70346B0F39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90000" y="4248000"/>
            <a:ext cx="4075200" cy="1520975"/>
          </a:xfrm>
        </p:spPr>
        <p:txBody>
          <a:bodyPr rtlCol="0">
            <a:norm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da-DK" noProof="0"/>
              <a:t>Undertitel</a:t>
            </a:r>
          </a:p>
        </p:txBody>
      </p:sp>
      <p:sp>
        <p:nvSpPr>
          <p:cNvPr id="24" name="Pladsholder til billede 23">
            <a:extLst>
              <a:ext uri="{FF2B5EF4-FFF2-40B4-BE49-F238E27FC236}">
                <a16:creationId xmlns:a16="http://schemas.microsoft.com/office/drawing/2014/main" id="{C9D32952-2D0C-4A3E-9354-E014C717894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654800" y="563563"/>
            <a:ext cx="4995863" cy="2706687"/>
          </a:xfrm>
        </p:spPr>
        <p:txBody>
          <a:bodyPr rtlCol="0"/>
          <a:lstStyle/>
          <a:p>
            <a:pPr rtl="0"/>
            <a:r>
              <a:rPr lang="da-DK" noProof="0"/>
              <a:t>Klik på ikonet for at tilføje et billede</a:t>
            </a:r>
          </a:p>
        </p:txBody>
      </p:sp>
      <p:sp>
        <p:nvSpPr>
          <p:cNvPr id="26" name="Pladsholder til billede 25">
            <a:extLst>
              <a:ext uri="{FF2B5EF4-FFF2-40B4-BE49-F238E27FC236}">
                <a16:creationId xmlns:a16="http://schemas.microsoft.com/office/drawing/2014/main" id="{92FA415D-7F98-4C81-A18F-A114BF021CC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654800" y="3587750"/>
            <a:ext cx="4995863" cy="2698750"/>
          </a:xfrm>
        </p:spPr>
        <p:txBody>
          <a:bodyPr rtlCol="0"/>
          <a:lstStyle/>
          <a:p>
            <a:pPr rtl="0"/>
            <a:r>
              <a:rPr lang="da-DK" noProof="0"/>
              <a:t>Klik på ikonet for at tilføje et billede</a:t>
            </a:r>
          </a:p>
        </p:txBody>
      </p:sp>
      <p:grpSp>
        <p:nvGrpSpPr>
          <p:cNvPr id="6" name="Gruppe 5">
            <a:extLst>
              <a:ext uri="{FF2B5EF4-FFF2-40B4-BE49-F238E27FC236}">
                <a16:creationId xmlns:a16="http://schemas.microsoft.com/office/drawing/2014/main" id="{36D3DA45-FD99-405B-8BF9-260DD97C0D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919525" y="2840038"/>
            <a:ext cx="2216150" cy="1177924"/>
            <a:chOff x="4987925" y="2840038"/>
            <a:chExt cx="2216150" cy="1177924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C5C2A03C-F372-4C6D-929D-FD97AD4396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87925" y="2840038"/>
              <a:ext cx="2216150" cy="1177924"/>
            </a:xfrm>
            <a:prstGeom prst="rect">
              <a:avLst/>
            </a:prstGeom>
            <a:solidFill>
              <a:schemeClr val="bg2"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da-DK" noProof="0"/>
            </a:p>
          </p:txBody>
        </p:sp>
        <p:grpSp>
          <p:nvGrpSpPr>
            <p:cNvPr id="8" name="Gruppe 7">
              <a:extLst>
                <a:ext uri="{FF2B5EF4-FFF2-40B4-BE49-F238E27FC236}">
                  <a16:creationId xmlns:a16="http://schemas.microsoft.com/office/drawing/2014/main" id="{E8FEDBB3-0BD6-41BC-BB57-9FEC2E96C0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720702" y="2912637"/>
              <a:ext cx="1080000" cy="1080000"/>
              <a:chOff x="6879023" y="2912637"/>
              <a:chExt cx="1080000" cy="1080000"/>
            </a:xfrm>
          </p:grpSpPr>
          <p:grpSp>
            <p:nvGrpSpPr>
              <p:cNvPr id="9" name="Gruppe 8">
                <a:extLst>
                  <a:ext uri="{FF2B5EF4-FFF2-40B4-BE49-F238E27FC236}">
                    <a16:creationId xmlns:a16="http://schemas.microsoft.com/office/drawing/2014/main" id="{7D12B81D-3F14-4DA1-BECA-669824832A0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7260443" y="2912637"/>
                <a:ext cx="317159" cy="1080000"/>
                <a:chOff x="4799744" y="2905614"/>
                <a:chExt cx="317159" cy="1080000"/>
              </a:xfrm>
            </p:grpSpPr>
            <p:sp>
              <p:nvSpPr>
                <p:cNvPr id="14" name="Freeform 68">
                  <a:extLst>
                    <a:ext uri="{FF2B5EF4-FFF2-40B4-BE49-F238E27FC236}">
                      <a16:creationId xmlns:a16="http://schemas.microsoft.com/office/drawing/2014/main" id="{EA11E57D-88DD-4899-907A-2A5772002FE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799744" y="2905614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da-DK" noProof="0"/>
                </a:p>
              </p:txBody>
            </p:sp>
            <p:sp>
              <p:nvSpPr>
                <p:cNvPr id="15" name="Freeform 69">
                  <a:extLst>
                    <a:ext uri="{FF2B5EF4-FFF2-40B4-BE49-F238E27FC236}">
                      <a16:creationId xmlns:a16="http://schemas.microsoft.com/office/drawing/2014/main" id="{7A5AEE18-30A4-4777-975F-02D107A171B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959516" y="2905614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da-DK" noProof="0"/>
                </a:p>
              </p:txBody>
            </p:sp>
            <p:sp>
              <p:nvSpPr>
                <p:cNvPr id="16" name="Line 70">
                  <a:extLst>
                    <a:ext uri="{FF2B5EF4-FFF2-40B4-BE49-F238E27FC236}">
                      <a16:creationId xmlns:a16="http://schemas.microsoft.com/office/drawing/2014/main" id="{39EA21FB-AE36-478E-9770-CB842814390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4959516" y="2905614"/>
                  <a:ext cx="0" cy="10800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da-DK" noProof="0"/>
                </a:p>
              </p:txBody>
            </p:sp>
          </p:grpSp>
          <p:grpSp>
            <p:nvGrpSpPr>
              <p:cNvPr id="10" name="Gruppe 9">
                <a:extLst>
                  <a:ext uri="{FF2B5EF4-FFF2-40B4-BE49-F238E27FC236}">
                    <a16:creationId xmlns:a16="http://schemas.microsoft.com/office/drawing/2014/main" id="{BC45D5C4-2D3A-4F84-BED1-D9B75234B07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18900000" flipH="1">
                <a:off x="6916369" y="2912637"/>
                <a:ext cx="317159" cy="1080000"/>
                <a:chOff x="4799744" y="2905614"/>
                <a:chExt cx="317159" cy="1080000"/>
              </a:xfrm>
            </p:grpSpPr>
            <p:sp>
              <p:nvSpPr>
                <p:cNvPr id="11" name="Freeform 68">
                  <a:extLst>
                    <a:ext uri="{FF2B5EF4-FFF2-40B4-BE49-F238E27FC236}">
                      <a16:creationId xmlns:a16="http://schemas.microsoft.com/office/drawing/2014/main" id="{259762E8-7432-4501-9FE5-92B04D37C76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799744" y="2905614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da-DK" noProof="0"/>
                </a:p>
              </p:txBody>
            </p:sp>
            <p:sp>
              <p:nvSpPr>
                <p:cNvPr id="12" name="Freeform 69">
                  <a:extLst>
                    <a:ext uri="{FF2B5EF4-FFF2-40B4-BE49-F238E27FC236}">
                      <a16:creationId xmlns:a16="http://schemas.microsoft.com/office/drawing/2014/main" id="{FF91FD3E-0148-4B50-8906-7D9CD382A35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959516" y="2905614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da-DK" noProof="0"/>
                </a:p>
              </p:txBody>
            </p:sp>
            <p:sp>
              <p:nvSpPr>
                <p:cNvPr id="13" name="Line 70">
                  <a:extLst>
                    <a:ext uri="{FF2B5EF4-FFF2-40B4-BE49-F238E27FC236}">
                      <a16:creationId xmlns:a16="http://schemas.microsoft.com/office/drawing/2014/main" id="{506FA1AD-488A-4FD4-A79F-4343698EA73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4959516" y="2905614"/>
                  <a:ext cx="0" cy="10800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da-DK" noProof="0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93872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732E59-6597-437B-B2F8-E2DD1F86A8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0E3BC1D-912E-4012-84AC-A509C9EF4F4E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977110C-4AA3-4101-B3BD-140B90AF9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da-DK" noProof="0"/>
              <a:t>20XX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C50F189-4D8E-4DE6-8295-CF92FA8BF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a-DK" noProof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75F33EC-1ACF-4D46-AEA5-A20802210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F2BD96E-3838-45D2-9031-D3AF67C920A5}" type="slidenum">
              <a:rPr lang="da-DK" noProof="0" smtClean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372053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dsli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732E59-6597-437B-B2F8-E2DD1F86A8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0E3BC1D-912E-4012-84AC-A509C9EF4F4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39595"/>
            <a:ext cx="10515600" cy="4154488"/>
          </a:xfrm>
        </p:spPr>
        <p:txBody>
          <a:bodyPr rtlCol="0"/>
          <a:lstStyle/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977110C-4AA3-4101-B3BD-140B90AF9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da-DK" noProof="0"/>
              <a:t>20XX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C50F189-4D8E-4DE6-8295-CF92FA8BF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a-DK" noProof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75F33EC-1ACF-4D46-AEA5-A20802210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F2BD96E-3838-45D2-9031-D3AF67C920A5}" type="slidenum">
              <a:rPr lang="da-DK" noProof="0" smtClean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637256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lb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BA1826-1B3E-4E2E-8D6C-93BCEAA3D6C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324726" y="4217899"/>
            <a:ext cx="4079874" cy="1132373"/>
          </a:xfrm>
        </p:spPr>
        <p:txBody>
          <a:bodyPr rtlCol="0" anchor="t">
            <a:noAutofit/>
          </a:bodyPr>
          <a:lstStyle>
            <a:lvl1pPr algn="ctr">
              <a:defRPr sz="3200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AAB5F0CE-1714-4650-9690-5676C06349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24726" y="1541995"/>
            <a:ext cx="4079874" cy="2457819"/>
          </a:xfrm>
        </p:spPr>
        <p:txBody>
          <a:bodyPr rtlCol="0" anchor="b">
            <a:normAutofit/>
          </a:bodyPr>
          <a:lstStyle>
            <a:lvl1pPr marL="0" indent="0" algn="ctr">
              <a:lnSpc>
                <a:spcPct val="125000"/>
              </a:lnSpc>
              <a:buNone/>
              <a:defRPr sz="3200" i="0" spc="5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da-DK" noProof="0"/>
              <a:t>Klik for at redigere undertiteltypografien i masteren</a:t>
            </a:r>
          </a:p>
        </p:txBody>
      </p:sp>
      <p:sp>
        <p:nvSpPr>
          <p:cNvPr id="43" name="Pladsholder til billede 42">
            <a:extLst>
              <a:ext uri="{FF2B5EF4-FFF2-40B4-BE49-F238E27FC236}">
                <a16:creationId xmlns:a16="http://schemas.microsoft.com/office/drawing/2014/main" id="{E0B6C055-B48A-412B-88B0-737289AC0BD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39750" y="536575"/>
            <a:ext cx="2366963" cy="2760663"/>
          </a:xfrm>
        </p:spPr>
        <p:txBody>
          <a:bodyPr rtlCol="0"/>
          <a:lstStyle/>
          <a:p>
            <a:pPr rtl="0"/>
            <a:r>
              <a:rPr lang="da-DK" noProof="0"/>
              <a:t>Klik på ikonet for at tilføje et billede</a:t>
            </a:r>
          </a:p>
        </p:txBody>
      </p:sp>
      <p:sp>
        <p:nvSpPr>
          <p:cNvPr id="44" name="Pladsholder til billede 42">
            <a:extLst>
              <a:ext uri="{FF2B5EF4-FFF2-40B4-BE49-F238E27FC236}">
                <a16:creationId xmlns:a16="http://schemas.microsoft.com/office/drawing/2014/main" id="{AE13F241-D0A7-491D-81D3-CB645029149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174887" y="543842"/>
            <a:ext cx="2366963" cy="2760663"/>
          </a:xfrm>
        </p:spPr>
        <p:txBody>
          <a:bodyPr rtlCol="0"/>
          <a:lstStyle/>
          <a:p>
            <a:pPr rtl="0"/>
            <a:r>
              <a:rPr lang="da-DK" noProof="0"/>
              <a:t>Klik på ikonet for at tilføje et billede</a:t>
            </a:r>
          </a:p>
        </p:txBody>
      </p:sp>
      <p:sp>
        <p:nvSpPr>
          <p:cNvPr id="46" name="Pladsholder til billede 42">
            <a:extLst>
              <a:ext uri="{FF2B5EF4-FFF2-40B4-BE49-F238E27FC236}">
                <a16:creationId xmlns:a16="http://schemas.microsoft.com/office/drawing/2014/main" id="{DC189B8E-5A5B-400F-8F5F-63F61759E08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39642" y="3563566"/>
            <a:ext cx="2366963" cy="2760663"/>
          </a:xfrm>
        </p:spPr>
        <p:txBody>
          <a:bodyPr rtlCol="0"/>
          <a:lstStyle/>
          <a:p>
            <a:pPr rtl="0"/>
            <a:r>
              <a:rPr lang="da-DK" noProof="0"/>
              <a:t>Klik på ikonet for at tilføje et billede</a:t>
            </a:r>
          </a:p>
        </p:txBody>
      </p:sp>
      <p:sp>
        <p:nvSpPr>
          <p:cNvPr id="47" name="Pladsholder til billede 42">
            <a:extLst>
              <a:ext uri="{FF2B5EF4-FFF2-40B4-BE49-F238E27FC236}">
                <a16:creationId xmlns:a16="http://schemas.microsoft.com/office/drawing/2014/main" id="{07055732-D9B3-42AF-9ADA-0D1F8DC2D5F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174779" y="3570833"/>
            <a:ext cx="2366963" cy="2760663"/>
          </a:xfrm>
        </p:spPr>
        <p:txBody>
          <a:bodyPr rtlCol="0"/>
          <a:lstStyle/>
          <a:p>
            <a:pPr rtl="0"/>
            <a:r>
              <a:rPr lang="da-DK" noProof="0"/>
              <a:t>Klik på ikonet for at tilføje et billede</a:t>
            </a:r>
          </a:p>
        </p:txBody>
      </p:sp>
      <p:sp>
        <p:nvSpPr>
          <p:cNvPr id="28" name="Pladsholder til dato 47">
            <a:extLst>
              <a:ext uri="{FF2B5EF4-FFF2-40B4-BE49-F238E27FC236}">
                <a16:creationId xmlns:a16="http://schemas.microsoft.com/office/drawing/2014/main" id="{5B51C357-082C-45A5-80C8-69FD4B94D329}"/>
              </a:ext>
            </a:extLst>
          </p:cNvPr>
          <p:cNvSpPr txBox="1">
            <a:spLocks/>
          </p:cNvSpPr>
          <p:nvPr userDrawn="1"/>
        </p:nvSpPr>
        <p:spPr>
          <a:xfrm>
            <a:off x="450000" y="6357168"/>
            <a:ext cx="1760150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 cap="all" spc="200" baseline="0">
                <a:solidFill>
                  <a:schemeClr val="tx1">
                    <a:alpha val="6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r>
              <a:rPr lang="da-DK" noProof="0"/>
              <a:t>20XX</a:t>
            </a:r>
          </a:p>
        </p:txBody>
      </p:sp>
      <p:cxnSp>
        <p:nvCxnSpPr>
          <p:cNvPr id="18" name="Lige forbindelse 17">
            <a:extLst>
              <a:ext uri="{FF2B5EF4-FFF2-40B4-BE49-F238E27FC236}">
                <a16:creationId xmlns:a16="http://schemas.microsoft.com/office/drawing/2014/main" id="{D7ED9792-4CB9-419E-9961-050A9E00E2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096000" y="540000"/>
            <a:ext cx="0" cy="577800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uppe 18">
            <a:extLst>
              <a:ext uri="{FF2B5EF4-FFF2-40B4-BE49-F238E27FC236}">
                <a16:creationId xmlns:a16="http://schemas.microsoft.com/office/drawing/2014/main" id="{E1EC9E08-1228-4409-88CC-9D1927E839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8100000" flipH="1">
            <a:off x="6674373" y="402322"/>
            <a:ext cx="641184" cy="1069728"/>
            <a:chOff x="6484111" y="2967038"/>
            <a:chExt cx="641184" cy="1069728"/>
          </a:xfrm>
        </p:grpSpPr>
        <p:grpSp>
          <p:nvGrpSpPr>
            <p:cNvPr id="20" name="Gruppe 19">
              <a:extLst>
                <a:ext uri="{FF2B5EF4-FFF2-40B4-BE49-F238E27FC236}">
                  <a16:creationId xmlns:a16="http://schemas.microsoft.com/office/drawing/2014/main" id="{0A892AB7-AE89-4F73-AE0D-3503473E251A}"/>
                </a:ext>
              </a:extLst>
            </p:cNvPr>
            <p:cNvGrpSpPr/>
            <p:nvPr/>
          </p:nvGrpSpPr>
          <p:grpSpPr>
            <a:xfrm>
              <a:off x="6808136" y="2967038"/>
              <a:ext cx="317159" cy="932400"/>
              <a:chOff x="6808136" y="2967038"/>
              <a:chExt cx="317159" cy="932400"/>
            </a:xfrm>
          </p:grpSpPr>
          <p:sp>
            <p:nvSpPr>
              <p:cNvPr id="25" name="Freeform 68">
                <a:extLst>
                  <a:ext uri="{FF2B5EF4-FFF2-40B4-BE49-F238E27FC236}">
                    <a16:creationId xmlns:a16="http://schemas.microsoft.com/office/drawing/2014/main" id="{734AFAA3-AA68-425A-834B-00F9D3690B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a-DK" noProof="0"/>
              </a:p>
            </p:txBody>
          </p:sp>
          <p:sp>
            <p:nvSpPr>
              <p:cNvPr id="26" name="Freeform 69">
                <a:extLst>
                  <a:ext uri="{FF2B5EF4-FFF2-40B4-BE49-F238E27FC236}">
                    <a16:creationId xmlns:a16="http://schemas.microsoft.com/office/drawing/2014/main" id="{36ED0F24-8619-4AED-A07A-D075DF2AF2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a-DK" noProof="0"/>
              </a:p>
            </p:txBody>
          </p:sp>
          <p:sp>
            <p:nvSpPr>
              <p:cNvPr id="27" name="Line 70">
                <a:extLst>
                  <a:ext uri="{FF2B5EF4-FFF2-40B4-BE49-F238E27FC236}">
                    <a16:creationId xmlns:a16="http://schemas.microsoft.com/office/drawing/2014/main" id="{21E04150-0D06-4DFB-A73B-66DED0A5CFC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a-DK" noProof="0"/>
              </a:p>
            </p:txBody>
          </p:sp>
        </p:grpSp>
        <p:grpSp>
          <p:nvGrpSpPr>
            <p:cNvPr id="21" name="Gruppe 20">
              <a:extLst>
                <a:ext uri="{FF2B5EF4-FFF2-40B4-BE49-F238E27FC236}">
                  <a16:creationId xmlns:a16="http://schemas.microsoft.com/office/drawing/2014/main" id="{EA3C053E-6843-4D44-A64D-A37FD38410B0}"/>
                </a:ext>
              </a:extLst>
            </p:cNvPr>
            <p:cNvGrpSpPr/>
            <p:nvPr/>
          </p:nvGrpSpPr>
          <p:grpSpPr>
            <a:xfrm rot="18900000" flipH="1">
              <a:off x="6484111" y="3104366"/>
              <a:ext cx="317159" cy="932400"/>
              <a:chOff x="6808136" y="2967038"/>
              <a:chExt cx="317159" cy="932400"/>
            </a:xfrm>
          </p:grpSpPr>
          <p:sp>
            <p:nvSpPr>
              <p:cNvPr id="22" name="Freeform 68">
                <a:extLst>
                  <a:ext uri="{FF2B5EF4-FFF2-40B4-BE49-F238E27FC236}">
                    <a16:creationId xmlns:a16="http://schemas.microsoft.com/office/drawing/2014/main" id="{A84DD506-3B91-4CE4-AE62-8E2FCA17D9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a-DK" noProof="0"/>
              </a:p>
            </p:txBody>
          </p:sp>
          <p:sp>
            <p:nvSpPr>
              <p:cNvPr id="23" name="Freeform 69">
                <a:extLst>
                  <a:ext uri="{FF2B5EF4-FFF2-40B4-BE49-F238E27FC236}">
                    <a16:creationId xmlns:a16="http://schemas.microsoft.com/office/drawing/2014/main" id="{18C6659C-7CBF-419E-B2AB-53A6FBB4FF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a-DK" noProof="0"/>
              </a:p>
            </p:txBody>
          </p:sp>
          <p:sp>
            <p:nvSpPr>
              <p:cNvPr id="24" name="Line 70">
                <a:extLst>
                  <a:ext uri="{FF2B5EF4-FFF2-40B4-BE49-F238E27FC236}">
                    <a16:creationId xmlns:a16="http://schemas.microsoft.com/office/drawing/2014/main" id="{C7B1B371-3EFF-4F0E-8B44-1A397B69DD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a-DK" noProof="0"/>
              </a:p>
            </p:txBody>
          </p:sp>
        </p:grpSp>
      </p:grpSp>
      <p:sp>
        <p:nvSpPr>
          <p:cNvPr id="29" name="Pladsholder til sidefod 48">
            <a:extLst>
              <a:ext uri="{FF2B5EF4-FFF2-40B4-BE49-F238E27FC236}">
                <a16:creationId xmlns:a16="http://schemas.microsoft.com/office/drawing/2014/main" id="{B217CCF8-D1B0-4B96-AF9D-78BFAEE6D77D}"/>
              </a:ext>
            </a:extLst>
          </p:cNvPr>
          <p:cNvSpPr txBox="1">
            <a:spLocks/>
          </p:cNvSpPr>
          <p:nvPr userDrawn="1"/>
        </p:nvSpPr>
        <p:spPr>
          <a:xfrm>
            <a:off x="2754312" y="6357600"/>
            <a:ext cx="6683376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00" kern="1200" cap="all" spc="300" baseline="0">
                <a:solidFill>
                  <a:schemeClr val="tx1">
                    <a:alpha val="6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r>
              <a:rPr lang="da-DK" altLang="ja-JP" dirty="0"/>
              <a:t>Eksempel på fodnotetekst </a:t>
            </a:r>
          </a:p>
        </p:txBody>
      </p:sp>
      <p:grpSp>
        <p:nvGrpSpPr>
          <p:cNvPr id="30" name="Gruppe 29">
            <a:extLst>
              <a:ext uri="{FF2B5EF4-FFF2-40B4-BE49-F238E27FC236}">
                <a16:creationId xmlns:a16="http://schemas.microsoft.com/office/drawing/2014/main" id="{615108B9-F897-467F-809F-6A4A2AE7EA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8900000" flipH="1">
            <a:off x="11020475" y="5368081"/>
            <a:ext cx="641184" cy="1069728"/>
            <a:chOff x="6484111" y="2967038"/>
            <a:chExt cx="641184" cy="1069728"/>
          </a:xfrm>
        </p:grpSpPr>
        <p:grpSp>
          <p:nvGrpSpPr>
            <p:cNvPr id="31" name="Gruppe 30">
              <a:extLst>
                <a:ext uri="{FF2B5EF4-FFF2-40B4-BE49-F238E27FC236}">
                  <a16:creationId xmlns:a16="http://schemas.microsoft.com/office/drawing/2014/main" id="{86413051-FD79-4060-A702-60F38BF4A35C}"/>
                </a:ext>
              </a:extLst>
            </p:cNvPr>
            <p:cNvGrpSpPr/>
            <p:nvPr/>
          </p:nvGrpSpPr>
          <p:grpSpPr>
            <a:xfrm>
              <a:off x="6808136" y="2967038"/>
              <a:ext cx="317159" cy="932400"/>
              <a:chOff x="6808136" y="2967038"/>
              <a:chExt cx="317159" cy="932400"/>
            </a:xfrm>
          </p:grpSpPr>
          <p:sp>
            <p:nvSpPr>
              <p:cNvPr id="36" name="Freeform 68">
                <a:extLst>
                  <a:ext uri="{FF2B5EF4-FFF2-40B4-BE49-F238E27FC236}">
                    <a16:creationId xmlns:a16="http://schemas.microsoft.com/office/drawing/2014/main" id="{B764F2D9-1B19-42EA-9AF0-6050DDABAA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a-DK" noProof="0"/>
              </a:p>
            </p:txBody>
          </p:sp>
          <p:sp>
            <p:nvSpPr>
              <p:cNvPr id="37" name="Freeform 69">
                <a:extLst>
                  <a:ext uri="{FF2B5EF4-FFF2-40B4-BE49-F238E27FC236}">
                    <a16:creationId xmlns:a16="http://schemas.microsoft.com/office/drawing/2014/main" id="{557F4B3F-3926-4C1D-ABBF-B2380987179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a-DK" noProof="0"/>
              </a:p>
            </p:txBody>
          </p:sp>
          <p:sp>
            <p:nvSpPr>
              <p:cNvPr id="38" name="Line 70">
                <a:extLst>
                  <a:ext uri="{FF2B5EF4-FFF2-40B4-BE49-F238E27FC236}">
                    <a16:creationId xmlns:a16="http://schemas.microsoft.com/office/drawing/2014/main" id="{81E74331-4EEB-49F8-912F-1DF74636E77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a-DK" noProof="0"/>
              </a:p>
            </p:txBody>
          </p:sp>
        </p:grpSp>
        <p:grpSp>
          <p:nvGrpSpPr>
            <p:cNvPr id="32" name="Gruppe 31">
              <a:extLst>
                <a:ext uri="{FF2B5EF4-FFF2-40B4-BE49-F238E27FC236}">
                  <a16:creationId xmlns:a16="http://schemas.microsoft.com/office/drawing/2014/main" id="{E88BEEF7-57D3-43D4-9EBA-6948ED40B433}"/>
                </a:ext>
              </a:extLst>
            </p:cNvPr>
            <p:cNvGrpSpPr/>
            <p:nvPr/>
          </p:nvGrpSpPr>
          <p:grpSpPr>
            <a:xfrm rot="18900000" flipH="1">
              <a:off x="6484111" y="3104366"/>
              <a:ext cx="317159" cy="932400"/>
              <a:chOff x="6808136" y="2967038"/>
              <a:chExt cx="317159" cy="932400"/>
            </a:xfrm>
          </p:grpSpPr>
          <p:sp>
            <p:nvSpPr>
              <p:cNvPr id="33" name="Freeform 68">
                <a:extLst>
                  <a:ext uri="{FF2B5EF4-FFF2-40B4-BE49-F238E27FC236}">
                    <a16:creationId xmlns:a16="http://schemas.microsoft.com/office/drawing/2014/main" id="{0CD7B047-B489-4D5B-9C32-1BA667136A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a-DK" noProof="0"/>
              </a:p>
            </p:txBody>
          </p:sp>
          <p:sp>
            <p:nvSpPr>
              <p:cNvPr id="34" name="Freeform 69">
                <a:extLst>
                  <a:ext uri="{FF2B5EF4-FFF2-40B4-BE49-F238E27FC236}">
                    <a16:creationId xmlns:a16="http://schemas.microsoft.com/office/drawing/2014/main" id="{2B703141-C1B3-4AFF-991F-D77B298AE8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a-DK" noProof="0"/>
              </a:p>
            </p:txBody>
          </p:sp>
          <p:sp>
            <p:nvSpPr>
              <p:cNvPr id="35" name="Line 70">
                <a:extLst>
                  <a:ext uri="{FF2B5EF4-FFF2-40B4-BE49-F238E27FC236}">
                    <a16:creationId xmlns:a16="http://schemas.microsoft.com/office/drawing/2014/main" id="{FEEBB32D-FA5C-432C-B55F-1F74A4D13F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da-DK" noProof="0"/>
              </a:p>
            </p:txBody>
          </p:sp>
        </p:grpSp>
      </p:grpSp>
      <p:sp>
        <p:nvSpPr>
          <p:cNvPr id="39" name="Pladsholder til slidenummer 49">
            <a:extLst>
              <a:ext uri="{FF2B5EF4-FFF2-40B4-BE49-F238E27FC236}">
                <a16:creationId xmlns:a16="http://schemas.microsoft.com/office/drawing/2014/main" id="{FAE9A1BE-DDB9-4362-A4F6-BE1A07DBF6F1}"/>
              </a:ext>
            </a:extLst>
          </p:cNvPr>
          <p:cNvSpPr txBox="1">
            <a:spLocks/>
          </p:cNvSpPr>
          <p:nvPr userDrawn="1"/>
        </p:nvSpPr>
        <p:spPr>
          <a:xfrm>
            <a:off x="9982800" y="6357600"/>
            <a:ext cx="1760150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000" kern="1200" cap="all" spc="200" baseline="0">
                <a:solidFill>
                  <a:schemeClr val="tx1">
                    <a:alpha val="6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fld id="{D39607A7-8386-47DB-8578-DDEDD194E5D4}" type="slidenum">
              <a:rPr lang="da-DK" noProof="0" smtClean="0"/>
              <a:pPr rtl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283764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 algn="ctr">
              <a:defRPr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14" name="Pladsholder til billede 13">
            <a:extLst>
              <a:ext uri="{FF2B5EF4-FFF2-40B4-BE49-F238E27FC236}">
                <a16:creationId xmlns:a16="http://schemas.microsoft.com/office/drawing/2014/main" id="{BC50FC60-9736-40BD-8EF0-51BD0477167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166813" y="2479675"/>
            <a:ext cx="1587500" cy="2330450"/>
          </a:xfrm>
        </p:spPr>
        <p:txBody>
          <a:bodyPr rtlCol="0"/>
          <a:lstStyle/>
          <a:p>
            <a:pPr rtl="0"/>
            <a:r>
              <a:rPr lang="da-DK" noProof="0"/>
              <a:t>Klik på ikonet for at tilføje et billede</a:t>
            </a:r>
          </a:p>
        </p:txBody>
      </p:sp>
      <p:sp>
        <p:nvSpPr>
          <p:cNvPr id="15" name="Pladsholder til billede 13">
            <a:extLst>
              <a:ext uri="{FF2B5EF4-FFF2-40B4-BE49-F238E27FC236}">
                <a16:creationId xmlns:a16="http://schemas.microsoft.com/office/drawing/2014/main" id="{7D564077-E600-44C8-B691-00C1C3ECC1C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228885" y="2479675"/>
            <a:ext cx="1587500" cy="2330450"/>
          </a:xfrm>
        </p:spPr>
        <p:txBody>
          <a:bodyPr rtlCol="0"/>
          <a:lstStyle/>
          <a:p>
            <a:pPr rtl="0"/>
            <a:r>
              <a:rPr lang="da-DK" noProof="0"/>
              <a:t>Klik på ikonet for at tilføje et billede</a:t>
            </a:r>
          </a:p>
        </p:txBody>
      </p:sp>
      <p:sp>
        <p:nvSpPr>
          <p:cNvPr id="16" name="Pladsholder til billede 13">
            <a:extLst>
              <a:ext uri="{FF2B5EF4-FFF2-40B4-BE49-F238E27FC236}">
                <a16:creationId xmlns:a16="http://schemas.microsoft.com/office/drawing/2014/main" id="{5EF6670B-24A6-4EC1-AB19-83414A6BFC8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02249" y="2479675"/>
            <a:ext cx="1587500" cy="2330450"/>
          </a:xfrm>
        </p:spPr>
        <p:txBody>
          <a:bodyPr rtlCol="0"/>
          <a:lstStyle/>
          <a:p>
            <a:pPr rtl="0"/>
            <a:r>
              <a:rPr lang="da-DK" noProof="0"/>
              <a:t>Klik på ikonet for at tilføje et billede</a:t>
            </a:r>
          </a:p>
        </p:txBody>
      </p:sp>
      <p:sp>
        <p:nvSpPr>
          <p:cNvPr id="17" name="Pladsholder til billede 13">
            <a:extLst>
              <a:ext uri="{FF2B5EF4-FFF2-40B4-BE49-F238E27FC236}">
                <a16:creationId xmlns:a16="http://schemas.microsoft.com/office/drawing/2014/main" id="{DCE770BA-A562-4780-AEC9-94BC0C7C53F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364764" y="2479675"/>
            <a:ext cx="1587500" cy="2330450"/>
          </a:xfrm>
        </p:spPr>
        <p:txBody>
          <a:bodyPr rtlCol="0"/>
          <a:lstStyle/>
          <a:p>
            <a:pPr rtl="0"/>
            <a:r>
              <a:rPr lang="da-DK" noProof="0"/>
              <a:t>Klik på ikonet for at tilføje et billede</a:t>
            </a:r>
          </a:p>
        </p:txBody>
      </p:sp>
      <p:sp>
        <p:nvSpPr>
          <p:cNvPr id="18" name="Pladsholder til billede 13">
            <a:extLst>
              <a:ext uri="{FF2B5EF4-FFF2-40B4-BE49-F238E27FC236}">
                <a16:creationId xmlns:a16="http://schemas.microsoft.com/office/drawing/2014/main" id="{C627DB31-AE80-40F1-A5C7-E1FBE1521BD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437688" y="2479675"/>
            <a:ext cx="1587500" cy="2330450"/>
          </a:xfrm>
        </p:spPr>
        <p:txBody>
          <a:bodyPr rtlCol="0"/>
          <a:lstStyle/>
          <a:p>
            <a:pPr rtl="0"/>
            <a:r>
              <a:rPr lang="da-DK" noProof="0"/>
              <a:t>Klik på ikonet for at tilføje et billede</a:t>
            </a:r>
          </a:p>
        </p:txBody>
      </p:sp>
      <p:cxnSp>
        <p:nvCxnSpPr>
          <p:cNvPr id="11" name="Lige forbindelse 10">
            <a:extLst>
              <a:ext uri="{FF2B5EF4-FFF2-40B4-BE49-F238E27FC236}">
                <a16:creationId xmlns:a16="http://schemas.microsoft.com/office/drawing/2014/main" id="{CDA79604-04BA-44C3-8188-694F8E9C23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826000" y="1911592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Pladsholder til tekst 27">
            <a:extLst>
              <a:ext uri="{FF2B5EF4-FFF2-40B4-BE49-F238E27FC236}">
                <a16:creationId xmlns:a16="http://schemas.microsoft.com/office/drawing/2014/main" id="{325542BB-A1DE-421A-898F-007CCBCC104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166813" y="5094555"/>
            <a:ext cx="1587499" cy="350292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 rtl="0"/>
            <a:r>
              <a:rPr lang="da-DK" noProof="0"/>
              <a:t>Klik for at redigere teksttypografierne i masteren</a:t>
            </a:r>
          </a:p>
        </p:txBody>
      </p:sp>
      <p:sp>
        <p:nvSpPr>
          <p:cNvPr id="20" name="Pladsholder til tekst 27">
            <a:extLst>
              <a:ext uri="{FF2B5EF4-FFF2-40B4-BE49-F238E27FC236}">
                <a16:creationId xmlns:a16="http://schemas.microsoft.com/office/drawing/2014/main" id="{95E87339-255E-4557-9768-A292ED25DBA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166813" y="5371723"/>
            <a:ext cx="1587499" cy="350292"/>
          </a:xfrm>
        </p:spPr>
        <p:txBody>
          <a:bodyPr rtlCol="0">
            <a:noAutofit/>
          </a:bodyPr>
          <a:lstStyle>
            <a:lvl1pPr marL="0" indent="0" algn="ctr">
              <a:buNone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 rtl="0"/>
            <a:r>
              <a:rPr lang="da-DK" noProof="0"/>
              <a:t>Klik for at redigere teksttypografierne i masteren</a:t>
            </a:r>
          </a:p>
        </p:txBody>
      </p:sp>
      <p:sp>
        <p:nvSpPr>
          <p:cNvPr id="21" name="Pladsholder til tekst 27">
            <a:extLst>
              <a:ext uri="{FF2B5EF4-FFF2-40B4-BE49-F238E27FC236}">
                <a16:creationId xmlns:a16="http://schemas.microsoft.com/office/drawing/2014/main" id="{969EC781-370F-41FC-AD76-0728B465E512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228885" y="5094555"/>
            <a:ext cx="1587499" cy="350292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 rtl="0"/>
            <a:r>
              <a:rPr lang="da-DK" noProof="0"/>
              <a:t>Klik for at redigere teksttypografierne i masteren</a:t>
            </a:r>
          </a:p>
        </p:txBody>
      </p:sp>
      <p:sp>
        <p:nvSpPr>
          <p:cNvPr id="22" name="Pladsholder til tekst 27">
            <a:extLst>
              <a:ext uri="{FF2B5EF4-FFF2-40B4-BE49-F238E27FC236}">
                <a16:creationId xmlns:a16="http://schemas.microsoft.com/office/drawing/2014/main" id="{50C960BB-D9A3-417D-87D9-E93363FB585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228885" y="5371723"/>
            <a:ext cx="1587499" cy="350292"/>
          </a:xfrm>
        </p:spPr>
        <p:txBody>
          <a:bodyPr rtlCol="0">
            <a:noAutofit/>
          </a:bodyPr>
          <a:lstStyle>
            <a:lvl1pPr marL="0" indent="0" algn="ctr">
              <a:buNone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 rtl="0"/>
            <a:r>
              <a:rPr lang="da-DK" noProof="0"/>
              <a:t>Klik for at redigere teksttypografierne i masteren</a:t>
            </a:r>
          </a:p>
        </p:txBody>
      </p:sp>
      <p:sp>
        <p:nvSpPr>
          <p:cNvPr id="23" name="Pladsholder til tekst 27">
            <a:extLst>
              <a:ext uri="{FF2B5EF4-FFF2-40B4-BE49-F238E27FC236}">
                <a16:creationId xmlns:a16="http://schemas.microsoft.com/office/drawing/2014/main" id="{714B566C-453D-4E47-8BE0-2EF7145AD3A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302249" y="5094555"/>
            <a:ext cx="1587499" cy="350292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 rtl="0"/>
            <a:r>
              <a:rPr lang="da-DK" noProof="0"/>
              <a:t>Klik for at redigere teksttypografierne i masteren</a:t>
            </a:r>
          </a:p>
        </p:txBody>
      </p:sp>
      <p:sp>
        <p:nvSpPr>
          <p:cNvPr id="24" name="Pladsholder til tekst 27">
            <a:extLst>
              <a:ext uri="{FF2B5EF4-FFF2-40B4-BE49-F238E27FC236}">
                <a16:creationId xmlns:a16="http://schemas.microsoft.com/office/drawing/2014/main" id="{8C9D423F-AE1B-476A-AC7E-F34CE6ABFA3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5302249" y="5371723"/>
            <a:ext cx="1587499" cy="350292"/>
          </a:xfrm>
        </p:spPr>
        <p:txBody>
          <a:bodyPr rtlCol="0">
            <a:noAutofit/>
          </a:bodyPr>
          <a:lstStyle>
            <a:lvl1pPr marL="0" indent="0" algn="ctr">
              <a:buNone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 rtl="0"/>
            <a:r>
              <a:rPr lang="da-DK" noProof="0"/>
              <a:t>Klik for at redigere teksttypografierne i masteren</a:t>
            </a:r>
          </a:p>
        </p:txBody>
      </p:sp>
      <p:sp>
        <p:nvSpPr>
          <p:cNvPr id="25" name="Pladsholder til tekst 27">
            <a:extLst>
              <a:ext uri="{FF2B5EF4-FFF2-40B4-BE49-F238E27FC236}">
                <a16:creationId xmlns:a16="http://schemas.microsoft.com/office/drawing/2014/main" id="{F25DCDC4-ECAE-47AB-8ED3-07D8D33BF18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364765" y="5094555"/>
            <a:ext cx="1587499" cy="350292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 rtl="0"/>
            <a:r>
              <a:rPr lang="da-DK" noProof="0"/>
              <a:t>Klik for at redigere teksttypografierne i masteren</a:t>
            </a:r>
          </a:p>
        </p:txBody>
      </p:sp>
      <p:sp>
        <p:nvSpPr>
          <p:cNvPr id="26" name="Pladsholder til tekst 27">
            <a:extLst>
              <a:ext uri="{FF2B5EF4-FFF2-40B4-BE49-F238E27FC236}">
                <a16:creationId xmlns:a16="http://schemas.microsoft.com/office/drawing/2014/main" id="{1A7D8398-681A-475F-9624-02EFB0099D50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364765" y="5371723"/>
            <a:ext cx="1587499" cy="350292"/>
          </a:xfrm>
        </p:spPr>
        <p:txBody>
          <a:bodyPr rtlCol="0">
            <a:noAutofit/>
          </a:bodyPr>
          <a:lstStyle>
            <a:lvl1pPr marL="0" indent="0" algn="ctr">
              <a:buNone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 rtl="0"/>
            <a:r>
              <a:rPr lang="da-DK" noProof="0"/>
              <a:t>Klik for at redigere teksttypografierne i masteren</a:t>
            </a:r>
          </a:p>
        </p:txBody>
      </p:sp>
      <p:sp>
        <p:nvSpPr>
          <p:cNvPr id="27" name="Pladsholder til tekst 27">
            <a:extLst>
              <a:ext uri="{FF2B5EF4-FFF2-40B4-BE49-F238E27FC236}">
                <a16:creationId xmlns:a16="http://schemas.microsoft.com/office/drawing/2014/main" id="{9692C358-06E1-468E-90F8-9F5F3918233E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9437688" y="5094555"/>
            <a:ext cx="1587499" cy="350292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 rtl="0"/>
            <a:r>
              <a:rPr lang="da-DK" noProof="0"/>
              <a:t>Klik for at redigere teksttypografierne i masteren</a:t>
            </a:r>
          </a:p>
        </p:txBody>
      </p:sp>
      <p:sp>
        <p:nvSpPr>
          <p:cNvPr id="28" name="Pladsholder til tekst 27">
            <a:extLst>
              <a:ext uri="{FF2B5EF4-FFF2-40B4-BE49-F238E27FC236}">
                <a16:creationId xmlns:a16="http://schemas.microsoft.com/office/drawing/2014/main" id="{2167CC03-B865-47EB-83C3-CA5CDC584C0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9437688" y="5371723"/>
            <a:ext cx="1587499" cy="350292"/>
          </a:xfrm>
        </p:spPr>
        <p:txBody>
          <a:bodyPr rtlCol="0">
            <a:noAutofit/>
          </a:bodyPr>
          <a:lstStyle>
            <a:lvl1pPr marL="0" indent="0" algn="ctr">
              <a:buNone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/>
            </a:lvl2pPr>
          </a:lstStyle>
          <a:p>
            <a:pPr lvl="0" rtl="0"/>
            <a:r>
              <a:rPr lang="da-DK" noProof="0"/>
              <a:t>Klik for at redigere teksttypografierne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AEFFE053-BB16-4940-B248-2D496BB29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da-DK" noProof="0"/>
              <a:t>20XX</a:t>
            </a:r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31FBD80C-6CA1-42DB-B732-4807A27DA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a-DK" noProof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B7A9DA86-C177-42C6-90F8-37C6844A2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da-DK" noProof="0" smtClean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885303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84AEE3-6C7B-402E-B26D-1D079D78D3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1101641-6BDA-433D-9393-1DDACE06701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989400" y="1685925"/>
            <a:ext cx="4928400" cy="4092575"/>
          </a:xfrm>
        </p:spPr>
        <p:txBody>
          <a:bodyPr rtlCol="0"/>
          <a:lstStyle/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DB8F8D2A-A489-488D-B1E1-23F36D3E95C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4202" y="1685925"/>
            <a:ext cx="4928400" cy="4092575"/>
          </a:xfrm>
        </p:spPr>
        <p:txBody>
          <a:bodyPr rtlCol="0"/>
          <a:lstStyle/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1CA242E8-AEEF-4BBD-94E9-86F89D695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da-DK" noProof="0"/>
              <a:t>20XX</a:t>
            </a:r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D58D2CA-06C9-412D-A5D6-F97DDBBB0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a-DK" noProof="0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21A80D9-E04B-47BF-80DA-01E68346A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da-DK" noProof="0" smtClean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730545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002DDA7E-8449-42D1-93BD-4E96C1BFC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395289"/>
            <a:ext cx="10213200" cy="111283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172EB64-DBC0-4012-830E-9166670D17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89400" y="1685925"/>
            <a:ext cx="10213200" cy="40401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749A3E9-8704-4E26-A519-8215B3E943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0000" y="6357168"/>
            <a:ext cx="1760150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+mj-lt"/>
              </a:defRPr>
            </a:lvl1pPr>
          </a:lstStyle>
          <a:p>
            <a:pPr rtl="0"/>
            <a:r>
              <a:rPr lang="da-DK" noProof="0"/>
              <a:t>20XX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8590E32-87A0-44C2-A299-D45FAB146E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54312" y="6357600"/>
            <a:ext cx="6683376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cap="all" spc="300" baseline="0">
                <a:solidFill>
                  <a:schemeClr val="tx1">
                    <a:alpha val="60000"/>
                  </a:schemeClr>
                </a:solidFill>
                <a:latin typeface="+mj-lt"/>
              </a:defRPr>
            </a:lvl1pPr>
          </a:lstStyle>
          <a:p>
            <a:pPr rtl="0"/>
            <a:endParaRPr lang="da-DK" noProof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E1C1A41-01A7-44E2-965B-ACFD4F2806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82800" y="6357600"/>
            <a:ext cx="1760150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+mj-lt"/>
              </a:defRPr>
            </a:lvl1pPr>
          </a:lstStyle>
          <a:p>
            <a:pPr rtl="0"/>
            <a:fld id="{294A09A9-5501-47C1-A89A-A340965A2BE2}" type="slidenum">
              <a:rPr lang="da-DK" noProof="0" smtClean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3911974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3" r:id="rId3"/>
    <p:sldLayoutId id="2147483678" r:id="rId4"/>
    <p:sldLayoutId id="2147483660" r:id="rId5"/>
    <p:sldLayoutId id="2147483680" r:id="rId6"/>
    <p:sldLayoutId id="2147483679" r:id="rId7"/>
    <p:sldLayoutId id="2147483677" r:id="rId8"/>
    <p:sldLayoutId id="2147483662" r:id="rId9"/>
    <p:sldLayoutId id="2147483663" r:id="rId10"/>
    <p:sldLayoutId id="2147483671" r:id="rId11"/>
    <p:sldLayoutId id="2147483676" r:id="rId12"/>
    <p:sldLayoutId id="2147483674" r:id="rId13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kern="1200" cap="none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0000" indent="-360000" algn="l" defTabSz="914400" rtl="0" eaLnBrk="1" latinLnBrk="0" hangingPunct="1">
        <a:lnSpc>
          <a:spcPct val="150000"/>
        </a:lnSpc>
        <a:spcBef>
          <a:spcPts val="1000"/>
        </a:spcBef>
        <a:buClr>
          <a:schemeClr val="accent3"/>
        </a:buClr>
        <a:buFont typeface="Wingdings" panose="05000000000000000000" pitchFamily="2" charset="2"/>
        <a:buChar char=""/>
        <a:defRPr sz="2000" kern="1200" spc="5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1pPr>
      <a:lvl2pPr marL="360000" indent="0" algn="l" defTabSz="914400" rtl="0" eaLnBrk="1" latinLnBrk="0" hangingPunct="1">
        <a:lnSpc>
          <a:spcPct val="150000"/>
        </a:lnSpc>
        <a:spcBef>
          <a:spcPts val="500"/>
        </a:spcBef>
        <a:buFontTx/>
        <a:buNone/>
        <a:defRPr sz="2000" b="0" i="1" kern="1200" spc="50" baseline="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2pPr>
      <a:lvl3pPr marL="1080000" indent="-360000" algn="l" defTabSz="914400" rtl="0" eaLnBrk="1" latinLnBrk="0" hangingPunct="1">
        <a:lnSpc>
          <a:spcPct val="150000"/>
        </a:lnSpc>
        <a:spcBef>
          <a:spcPts val="500"/>
        </a:spcBef>
        <a:buClr>
          <a:schemeClr val="accent3"/>
        </a:buClr>
        <a:buFont typeface="Wingdings" panose="05000000000000000000" pitchFamily="2" charset="2"/>
        <a:buChar char=""/>
        <a:defRPr sz="2000" kern="1200" spc="5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3pPr>
      <a:lvl4pPr marL="1080000" indent="0" algn="l" defTabSz="914400" rtl="0" eaLnBrk="1" latinLnBrk="0" hangingPunct="1">
        <a:lnSpc>
          <a:spcPct val="150000"/>
        </a:lnSpc>
        <a:spcBef>
          <a:spcPts val="500"/>
        </a:spcBef>
        <a:buClr>
          <a:schemeClr val="accent3"/>
        </a:buClr>
        <a:buFontTx/>
        <a:buNone/>
        <a:defRPr sz="2000" b="0" i="1" kern="1200" spc="50" baseline="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4pPr>
      <a:lvl5pPr marL="1800000" indent="-360000" algn="l" defTabSz="914400" rtl="0" eaLnBrk="1" latinLnBrk="0" hangingPunct="1">
        <a:lnSpc>
          <a:spcPct val="150000"/>
        </a:lnSpc>
        <a:spcBef>
          <a:spcPts val="500"/>
        </a:spcBef>
        <a:buClr>
          <a:schemeClr val="accent3"/>
        </a:buClr>
        <a:buFont typeface="Wingdings" panose="05000000000000000000" pitchFamily="2" charset="2"/>
        <a:buChar char=""/>
        <a:defRPr sz="2000" kern="1200" spc="5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137">
          <p15:clr>
            <a:srgbClr val="F26B43"/>
          </p15:clr>
        </p15:guide>
        <p15:guide id="3" pos="680">
          <p15:clr>
            <a:srgbClr val="F26B43"/>
          </p15:clr>
        </p15:guide>
        <p15:guide id="4" pos="7000">
          <p15:clr>
            <a:srgbClr val="F26B43"/>
          </p15:clr>
        </p15:guide>
        <p15:guide id="5" orient="horz" pos="679">
          <p15:clr>
            <a:srgbClr val="F26B43"/>
          </p15:clr>
        </p15:guide>
        <p15:guide id="6" orient="horz" pos="3640">
          <p15:clr>
            <a:srgbClr val="F26B43"/>
          </p15:clr>
        </p15:guide>
        <p15:guide id="7" pos="6644">
          <p15:clr>
            <a:srgbClr val="F26B43"/>
          </p15:clr>
        </p15:guide>
        <p15:guide id="8" pos="6289">
          <p15:clr>
            <a:srgbClr val="F26B43"/>
          </p15:clr>
        </p15:guide>
        <p15:guide id="9" pos="5945">
          <p15:clr>
            <a:srgbClr val="F26B43"/>
          </p15:clr>
        </p15:guide>
        <p15:guide id="10" pos="1391">
          <p15:clr>
            <a:srgbClr val="F26B43"/>
          </p15:clr>
        </p15:guide>
        <p15:guide id="11" pos="1032">
          <p15:clr>
            <a:srgbClr val="F26B43"/>
          </p15:clr>
        </p15:guide>
        <p15:guide id="12" pos="1732">
          <p15:clr>
            <a:srgbClr val="F26B43"/>
          </p15:clr>
        </p15:guide>
        <p15:guide id="13" pos="2084">
          <p15:clr>
            <a:srgbClr val="F26B43"/>
          </p15:clr>
        </p15:guide>
        <p15:guide id="14" pos="5596">
          <p15:clr>
            <a:srgbClr val="F26B43"/>
          </p15:clr>
        </p15:guide>
        <p15:guide id="15" pos="2436">
          <p15:clr>
            <a:srgbClr val="F26B43"/>
          </p15:clr>
        </p15:guide>
        <p15:guide id="16" pos="5244">
          <p15:clr>
            <a:srgbClr val="F26B43"/>
          </p15:clr>
        </p15:guide>
        <p15:guide id="17" pos="2792">
          <p15:clr>
            <a:srgbClr val="F26B43"/>
          </p15:clr>
        </p15:guide>
        <p15:guide id="18" pos="4892">
          <p15:clr>
            <a:srgbClr val="F26B43"/>
          </p15:clr>
        </p15:guide>
        <p15:guide id="19" pos="4543">
          <p15:clr>
            <a:srgbClr val="F26B43"/>
          </p15:clr>
        </p15:guide>
        <p15:guide id="20" pos="3488">
          <p15:clr>
            <a:srgbClr val="F26B43"/>
          </p15:clr>
        </p15:guide>
        <p15:guide id="21" pos="4192">
          <p15:clr>
            <a:srgbClr val="F26B43"/>
          </p15:clr>
        </p15:guide>
        <p15:guide id="23" pos="340">
          <p15:clr>
            <a:srgbClr val="A4A3A4"/>
          </p15:clr>
        </p15:guide>
        <p15:guide id="24" pos="7340">
          <p15:clr>
            <a:srgbClr val="A4A3A4"/>
          </p15:clr>
        </p15:guide>
        <p15:guide id="25" orient="horz" pos="1062">
          <p15:clr>
            <a:srgbClr val="5ACBF0"/>
          </p15:clr>
        </p15:guide>
        <p15:guide id="26" orient="horz" pos="3982">
          <p15:clr>
            <a:srgbClr val="A4A3A4"/>
          </p15:clr>
        </p15:guide>
        <p15:guide id="27" orient="horz" pos="338">
          <p15:clr>
            <a:srgbClr val="A4A3A4"/>
          </p15:clr>
        </p15:guide>
        <p15:guide id="28" orient="horz" pos="950">
          <p15:clr>
            <a:srgbClr val="5ACBF0"/>
          </p15:clr>
        </p15:guide>
        <p15:guide id="29" orient="horz" pos="249">
          <p15:clr>
            <a:srgbClr val="5ACBF0"/>
          </p15:clr>
        </p15:guide>
        <p15:guide id="30" orient="horz" pos="2160" userDrawn="1">
          <p15:clr>
            <a:srgbClr val="A4A3A4"/>
          </p15:clr>
        </p15:guide>
        <p15:guide id="31" pos="3840" userDrawn="1">
          <p15:clr>
            <a:srgbClr val="A4A3A4"/>
          </p15:clr>
        </p15:guide>
        <p15:guide id="32" pos="240" userDrawn="1">
          <p15:clr>
            <a:srgbClr val="547EBF"/>
          </p15:clr>
        </p15:guide>
        <p15:guide id="33" orient="horz" pos="240" userDrawn="1">
          <p15:clr>
            <a:srgbClr val="547EBF"/>
          </p15:clr>
        </p15:guide>
        <p15:guide id="34" pos="7440" userDrawn="1">
          <p15:clr>
            <a:srgbClr val="547EBF"/>
          </p15:clr>
        </p15:guide>
        <p15:guide id="35" orient="horz" pos="4080" userDrawn="1">
          <p15:clr>
            <a:srgbClr val="547EBF"/>
          </p15:clr>
        </p15:guide>
        <p15:guide id="36" pos="3960" userDrawn="1">
          <p15:clr>
            <a:srgbClr val="547EBF"/>
          </p15:clr>
        </p15:guide>
        <p15:guide id="37" pos="3720" userDrawn="1">
          <p15:clr>
            <a:srgbClr val="547EBF"/>
          </p15:clr>
        </p15:guide>
        <p15:guide id="38" pos="2112" userDrawn="1">
          <p15:clr>
            <a:srgbClr val="547EBF"/>
          </p15:clr>
        </p15:guide>
        <p15:guide id="39" pos="1848" userDrawn="1">
          <p15:clr>
            <a:srgbClr val="547EBF"/>
          </p15:clr>
        </p15:guide>
        <p15:guide id="40" pos="5568" userDrawn="1">
          <p15:clr>
            <a:srgbClr val="547EBF"/>
          </p15:clr>
        </p15:guide>
        <p15:guide id="41" pos="5832" userDrawn="1">
          <p15:clr>
            <a:srgbClr val="547EBF"/>
          </p15:clr>
        </p15:guide>
        <p15:guide id="42" pos="4968" userDrawn="1">
          <p15:clr>
            <a:srgbClr val="9FCC3B"/>
          </p15:clr>
        </p15:guide>
        <p15:guide id="43" pos="5208" userDrawn="1">
          <p15:clr>
            <a:srgbClr val="9FCC3B"/>
          </p15:clr>
        </p15:guide>
        <p15:guide id="44" pos="2712" userDrawn="1">
          <p15:clr>
            <a:srgbClr val="9FCC3B"/>
          </p15:clr>
        </p15:guide>
        <p15:guide id="45" pos="2472" userDrawn="1">
          <p15:clr>
            <a:srgbClr val="9FCC3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LVPxexRl4uo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bfa-ba.dk/fakta-om-malerarbejde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DF3D98-3C30-4CFC-8643-C81E829C8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4522" y="874663"/>
            <a:ext cx="4650901" cy="1236239"/>
          </a:xfrm>
        </p:spPr>
        <p:txBody>
          <a:bodyPr rtlCol="0">
            <a:normAutofit/>
          </a:bodyPr>
          <a:lstStyle/>
          <a:p>
            <a:pPr rtl="0"/>
            <a:r>
              <a:rPr lang="da-DK" dirty="0"/>
              <a:t>Teknologi F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A068D447-28D3-4F5F-B2DC-FD67E90158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02451" y="1492782"/>
            <a:ext cx="4636800" cy="1655762"/>
          </a:xfrm>
        </p:spPr>
        <p:txBody>
          <a:bodyPr rtlCol="0">
            <a:noAutofit/>
          </a:bodyPr>
          <a:lstStyle/>
          <a:p>
            <a:pPr rtl="0"/>
            <a:endParaRPr lang="da-DK" sz="3600" dirty="0">
              <a:cs typeface="Calibri"/>
            </a:endParaRPr>
          </a:p>
          <a:p>
            <a:pPr rtl="0"/>
            <a:r>
              <a:rPr lang="da-DK" sz="3600" dirty="0">
                <a:cs typeface="Calibri"/>
              </a:rPr>
              <a:t>Fagets historie </a:t>
            </a:r>
            <a:endParaRPr lang="da-DK" sz="3600" dirty="0"/>
          </a:p>
        </p:txBody>
      </p:sp>
    </p:spTree>
    <p:extLst>
      <p:ext uri="{BB962C8B-B14F-4D97-AF65-F5344CB8AC3E}">
        <p14:creationId xmlns:p14="http://schemas.microsoft.com/office/powerpoint/2010/main" val="2259308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2DF434-28DB-4621-A497-D62C41CE0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07" y="536574"/>
            <a:ext cx="3856679" cy="582108"/>
          </a:xfrm>
        </p:spPr>
        <p:txBody>
          <a:bodyPr wrap="square" rtlCol="0" anchor="b">
            <a:normAutofit/>
          </a:bodyPr>
          <a:lstStyle/>
          <a:p>
            <a:pPr rtl="0"/>
            <a:r>
              <a:rPr lang="da-DK" dirty="0"/>
              <a:t>Produktprincip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2788C46-D0BC-4307-AE55-7601A139E7C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" y="1595337"/>
            <a:ext cx="4530936" cy="2626468"/>
          </a:xfrm>
        </p:spPr>
        <p:txBody>
          <a:bodyPr rtlCol="0">
            <a:normAutofit/>
          </a:bodyPr>
          <a:lstStyle/>
          <a:p>
            <a:pPr rtl="0"/>
            <a:r>
              <a:rPr lang="da-DK" dirty="0"/>
              <a:t>Hvad bruger vi af værktøj i malerfaget før og nu.</a:t>
            </a:r>
          </a:p>
          <a:p>
            <a:pPr rtl="0"/>
            <a:r>
              <a:rPr lang="da-DK" dirty="0"/>
              <a:t>Film om værktøjets historie.</a:t>
            </a:r>
          </a:p>
          <a:p>
            <a:pPr marL="0" indent="0" rtl="0">
              <a:buNone/>
            </a:pPr>
            <a:r>
              <a:rPr lang="da-DK" sz="1200" dirty="0">
                <a:hlinkClick r:id="rId3"/>
              </a:rPr>
              <a:t>https://www.youtube.com/watch?v=LVPxexRl4uo</a:t>
            </a:r>
            <a:endParaRPr lang="da-DK" sz="1200" dirty="0"/>
          </a:p>
        </p:txBody>
      </p:sp>
      <p:sp>
        <p:nvSpPr>
          <p:cNvPr id="22" name="Pladsholder til dato 3">
            <a:extLst>
              <a:ext uri="{FF2B5EF4-FFF2-40B4-BE49-F238E27FC236}">
                <a16:creationId xmlns:a16="http://schemas.microsoft.com/office/drawing/2014/main" id="{4580A8E0-7E68-4241-BB9B-E1FC9341E9C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0000" y="6357168"/>
            <a:ext cx="1480400" cy="461665"/>
          </a:xfrm>
        </p:spPr>
        <p:txBody>
          <a:bodyPr rtlCol="0">
            <a:normAutofit/>
          </a:bodyPr>
          <a:lstStyle/>
          <a:p>
            <a:pPr rtl="0"/>
            <a:r>
              <a:rPr lang="da-DK" dirty="0"/>
              <a:t>2025</a:t>
            </a:r>
          </a:p>
        </p:txBody>
      </p:sp>
      <p:sp>
        <p:nvSpPr>
          <p:cNvPr id="23" name="Pladsholder til sidefod 4">
            <a:extLst>
              <a:ext uri="{FF2B5EF4-FFF2-40B4-BE49-F238E27FC236}">
                <a16:creationId xmlns:a16="http://schemas.microsoft.com/office/drawing/2014/main" id="{255CA119-3AE4-4D6A-AB16-C0625CAA4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96947" y="6357600"/>
            <a:ext cx="6683376" cy="460800"/>
          </a:xfrm>
        </p:spPr>
        <p:txBody>
          <a:bodyPr rtlCol="0">
            <a:normAutofit/>
          </a:bodyPr>
          <a:lstStyle/>
          <a:p>
            <a:r>
              <a:rPr lang="da-DK" altLang="ja-JP" dirty="0"/>
              <a:t>Teknologi F</a:t>
            </a:r>
          </a:p>
        </p:txBody>
      </p:sp>
      <p:pic>
        <p:nvPicPr>
          <p:cNvPr id="10" name="Pladsholder til billede 9">
            <a:extLst>
              <a:ext uri="{FF2B5EF4-FFF2-40B4-BE49-F238E27FC236}">
                <a16:creationId xmlns:a16="http://schemas.microsoft.com/office/drawing/2014/main" id="{BE113317-F75C-4F41-AA60-AB7B65AD93D7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4"/>
          <a:srcRect/>
          <a:stretch/>
        </p:blipFill>
        <p:spPr>
          <a:xfrm>
            <a:off x="4979987" y="0"/>
            <a:ext cx="7212013" cy="6858000"/>
          </a:xfrm>
        </p:spPr>
      </p:pic>
      <p:sp>
        <p:nvSpPr>
          <p:cNvPr id="24" name="Pladsholder til slidenummer 5">
            <a:extLst>
              <a:ext uri="{FF2B5EF4-FFF2-40B4-BE49-F238E27FC236}">
                <a16:creationId xmlns:a16="http://schemas.microsoft.com/office/drawing/2014/main" id="{09567CC5-9835-41E1-8AE6-687543088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82800" y="6357600"/>
            <a:ext cx="1760150" cy="460800"/>
          </a:xfrm>
        </p:spPr>
        <p:txBody>
          <a:bodyPr rtlCol="0">
            <a:normAutofit/>
          </a:bodyPr>
          <a:lstStyle/>
          <a:p>
            <a:pPr rtl="0"/>
            <a:fld id="{D39607A7-8386-47DB-8578-DDEDD194E5D4}" type="slidenum">
              <a:rPr lang="da-DK" smtClean="0"/>
              <a:pPr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25608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543F67-9C70-4748-8C0C-3A7863422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6600" y="536573"/>
            <a:ext cx="4078800" cy="1453003"/>
          </a:xfrm>
        </p:spPr>
        <p:txBody>
          <a:bodyPr wrap="square" rtlCol="0" anchor="b">
            <a:normAutofit/>
          </a:bodyPr>
          <a:lstStyle/>
          <a:p>
            <a:pPr rtl="0"/>
            <a:r>
              <a:rPr lang="da-DK" dirty="0"/>
              <a:t>Gruppe arbejde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5B371F2-DBA5-415A-82C8-651F587B857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86175" y="2652814"/>
            <a:ext cx="4819650" cy="2875321"/>
          </a:xfrm>
        </p:spPr>
        <p:txBody>
          <a:bodyPr rtlCol="0">
            <a:noAutofit/>
          </a:bodyPr>
          <a:lstStyle/>
          <a:p>
            <a:pPr rtl="0"/>
            <a:r>
              <a:rPr lang="da-DK" dirty="0"/>
              <a:t>I deles i grupper med 3 personer, i udvælger 2 værktøjer og undersøger hvordan brugers det nu og hvad brugte man før. </a:t>
            </a:r>
          </a:p>
          <a:p>
            <a:pPr rtl="0"/>
            <a:r>
              <a:rPr lang="da-DK" dirty="0"/>
              <a:t>Der afsættes hele dagen til denne opgave, herefter fremlægges for klassen i næste uge.</a:t>
            </a:r>
          </a:p>
          <a:p>
            <a:pPr rtl="0"/>
            <a:r>
              <a:rPr lang="da-DK" dirty="0"/>
              <a:t>I må gerne lave  PowerPoint, videofilm eller fremlægge ved tavlen – valget er jeres  </a:t>
            </a:r>
          </a:p>
        </p:txBody>
      </p:sp>
      <p:sp>
        <p:nvSpPr>
          <p:cNvPr id="102" name="Pladsholder til dato 47">
            <a:extLst>
              <a:ext uri="{FF2B5EF4-FFF2-40B4-BE49-F238E27FC236}">
                <a16:creationId xmlns:a16="http://schemas.microsoft.com/office/drawing/2014/main" id="{F956151C-A474-42C6-9D67-B6779EF6B7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0000" y="6357168"/>
            <a:ext cx="1760150" cy="461665"/>
          </a:xfrm>
        </p:spPr>
        <p:txBody>
          <a:bodyPr rtlCol="0"/>
          <a:lstStyle/>
          <a:p>
            <a:pPr rtl="0"/>
            <a:r>
              <a:rPr lang="da-DK" dirty="0"/>
              <a:t>2024</a:t>
            </a:r>
          </a:p>
        </p:txBody>
      </p:sp>
      <p:sp>
        <p:nvSpPr>
          <p:cNvPr id="103" name="Pladsholder til sidefod 48">
            <a:extLst>
              <a:ext uri="{FF2B5EF4-FFF2-40B4-BE49-F238E27FC236}">
                <a16:creationId xmlns:a16="http://schemas.microsoft.com/office/drawing/2014/main" id="{EE131F31-1D34-4CC9-8C56-BACFA6C86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4312" y="6357600"/>
            <a:ext cx="6683376" cy="460800"/>
          </a:xfrm>
        </p:spPr>
        <p:txBody>
          <a:bodyPr rtlCol="0"/>
          <a:lstStyle/>
          <a:p>
            <a:r>
              <a:rPr lang="da-DK" altLang="ja-JP" dirty="0"/>
              <a:t>Teknologi F</a:t>
            </a:r>
          </a:p>
        </p:txBody>
      </p:sp>
      <p:sp>
        <p:nvSpPr>
          <p:cNvPr id="104" name="Pladsholder til slidenummer 49">
            <a:extLst>
              <a:ext uri="{FF2B5EF4-FFF2-40B4-BE49-F238E27FC236}">
                <a16:creationId xmlns:a16="http://schemas.microsoft.com/office/drawing/2014/main" id="{BC4462F5-98AF-457A-94DC-C44EA8356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82800" y="6357600"/>
            <a:ext cx="1760150" cy="460800"/>
          </a:xfrm>
        </p:spPr>
        <p:txBody>
          <a:bodyPr rtlCol="0"/>
          <a:lstStyle/>
          <a:p>
            <a:pPr rtl="0"/>
            <a:fld id="{D39607A7-8386-47DB-8578-DDEDD194E5D4}" type="slidenum">
              <a:rPr lang="da-DK" smtClean="0"/>
              <a:pPr rtl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39799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B16E9532-6DC7-411D-A09F-8413A5B95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0"/>
            <a:ext cx="4075200" cy="1118681"/>
          </a:xfrm>
        </p:spPr>
        <p:txBody>
          <a:bodyPr rtlCol="0">
            <a:normAutofit/>
          </a:bodyPr>
          <a:lstStyle/>
          <a:p>
            <a:pPr rtl="0"/>
            <a:r>
              <a:rPr lang="da-DK" sz="4000" dirty="0"/>
              <a:t>Arbejdsmiljø </a:t>
            </a:r>
          </a:p>
        </p:txBody>
      </p:sp>
      <p:sp>
        <p:nvSpPr>
          <p:cNvPr id="8" name="Undertitel 7">
            <a:extLst>
              <a:ext uri="{FF2B5EF4-FFF2-40B4-BE49-F238E27FC236}">
                <a16:creationId xmlns:a16="http://schemas.microsoft.com/office/drawing/2014/main" id="{2C602EC3-0115-4FB6-BAA7-BCA17E6116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89400" y="1118681"/>
            <a:ext cx="4075200" cy="5739320"/>
          </a:xfrm>
        </p:spPr>
        <p:txBody>
          <a:bodyPr rtlCol="0">
            <a:normAutofit lnSpcReduction="10000"/>
          </a:bodyPr>
          <a:lstStyle/>
          <a:p>
            <a:pPr algn="l" rtl="0"/>
            <a:endParaRPr lang="da-DK" dirty="0"/>
          </a:p>
          <a:p>
            <a:pPr algn="l" rtl="0"/>
            <a:r>
              <a:rPr lang="da-DK" dirty="0"/>
              <a:t>4 </a:t>
            </a:r>
            <a:r>
              <a:rPr lang="da-DK" sz="1800" dirty="0"/>
              <a:t>film</a:t>
            </a:r>
          </a:p>
          <a:p>
            <a:pPr algn="l" rtl="0"/>
            <a:r>
              <a:rPr lang="da-DK" sz="1500" dirty="0">
                <a:hlinkClick r:id="rId3"/>
              </a:rPr>
              <a:t>https://bfa-ba.dk/fakta-om-malerarbejde/</a:t>
            </a:r>
            <a:endParaRPr lang="da-DK" sz="1500" dirty="0"/>
          </a:p>
          <a:p>
            <a:pPr algn="l" rtl="0"/>
            <a:r>
              <a:rPr lang="da-DK" dirty="0"/>
              <a:t>Hvilke arbejdsmiljø problemer har vi i malerfaget? Gruppe a 3 personer)</a:t>
            </a:r>
          </a:p>
          <a:p>
            <a:pPr marL="342900" indent="-342900" algn="l" rtl="0">
              <a:buFont typeface="Arial" panose="020B0604020202020204" pitchFamily="34" charset="0"/>
              <a:buChar char="•"/>
            </a:pPr>
            <a:r>
              <a:rPr lang="da-DK" dirty="0"/>
              <a:t>Indhold af farlige stoffer i fx maling og spartelprodukter</a:t>
            </a:r>
          </a:p>
          <a:p>
            <a:pPr marL="342900" indent="-342900" algn="l" rtl="0">
              <a:buFont typeface="Arial" panose="020B0604020202020204" pitchFamily="34" charset="0"/>
              <a:buChar char="•"/>
            </a:pPr>
            <a:r>
              <a:rPr lang="da-DK" dirty="0"/>
              <a:t>Belastende arbejdsstillinger og gentagen arbejde</a:t>
            </a:r>
          </a:p>
          <a:p>
            <a:pPr marL="342900" indent="-342900" algn="l" rtl="0">
              <a:buFont typeface="Arial" panose="020B0604020202020204" pitchFamily="34" charset="0"/>
              <a:buChar char="•"/>
            </a:pPr>
            <a:r>
              <a:rPr lang="da-DK" dirty="0">
                <a:solidFill>
                  <a:srgbClr val="FF0000">
                    <a:alpha val="60000"/>
                  </a:srgbClr>
                </a:solidFill>
              </a:rPr>
              <a:t>FORSÆTTER NÆSTE SIDE!</a:t>
            </a:r>
          </a:p>
          <a:p>
            <a:pPr marL="342900" indent="-342900" algn="l" rtl="0">
              <a:buFont typeface="Arial" panose="020B0604020202020204" pitchFamily="34" charset="0"/>
              <a:buChar char="•"/>
            </a:pPr>
            <a:endParaRPr lang="da-DK" dirty="0"/>
          </a:p>
        </p:txBody>
      </p:sp>
      <p:pic>
        <p:nvPicPr>
          <p:cNvPr id="9" name="Pladsholder til billede 8">
            <a:extLst>
              <a:ext uri="{FF2B5EF4-FFF2-40B4-BE49-F238E27FC236}">
                <a16:creationId xmlns:a16="http://schemas.microsoft.com/office/drawing/2014/main" id="{3157C130-A151-49C9-841C-4727F37F3314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4"/>
          <a:srcRect/>
          <a:stretch/>
        </p:blipFill>
        <p:spPr>
          <a:xfrm>
            <a:off x="6253264" y="417648"/>
            <a:ext cx="5642042" cy="2852602"/>
          </a:xfrm>
        </p:spPr>
      </p:pic>
      <p:pic>
        <p:nvPicPr>
          <p:cNvPr id="14" name="Pladsholder til billede 13">
            <a:extLst>
              <a:ext uri="{FF2B5EF4-FFF2-40B4-BE49-F238E27FC236}">
                <a16:creationId xmlns:a16="http://schemas.microsoft.com/office/drawing/2014/main" id="{5C0075ED-C567-4784-9E43-B86220CE1230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5"/>
          <a:srcRect/>
          <a:stretch/>
        </p:blipFill>
        <p:spPr>
          <a:xfrm>
            <a:off x="6096000" y="3587750"/>
            <a:ext cx="5956570" cy="2698750"/>
          </a:xfrm>
        </p:spPr>
      </p:pic>
    </p:spTree>
    <p:extLst>
      <p:ext uri="{BB962C8B-B14F-4D97-AF65-F5344CB8AC3E}">
        <p14:creationId xmlns:p14="http://schemas.microsoft.com/office/powerpoint/2010/main" val="8117309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1FB443-F374-4074-A3AF-F824D82C8F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99433" y="1896894"/>
            <a:ext cx="4718116" cy="4523361"/>
          </a:xfrm>
        </p:spPr>
        <p:txBody>
          <a:bodyPr rtlCol="0"/>
          <a:lstStyle/>
          <a:p>
            <a:pPr algn="l" rtl="0"/>
            <a:br>
              <a:rPr lang="da-DK" sz="2000" dirty="0"/>
            </a:br>
            <a:r>
              <a:rPr lang="da-DK" sz="2000" dirty="0"/>
              <a:t>1) Hvad kan vi forbedre for at mindske arbejdsproblemerne.?</a:t>
            </a:r>
            <a:br>
              <a:rPr lang="da-DK" sz="2000" dirty="0"/>
            </a:br>
            <a:br>
              <a:rPr lang="da-DK" sz="2000" dirty="0"/>
            </a:br>
            <a:r>
              <a:rPr lang="da-DK" sz="2000" dirty="0"/>
              <a:t>2) Produktudvikling – kan vi lave et produkt der kan afhjælpe et arbejdsmiljøproblem?</a:t>
            </a:r>
            <a:br>
              <a:rPr lang="da-DK" sz="2000" dirty="0"/>
            </a:br>
            <a:br>
              <a:rPr lang="da-DK" sz="2000" dirty="0"/>
            </a:br>
            <a:r>
              <a:rPr lang="da-DK" sz="2000" dirty="0"/>
              <a:t>3) Problemstilling (miljø, sikkerhed, forbrug, bortskaffelse) Brug SWOT analysen</a:t>
            </a:r>
            <a:br>
              <a:rPr lang="da-DK" sz="2000" dirty="0"/>
            </a:br>
            <a:r>
              <a:rPr lang="da-DK" sz="2000" dirty="0"/>
              <a:t>(Styrker, svagheder, muligheder og trusler)</a:t>
            </a:r>
            <a:br>
              <a:rPr lang="da-DK" sz="2000" dirty="0"/>
            </a:br>
            <a:br>
              <a:rPr lang="da-DK" sz="2000" dirty="0"/>
            </a:br>
            <a:r>
              <a:rPr lang="da-DK" sz="2000" dirty="0"/>
              <a:t>Alle grupper fremlægger for klassen </a:t>
            </a:r>
            <a:r>
              <a:rPr lang="da-DK" sz="2000" dirty="0">
                <a:sym typeface="Wingdings" panose="05000000000000000000" pitchFamily="2" charset="2"/>
              </a:rPr>
              <a:t> </a:t>
            </a:r>
            <a:br>
              <a:rPr lang="da-DK" sz="2000" dirty="0"/>
            </a:br>
            <a:br>
              <a:rPr lang="da-DK" sz="2000" dirty="0"/>
            </a:br>
            <a:br>
              <a:rPr lang="da-DK" sz="2000" dirty="0"/>
            </a:br>
            <a:br>
              <a:rPr lang="da-DK" sz="2000" dirty="0"/>
            </a:br>
            <a:br>
              <a:rPr lang="da-DK" sz="2000" dirty="0"/>
            </a:br>
            <a:br>
              <a:rPr lang="da-DK" sz="2000" dirty="0"/>
            </a:br>
            <a:br>
              <a:rPr lang="da-DK" sz="2000" dirty="0"/>
            </a:br>
            <a:br>
              <a:rPr lang="da-DK" sz="2000" dirty="0"/>
            </a:br>
            <a:endParaRPr lang="da-DK" sz="2000" dirty="0"/>
          </a:p>
        </p:txBody>
      </p:sp>
      <p:sp>
        <p:nvSpPr>
          <p:cNvPr id="7" name="Undertitel 6">
            <a:extLst>
              <a:ext uri="{FF2B5EF4-FFF2-40B4-BE49-F238E27FC236}">
                <a16:creationId xmlns:a16="http://schemas.microsoft.com/office/drawing/2014/main" id="{F9013BD0-EEB5-4536-B6C3-3DCD3D3F1A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24726" y="350195"/>
            <a:ext cx="4079874" cy="2760663"/>
          </a:xfrm>
        </p:spPr>
        <p:txBody>
          <a:bodyPr rtlCol="0">
            <a:normAutofit/>
          </a:bodyPr>
          <a:lstStyle/>
          <a:p>
            <a:pPr marL="342900" indent="-342900" algn="l" rtl="0">
              <a:buFont typeface="Arial" panose="020B0604020202020204" pitchFamily="34" charset="0"/>
              <a:buChar char="•"/>
            </a:pPr>
            <a:endParaRPr lang="da-DK" sz="2000" dirty="0"/>
          </a:p>
          <a:p>
            <a:pPr marL="342900" indent="-342900" algn="l" rtl="0">
              <a:buFont typeface="Arial" panose="020B0604020202020204" pitchFamily="34" charset="0"/>
              <a:buChar char="•"/>
            </a:pPr>
            <a:endParaRPr lang="da-DK" sz="2000" dirty="0"/>
          </a:p>
          <a:p>
            <a:pPr marL="342900" indent="-342900" algn="l" rtl="0">
              <a:buFont typeface="Arial" panose="020B0604020202020204" pitchFamily="34" charset="0"/>
              <a:buChar char="•"/>
            </a:pPr>
            <a:r>
              <a:rPr lang="da-DK" sz="2000" dirty="0"/>
              <a:t>Løft og bæring</a:t>
            </a:r>
          </a:p>
          <a:p>
            <a:pPr marL="342900" indent="-342900" algn="l" rtl="0">
              <a:buFont typeface="Arial" panose="020B0604020202020204" pitchFamily="34" charset="0"/>
              <a:buChar char="•"/>
            </a:pPr>
            <a:r>
              <a:rPr lang="da-DK" sz="2000" dirty="0"/>
              <a:t>Adgangs og transportveje</a:t>
            </a:r>
          </a:p>
          <a:p>
            <a:pPr marL="342900" indent="-342900" algn="l" rtl="0">
              <a:buFont typeface="Arial" panose="020B0604020202020204" pitchFamily="34" charset="0"/>
              <a:buChar char="•"/>
            </a:pPr>
            <a:r>
              <a:rPr lang="da-DK" sz="2000" dirty="0"/>
              <a:t>Arbejde i højden</a:t>
            </a:r>
          </a:p>
          <a:p>
            <a:pPr algn="l" rtl="0"/>
            <a:endParaRPr lang="da-DK" sz="2000" dirty="0"/>
          </a:p>
          <a:p>
            <a:pPr marL="514350" indent="-514350" rtl="0">
              <a:buFont typeface="+mj-lt"/>
              <a:buAutoNum type="arabicPeriod"/>
            </a:pPr>
            <a:endParaRPr lang="da-DK" dirty="0"/>
          </a:p>
        </p:txBody>
      </p:sp>
      <p:pic>
        <p:nvPicPr>
          <p:cNvPr id="4" name="Pladsholder til billede 3">
            <a:extLst>
              <a:ext uri="{FF2B5EF4-FFF2-40B4-BE49-F238E27FC236}">
                <a16:creationId xmlns:a16="http://schemas.microsoft.com/office/drawing/2014/main" id="{47C8ECED-459E-4C1F-B2EA-4B036DE56CAD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/>
          <a:srcRect/>
          <a:stretch/>
        </p:blipFill>
        <p:spPr>
          <a:xfrm>
            <a:off x="539750" y="536575"/>
            <a:ext cx="2366963" cy="2760663"/>
          </a:xfrm>
        </p:spPr>
      </p:pic>
      <p:pic>
        <p:nvPicPr>
          <p:cNvPr id="9" name="Pladsholder til billede 8">
            <a:extLst>
              <a:ext uri="{FF2B5EF4-FFF2-40B4-BE49-F238E27FC236}">
                <a16:creationId xmlns:a16="http://schemas.microsoft.com/office/drawing/2014/main" id="{3E8467EC-EAFA-41AA-9D43-AE1388D919FD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4"/>
          <a:srcRect/>
          <a:stretch/>
        </p:blipFill>
        <p:spPr>
          <a:xfrm>
            <a:off x="3174779" y="536575"/>
            <a:ext cx="2366963" cy="2760663"/>
          </a:xfrm>
        </p:spPr>
      </p:pic>
      <p:pic>
        <p:nvPicPr>
          <p:cNvPr id="11" name="Pladsholder til billede 10">
            <a:extLst>
              <a:ext uri="{FF2B5EF4-FFF2-40B4-BE49-F238E27FC236}">
                <a16:creationId xmlns:a16="http://schemas.microsoft.com/office/drawing/2014/main" id="{D09F86DB-FD3D-46AA-BE4E-8097B0D4D725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5"/>
          <a:srcRect/>
          <a:stretch/>
        </p:blipFill>
        <p:spPr>
          <a:xfrm>
            <a:off x="539750" y="3560762"/>
            <a:ext cx="2366963" cy="2760663"/>
          </a:xfrm>
        </p:spPr>
      </p:pic>
      <p:pic>
        <p:nvPicPr>
          <p:cNvPr id="6" name="Pladsholder til billede 5">
            <a:extLst>
              <a:ext uri="{FF2B5EF4-FFF2-40B4-BE49-F238E27FC236}">
                <a16:creationId xmlns:a16="http://schemas.microsoft.com/office/drawing/2014/main" id="{B8344418-C7C3-4FAF-A282-B36151FA2FCB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6"/>
          <a:srcRect/>
          <a:stretch/>
        </p:blipFill>
        <p:spPr>
          <a:xfrm>
            <a:off x="3174779" y="3570833"/>
            <a:ext cx="2366963" cy="2760663"/>
          </a:xfrm>
        </p:spPr>
      </p:pic>
    </p:spTree>
    <p:extLst>
      <p:ext uri="{BB962C8B-B14F-4D97-AF65-F5344CB8AC3E}">
        <p14:creationId xmlns:p14="http://schemas.microsoft.com/office/powerpoint/2010/main" val="962321713"/>
      </p:ext>
    </p:extLst>
  </p:cSld>
  <p:clrMapOvr>
    <a:masterClrMapping/>
  </p:clrMapOvr>
</p:sld>
</file>

<file path=ppt/theme/theme1.xml><?xml version="1.0" encoding="utf-8"?>
<a:theme xmlns:a="http://schemas.openxmlformats.org/drawingml/2006/main" name="FrostyVTI">
  <a:themeElements>
    <a:clrScheme name="Frosty">
      <a:dk1>
        <a:sysClr val="windowText" lastClr="000000"/>
      </a:dk1>
      <a:lt1>
        <a:sysClr val="window" lastClr="FFFFFF"/>
      </a:lt1>
      <a:dk2>
        <a:srgbClr val="0B2827"/>
      </a:dk2>
      <a:lt2>
        <a:srgbClr val="DAE3E3"/>
      </a:lt2>
      <a:accent1>
        <a:srgbClr val="767E37"/>
      </a:accent1>
      <a:accent2>
        <a:srgbClr val="B495C2"/>
      </a:accent2>
      <a:accent3>
        <a:srgbClr val="8FA3A3"/>
      </a:accent3>
      <a:accent4>
        <a:srgbClr val="CE7F01"/>
      </a:accent4>
      <a:accent5>
        <a:srgbClr val="D15A29"/>
      </a:accent5>
      <a:accent6>
        <a:srgbClr val="B88470"/>
      </a:accent6>
      <a:hlink>
        <a:srgbClr val="B57001"/>
      </a:hlink>
      <a:folHlink>
        <a:srgbClr val="996209"/>
      </a:folHlink>
    </a:clrScheme>
    <a:fontScheme name="Frosted Leaf">
      <a:majorFont>
        <a:latin typeface="Goudy Old Style"/>
        <a:ea typeface=""/>
        <a:cs typeface=""/>
      </a:majorFont>
      <a:minorFont>
        <a:latin typeface="Avenir Next LT Pro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52848295_TF11158769_Win32" id="{DEE91C47-80B0-49D0-9E3C-D654F5CCAE41}" vid="{9C7551C5-72FD-4FBA-987C-48DF0814B1C8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0" ma:contentTypeDescription="Create a new document." ma:contentTypeScope="" ma:versionID="1267097ee5f5874adfcc408041ae252e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395891a93df65b14727750f2c06c306c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4:TaxCatchAll" minOccurs="0"/>
                <xsd:element ref="ns2:ImageTagsTaxHTFiel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/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579673F-CE33-48F3-A011-3563BBD946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1CF82A0-F4E3-45B7-AF6D-1D89198889C4}">
  <ds:schemaRefs>
    <ds:schemaRef ds:uri="http://purl.org/dc/elements/1.1/"/>
    <ds:schemaRef ds:uri="http://purl.org/dc/terms/"/>
    <ds:schemaRef ds:uri="230e9df3-be65-4c73-a93b-d1236ebd677e"/>
    <ds:schemaRef ds:uri="16c05727-aa75-4e4a-9b5f-8a80a1165891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  <ds:schemaRef ds:uri="71af3243-3dd4-4a8d-8c0d-dd76da1f02a5"/>
    <ds:schemaRef ds:uri="http://schemas.microsoft.com/sharepoint/v3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D1309999-888E-44BA-A188-888AF21B1F1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Frossent design</Template>
  <TotalTime>360</TotalTime>
  <Words>227</Words>
  <Application>Microsoft Office PowerPoint</Application>
  <PresentationFormat>Widescreen</PresentationFormat>
  <Paragraphs>36</Paragraphs>
  <Slides>5</Slides>
  <Notes>5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11" baseType="lpstr">
      <vt:lpstr>Arial</vt:lpstr>
      <vt:lpstr>Avenir Next LT Pro</vt:lpstr>
      <vt:lpstr>Calibri</vt:lpstr>
      <vt:lpstr>Goudy Old Style</vt:lpstr>
      <vt:lpstr>Wingdings</vt:lpstr>
      <vt:lpstr>FrostyVTI</vt:lpstr>
      <vt:lpstr>Teknologi F</vt:lpstr>
      <vt:lpstr>Produktprincip</vt:lpstr>
      <vt:lpstr>Gruppe arbejde</vt:lpstr>
      <vt:lpstr>Arbejdsmiljø </vt:lpstr>
      <vt:lpstr> 1) Hvad kan vi forbedre for at mindske arbejdsproblemerne.?  2) Produktudvikling – kan vi lave et produkt der kan afhjælpe et arbejdsmiljøproblem?  3) Problemstilling (miljø, sikkerhed, forbrug, bortskaffelse) Brug SWOT analysen (Styrker, svagheder, muligheder og trusler)  Alle grupper fremlægger for klassen     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Helle Malene Løvenskjold Schwarts</dc:creator>
  <cp:lastModifiedBy>Helle Malene Løvenskjold Schwarts</cp:lastModifiedBy>
  <cp:revision>4</cp:revision>
  <cp:lastPrinted>2026-01-20T12:08:29Z</cp:lastPrinted>
  <dcterms:created xsi:type="dcterms:W3CDTF">2024-08-08T10:26:07Z</dcterms:created>
  <dcterms:modified xsi:type="dcterms:W3CDTF">2026-02-19T09:55:19Z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