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D897E-9CFD-47BD-842E-F19D347DD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CCF82DD-3C3B-49DF-A9D4-6DE0C1E86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92B3BA9-2D1B-46AB-AD55-83F83BB3B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7E25A24-D541-444B-8145-D6093FF94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CC65483-FB57-4F7F-80CF-725A742B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345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BEEF6D-131F-4244-8BB2-665F3A394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8927EC3-967E-4E2A-BF9A-A1EAECF4F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211436-9F7B-46BD-B8B7-0D743587C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749A482-5C2B-411A-8357-839BDBFD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387DC0-FAB9-4EBE-B67B-99A097D1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231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C4272AA-D266-4CD2-8FBF-B08576253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44C26B5-A649-4CBC-B4BE-563B659B9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450AEE-132F-4BE3-8B10-4252FAE8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99EC83C-29DD-4D6B-B178-A0B4EBF3B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25EEB6F-0881-42EE-945E-469ECE0E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87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01864-C3A6-4F6F-B61D-2B1FDFDD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1786B9-65CD-485E-8B8A-299FD2D7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111AF3A-B1E5-4D86-A47C-AA17DE80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41C1D1-9243-4046-8F4E-5556C0A4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6F0DE3F-EE60-4949-8AD4-44B725F2B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0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D0F1E-921C-492D-965A-6BAEF7C3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6942637-4136-45F5-90FC-4D2E0E8A8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451A8AF-EDFF-49B2-80CA-947C42F3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CDCB2F-2C85-472B-B9F6-1D403119E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BE02C6B-D1BD-483D-838E-11A8E02B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860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80F0B-3455-41AA-AC01-F57C46BE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6F7074E-543F-43FD-BB63-E8496135E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85A3447-AB34-45F4-AB64-850676CB9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D9B2E3-74CF-4B7C-B7B8-34D5FC72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125A9B1-2F2A-4852-A4E1-6312DB296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3687789-6ACF-465E-A990-2819841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674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205B6-4BE0-4AF3-8EEE-3A7C3136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DA6079-6B62-4069-A85E-83D9FA774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0D2A9A-1B10-4AA0-89A4-D227DA4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1AEFC25-B1A8-49C2-8ED3-98E0BBCAE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8ACD8B3-AC70-48A1-8191-EC3B2D652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6F710AF-B3A2-47E3-BAF3-AE46DDBA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CB807E5-BB54-4970-9C4C-C4858E70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FD08806-21F5-4B65-AD57-4E680C10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498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8B3C6-A91E-476A-9A4B-0ECB11694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4E401A2-2538-4109-A752-6F930B0E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65FB42C-5FD9-436F-8939-C1DC543A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3D573E3-B11A-44D0-B694-B83B1B2B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983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EF3F5A3-EA17-4D3B-A31E-ECFBE328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2DDF07D-2886-4FF4-B854-5DFA81B22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07F34DB-5961-45E1-8A88-5CC58F3E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38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1B57B-FFBD-47E9-BEE2-2C205609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3F3011D-437F-4FE4-B875-722A62CA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085617F-228A-489F-9D76-7455B0E15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11E7D17-045F-4327-ABAD-A6EBDE69A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25FCC2E-4944-41C5-A008-E43F841B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B2A0F99-2C7E-456B-A54D-6272CEF1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359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AE02-1265-401B-91AF-28BCB7F6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559C749-6C4E-402A-85E8-EDC56FD54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D857F4B-1D90-448C-9984-0949608BD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2AA0DBE-74B0-4A5D-88D8-2726EC6AC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8473613-2EFD-447D-82DF-BFB3509D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C5D0020-50B4-4FD0-8575-BAF44B2DB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802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F74BC6D-7128-4AFD-9DC7-A62F8FF0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401DE19-A8C0-4500-8DB1-079888A2B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CFB1CAA-91A7-48B4-AF37-70215B48C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3389B-C47A-46CE-A0F3-98835C22999F}" type="datetimeFigureOut">
              <a:rPr lang="da-DK" smtClean="0"/>
              <a:t>06-02-2023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FAD1F67-9386-46D3-AA18-D7EE1E4D8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9ACC3D-D6EA-46A4-B7E4-95D773C33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435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81B19-2457-4B00-A998-CCFCC406D0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09D8ABF-D2CC-4B2F-82F5-D762CB8F87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513D798-9006-4D03-9115-6D5C4664B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67667" y="692458"/>
            <a:ext cx="10076154" cy="56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80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EDD2759-28DB-4207-BC31-614130DC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35"/>
            <a:ext cx="12192000" cy="67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F1E81B8-5CF9-4597-86E0-49998B8B9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1"/>
            <a:ext cx="12192000" cy="683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0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5CA3A36-3662-473B-AFE2-B7FF30AF6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7" y="67732"/>
            <a:ext cx="12063762" cy="67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95D3164-47B1-4FEE-9C47-73D8C2284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00"/>
            <a:ext cx="12192000" cy="68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6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25E303F-8452-4C2C-9AA1-48FEC1D8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CE08E54-B9A8-436B-8F5F-B7933964C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6"/>
            <a:ext cx="12192000" cy="68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35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1E99C4D-F393-42CE-A544-50B779054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79"/>
            <a:ext cx="12192000" cy="67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574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75D9BBB-8FD0-4FEC-992E-9A8F617DCF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41033" y="816746"/>
            <a:ext cx="10244831" cy="552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8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45FF93C-C53F-4AF5-8D32-660DB23F04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16746" y="1099465"/>
            <a:ext cx="9545184" cy="51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3D36948-A5CB-44B9-A077-655C2ADD3E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78890" y="372862"/>
            <a:ext cx="10520038" cy="60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2002B9A-1FD5-46A0-ACF5-FFCB23743F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05521" y="594804"/>
            <a:ext cx="10404629" cy="587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9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D63FEA1-3130-461E-9BB0-D8046A0F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91D6E53-2F2B-4A73-B0C6-D1439E95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11"/>
            <a:ext cx="12192000" cy="67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92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073602B-D9BE-4263-95A9-2AE9A882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11"/>
            <a:ext cx="12192000" cy="67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58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071197A-3D25-4F5E-91AD-01AE6266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02"/>
            <a:ext cx="12192000" cy="67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60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Frank Christoffersen</dc:creator>
  <cp:lastModifiedBy>Michael Petersen</cp:lastModifiedBy>
  <cp:revision>5</cp:revision>
  <dcterms:created xsi:type="dcterms:W3CDTF">2022-06-02T12:35:24Z</dcterms:created>
  <dcterms:modified xsi:type="dcterms:W3CDTF">2023-02-06T12:47:39Z</dcterms:modified>
</cp:coreProperties>
</file>