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</p:sldMasterIdLst>
  <p:sldIdLst>
    <p:sldId id="256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37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3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6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00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4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7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9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5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8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50800" dist="38100" dir="5400000" algn="t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1" descr="Flerfarvede balloner på himlen">
            <a:extLst>
              <a:ext uri="{FF2B5EF4-FFF2-40B4-BE49-F238E27FC236}">
                <a16:creationId xmlns:a16="http://schemas.microsoft.com/office/drawing/2014/main" id="{41962F9C-CB78-4F1E-866F-59E53BD65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15"/>
          <a:stretch/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57FAC6E-68A5-45FB-9E19-3E9C444CB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25" y="1204912"/>
            <a:ext cx="86677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3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" descr="Flerfarvede balloner på himlen">
            <a:extLst>
              <a:ext uri="{FF2B5EF4-FFF2-40B4-BE49-F238E27FC236}">
                <a16:creationId xmlns:a16="http://schemas.microsoft.com/office/drawing/2014/main" id="{41962F9C-CB78-4F1E-866F-59E53BD65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15"/>
          <a:stretch/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9B83C82-A837-4677-9AB3-4B555606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021" y="1470990"/>
            <a:ext cx="8361169" cy="363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0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" descr="Flerfarvede balloner på himlen">
            <a:extLst>
              <a:ext uri="{FF2B5EF4-FFF2-40B4-BE49-F238E27FC236}">
                <a16:creationId xmlns:a16="http://schemas.microsoft.com/office/drawing/2014/main" id="{41962F9C-CB78-4F1E-866F-59E53BD65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15"/>
          <a:stretch/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EAED6504-58CC-49EA-83EF-90432A407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03" y="1500808"/>
            <a:ext cx="7603276" cy="349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3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" descr="Flerfarvede balloner på himlen">
            <a:extLst>
              <a:ext uri="{FF2B5EF4-FFF2-40B4-BE49-F238E27FC236}">
                <a16:creationId xmlns:a16="http://schemas.microsoft.com/office/drawing/2014/main" id="{41962F9C-CB78-4F1E-866F-59E53BD65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15"/>
          <a:stretch/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CC808B1C-0515-4CD3-98BD-B24D8D18D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895" y="1500809"/>
            <a:ext cx="9202434" cy="384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7994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RightStep">
      <a:dk1>
        <a:srgbClr val="000000"/>
      </a:dk1>
      <a:lt1>
        <a:srgbClr val="FFFFFF"/>
      </a:lt1>
      <a:dk2>
        <a:srgbClr val="2A301B"/>
      </a:dk2>
      <a:lt2>
        <a:srgbClr val="F0F1F3"/>
      </a:lt2>
      <a:accent1>
        <a:srgbClr val="A9A158"/>
      </a:accent1>
      <a:accent2>
        <a:srgbClr val="8BAC44"/>
      </a:accent2>
      <a:accent3>
        <a:srgbClr val="68B24D"/>
      </a:accent3>
      <a:accent4>
        <a:srgbClr val="43B554"/>
      </a:accent4>
      <a:accent5>
        <a:srgbClr val="49B284"/>
      </a:accent5>
      <a:accent6>
        <a:srgbClr val="45AFAD"/>
      </a:accent6>
      <a:hlink>
        <a:srgbClr val="6B72A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ee4b50-96ea-40d4-8d1e-b196c0612090">
      <Terms xmlns="http://schemas.microsoft.com/office/infopath/2007/PartnerControls"/>
    </lcf76f155ced4ddcb4097134ff3c332f>
    <TaxCatchAll xmlns="e1e9c62f-ced1-409f-88c6-28a5062d889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D331914E9BC8E4F9A32705B3F3C55A6" ma:contentTypeVersion="12" ma:contentTypeDescription="Opret et nyt dokument." ma:contentTypeScope="" ma:versionID="86866998dde53cbc2360937700b35724">
  <xsd:schema xmlns:xsd="http://www.w3.org/2001/XMLSchema" xmlns:xs="http://www.w3.org/2001/XMLSchema" xmlns:p="http://schemas.microsoft.com/office/2006/metadata/properties" xmlns:ns2="62ee4b50-96ea-40d4-8d1e-b196c0612090" xmlns:ns3="e1e9c62f-ced1-409f-88c6-28a5062d889c" targetNamespace="http://schemas.microsoft.com/office/2006/metadata/properties" ma:root="true" ma:fieldsID="439b5c7d7554c79c387d251666465700" ns2:_="" ns3:_="">
    <xsd:import namespace="62ee4b50-96ea-40d4-8d1e-b196c0612090"/>
    <xsd:import namespace="e1e9c62f-ced1-409f-88c6-28a5062d88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e4b50-96ea-40d4-8d1e-b196c06120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0a5e331e-e742-44a8-9495-482eefec67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9c62f-ced1-409f-88c6-28a5062d889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9d4a86-1ec7-4b3e-904d-3ea884c7425d}" ma:internalName="TaxCatchAll" ma:showField="CatchAllData" ma:web="e1e9c62f-ced1-409f-88c6-28a5062d88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D070C9-7A26-4926-BDD6-0C0C0BB658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8FFE1C-168E-4856-A64D-B4AC103DAC41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e1e9c62f-ced1-409f-88c6-28a5062d889c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62ee4b50-96ea-40d4-8d1e-b196c061209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A0B3D71-DD82-470D-8BFA-06051C98D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e4b50-96ea-40d4-8d1e-b196c0612090"/>
    <ds:schemaRef ds:uri="e1e9c62f-ced1-409f-88c6-28a5062d88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Neue Haas Grotesk Text Pro</vt:lpstr>
      <vt:lpstr>AccentBoxVTI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Kim Rasmus Olsen</dc:creator>
  <cp:lastModifiedBy>Kim Rasmus Olsen</cp:lastModifiedBy>
  <cp:revision>1</cp:revision>
  <dcterms:created xsi:type="dcterms:W3CDTF">2021-09-29T06:07:20Z</dcterms:created>
  <dcterms:modified xsi:type="dcterms:W3CDTF">2026-08-05T09:38:35Z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0x0101006D331914E9BC8E4F9A32705B3F3C55A6</vt:lpwstr>
  </property>
</Properties>
</file>