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4"/>
  </p:sldMasterIdLst>
  <p:notesMasterIdLst>
    <p:notesMasterId r:id="rId13"/>
  </p:notesMasterIdLst>
  <p:sldIdLst>
    <p:sldId id="256" r:id="rId5"/>
    <p:sldId id="271" r:id="rId6"/>
    <p:sldId id="268" r:id="rId7"/>
    <p:sldId id="270" r:id="rId8"/>
    <p:sldId id="273" r:id="rId9"/>
    <p:sldId id="274" r:id="rId10"/>
    <p:sldId id="275" r:id="rId11"/>
    <p:sldId id="272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5C9A61-C2DB-40DA-8C9C-E36DF4C99EFE}" v="12" dt="2024-05-27T20:04:45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3" autoAdjust="0"/>
    <p:restoredTop sz="94660"/>
  </p:normalViewPr>
  <p:slideViewPr>
    <p:cSldViewPr snapToGrid="0">
      <p:cViewPr>
        <p:scale>
          <a:sx n="90" d="100"/>
          <a:sy n="90" d="100"/>
        </p:scale>
        <p:origin x="40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ne Lagersted-Olsen" userId="a7923d78-0809-4bfd-bbc8-059113487435" providerId="ADAL" clId="{895C9A61-C2DB-40DA-8C9C-E36DF4C99EFE}"/>
    <pc:docChg chg="custSel addSld delSld modSld sldOrd">
      <pc:chgData name="Trine Lagersted-Olsen" userId="a7923d78-0809-4bfd-bbc8-059113487435" providerId="ADAL" clId="{895C9A61-C2DB-40DA-8C9C-E36DF4C99EFE}" dt="2024-05-27T20:10:39.649" v="773" actId="14100"/>
      <pc:docMkLst>
        <pc:docMk/>
      </pc:docMkLst>
      <pc:sldChg chg="modSp mod">
        <pc:chgData name="Trine Lagersted-Olsen" userId="a7923d78-0809-4bfd-bbc8-059113487435" providerId="ADAL" clId="{895C9A61-C2DB-40DA-8C9C-E36DF4C99EFE}" dt="2024-05-27T16:17:13.831" v="83" actId="5793"/>
        <pc:sldMkLst>
          <pc:docMk/>
          <pc:sldMk cId="2738136400" sldId="256"/>
        </pc:sldMkLst>
        <pc:spChg chg="mod">
          <ac:chgData name="Trine Lagersted-Olsen" userId="a7923d78-0809-4bfd-bbc8-059113487435" providerId="ADAL" clId="{895C9A61-C2DB-40DA-8C9C-E36DF4C99EFE}" dt="2024-05-24T12:08:27.839" v="2"/>
          <ac:spMkLst>
            <pc:docMk/>
            <pc:sldMk cId="2738136400" sldId="256"/>
            <ac:spMk id="2" creationId="{1ED810D3-DEA2-4DE5-A256-95A0B39745B8}"/>
          </ac:spMkLst>
        </pc:spChg>
        <pc:spChg chg="mod">
          <ac:chgData name="Trine Lagersted-Olsen" userId="a7923d78-0809-4bfd-bbc8-059113487435" providerId="ADAL" clId="{895C9A61-C2DB-40DA-8C9C-E36DF4C99EFE}" dt="2024-05-27T16:17:13.831" v="83" actId="5793"/>
          <ac:spMkLst>
            <pc:docMk/>
            <pc:sldMk cId="2738136400" sldId="256"/>
            <ac:spMk id="3" creationId="{61F11188-13D7-4668-A5AC-BDB4D9395246}"/>
          </ac:spMkLst>
        </pc:spChg>
        <pc:spChg chg="mod">
          <ac:chgData name="Trine Lagersted-Olsen" userId="a7923d78-0809-4bfd-bbc8-059113487435" providerId="ADAL" clId="{895C9A61-C2DB-40DA-8C9C-E36DF4C99EFE}" dt="2024-05-24T12:08:27.839" v="2"/>
          <ac:spMkLst>
            <pc:docMk/>
            <pc:sldMk cId="2738136400" sldId="256"/>
            <ac:spMk id="4" creationId="{48BD1FAA-7CF2-4314-A38E-002BA65FF658}"/>
          </ac:spMkLst>
        </pc:spChg>
        <pc:spChg chg="mod">
          <ac:chgData name="Trine Lagersted-Olsen" userId="a7923d78-0809-4bfd-bbc8-059113487435" providerId="ADAL" clId="{895C9A61-C2DB-40DA-8C9C-E36DF4C99EFE}" dt="2024-05-24T12:08:27.839" v="2"/>
          <ac:spMkLst>
            <pc:docMk/>
            <pc:sldMk cId="2738136400" sldId="256"/>
            <ac:spMk id="5" creationId="{B5D4D147-1910-4606-AF60-603C62A01AB9}"/>
          </ac:spMkLst>
        </pc:spChg>
      </pc:sldChg>
      <pc:sldChg chg="modSp del">
        <pc:chgData name="Trine Lagersted-Olsen" userId="a7923d78-0809-4bfd-bbc8-059113487435" providerId="ADAL" clId="{895C9A61-C2DB-40DA-8C9C-E36DF4C99EFE}" dt="2024-05-24T12:10:15.714" v="23" actId="2696"/>
        <pc:sldMkLst>
          <pc:docMk/>
          <pc:sldMk cId="3616740750" sldId="265"/>
        </pc:sldMkLst>
        <pc:spChg chg="mod">
          <ac:chgData name="Trine Lagersted-Olsen" userId="a7923d78-0809-4bfd-bbc8-059113487435" providerId="ADAL" clId="{895C9A61-C2DB-40DA-8C9C-E36DF4C99EFE}" dt="2024-05-24T12:08:27.839" v="2"/>
          <ac:spMkLst>
            <pc:docMk/>
            <pc:sldMk cId="3616740750" sldId="265"/>
            <ac:spMk id="3" creationId="{DAE52F80-8750-49DB-A32D-3F5810669989}"/>
          </ac:spMkLst>
        </pc:spChg>
        <pc:spChg chg="mod">
          <ac:chgData name="Trine Lagersted-Olsen" userId="a7923d78-0809-4bfd-bbc8-059113487435" providerId="ADAL" clId="{895C9A61-C2DB-40DA-8C9C-E36DF4C99EFE}" dt="2024-05-24T12:08:27.839" v="2"/>
          <ac:spMkLst>
            <pc:docMk/>
            <pc:sldMk cId="3616740750" sldId="265"/>
            <ac:spMk id="4" creationId="{1C6DD5AE-BB4A-45D5-BF07-96C1BC5B93D0}"/>
          </ac:spMkLst>
        </pc:spChg>
        <pc:spChg chg="mod">
          <ac:chgData name="Trine Lagersted-Olsen" userId="a7923d78-0809-4bfd-bbc8-059113487435" providerId="ADAL" clId="{895C9A61-C2DB-40DA-8C9C-E36DF4C99EFE}" dt="2024-05-24T12:08:27.839" v="2"/>
          <ac:spMkLst>
            <pc:docMk/>
            <pc:sldMk cId="3616740750" sldId="265"/>
            <ac:spMk id="5" creationId="{81AECAF7-8382-4002-BE4E-06EFADE79427}"/>
          </ac:spMkLst>
        </pc:spChg>
      </pc:sldChg>
      <pc:sldChg chg="modSp mod">
        <pc:chgData name="Trine Lagersted-Olsen" userId="a7923d78-0809-4bfd-bbc8-059113487435" providerId="ADAL" clId="{895C9A61-C2DB-40DA-8C9C-E36DF4C99EFE}" dt="2024-05-24T12:08:49.693" v="6" actId="14100"/>
        <pc:sldMkLst>
          <pc:docMk/>
          <pc:sldMk cId="2598918325" sldId="268"/>
        </pc:sldMkLst>
        <pc:spChg chg="mod">
          <ac:chgData name="Trine Lagersted-Olsen" userId="a7923d78-0809-4bfd-bbc8-059113487435" providerId="ADAL" clId="{895C9A61-C2DB-40DA-8C9C-E36DF4C99EFE}" dt="2024-05-24T12:08:27.839" v="2"/>
          <ac:spMkLst>
            <pc:docMk/>
            <pc:sldMk cId="2598918325" sldId="268"/>
            <ac:spMk id="2" creationId="{ACE4048E-DB7B-46C0-A400-C8F873598AB5}"/>
          </ac:spMkLst>
        </pc:spChg>
        <pc:spChg chg="mod">
          <ac:chgData name="Trine Lagersted-Olsen" userId="a7923d78-0809-4bfd-bbc8-059113487435" providerId="ADAL" clId="{895C9A61-C2DB-40DA-8C9C-E36DF4C99EFE}" dt="2024-05-24T12:08:27.839" v="2"/>
          <ac:spMkLst>
            <pc:docMk/>
            <pc:sldMk cId="2598918325" sldId="268"/>
            <ac:spMk id="4" creationId="{F28A768B-CE63-4FC9-9984-A66B4E1E88A1}"/>
          </ac:spMkLst>
        </pc:spChg>
        <pc:spChg chg="mod">
          <ac:chgData name="Trine Lagersted-Olsen" userId="a7923d78-0809-4bfd-bbc8-059113487435" providerId="ADAL" clId="{895C9A61-C2DB-40DA-8C9C-E36DF4C99EFE}" dt="2024-05-24T12:08:27.839" v="2"/>
          <ac:spMkLst>
            <pc:docMk/>
            <pc:sldMk cId="2598918325" sldId="268"/>
            <ac:spMk id="5" creationId="{DEDDEF3D-749A-43F9-BEE8-1C123B5939F7}"/>
          </ac:spMkLst>
        </pc:spChg>
        <pc:picChg chg="mod">
          <ac:chgData name="Trine Lagersted-Olsen" userId="a7923d78-0809-4bfd-bbc8-059113487435" providerId="ADAL" clId="{895C9A61-C2DB-40DA-8C9C-E36DF4C99EFE}" dt="2024-05-24T12:08:40.282" v="3" actId="1076"/>
          <ac:picMkLst>
            <pc:docMk/>
            <pc:sldMk cId="2598918325" sldId="268"/>
            <ac:picMk id="6" creationId="{633A7796-8285-4A81-A87D-B54FF7804E99}"/>
          </ac:picMkLst>
        </pc:picChg>
        <pc:picChg chg="mod modCrop">
          <ac:chgData name="Trine Lagersted-Olsen" userId="a7923d78-0809-4bfd-bbc8-059113487435" providerId="ADAL" clId="{895C9A61-C2DB-40DA-8C9C-E36DF4C99EFE}" dt="2024-05-24T12:08:49.693" v="6" actId="14100"/>
          <ac:picMkLst>
            <pc:docMk/>
            <pc:sldMk cId="2598918325" sldId="268"/>
            <ac:picMk id="7" creationId="{7BA371E8-7896-444D-8CD0-AE3D2540C6C7}"/>
          </ac:picMkLst>
        </pc:picChg>
      </pc:sldChg>
      <pc:sldChg chg="modSp mod">
        <pc:chgData name="Trine Lagersted-Olsen" userId="a7923d78-0809-4bfd-bbc8-059113487435" providerId="ADAL" clId="{895C9A61-C2DB-40DA-8C9C-E36DF4C99EFE}" dt="2024-05-27T16:34:07.627" v="87" actId="1076"/>
        <pc:sldMkLst>
          <pc:docMk/>
          <pc:sldMk cId="2972143008" sldId="270"/>
        </pc:sldMkLst>
        <pc:spChg chg="mod">
          <ac:chgData name="Trine Lagersted-Olsen" userId="a7923d78-0809-4bfd-bbc8-059113487435" providerId="ADAL" clId="{895C9A61-C2DB-40DA-8C9C-E36DF4C99EFE}" dt="2024-05-24T12:08:27.839" v="2"/>
          <ac:spMkLst>
            <pc:docMk/>
            <pc:sldMk cId="2972143008" sldId="270"/>
            <ac:spMk id="2" creationId="{F0E3C7F2-133D-499C-BE73-D19D687F91DE}"/>
          </ac:spMkLst>
        </pc:spChg>
        <pc:spChg chg="mod">
          <ac:chgData name="Trine Lagersted-Olsen" userId="a7923d78-0809-4bfd-bbc8-059113487435" providerId="ADAL" clId="{895C9A61-C2DB-40DA-8C9C-E36DF4C99EFE}" dt="2024-05-24T12:08:27.839" v="2"/>
          <ac:spMkLst>
            <pc:docMk/>
            <pc:sldMk cId="2972143008" sldId="270"/>
            <ac:spMk id="5" creationId="{7A9995FD-B022-4033-821F-D559F57BAF9F}"/>
          </ac:spMkLst>
        </pc:spChg>
        <pc:spChg chg="mod">
          <ac:chgData name="Trine Lagersted-Olsen" userId="a7923d78-0809-4bfd-bbc8-059113487435" providerId="ADAL" clId="{895C9A61-C2DB-40DA-8C9C-E36DF4C99EFE}" dt="2024-05-24T12:08:27.839" v="2"/>
          <ac:spMkLst>
            <pc:docMk/>
            <pc:sldMk cId="2972143008" sldId="270"/>
            <ac:spMk id="6" creationId="{99AE0F44-CCED-4EA9-AE37-FFED333E7B1A}"/>
          </ac:spMkLst>
        </pc:spChg>
        <pc:picChg chg="mod">
          <ac:chgData name="Trine Lagersted-Olsen" userId="a7923d78-0809-4bfd-bbc8-059113487435" providerId="ADAL" clId="{895C9A61-C2DB-40DA-8C9C-E36DF4C99EFE}" dt="2024-05-27T16:34:05.116" v="86" actId="14100"/>
          <ac:picMkLst>
            <pc:docMk/>
            <pc:sldMk cId="2972143008" sldId="270"/>
            <ac:picMk id="7" creationId="{6B87F05A-F1D2-48A6-813D-7A158181D80A}"/>
          </ac:picMkLst>
        </pc:picChg>
        <pc:picChg chg="mod">
          <ac:chgData name="Trine Lagersted-Olsen" userId="a7923d78-0809-4bfd-bbc8-059113487435" providerId="ADAL" clId="{895C9A61-C2DB-40DA-8C9C-E36DF4C99EFE}" dt="2024-05-27T16:34:07.627" v="87" actId="1076"/>
          <ac:picMkLst>
            <pc:docMk/>
            <pc:sldMk cId="2972143008" sldId="270"/>
            <ac:picMk id="8" creationId="{0A2C5DAC-718F-47EB-B2E2-D29DA60DF705}"/>
          </ac:picMkLst>
        </pc:picChg>
      </pc:sldChg>
      <pc:sldChg chg="addSp modSp mod ord">
        <pc:chgData name="Trine Lagersted-Olsen" userId="a7923d78-0809-4bfd-bbc8-059113487435" providerId="ADAL" clId="{895C9A61-C2DB-40DA-8C9C-E36DF4C99EFE}" dt="2024-05-27T15:51:04.722" v="63" actId="403"/>
        <pc:sldMkLst>
          <pc:docMk/>
          <pc:sldMk cId="1154748208" sldId="271"/>
        </pc:sldMkLst>
        <pc:spChg chg="mod">
          <ac:chgData name="Trine Lagersted-Olsen" userId="a7923d78-0809-4bfd-bbc8-059113487435" providerId="ADAL" clId="{895C9A61-C2DB-40DA-8C9C-E36DF4C99EFE}" dt="2024-05-27T15:51:04.722" v="63" actId="403"/>
          <ac:spMkLst>
            <pc:docMk/>
            <pc:sldMk cId="1154748208" sldId="271"/>
            <ac:spMk id="2" creationId="{5E26F83E-F128-E0CC-3DCC-E1CD93CB5829}"/>
          </ac:spMkLst>
        </pc:spChg>
        <pc:spChg chg="mod">
          <ac:chgData name="Trine Lagersted-Olsen" userId="a7923d78-0809-4bfd-bbc8-059113487435" providerId="ADAL" clId="{895C9A61-C2DB-40DA-8C9C-E36DF4C99EFE}" dt="2024-05-24T12:08:27.839" v="2"/>
          <ac:spMkLst>
            <pc:docMk/>
            <pc:sldMk cId="1154748208" sldId="271"/>
            <ac:spMk id="5" creationId="{F5D63246-65D4-0C97-688A-5EDDDC4DB548}"/>
          </ac:spMkLst>
        </pc:spChg>
        <pc:spChg chg="mod">
          <ac:chgData name="Trine Lagersted-Olsen" userId="a7923d78-0809-4bfd-bbc8-059113487435" providerId="ADAL" clId="{895C9A61-C2DB-40DA-8C9C-E36DF4C99EFE}" dt="2024-05-24T12:08:27.839" v="2"/>
          <ac:spMkLst>
            <pc:docMk/>
            <pc:sldMk cId="1154748208" sldId="271"/>
            <ac:spMk id="6" creationId="{95376DD9-831B-C7A6-4817-97E63E8EDF70}"/>
          </ac:spMkLst>
        </pc:spChg>
        <pc:picChg chg="add mod modCrop">
          <ac:chgData name="Trine Lagersted-Olsen" userId="a7923d78-0809-4bfd-bbc8-059113487435" providerId="ADAL" clId="{895C9A61-C2DB-40DA-8C9C-E36DF4C99EFE}" dt="2024-05-27T15:49:26.659" v="52" actId="14100"/>
          <ac:picMkLst>
            <pc:docMk/>
            <pc:sldMk cId="1154748208" sldId="271"/>
            <ac:picMk id="3" creationId="{6C035DAE-1E61-1645-6AC4-D9858899B959}"/>
          </ac:picMkLst>
        </pc:picChg>
        <pc:picChg chg="mod modCrop">
          <ac:chgData name="Trine Lagersted-Olsen" userId="a7923d78-0809-4bfd-bbc8-059113487435" providerId="ADAL" clId="{895C9A61-C2DB-40DA-8C9C-E36DF4C99EFE}" dt="2024-05-27T15:49:19.894" v="49" actId="1076"/>
          <ac:picMkLst>
            <pc:docMk/>
            <pc:sldMk cId="1154748208" sldId="271"/>
            <ac:picMk id="8" creationId="{25964090-FB63-01F9-9BC2-468BB890BC10}"/>
          </ac:picMkLst>
        </pc:picChg>
        <pc:picChg chg="mod modCrop">
          <ac:chgData name="Trine Lagersted-Olsen" userId="a7923d78-0809-4bfd-bbc8-059113487435" providerId="ADAL" clId="{895C9A61-C2DB-40DA-8C9C-E36DF4C99EFE}" dt="2024-05-27T15:49:21.696" v="50" actId="1076"/>
          <ac:picMkLst>
            <pc:docMk/>
            <pc:sldMk cId="1154748208" sldId="271"/>
            <ac:picMk id="10" creationId="{4E1A90EE-3C97-16FD-FC83-988D929D6D56}"/>
          </ac:picMkLst>
        </pc:picChg>
      </pc:sldChg>
      <pc:sldChg chg="modSp">
        <pc:chgData name="Trine Lagersted-Olsen" userId="a7923d78-0809-4bfd-bbc8-059113487435" providerId="ADAL" clId="{895C9A61-C2DB-40DA-8C9C-E36DF4C99EFE}" dt="2024-05-24T12:08:27.839" v="2"/>
        <pc:sldMkLst>
          <pc:docMk/>
          <pc:sldMk cId="1949775927" sldId="272"/>
        </pc:sldMkLst>
        <pc:spChg chg="mod">
          <ac:chgData name="Trine Lagersted-Olsen" userId="a7923d78-0809-4bfd-bbc8-059113487435" providerId="ADAL" clId="{895C9A61-C2DB-40DA-8C9C-E36DF4C99EFE}" dt="2024-05-24T12:08:27.839" v="2"/>
          <ac:spMkLst>
            <pc:docMk/>
            <pc:sldMk cId="1949775927" sldId="272"/>
            <ac:spMk id="2" creationId="{231B6505-DD1E-4390-7439-7D6917E0F77B}"/>
          </ac:spMkLst>
        </pc:spChg>
        <pc:spChg chg="mod">
          <ac:chgData name="Trine Lagersted-Olsen" userId="a7923d78-0809-4bfd-bbc8-059113487435" providerId="ADAL" clId="{895C9A61-C2DB-40DA-8C9C-E36DF4C99EFE}" dt="2024-05-24T12:08:27.839" v="2"/>
          <ac:spMkLst>
            <pc:docMk/>
            <pc:sldMk cId="1949775927" sldId="272"/>
            <ac:spMk id="3" creationId="{ED5BF18B-C3EE-ED3B-DCDC-8B76B47E1F4C}"/>
          </ac:spMkLst>
        </pc:spChg>
      </pc:sldChg>
      <pc:sldChg chg="addSp delSp modSp new mod">
        <pc:chgData name="Trine Lagersted-Olsen" userId="a7923d78-0809-4bfd-bbc8-059113487435" providerId="ADAL" clId="{895C9A61-C2DB-40DA-8C9C-E36DF4C99EFE}" dt="2024-05-27T19:59:51.555" v="180" actId="478"/>
        <pc:sldMkLst>
          <pc:docMk/>
          <pc:sldMk cId="1493202298" sldId="273"/>
        </pc:sldMkLst>
        <pc:spChg chg="mod">
          <ac:chgData name="Trine Lagersted-Olsen" userId="a7923d78-0809-4bfd-bbc8-059113487435" providerId="ADAL" clId="{895C9A61-C2DB-40DA-8C9C-E36DF4C99EFE}" dt="2024-05-27T16:36:44.197" v="110" actId="14100"/>
          <ac:spMkLst>
            <pc:docMk/>
            <pc:sldMk cId="1493202298" sldId="273"/>
            <ac:spMk id="2" creationId="{AA80A18B-B0E9-5FE5-EF98-B197CF428CC3}"/>
          </ac:spMkLst>
        </pc:spChg>
        <pc:spChg chg="del">
          <ac:chgData name="Trine Lagersted-Olsen" userId="a7923d78-0809-4bfd-bbc8-059113487435" providerId="ADAL" clId="{895C9A61-C2DB-40DA-8C9C-E36DF4C99EFE}" dt="2024-05-27T19:59:51.555" v="180" actId="478"/>
          <ac:spMkLst>
            <pc:docMk/>
            <pc:sldMk cId="1493202298" sldId="273"/>
            <ac:spMk id="4" creationId="{0C83EB46-BDD0-D288-59A1-9E98E3A58672}"/>
          </ac:spMkLst>
        </pc:spChg>
        <pc:picChg chg="add mod">
          <ac:chgData name="Trine Lagersted-Olsen" userId="a7923d78-0809-4bfd-bbc8-059113487435" providerId="ADAL" clId="{895C9A61-C2DB-40DA-8C9C-E36DF4C99EFE}" dt="2024-05-27T19:59:45.164" v="179" actId="14100"/>
          <ac:picMkLst>
            <pc:docMk/>
            <pc:sldMk cId="1493202298" sldId="273"/>
            <ac:picMk id="7" creationId="{F8CD6F4D-6622-6496-51DB-D64739EBCC50}"/>
          </ac:picMkLst>
        </pc:picChg>
      </pc:sldChg>
      <pc:sldChg chg="addSp delSp modSp new mod">
        <pc:chgData name="Trine Lagersted-Olsen" userId="a7923d78-0809-4bfd-bbc8-059113487435" providerId="ADAL" clId="{895C9A61-C2DB-40DA-8C9C-E36DF4C99EFE}" dt="2024-05-27T19:59:32.016" v="177" actId="478"/>
        <pc:sldMkLst>
          <pc:docMk/>
          <pc:sldMk cId="3596483874" sldId="274"/>
        </pc:sldMkLst>
        <pc:spChg chg="mod">
          <ac:chgData name="Trine Lagersted-Olsen" userId="a7923d78-0809-4bfd-bbc8-059113487435" providerId="ADAL" clId="{895C9A61-C2DB-40DA-8C9C-E36DF4C99EFE}" dt="2024-05-27T19:48:07.698" v="171" actId="20577"/>
          <ac:spMkLst>
            <pc:docMk/>
            <pc:sldMk cId="3596483874" sldId="274"/>
            <ac:spMk id="2" creationId="{93BB60F8-56AC-D173-CC2F-AB685245CF72}"/>
          </ac:spMkLst>
        </pc:spChg>
        <pc:spChg chg="del">
          <ac:chgData name="Trine Lagersted-Olsen" userId="a7923d78-0809-4bfd-bbc8-059113487435" providerId="ADAL" clId="{895C9A61-C2DB-40DA-8C9C-E36DF4C99EFE}" dt="2024-05-27T19:59:04.389" v="172"/>
          <ac:spMkLst>
            <pc:docMk/>
            <pc:sldMk cId="3596483874" sldId="274"/>
            <ac:spMk id="3" creationId="{1FE7F14A-708B-BE83-993C-183B147B365C}"/>
          </ac:spMkLst>
        </pc:spChg>
        <pc:spChg chg="del">
          <ac:chgData name="Trine Lagersted-Olsen" userId="a7923d78-0809-4bfd-bbc8-059113487435" providerId="ADAL" clId="{895C9A61-C2DB-40DA-8C9C-E36DF4C99EFE}" dt="2024-05-27T19:59:32.016" v="177" actId="478"/>
          <ac:spMkLst>
            <pc:docMk/>
            <pc:sldMk cId="3596483874" sldId="274"/>
            <ac:spMk id="4" creationId="{7F8E3A2D-690F-180A-A85A-BE4635CF7DEB}"/>
          </ac:spMkLst>
        </pc:spChg>
        <pc:picChg chg="add mod">
          <ac:chgData name="Trine Lagersted-Olsen" userId="a7923d78-0809-4bfd-bbc8-059113487435" providerId="ADAL" clId="{895C9A61-C2DB-40DA-8C9C-E36DF4C99EFE}" dt="2024-05-27T19:59:27.115" v="176" actId="14100"/>
          <ac:picMkLst>
            <pc:docMk/>
            <pc:sldMk cId="3596483874" sldId="274"/>
            <ac:picMk id="7" creationId="{F0230A70-FD39-235C-558C-4D96402C88CA}"/>
          </ac:picMkLst>
        </pc:picChg>
      </pc:sldChg>
      <pc:sldChg chg="addSp delSp modSp new mod">
        <pc:chgData name="Trine Lagersted-Olsen" userId="a7923d78-0809-4bfd-bbc8-059113487435" providerId="ADAL" clId="{895C9A61-C2DB-40DA-8C9C-E36DF4C99EFE}" dt="2024-05-27T20:10:39.649" v="773" actId="14100"/>
        <pc:sldMkLst>
          <pc:docMk/>
          <pc:sldMk cId="1650783756" sldId="275"/>
        </pc:sldMkLst>
        <pc:spChg chg="mod">
          <ac:chgData name="Trine Lagersted-Olsen" userId="a7923d78-0809-4bfd-bbc8-059113487435" providerId="ADAL" clId="{895C9A61-C2DB-40DA-8C9C-E36DF4C99EFE}" dt="2024-05-27T20:00:28.182" v="193" actId="20577"/>
          <ac:spMkLst>
            <pc:docMk/>
            <pc:sldMk cId="1650783756" sldId="275"/>
            <ac:spMk id="2" creationId="{F86A314D-877A-9DCF-E9E9-DA2B8435DF7D}"/>
          </ac:spMkLst>
        </pc:spChg>
        <pc:spChg chg="del">
          <ac:chgData name="Trine Lagersted-Olsen" userId="a7923d78-0809-4bfd-bbc8-059113487435" providerId="ADAL" clId="{895C9A61-C2DB-40DA-8C9C-E36DF4C99EFE}" dt="2024-05-27T20:00:14.103" v="181" actId="478"/>
          <ac:spMkLst>
            <pc:docMk/>
            <pc:sldMk cId="1650783756" sldId="275"/>
            <ac:spMk id="3" creationId="{AA247F7C-F1C0-3B26-D802-FC1A33584F1F}"/>
          </ac:spMkLst>
        </pc:spChg>
        <pc:spChg chg="mod">
          <ac:chgData name="Trine Lagersted-Olsen" userId="a7923d78-0809-4bfd-bbc8-059113487435" providerId="ADAL" clId="{895C9A61-C2DB-40DA-8C9C-E36DF4C99EFE}" dt="2024-05-27T20:10:36.568" v="772" actId="14100"/>
          <ac:spMkLst>
            <pc:docMk/>
            <pc:sldMk cId="1650783756" sldId="275"/>
            <ac:spMk id="4" creationId="{13047066-0E0E-F5F8-C7AB-28602B235CC8}"/>
          </ac:spMkLst>
        </pc:spChg>
        <pc:spChg chg="add mod">
          <ac:chgData name="Trine Lagersted-Olsen" userId="a7923d78-0809-4bfd-bbc8-059113487435" providerId="ADAL" clId="{895C9A61-C2DB-40DA-8C9C-E36DF4C99EFE}" dt="2024-05-27T20:10:39.649" v="773" actId="14100"/>
          <ac:spMkLst>
            <pc:docMk/>
            <pc:sldMk cId="1650783756" sldId="275"/>
            <ac:spMk id="7" creationId="{E4C905DD-23D7-E925-6FC7-867D4ECB4B8D}"/>
          </ac:spMkLst>
        </pc:spChg>
        <pc:picChg chg="add">
          <ac:chgData name="Trine Lagersted-Olsen" userId="a7923d78-0809-4bfd-bbc8-059113487435" providerId="ADAL" clId="{895C9A61-C2DB-40DA-8C9C-E36DF4C99EFE}" dt="2024-05-27T20:04:36.809" v="412"/>
          <ac:picMkLst>
            <pc:docMk/>
            <pc:sldMk cId="1650783756" sldId="275"/>
            <ac:picMk id="1026" creationId="{0DF43531-A3F6-058E-D465-2395CAD2F1AD}"/>
          </ac:picMkLst>
        </pc:picChg>
      </pc:sldChg>
      <pc:sldMasterChg chg="delSldLayout">
        <pc:chgData name="Trine Lagersted-Olsen" userId="a7923d78-0809-4bfd-bbc8-059113487435" providerId="ADAL" clId="{895C9A61-C2DB-40DA-8C9C-E36DF4C99EFE}" dt="2024-05-24T12:10:15.714" v="23" actId="2696"/>
        <pc:sldMasterMkLst>
          <pc:docMk/>
          <pc:sldMasterMk cId="3976575523" sldId="2147483670"/>
        </pc:sldMasterMkLst>
        <pc:sldLayoutChg chg="del">
          <pc:chgData name="Trine Lagersted-Olsen" userId="a7923d78-0809-4bfd-bbc8-059113487435" providerId="ADAL" clId="{895C9A61-C2DB-40DA-8C9C-E36DF4C99EFE}" dt="2024-05-24T12:10:15.714" v="23" actId="2696"/>
          <pc:sldLayoutMkLst>
            <pc:docMk/>
            <pc:sldMasterMk cId="3976575523" sldId="2147483670"/>
            <pc:sldLayoutMk cId="1330856187" sldId="2147483682"/>
          </pc:sldLayoutMkLst>
        </pc:sldLayoutChg>
      </pc:sldMasterChg>
    </pc:docChg>
  </pc:docChgLst>
  <pc:docChgLst>
    <pc:chgData name="Trine Lagersted-Olsen" userId="a7923d78-0809-4bfd-bbc8-059113487435" providerId="ADAL" clId="{2E0B4D86-26B1-465E-B7B0-4ABAC4E0CC2E}"/>
    <pc:docChg chg="modSld">
      <pc:chgData name="Trine Lagersted-Olsen" userId="a7923d78-0809-4bfd-bbc8-059113487435" providerId="ADAL" clId="{2E0B4D86-26B1-465E-B7B0-4ABAC4E0CC2E}" dt="2024-05-07T09:56:43.347" v="2" actId="113"/>
      <pc:docMkLst>
        <pc:docMk/>
      </pc:docMkLst>
      <pc:sldChg chg="modSp mod">
        <pc:chgData name="Trine Lagersted-Olsen" userId="a7923d78-0809-4bfd-bbc8-059113487435" providerId="ADAL" clId="{2E0B4D86-26B1-465E-B7B0-4ABAC4E0CC2E}" dt="2024-05-07T09:56:37.970" v="1" actId="113"/>
        <pc:sldMkLst>
          <pc:docMk/>
          <pc:sldMk cId="2598918325" sldId="268"/>
        </pc:sldMkLst>
        <pc:spChg chg="mod">
          <ac:chgData name="Trine Lagersted-Olsen" userId="a7923d78-0809-4bfd-bbc8-059113487435" providerId="ADAL" clId="{2E0B4D86-26B1-465E-B7B0-4ABAC4E0CC2E}" dt="2024-05-07T09:56:37.970" v="1" actId="113"/>
          <ac:spMkLst>
            <pc:docMk/>
            <pc:sldMk cId="2598918325" sldId="268"/>
            <ac:spMk id="2" creationId="{ACE4048E-DB7B-46C0-A400-C8F873598AB5}"/>
          </ac:spMkLst>
        </pc:spChg>
      </pc:sldChg>
      <pc:sldChg chg="modSp mod">
        <pc:chgData name="Trine Lagersted-Olsen" userId="a7923d78-0809-4bfd-bbc8-059113487435" providerId="ADAL" clId="{2E0B4D86-26B1-465E-B7B0-4ABAC4E0CC2E}" dt="2024-05-07T09:56:43.347" v="2" actId="113"/>
        <pc:sldMkLst>
          <pc:docMk/>
          <pc:sldMk cId="2972143008" sldId="270"/>
        </pc:sldMkLst>
        <pc:spChg chg="mod">
          <ac:chgData name="Trine Lagersted-Olsen" userId="a7923d78-0809-4bfd-bbc8-059113487435" providerId="ADAL" clId="{2E0B4D86-26B1-465E-B7B0-4ABAC4E0CC2E}" dt="2024-05-07T09:56:43.347" v="2" actId="113"/>
          <ac:spMkLst>
            <pc:docMk/>
            <pc:sldMk cId="2972143008" sldId="270"/>
            <ac:spMk id="2" creationId="{F0E3C7F2-133D-499C-BE73-D19D687F91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994A389-693E-41F3-AEFA-A2EEC6F33E4F}" type="datetimeFigureOut">
              <a:rPr lang="da-DK" smtClean="0"/>
              <a:t>24-05-2024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0FFBEE2-7716-46F9-B3CE-4778E6AE61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76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7A9B-7CAB-4FB5-AE4D-B107CE6219B4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46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9823-ADA5-45B2-A1DF-ACD89CEB5BBD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47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4563-094A-4396-9217-169FAB2B43C3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31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8D92-787C-4B8A-9745-BA5DDD0698E9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91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2E18-AD2C-43E4-9A5A-37D0026332CB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75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F055-69D0-4BB2-944D-63B13EBE56A3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84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3C1F-0FD4-4309-957E-F5DC2C010557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71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8A90-BBFA-488D-B8A4-D75AB2C78E49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07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822B-65A3-4596-BB62-411EB22712FE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1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6572-D92A-4C1F-93B6-4A2CD1AC8D84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90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23BA501-FEBA-4215-AEDB-ADAB55A93943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69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01431-5CBD-4193-BB89-84E6A236E21B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57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oemrerbogen.praxis.dk/1521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oemrerbogen.praxis.dk/14274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oemrerbogen.praxis.dk/14276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oemrerbogen.praxis.dk/14429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D810D3-DEA2-4DE5-A256-95A0B3974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Trappe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1F11188-13D7-4668-A5AC-BDB4D93952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Udregning grund og stigning – Måltagning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8BD1FAA-7CF2-4314-A38E-002BA65FF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5D4D147-1910-4606-AF60-603C62A0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3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6F83E-F128-E0CC-3DCC-E1CD93CB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51652"/>
            <a:ext cx="9601196" cy="1303867"/>
          </a:xfrm>
        </p:spPr>
        <p:txBody>
          <a:bodyPr/>
          <a:lstStyle/>
          <a:p>
            <a:r>
              <a:rPr lang="da-DK" dirty="0"/>
              <a:t>Hvad bestemmer trappen – Måltagning</a:t>
            </a:r>
            <a:br>
              <a:rPr lang="da-DK" dirty="0"/>
            </a:br>
            <a:r>
              <a:rPr lang="da-DK" sz="1800" dirty="0">
                <a:hlinkClick r:id="rId2"/>
              </a:rPr>
              <a:t>https://toemrerbogen.praxis.dk/15211</a:t>
            </a:r>
            <a:endParaRPr lang="da-DK" dirty="0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25964090-FB63-01F9-9BC2-468BB890BC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331" t="2538"/>
          <a:stretch/>
        </p:blipFill>
        <p:spPr>
          <a:xfrm>
            <a:off x="131497" y="1988818"/>
            <a:ext cx="3752881" cy="3931143"/>
          </a:xfrm>
        </p:spPr>
      </p:pic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4E1A90EE-3C97-16FD-FC83-988D929D6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746"/>
          <a:stretch/>
        </p:blipFill>
        <p:spPr>
          <a:xfrm>
            <a:off x="4019015" y="1979927"/>
            <a:ext cx="4417704" cy="3931143"/>
          </a:xfrm>
        </p:spPr>
      </p:pic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5D63246-65D4-0C97-688A-5EDDDC4D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5376DD9-831B-C7A6-4817-97E63E8E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C035DAE-1E61-1645-6AC4-D9858899B9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565" t="59556" b="-1"/>
          <a:stretch/>
        </p:blipFill>
        <p:spPr>
          <a:xfrm>
            <a:off x="8571356" y="1979927"/>
            <a:ext cx="3548411" cy="36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48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4048E-DB7B-46C0-A400-C8F87359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Krav til trapper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633A7796-8285-4A81-A87D-B54FF7804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047" y="1963633"/>
            <a:ext cx="6562484" cy="3317875"/>
          </a:xfrm>
          <a:prstGeom prst="rect">
            <a:avLst/>
          </a:prstGeo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28A768B-CE63-4FC9-9984-A66B4E1E8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EDDEF3D-749A-43F9-BEE8-1C123B59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BA371E8-7896-444D-8CD0-AE3D2540C6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52"/>
          <a:stretch/>
        </p:blipFill>
        <p:spPr>
          <a:xfrm>
            <a:off x="7390415" y="1963633"/>
            <a:ext cx="3488719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1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3C7F2-133D-499C-BE73-D19D687F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 stigninger + 1 grund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6B87F05A-F1D2-48A6-813D-7A158181D8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0412" y="1931926"/>
            <a:ext cx="5391432" cy="4409607"/>
          </a:xfrm>
          <a:prstGeom prst="rect">
            <a:avLst/>
          </a:prstGeom>
        </p:spPr>
      </p:pic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0A2C5DAC-718F-47EB-B2E2-D29DA60DF7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88953" y="2636679"/>
            <a:ext cx="5299317" cy="1584642"/>
          </a:xfrm>
          <a:prstGeom prst="rect">
            <a:avLst/>
          </a:prstGeom>
        </p:spPr>
      </p:pic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A9995FD-B022-4033-821F-D559F57B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9AE0F44-CCED-4EA9-AE37-FFED333E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4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80A18B-B0E9-5FE5-EF98-B197CF428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31" y="638507"/>
            <a:ext cx="9607521" cy="1732159"/>
          </a:xfrm>
        </p:spPr>
        <p:txBody>
          <a:bodyPr>
            <a:normAutofit/>
          </a:bodyPr>
          <a:lstStyle/>
          <a:p>
            <a:r>
              <a:rPr lang="da-DK" i="0" dirty="0">
                <a:solidFill>
                  <a:srgbClr val="000709"/>
                </a:solidFill>
                <a:effectLst/>
              </a:rPr>
              <a:t>Ligeløbstrappe hvor trappehullets størrelse er givet</a:t>
            </a:r>
            <a:br>
              <a:rPr lang="da-DK" dirty="0"/>
            </a:br>
            <a:r>
              <a:rPr lang="da-DK" sz="2200" dirty="0">
                <a:hlinkClick r:id="rId2"/>
              </a:rPr>
              <a:t>https://toemrerbogen.praxis.dk/14274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EE8B4C-11B5-A696-2C99-2D2B9834DC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C8D02DB-7295-7773-CC23-E209C6B9B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DDFBA6C-E0A7-9128-947A-2E5C2F08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8CD6F4D-6622-6496-51DB-D64739EBC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1936053"/>
            <a:ext cx="6413852" cy="453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0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B60F8-56AC-D173-CC2F-AB685245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288" y="550333"/>
            <a:ext cx="9605635" cy="1307945"/>
          </a:xfrm>
        </p:spPr>
        <p:txBody>
          <a:bodyPr>
            <a:normAutofit fontScale="90000"/>
          </a:bodyPr>
          <a:lstStyle/>
          <a:p>
            <a:r>
              <a:rPr lang="da-DK" sz="3600" i="0" dirty="0">
                <a:solidFill>
                  <a:srgbClr val="000709"/>
                </a:solidFill>
                <a:effectLst/>
              </a:rPr>
              <a:t>Ligeløbstrappe hvor trappehullet skal bestemmes</a:t>
            </a:r>
            <a:br>
              <a:rPr lang="da-DK" sz="2200" dirty="0">
                <a:hlinkClick r:id="rId2"/>
              </a:rPr>
            </a:br>
            <a:r>
              <a:rPr lang="da-DK" sz="2200" dirty="0">
                <a:hlinkClick r:id="rId2"/>
              </a:rPr>
              <a:t>https://toemrerbogen.praxis.dk/14276</a:t>
            </a:r>
            <a:endParaRPr lang="da-DK" sz="2200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F0230A70-FD39-235C-558C-4D96402C88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51578" y="1940502"/>
            <a:ext cx="6397021" cy="4520585"/>
          </a:xfrm>
          <a:prstGeom prst="rect">
            <a:avLst/>
          </a:prstGeom>
        </p:spPr>
      </p:pic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3006AD-6EA7-53F4-6240-ACDA9E7AA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3EF0CD0-E591-4FF3-0A54-B1DA33FB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83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A314D-877A-9DCF-E9E9-DA2B8435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Opgave:    Link til opgaverne</a:t>
            </a:r>
            <a:br>
              <a:rPr lang="da-DK" dirty="0"/>
            </a:br>
            <a:r>
              <a:rPr lang="da-DK" sz="2400" dirty="0">
                <a:hlinkClick r:id="rId2"/>
              </a:rPr>
              <a:t>https://toemrerbogen.praxis.dk/14429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3047066-0E0E-F5F8-C7AB-28602B235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0351" y="2127409"/>
            <a:ext cx="5044716" cy="3881647"/>
          </a:xfrm>
        </p:spPr>
        <p:txBody>
          <a:bodyPr>
            <a:normAutofit/>
          </a:bodyPr>
          <a:lstStyle/>
          <a:p>
            <a:r>
              <a:rPr lang="da-DK" dirty="0"/>
              <a:t>Lav de 5 øveopgaver</a:t>
            </a:r>
          </a:p>
          <a:p>
            <a:r>
              <a:rPr lang="da-DK" dirty="0"/>
              <a:t>Lav udregninger til trappen i hovedopgaven</a:t>
            </a:r>
          </a:p>
          <a:p>
            <a:r>
              <a:rPr lang="da-DK" dirty="0"/>
              <a:t>Indtegn din trappe i snit A</a:t>
            </a:r>
          </a:p>
          <a:p>
            <a:r>
              <a:rPr lang="da-DK" dirty="0"/>
              <a:t>Tegn for- og </a:t>
            </a:r>
            <a:r>
              <a:rPr lang="da-DK" dirty="0" err="1"/>
              <a:t>bagvange</a:t>
            </a:r>
            <a:r>
              <a:rPr lang="da-DK" dirty="0"/>
              <a:t>, samt vandret billede af trappen på en tegning for sig selv</a:t>
            </a:r>
          </a:p>
          <a:p>
            <a:r>
              <a:rPr lang="da-DK" dirty="0"/>
              <a:t>Tegn mæglere, balustre og håndlister på </a:t>
            </a:r>
            <a:r>
              <a:rPr lang="da-DK" dirty="0" err="1"/>
              <a:t>forvangen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5555D2-3EDF-105E-CE45-0368ED8F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CA157C5-B217-C7CE-8629-591E47970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E4C905DD-23D7-E925-6FC7-867D4ECB4B8D}"/>
              </a:ext>
            </a:extLst>
          </p:cNvPr>
          <p:cNvSpPr txBox="1">
            <a:spLocks/>
          </p:cNvSpPr>
          <p:nvPr/>
        </p:nvSpPr>
        <p:spPr>
          <a:xfrm>
            <a:off x="6366934" y="2002685"/>
            <a:ext cx="4687918" cy="4152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u="sng" dirty="0"/>
              <a:t>Krav til trappen i H4 opgaven:</a:t>
            </a:r>
          </a:p>
          <a:p>
            <a:r>
              <a:rPr lang="da-DK" dirty="0" err="1"/>
              <a:t>Udtrin</a:t>
            </a:r>
            <a:r>
              <a:rPr lang="da-DK" dirty="0"/>
              <a:t> 120 x 45 mm</a:t>
            </a:r>
          </a:p>
          <a:p>
            <a:r>
              <a:rPr lang="da-DK" dirty="0" err="1"/>
              <a:t>Optræ</a:t>
            </a:r>
            <a:r>
              <a:rPr lang="da-DK" dirty="0"/>
              <a:t> og </a:t>
            </a:r>
            <a:r>
              <a:rPr lang="da-DK" dirty="0" err="1"/>
              <a:t>undertræ</a:t>
            </a:r>
            <a:r>
              <a:rPr lang="da-DK" dirty="0"/>
              <a:t> 25 mm</a:t>
            </a:r>
          </a:p>
          <a:p>
            <a:r>
              <a:rPr lang="da-DK" dirty="0"/>
              <a:t>Fri afstand fra trappens nederste trins forkant og over til væggen: Min. 1300 mm</a:t>
            </a:r>
          </a:p>
          <a:p>
            <a:r>
              <a:rPr lang="da-DK" dirty="0"/>
              <a:t>Vangernes tykkelse: 45 mm</a:t>
            </a:r>
          </a:p>
          <a:p>
            <a:r>
              <a:rPr lang="da-DK" dirty="0"/>
              <a:t>Trinene fræses 20 ind i vangen </a:t>
            </a:r>
          </a:p>
        </p:txBody>
      </p:sp>
    </p:spTree>
    <p:extLst>
      <p:ext uri="{BB962C8B-B14F-4D97-AF65-F5344CB8AC3E}">
        <p14:creationId xmlns:p14="http://schemas.microsoft.com/office/powerpoint/2010/main" val="1650783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231B6505-DD1E-4390-7439-7D6917E0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D5BF18B-C3EE-ED3B-DCDC-8B76B47E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01D5A8F-3CC0-93FE-C448-B33BE5CE9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97" y="819726"/>
            <a:ext cx="10754606" cy="521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7592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">
  <a:themeElements>
    <a:clrScheme name="Gal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88F780C96F24F448468704A03D5447A" ma:contentTypeVersion="13" ma:contentTypeDescription="Opret et nyt dokument." ma:contentTypeScope="" ma:versionID="b52fe82bdb1795fef1b1e23f667c6e86">
  <xsd:schema xmlns:xsd="http://www.w3.org/2001/XMLSchema" xmlns:xs="http://www.w3.org/2001/XMLSchema" xmlns:p="http://schemas.microsoft.com/office/2006/metadata/properties" xmlns:ns3="244dcdd3-d2e8-4e68-859d-85c3278114f0" xmlns:ns4="cd3b0431-917f-4251-bd2b-0c81f4a6e918" targetNamespace="http://schemas.microsoft.com/office/2006/metadata/properties" ma:root="true" ma:fieldsID="e9d196445827d0966f559e939840b375" ns3:_="" ns4:_="">
    <xsd:import namespace="244dcdd3-d2e8-4e68-859d-85c3278114f0"/>
    <xsd:import namespace="cd3b0431-917f-4251-bd2b-0c81f4a6e9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dcdd3-d2e8-4e68-859d-85c3278114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b0431-917f-4251-bd2b-0c81f4a6e9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BC24A0-59AB-45C1-BB19-067B28627290}">
  <ds:schemaRefs>
    <ds:schemaRef ds:uri="cd3b0431-917f-4251-bd2b-0c81f4a6e918"/>
    <ds:schemaRef ds:uri="http://purl.org/dc/elements/1.1/"/>
    <ds:schemaRef ds:uri="244dcdd3-d2e8-4e68-859d-85c3278114f0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00622D8-2F24-4E2A-9547-C477BCA443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66D2FD-84F6-4508-B8F9-0C4DC61C1C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4dcdd3-d2e8-4e68-859d-85c3278114f0"/>
    <ds:schemaRef ds:uri="cd3b0431-917f-4251-bd2b-0c81f4a6e9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5217</TotalTime>
  <Words>208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Galleri</vt:lpstr>
      <vt:lpstr>Trappe</vt:lpstr>
      <vt:lpstr>Hvad bestemmer trappen – Måltagning https://toemrerbogen.praxis.dk/15211</vt:lpstr>
      <vt:lpstr>Krav til trapper</vt:lpstr>
      <vt:lpstr>2 stigninger + 1 grund</vt:lpstr>
      <vt:lpstr>Ligeløbstrappe hvor trappehullets størrelse er givet https://toemrerbogen.praxis.dk/14274</vt:lpstr>
      <vt:lpstr>Ligeløbstrappe hvor trappehullet skal bestemmes https://toemrerbogen.praxis.dk/14276</vt:lpstr>
      <vt:lpstr>Opgave:    Link til opgaverne https://toemrerbogen.praxis.dk/14429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Vådrum</dc:title>
  <dc:creator>Ole Green Henriksen</dc:creator>
  <cp:lastModifiedBy>Trine Lagersted-Olsen</cp:lastModifiedBy>
  <cp:revision>12</cp:revision>
  <cp:lastPrinted>2021-10-19T10:17:42Z</cp:lastPrinted>
  <dcterms:created xsi:type="dcterms:W3CDTF">2021-04-13T06:31:22Z</dcterms:created>
  <dcterms:modified xsi:type="dcterms:W3CDTF">2024-05-27T20:10:42Z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0x010100388F780C96F24F448468704A03D5447A</vt:lpwstr>
  </property>
</Properties>
</file>