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58" r:id="rId6"/>
    <p:sldId id="259" r:id="rId7"/>
    <p:sldId id="260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5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8741" autoAdjust="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9F57D-B79C-4F41-9506-62B3A5201ACC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78FCF-4C37-4B90-B7A2-9636073C82C9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B98B-9A9D-4F48-A35C-8B52905DB0B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0FD25-86A2-40B4-81B5-19114BD7227A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1FD1C-D0A6-4E56-8A58-3BFF0094A986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B0D7E-5C26-4BEB-9C8B-CFA499EFA675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EDF99-29E5-4840-B600-C024019ABD6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B33DA-7867-4070-8081-B965F22B178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1AA1C-0F37-411B-BB24-1B2DC2F58E59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23283-6058-4456-AF31-47DB1A8CAD4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E7578-BC5B-4C99-A86B-86B4FECB4A7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93B2010-F749-4A7F-9506-A160F187B736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png"/><Relationship Id="rId5" Type="http://schemas.openxmlformats.org/officeDocument/2006/relationships/image" Target="../media/image1.jpeg"/><Relationship Id="rId4" Type="http://schemas.openxmlformats.org/officeDocument/2006/relationships/image" Target="../media/image3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762000"/>
            <a:ext cx="7772400" cy="1143000"/>
          </a:xfrm>
        </p:spPr>
        <p:txBody>
          <a:bodyPr/>
          <a:lstStyle/>
          <a:p>
            <a:pPr eaLnBrk="1" hangingPunct="1"/>
            <a:r>
              <a:rPr lang="da-DK" dirty="0">
                <a:latin typeface="Arial" charset="0"/>
              </a:rPr>
              <a:t>Fra kraftværk til stikkontakt</a:t>
            </a:r>
          </a:p>
        </p:txBody>
      </p:sp>
      <p:pic>
        <p:nvPicPr>
          <p:cNvPr id="2051" name="Picture 4" descr="C:\Documents and Settings\Hanne\Dokumenter\Lasse\AALSEM\FYS HLO\By Bolig og Energi\El\Oplæg om el\603d63aa81a148958fe442ac46f9fba6_stikkontak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3962400"/>
            <a:ext cx="952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5" descr="C:\Documents and Settings\Hanne\Dokumenter\Lasse\AALSEM\FYS HLO\By Bolig og Energi\El\Oplæg om el\værk__gif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828800"/>
            <a:ext cx="39782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C:\Documents and Settings\Hanne\Dokumenter\Lasse\AALSEM\FYS HLO\By Bolig og Energi\El\Oplæg om el\stikk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99288" y="2209800"/>
            <a:ext cx="121602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8" descr="C:\Documents and Settings\Hanne\Dokumenter\Lasse\AALSEM\FYS HLO\By Bolig og Energi\El\Oplæg om el\stikk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2286000"/>
            <a:ext cx="14382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685800" y="4568825"/>
            <a:ext cx="1933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200">
                <a:latin typeface="Arial" charset="0"/>
              </a:rPr>
              <a:t>Vattenfall, Vester Hassing</a:t>
            </a:r>
          </a:p>
        </p:txBody>
      </p:sp>
      <p:pic>
        <p:nvPicPr>
          <p:cNvPr id="2056" name="Picture 10" descr="C:\Documents and Settings\Hanne\Dokumenter\Lasse\AALSEM\FYS HLO\By Bolig og Energi\El\Oplæg om el\højspænding skilt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43800" y="5029200"/>
            <a:ext cx="703263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Hvorfor flere transformationer?</a:t>
            </a:r>
          </a:p>
        </p:txBody>
      </p:sp>
      <p:pic>
        <p:nvPicPr>
          <p:cNvPr id="11267" name="Picture 3" descr="C:\Documents and Settings\Hanne\Dokumenter\Lasse\AALSEM\FYS HLO\By Bolig og Energi\El\Oplæg om el\HPIM10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524000"/>
            <a:ext cx="2667000" cy="200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172200" y="3505200"/>
            <a:ext cx="2971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/>
              <a:t>Transformerstation i Havrevangen i Vejgård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8600" y="1524000"/>
            <a:ext cx="6019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For at mindske strømmen så tidligt, som muligt, så er der placeret ”små” transformerstationer tæt på vores hjem.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Det er på disse transformere, hvor vi får højspændingen lavet til lavspænding.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Fra disse transformere lægges der kabler ud de </a:t>
            </a:r>
            <a:r>
              <a:rPr lang="da-DK" sz="2000" dirty="0" err="1"/>
              <a:t>elskabe</a:t>
            </a:r>
            <a:r>
              <a:rPr lang="da-DK" sz="2000" dirty="0"/>
              <a:t>, som præger hele byen, de er skjult blandt andre skabe fra fx fjernvarme, telefon, tv-signaler mm.</a:t>
            </a:r>
          </a:p>
        </p:txBody>
      </p:sp>
      <p:pic>
        <p:nvPicPr>
          <p:cNvPr id="11270" name="Picture 6" descr="C:\Documents and Settings\Hanne\Dokumenter\Lasse\AALSEM\FYS HLO\By Bolig og Energi\El\Oplæg om el\HPIM108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3886200"/>
            <a:ext cx="26670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248400" y="5867400"/>
            <a:ext cx="266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/>
              <a:t>Transformerstation på Thulevej.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Den sidste transformation</a:t>
            </a:r>
          </a:p>
        </p:txBody>
      </p:sp>
      <p:pic>
        <p:nvPicPr>
          <p:cNvPr id="12291" name="Picture 3" descr="C:\Documents and Settings\Hanne\Dokumenter\Lasse\AALSEM\FYS HLO\By Bolig og Energi\El\Oplæg om el\HPIM10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447800"/>
            <a:ext cx="32766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638800" y="3886200"/>
            <a:ext cx="3276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/>
              <a:t>Transformerstation på Digtervejen i Skalborg.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8600" y="1447800"/>
            <a:ext cx="54102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 den sidste transformation er det ikke kun spændingen der ændret, men det er også her at de 3 faser bliver til 3 faser og en NUL.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Hvad er en nul? Har det noget med jord?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 den sidste transformerstation er primærsiden ofte på ca. 4-10 kV, på sekundærsiden er spændingen mellem de 3 faser 400V.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På sekundærsiden samles de 3 faser i et nulpunkt, som også bliver forbundet ud til elskabene.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 praksis vil det sige at der kommer 3 kabler ind og 4 ud af transformeren.</a:t>
            </a:r>
          </a:p>
        </p:txBody>
      </p:sp>
      <p:pic>
        <p:nvPicPr>
          <p:cNvPr id="12294" name="Picture 6" descr="C:\Documents and Settings\Hanne\Dokumenter\Mine scannede billeder\2009-03 (mar)\scan0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191000"/>
            <a:ext cx="3124200" cy="209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Forsyningspunktet</a:t>
            </a:r>
          </a:p>
        </p:txBody>
      </p:sp>
      <p:pic>
        <p:nvPicPr>
          <p:cNvPr id="13315" name="Picture 3" descr="C:\Documents and Settings\Hanne\Dokumenter\Lasse\AALSEM\FYS HLO\By Bolig og Energi\El\Oplæg om el\HPIM10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1524000"/>
            <a:ext cx="217963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C:\Documents and Settings\Hanne\Dokumenter\Lasse\AALSEM\FYS HLO\By Bolig og Energi\El\Oplæg om el\HPIM84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0"/>
            <a:ext cx="21526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514600" y="1524000"/>
            <a:ext cx="40386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Fra transformeren tættest på vores hjem trækkes der tykke kabler ud til </a:t>
            </a:r>
            <a:r>
              <a:rPr lang="da-DK" sz="2000" dirty="0" err="1"/>
              <a:t>elskabene</a:t>
            </a:r>
            <a:r>
              <a:rPr lang="da-DK" sz="2000" dirty="0"/>
              <a:t>, som der ses to eksempler på her.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Det er elselskaberne, der står for disse skabe, de grå (som ses til højre) tilhører Andel (Det gamle Seas). Det er fra disse skabe hver bolig bliver forsynet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0" y="487680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800" i="1"/>
              <a:t>Der er 3 sikringer til hver bolig i disse skabe.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6553200" y="5638800"/>
            <a:ext cx="2590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800" i="1"/>
              <a:t>Alt efter størrelse på skabet, kan flere boliger dele om skabene.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52400" y="57150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800" i="1"/>
              <a:t>Nullederen har ingen sikring foran sig.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Elmåleren</a:t>
            </a:r>
          </a:p>
        </p:txBody>
      </p:sp>
      <p:pic>
        <p:nvPicPr>
          <p:cNvPr id="14339" name="Picture 3" descr="C:\Documents and Settings\Hanne\Dokumenter\Lasse\AALSEM\FYS HLO\By Bolig og Energi\El\Oplæg om el\HPIM91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447800"/>
            <a:ext cx="258286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172200" y="4876800"/>
            <a:ext cx="29718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 dirty="0"/>
              <a:t>Elmåler med fjernaflæsning</a:t>
            </a:r>
          </a:p>
          <a:p>
            <a:pPr>
              <a:spcBef>
                <a:spcPct val="50000"/>
              </a:spcBef>
            </a:pPr>
            <a:endParaRPr lang="da-DK" sz="1200" dirty="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28600" y="1524000"/>
            <a:ext cx="5943600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For at vi kan afregne med elselskaberne med den strøm vi bruger, er alle forbrugere/husstande udstyret med en elmåler.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Elmåleren måler på de 3 faser, den måler gange enkelt strømmen i hver leder og omregner det til watt nærmere bestem kW.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Nyere elmålere, som denne skal ikke aflæses manuelt, den fjernaflæses. Dette sker ved at der ved den sidste transformer er en modtager (i form af en antenne), som aflæser målerne i området.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Prisen på el kan til tider være ret svær at holde styr på, i ”gamle dage” sagde man at 1 kWh (altså når man har brugt 1000W i 1 time) kostede 1 kr. I dag er det over det dobbelte.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Gruppetavle</a:t>
            </a:r>
          </a:p>
        </p:txBody>
      </p:sp>
      <p:pic>
        <p:nvPicPr>
          <p:cNvPr id="15363" name="Picture 3" descr="C:\Documents and Settings\Hanne\Dokumenter\Lasse\AALSEM\FYS HLO\By Bolig og Energi\El\Oplæg om el\gruppetav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676400"/>
            <a:ext cx="210343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81000" y="1524000"/>
            <a:ext cx="624840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 alle hjem findes gruppetavlerne. De fordeler elektriciteten som kommer fra elmålere ud til alle stikkontakterne.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Fra elmålere kommer der et 4-ledet kabel, med de 3 faser og en nulleder. Desuden kommer der et kabel fra jorden, som er mærket gul/grønt, dette er jordlederen.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Efter 1975 er det blevet bestemt at alle huse/lejligheder skal have en jordforbindelse – dette er stadigt meget mangelfuldt, og der må Danmark betragtes som et u-land.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Inde i skabet findes der flere ting; mindst 1 HPFI, jordklemme og sikringsgrupper.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HPFI – hvad er det?</a:t>
            </a:r>
          </a:p>
        </p:txBody>
      </p:sp>
      <p:pic>
        <p:nvPicPr>
          <p:cNvPr id="16387" name="Picture 3" descr="F:\DCIM\100HP707\HPIM10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524000"/>
            <a:ext cx="3886200" cy="292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52400" y="1524000"/>
            <a:ext cx="48006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Det er lovpligtigt at have et </a:t>
            </a:r>
            <a:r>
              <a:rPr lang="da-DK" sz="2000" dirty="0" err="1"/>
              <a:t>HPFI-relæ</a:t>
            </a:r>
            <a:r>
              <a:rPr lang="da-DK" sz="2000" dirty="0"/>
              <a:t> i sin bolig, det er en slags automatisk hovedafbryder.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HPFI står for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a-DK" sz="2000" dirty="0"/>
              <a:t> H- højfølsom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a-DK" sz="2000" dirty="0"/>
              <a:t> P- pulserende jævnstrøm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a-DK" sz="2000" dirty="0"/>
              <a:t> F- Fejl…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a-DK" sz="2000" dirty="0"/>
              <a:t> I- …strøm.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Relæet måler om der er en fejlstrøm, dvs. at strømmen ikke går gennem en person og ud i jorden.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Relæet er det eneste der sikrer mennesker mod elektrisk stød.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181600" y="4648200"/>
            <a:ext cx="3733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800" i="1"/>
              <a:t>Relæet slår fra ved 0,03A, som er farlig for mennesker.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638800" y="5562600"/>
            <a:ext cx="3352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800" i="1"/>
              <a:t>HPFI er afløseren for HFI som afløste FI. FI-relæer er ikke lovlige i alm. huse længere.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Sikringer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28600" y="1524000"/>
            <a:ext cx="5638800" cy="542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Efter HPFI-relæet sidder alle sikringerne (også kaldet for grupper).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På sikringerne er der påført en værdi, fx 10A eller 13A eller måske 16A.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Sikringerne er der for at sikre de kabler der ligger inde i væggen.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Inde i en sikring er der en tynd tråd, som gerne skulle smelte før kablerne – smeltede kabler kan bryde i brand.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De kabler der bruges til vores lys og stikkontakter kan max klare 15,5 ampere, så derfor er sikringerne enten på 10 eller 13A.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De kabler der bruges til vores komfur eller andre kraftudtag kan klare 20A og sikringerne er derfor på 16A.</a:t>
            </a:r>
          </a:p>
        </p:txBody>
      </p:sp>
      <p:pic>
        <p:nvPicPr>
          <p:cNvPr id="17412" name="Picture 4" descr="C:\Documents and Settings\Hanne\Dokumenter\Lasse\AALSEM\FYS HLO\By Bolig og Energi\El\Oplæg om el\sikr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1676400"/>
            <a:ext cx="2133600" cy="191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C:\Documents and Settings\Hanne\Dokumenter\Lasse\AALSEM\FYS HLO\By Bolig og Energi\El\Oplæg om el\autsikr4p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4267200"/>
            <a:ext cx="1709738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629400" y="6248400"/>
            <a:ext cx="2057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/>
              <a:t>Automatsikring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553200" y="3429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/>
              <a:t>Sikring med en tynd tråd, der smelter når strømmen bliver for stor.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Kabler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8077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b="1"/>
              <a:t> </a:t>
            </a:r>
            <a:r>
              <a:rPr lang="da-DK" sz="2000"/>
              <a:t>Kabler bliver lavet i forskellige tykkelse og materialer, alt efter hvad de skal bruges til og hvor.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Nogle kabler bliver lavet af kobber, som er god til at lede elektrisk strøm, andre bliver lavet i aluminium, som er billigere, men ikke leder strømmen helt så godt.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Hvordan måler man tykkelsen på en ledning i et kabel?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Tykkelsen på de enkelte ledere i et kabel bestemmer strømmen, der kan løbe i kablet.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Tykkelsen på de enkelte ledere i et kabel  </a:t>
            </a:r>
          </a:p>
          <a:p>
            <a:pPr>
              <a:spcBef>
                <a:spcPct val="50000"/>
              </a:spcBef>
            </a:pPr>
            <a:r>
              <a:rPr lang="da-DK" sz="2000"/>
              <a:t>bestemmer også hvor meget spændingen falder.</a:t>
            </a:r>
          </a:p>
        </p:txBody>
      </p:sp>
      <p:pic>
        <p:nvPicPr>
          <p:cNvPr id="18436" name="Picture 5" descr="C:\Documents and Settings\Hanne\Dokumenter\Lasse\AALSEM\FYS HLO\By Bolig og Energi\El\Oplæg om el\kabler_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343400"/>
            <a:ext cx="2933700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Jord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54864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Jorden i vores installationer har flere formål.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Jorden er med til at sikre mennesker mod elektriske stød.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En vaskemaskine, ovn, tørretumbler, radiatorer, vandrør eller opvaskemaskine er altid forbundet til jord.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Hvis en opvaskemaskine ikke er forbundet til jord, kan der opstå en spændingsforskel mellem vandrøret (vandhanen) og metaldelene på opvaskemaskinen. Hvis man så skylder af mens man sætter i opvaskemaskinen kan man få et ordentlig stød.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Hvis en fase får direkte forbindelse til jorden slå HPFI relæet ud.</a:t>
            </a:r>
          </a:p>
        </p:txBody>
      </p:sp>
      <p:pic>
        <p:nvPicPr>
          <p:cNvPr id="19460" name="Picture 4" descr="C:\Documents and Settings\Hanne\Dokumenter\Lasse\AALSEM\FYS HLO\By Bolig og Energi\El\Oplæg om el\jordspy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600200"/>
            <a:ext cx="2235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6553200" y="3352800"/>
            <a:ext cx="2286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/>
              <a:t>Et jordspyd, som er forbundet direkte ind til gruppetavlen og derfra ud til stikkontakter, vaskemaskiner, vandrør, radiatorer, metaldele i betonstøbningen mm 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096000" y="4876800"/>
            <a:ext cx="2743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800" i="1"/>
              <a:t>Uden jordforbindelse kan må få stød selvom strømmen er slukket.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Hvilke installationer må man selv lave?</a:t>
            </a:r>
          </a:p>
        </p:txBody>
      </p:sp>
      <p:pic>
        <p:nvPicPr>
          <p:cNvPr id="20483" name="Picture 3" descr="C:\Documents and Settings\Hanne\Dokumenter\Lasse\AALSEM\FYS HLO\By Bolig og Energi\El\Oplæg om el\el_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1828800"/>
            <a:ext cx="120808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 descr="C:\Documents and Settings\Hanne\Dokumenter\Lasse\AALSEM\FYS HLO\By Bolig og Energi\El\Oplæg om el\jord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3200400"/>
            <a:ext cx="571500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 descr="C:\Documents and Settings\Hanne\Dokumenter\Lasse\AALSEM\FYS HLO\By Bolig og Energi\El\Oplæg om el\tilbud_lampeud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3962400"/>
            <a:ext cx="1951038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 descr="C:\Documents and Settings\Hanne\Dokumenter\Lasse\AALSEM\FYS HLO\By Bolig og Energi\El\Oplæg om el\603d63aa81a148958fe442ac46f9fba6_stikkontak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3048000"/>
            <a:ext cx="952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7" descr="C:\Documents and Settings\Hanne\Dokumenter\Lasse\AALSEM\FYS HLO\By Bolig og Energi\El\Oplæg om el\untitled.bm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1371600"/>
            <a:ext cx="1141413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04800" y="1981200"/>
            <a:ext cx="5562600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 dag skal man ikke ringe efter en autoriseret elinstallatør, hvis man skal have lavet simple ting.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Man må gerne selv udskifte gamle stikkontakter eller afbrydere med nye. Bare man husker at slukke for strømmen først.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Man må også selv tilslutte lamper – selvom det ser svært ud, er det ret simpelt. Som hovedregel skal man forbinde lampeledningen med lampestedets N og M1. Hvis man er uheldig og har et lampested med en ”fuglerede”, så find den lyseblå leder – det er OFTEST nullederen, den anden man skal bruge vil OFTEST være sort eller grå.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Man må også skifte sikringer, hvis de springer. Springer de ofte skal man have fat i installatøren.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Hanne\Dokumenter\Lasse\AALSEM\FYS HLO\By Bolig og Energi\El\Oplæg om el\værk__gi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39782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04800" y="3429000"/>
            <a:ext cx="72390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Vores elektricitet får vi fra kraftværker, som dette.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Når spændingen forlader kraftværket har det en størrelse på ca. 400.000V AC fordelt på 3 faser.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Spændinger over 1.000V kaldes højspænding. Derunder kaldes det lavspænding.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 vores huse bruger vi i stikkontakter kun 230V.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Undervejs fra kraftværket til vores huse bliver 400.000V til 230V.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Spørgsmål</a:t>
            </a:r>
          </a:p>
        </p:txBody>
      </p:sp>
      <p:pic>
        <p:nvPicPr>
          <p:cNvPr id="21507" name="Picture 3" descr="C:\Documents and Settings\Hanne\Dokumenter\Lasse\AALSEM\FYS HLO\By Bolig og Energi\El\Oplæg om el\question-mark1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524000"/>
            <a:ext cx="3333750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Enheder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487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/>
              <a:t> </a:t>
            </a:r>
            <a:r>
              <a:rPr lang="da-DK" sz="2000"/>
              <a:t>Spænding måles i volt og betegnes </a:t>
            </a:r>
            <a:r>
              <a:rPr lang="da-DK" sz="2000" b="1"/>
              <a:t>U</a:t>
            </a:r>
            <a:r>
              <a:rPr lang="da-DK" sz="2000"/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Strøm måles i ampere og betegnes </a:t>
            </a:r>
            <a:r>
              <a:rPr lang="da-DK" sz="2000" b="1"/>
              <a:t>I</a:t>
            </a:r>
            <a:r>
              <a:rPr lang="da-DK" sz="2000"/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Modstand måles i ohm og betegnes </a:t>
            </a:r>
            <a:r>
              <a:rPr lang="da-DK" sz="2000" b="1">
                <a:latin typeface="Symbol" pitchFamily="18" charset="2"/>
              </a:rPr>
              <a:t>W</a:t>
            </a:r>
            <a:r>
              <a:rPr lang="da-DK" sz="2000"/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Effekt måles i watt og betegnes </a:t>
            </a:r>
            <a:r>
              <a:rPr lang="da-DK" sz="2000" b="1"/>
              <a:t>P</a:t>
            </a:r>
            <a:r>
              <a:rPr lang="da-DK" sz="2000"/>
              <a:t>.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81000" y="3733800"/>
            <a:ext cx="3657600" cy="274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267200" y="3733800"/>
            <a:ext cx="3962400" cy="274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57200" y="38862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/>
              <a:t>Ohms lov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343400" y="38862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/>
              <a:t>Effektformlen</a:t>
            </a:r>
          </a:p>
        </p:txBody>
      </p:sp>
      <p:pic>
        <p:nvPicPr>
          <p:cNvPr id="4104" name="Picture 8" descr="C:\Documents and Settings\Hanne\Dokumenter\Lasse\AALSEM\FYS HLO\By Bolig og Energi\El\Oplæg om el\ohms_lov_treka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800600"/>
            <a:ext cx="25400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 descr="C:\Documents and Settings\Hanne\Dokumenter\Lasse\AALSEM\FYS HLO\By Bolig og Energi\El\Oplæg om el\effektformle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953000"/>
            <a:ext cx="2693988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Vekselspænding</a:t>
            </a:r>
          </a:p>
        </p:txBody>
      </p:sp>
      <p:pic>
        <p:nvPicPr>
          <p:cNvPr id="5123" name="Picture 3" descr="C:\Documents and Settings\Hanne\Dokumenter\Lasse\AALSEM\FYS HLO\By Bolig og Energi\El\Oplæg om el\elektricitet vekselspænd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524000"/>
            <a:ext cx="34036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8600" y="1676400"/>
            <a:ext cx="5257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/>
              <a:t> </a:t>
            </a:r>
            <a:r>
              <a:rPr lang="da-DK" sz="2000"/>
              <a:t>Spændingen fra kraftværket er vekselspænding.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Det betyder at spændingen skifter mellem + og – og 0V.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 princippet burde vores lamper stå og blinke, når spændingen skifter. Men det sker så hurtigt, at lampen ikke når at slukkes.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Hastigheden af vekselspændingen kaldes frekvens og måles i hertz og er antal svingninger pr. sekunder.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I Danmark svinger spændingen med 50 Hz, altså 50 svingninger pr. sekund.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KAN MAN ÆNDRE PÅ FREKVENSEN????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715000" y="3429000"/>
            <a:ext cx="2819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/>
              <a:t>1 svingning i vekselspænding.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Højspænding</a:t>
            </a:r>
          </a:p>
        </p:txBody>
      </p:sp>
      <p:pic>
        <p:nvPicPr>
          <p:cNvPr id="6147" name="Picture 3" descr="C:\Documents and Settings\Hanne\Dokumenter\Lasse\AALSEM\FYS HLO\By Bolig og Energi\El\Oplæg om el\HPIM10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524000"/>
            <a:ext cx="434340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52400" y="1600200"/>
            <a:ext cx="4343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/>
              <a:t> </a:t>
            </a:r>
            <a:r>
              <a:rPr lang="da-DK" sz="2000"/>
              <a:t>Højspændingen transporteres i kabler.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Før i tiden var alle højspændingskabler hængt højt op i master, som det ses på billedet.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Elselskaberne er i gang med at lægge mange af højspændingskablerne i jorden.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Højspænding over 60.000V forbliver dog i masterne, da kablerne ellers bliver for varme i jorden.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0" y="4800600"/>
            <a:ext cx="426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/>
              <a:t>Højspændingsmaster gennem Kongshøjskoven sydøst for Aalborg.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Transformation 1</a:t>
            </a:r>
          </a:p>
        </p:txBody>
      </p:sp>
      <p:pic>
        <p:nvPicPr>
          <p:cNvPr id="7171" name="Picture 3" descr="C:\Documents and Settings\Hanne\Dokumenter\Lasse\AALSEM\FYS HLO\By Bolig og Energi\El\Oplæg om el\HPIM10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32766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733800" y="1676400"/>
            <a:ext cx="518160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dirty="0"/>
              <a:t> </a:t>
            </a:r>
            <a:r>
              <a:rPr lang="da-DK" sz="2000" dirty="0"/>
              <a:t>For at få spændingen fra de ca. 400.000V ned til de 230V, som vi bruger i stikkontakten, skal spændingen transformeres.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I Næstved området findes der 3 store transformerstationer. Her bliver højspændingen ofte lagt i jorden og fortsætter til mindre transformerstationer.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 dirty="0"/>
              <a:t> I princippet fungere en transformer ved at man har 2 spoler i et lukket system.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a-DK" sz="2000" dirty="0"/>
              <a:t> Den ene spole har flest viklinger, ønsker man at halvere spændingen skal den anden spole have halvt så mange viklinger.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52400" y="6477000"/>
            <a:ext cx="3429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 dirty="0"/>
              <a:t>Transformerstation</a:t>
            </a:r>
          </a:p>
        </p:txBody>
      </p:sp>
      <p:pic>
        <p:nvPicPr>
          <p:cNvPr id="7174" name="Picture 6" descr="C:\Documents and Settings\Hanne\Dokumenter\Lasse\AALSEM\FYS HLO\By Bolig og Energi\El\Oplæg om el\HPIM10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962400"/>
            <a:ext cx="32766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Transformation 2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65125" y="1676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a-DK"/>
          </a:p>
        </p:txBody>
      </p:sp>
      <p:pic>
        <p:nvPicPr>
          <p:cNvPr id="8196" name="Picture 4" descr="C:\Documents and Settings\Hanne\Dokumenter\Lasse\AALSEM\FYS HLO\By Bolig og Energi\El\Oplæg om el\HPIM10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31242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 descr="C:\Documents and Settings\Hanne\Dokumenter\Lasse\AALSEM\FYS HLO\By Bolig og Energi\El\Oplæg om el\HPIM10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962400"/>
            <a:ext cx="32004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52400" y="6324600"/>
            <a:ext cx="3200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 dirty="0"/>
              <a:t>Transformerstation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505200" y="1524000"/>
            <a:ext cx="5257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De 2 spoler i en transformer kalder man for primær og sekundær siden.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Når man transformerer spændingen ned, så transformere man strømmen op.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Hvis man transformerer spændingen faktor 10 ned, så transformerer man strømmen faktor 10 op (og omvendt).</a:t>
            </a:r>
          </a:p>
        </p:txBody>
      </p:sp>
      <p:pic>
        <p:nvPicPr>
          <p:cNvPr id="8200" name="Picture 8" descr="C:\Documents and Settings\Hanne\Dokumenter\Lasse\AALSEM\FYS HLO\By Bolig og Energi\El\Oplæg om el\Transformer op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3810000"/>
            <a:ext cx="3403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Transformation 3</a:t>
            </a:r>
          </a:p>
        </p:txBody>
      </p:sp>
      <p:pic>
        <p:nvPicPr>
          <p:cNvPr id="9219" name="Picture 3" descr="C:\Documents and Settings\Hanne\Dokumenter\Lasse\AALSEM\FYS HLO\By Bolig og Energi\El\Oplæg om el\HPIM10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447800"/>
            <a:ext cx="30480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C:\Documents and Settings\Hanne\Dokumenter\Lasse\AALSEM\FYS HLO\By Bolig og Energi\El\Oplæg om el\HPIM10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733800"/>
            <a:ext cx="30480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867400" y="6019800"/>
            <a:ext cx="3048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1200"/>
              <a:t>Transformerstation Skansevej i Nørresundby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28600" y="1447800"/>
            <a:ext cx="5562600" cy="451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Når vi nu alligevel kun bruger 230V til vores stikkontakter, hvorfor så ikke lade kraftværket lave spændingen om der og spare transformerne?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Der er flere grunde til at man vælger en høj spænding fra kraftværkets side.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a-DK" sz="2000"/>
              <a:t> Alle kabler er ikke lige gode ledere, og derfor er der mere modstand i nogle.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a-DK" sz="2000"/>
              <a:t> Når der går en elektrisk strøm i et kabel udvikles der varme.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a-DK" sz="2000"/>
              <a:t> Jo større strøm, jo tykkere kabel.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da-DK" sz="2000"/>
              <a:t> Når spændingen er meget stor er strømmen meget lille.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/>
              <a:t>Hvorfor transformation?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7772400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da-DK"/>
              <a:t> </a:t>
            </a:r>
            <a:r>
              <a:rPr lang="da-DK" sz="2000"/>
              <a:t>Når vi sætter noget i stikkontakten bruger vi strøm, det vil sige at hele vejen fra kraftværket til fx vores kaffemaskine, skal strømmen løbe.</a:t>
            </a:r>
            <a:endParaRPr lang="da-DK"/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/>
              <a:t> </a:t>
            </a:r>
            <a:r>
              <a:rPr lang="da-DK" sz="2000"/>
              <a:t>En stor strøm i et kabel vil medføre at kablet bliver varmt og kan resultere i at kablet smelter.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Derfor er elforsyningsselskaberne interesseret i at der løber en meget lille strøm i deres kabler.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da-DK" sz="2000"/>
              <a:t> Hvis vi tænker på en kaffemaskine, så vil den typisk være på 2000W, hvis vi skal finde strømmen, som den bruger, så skal vi dividere effekten med spændingen – altså 2000W/230V = 8,7 A. Hvis 10.000 andre mennesker gør det samme, vil det betyde en strøm på 87.000 A. Det er der ikke ret mange kabler, der kan klare.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da-D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1800</Words>
  <Application>Microsoft Office PowerPoint</Application>
  <PresentationFormat>Skærmshow (4:3)</PresentationFormat>
  <Paragraphs>123</Paragraphs>
  <Slides>20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20</vt:i4>
      </vt:variant>
    </vt:vector>
  </HeadingPairs>
  <TitlesOfParts>
    <vt:vector size="24" baseType="lpstr">
      <vt:lpstr>Arial</vt:lpstr>
      <vt:lpstr>Symbol</vt:lpstr>
      <vt:lpstr>Times New Roman</vt:lpstr>
      <vt:lpstr>Standarddesign</vt:lpstr>
      <vt:lpstr>Fra kraftværk til stikkontakt</vt:lpstr>
      <vt:lpstr>PowerPoint-præsentation</vt:lpstr>
      <vt:lpstr>Enheder</vt:lpstr>
      <vt:lpstr>Vekselspænding</vt:lpstr>
      <vt:lpstr>Højspænding</vt:lpstr>
      <vt:lpstr>Transformation 1</vt:lpstr>
      <vt:lpstr>Transformation 2</vt:lpstr>
      <vt:lpstr>Transformation 3</vt:lpstr>
      <vt:lpstr>Hvorfor transformation?</vt:lpstr>
      <vt:lpstr>Hvorfor flere transformationer?</vt:lpstr>
      <vt:lpstr>Den sidste transformation</vt:lpstr>
      <vt:lpstr>Forsyningspunktet</vt:lpstr>
      <vt:lpstr>Elmåleren</vt:lpstr>
      <vt:lpstr>Gruppetavle</vt:lpstr>
      <vt:lpstr>HPFI – hvad er det?</vt:lpstr>
      <vt:lpstr>Sikringer</vt:lpstr>
      <vt:lpstr>Kabler</vt:lpstr>
      <vt:lpstr>Jord</vt:lpstr>
      <vt:lpstr>Hvilke installationer må man selv lave?</vt:lpstr>
      <vt:lpstr>Spørgsmål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 kraftværk til stikkontakt</dc:title>
  <dc:creator>Hanne Duusgaard</dc:creator>
  <cp:lastModifiedBy>Michael Petersen</cp:lastModifiedBy>
  <cp:revision>11</cp:revision>
  <dcterms:created xsi:type="dcterms:W3CDTF">2009-03-06T12:42:21Z</dcterms:created>
  <dcterms:modified xsi:type="dcterms:W3CDTF">2024-01-22T06:21:46Z</dcterms:modified>
</cp:coreProperties>
</file>