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65" r:id="rId15"/>
    <p:sldId id="269" r:id="rId16"/>
    <p:sldId id="270" r:id="rId17"/>
    <p:sldId id="271" r:id="rId18"/>
    <p:sldId id="277" r:id="rId19"/>
    <p:sldId id="278" r:id="rId20"/>
    <p:sldId id="272" r:id="rId21"/>
    <p:sldId id="276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t Rasmussen" userId="0aa9bf0b-6b6b-4e99-a373-b523d487c185" providerId="ADAL" clId="{269C963C-4704-4379-B7F9-18BE6210EE4F}"/>
    <pc:docChg chg="custSel mod modSld">
      <pc:chgData name="Bent Rasmussen" userId="0aa9bf0b-6b6b-4e99-a373-b523d487c185" providerId="ADAL" clId="{269C963C-4704-4379-B7F9-18BE6210EE4F}" dt="2025-07-30T11:03:48.215" v="184" actId="20577"/>
      <pc:docMkLst>
        <pc:docMk/>
      </pc:docMkLst>
      <pc:sldChg chg="modSp mod">
        <pc:chgData name="Bent Rasmussen" userId="0aa9bf0b-6b6b-4e99-a373-b523d487c185" providerId="ADAL" clId="{269C963C-4704-4379-B7F9-18BE6210EE4F}" dt="2025-07-30T11:02:26.236" v="107" actId="20577"/>
        <pc:sldMkLst>
          <pc:docMk/>
          <pc:sldMk cId="212726890" sldId="262"/>
        </pc:sldMkLst>
        <pc:spChg chg="mod">
          <ac:chgData name="Bent Rasmussen" userId="0aa9bf0b-6b6b-4e99-a373-b523d487c185" providerId="ADAL" clId="{269C963C-4704-4379-B7F9-18BE6210EE4F}" dt="2025-07-30T11:02:26.236" v="107" actId="20577"/>
          <ac:spMkLst>
            <pc:docMk/>
            <pc:sldMk cId="212726890" sldId="262"/>
            <ac:spMk id="3" creationId="{00000000-0000-0000-0000-000000000000}"/>
          </ac:spMkLst>
        </pc:spChg>
      </pc:sldChg>
      <pc:sldChg chg="modSp mod">
        <pc:chgData name="Bent Rasmussen" userId="0aa9bf0b-6b6b-4e99-a373-b523d487c185" providerId="ADAL" clId="{269C963C-4704-4379-B7F9-18BE6210EE4F}" dt="2025-07-30T11:03:13.597" v="124" actId="20577"/>
        <pc:sldMkLst>
          <pc:docMk/>
          <pc:sldMk cId="3202323204" sldId="267"/>
        </pc:sldMkLst>
        <pc:spChg chg="mod">
          <ac:chgData name="Bent Rasmussen" userId="0aa9bf0b-6b6b-4e99-a373-b523d487c185" providerId="ADAL" clId="{269C963C-4704-4379-B7F9-18BE6210EE4F}" dt="2025-07-30T11:03:13.597" v="124" actId="20577"/>
          <ac:spMkLst>
            <pc:docMk/>
            <pc:sldMk cId="3202323204" sldId="267"/>
            <ac:spMk id="3" creationId="{00000000-0000-0000-0000-000000000000}"/>
          </ac:spMkLst>
        </pc:spChg>
      </pc:sldChg>
      <pc:sldChg chg="modSp mod">
        <pc:chgData name="Bent Rasmussen" userId="0aa9bf0b-6b6b-4e99-a373-b523d487c185" providerId="ADAL" clId="{269C963C-4704-4379-B7F9-18BE6210EE4F}" dt="2025-07-30T11:03:48.215" v="184" actId="20577"/>
        <pc:sldMkLst>
          <pc:docMk/>
          <pc:sldMk cId="2079400557" sldId="274"/>
        </pc:sldMkLst>
        <pc:spChg chg="mod">
          <ac:chgData name="Bent Rasmussen" userId="0aa9bf0b-6b6b-4e99-a373-b523d487c185" providerId="ADAL" clId="{269C963C-4704-4379-B7F9-18BE6210EE4F}" dt="2025-07-30T11:03:48.215" v="184" actId="20577"/>
          <ac:spMkLst>
            <pc:docMk/>
            <pc:sldMk cId="2079400557" sldId="274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7/30/2025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7/30/2025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350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7/30/2025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7/30/2025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7/30/2025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7/30/2025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7/30/2025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7/30/2025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7/30/2025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60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Velkommen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da-DK" sz="4000" b="0" i="0" baseline="0" dirty="0">
                <a:solidFill>
                  <a:srgbClr val="3691AA"/>
                </a:solidFill>
              </a:rPr>
              <a:t>GF-2 Elektriker</a:t>
            </a: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8" y="403273"/>
            <a:ext cx="4729264" cy="477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</a:rPr>
              <a:t>lærepladsen.dk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planlagt til uge 41 – nærmere besked kommer hurtigt 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7166453C-E221-AC8D-A20B-8F122B5C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6716" y="1572768"/>
            <a:ext cx="5828033" cy="4142232"/>
          </a:xfrm>
        </p:spPr>
      </p:pic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pic>
        <p:nvPicPr>
          <p:cNvPr id="5122" name="Picture 2" descr="Billedresultat for tegnede pers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38" y="2389516"/>
            <a:ext cx="3516170" cy="25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A89CCD76-C166-9CF5-99D3-F2450EDAE28E}"/>
              </a:ext>
            </a:extLst>
          </p:cNvPr>
          <p:cNvSpPr txBox="1"/>
          <p:nvPr/>
        </p:nvSpPr>
        <p:spPr>
          <a:xfrm>
            <a:off x="3837108" y="1353312"/>
            <a:ext cx="38812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Kontaktlærer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Faglæreren  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Dansk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Mat / Fysik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Studievejleder som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Læsevejleder.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Praktikpladskonsulenten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Uddannelseslederen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IT-medarbejderne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Og ikke mindst DIG SELV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E182A51-C87A-466C-8F20-025FE7D57C50}"/>
              </a:ext>
            </a:extLst>
          </p:cNvPr>
          <p:cNvSpPr txBox="1"/>
          <p:nvPr/>
        </p:nvSpPr>
        <p:spPr>
          <a:xfrm>
            <a:off x="7718323" y="1366252"/>
            <a:ext cx="42675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Jacob Poulsen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Anna </a:t>
            </a:r>
            <a:r>
              <a:rPr lang="da-DK" sz="2000" dirty="0" err="1">
                <a:solidFill>
                  <a:srgbClr val="FF0000"/>
                </a:solidFill>
              </a:rPr>
              <a:t>Jørholt</a:t>
            </a: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Morten Burkø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Anette Poulsen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Lene Schmidt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Jan Petersen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Hovedforløb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37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Beregninger på effekt og energi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141" y="828136"/>
            <a:ext cx="5431616" cy="126233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9" name="Billede 8" descr="Billedresultat for praktiske inf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73" y="668546"/>
            <a:ext cx="4339650" cy="458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El-teoretisk skriftlig eksamen </a:t>
            </a:r>
            <a:r>
              <a:rPr lang="da-DK" sz="2000" dirty="0">
                <a:solidFill>
                  <a:schemeClr val="accent2"/>
                </a:solidFill>
              </a:rPr>
              <a:t>( 120 min.)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(med krav om bestået før mundtlig eksamen.)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</a:t>
            </a:r>
            <a:r>
              <a:rPr lang="da-DK" sz="2000" i="1" dirty="0">
                <a:solidFill>
                  <a:schemeClr val="accent2"/>
                </a:solidFill>
              </a:rPr>
              <a:t>rapporten</a:t>
            </a:r>
            <a:r>
              <a:rPr lang="da-DK" sz="2000" dirty="0">
                <a:solidFill>
                  <a:schemeClr val="accent2"/>
                </a:solidFill>
              </a:rPr>
              <a:t>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 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(nogen dage)</a:t>
            </a:r>
          </a:p>
          <a:p>
            <a:r>
              <a:rPr lang="da-DK" sz="2400" dirty="0"/>
              <a:t>15.00	Sluttidspunkt (nogen dage)</a:t>
            </a:r>
          </a:p>
          <a:p>
            <a:r>
              <a:rPr lang="da-DK" sz="2400" dirty="0"/>
              <a:t>??.??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drikkevarer i lokalerne er tilladt, men det forpligter, det forventes at du selv rydder op efter dig.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 err="1"/>
              <a:t>Røgfri</a:t>
            </a:r>
            <a:r>
              <a:rPr lang="en-US" sz="3200" dirty="0"/>
              <a:t> Skole </a:t>
            </a:r>
            <a:r>
              <a:rPr lang="en-US" sz="3200" dirty="0" err="1"/>
              <a:t>og</a:t>
            </a:r>
            <a:r>
              <a:rPr lang="en-US" sz="3200" dirty="0"/>
              <a:t> </a:t>
            </a:r>
            <a:r>
              <a:rPr lang="en-US" sz="3200" dirty="0" err="1"/>
              <a:t>arbejstid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skoletiden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sms, læs nærmere i informationsmappen. 	</a:t>
            </a:r>
            <a:r>
              <a:rPr lang="en-US" sz="2400" dirty="0">
                <a:solidFill>
                  <a:srgbClr val="FF0000"/>
                </a:solidFill>
              </a:rPr>
              <a:t>Inden kl. 8.00 </a:t>
            </a:r>
            <a:r>
              <a:rPr lang="en-US" sz="2400" dirty="0" err="1">
                <a:solidFill>
                  <a:srgbClr val="FF0000"/>
                </a:solidFill>
              </a:rPr>
              <a:t>sms</a:t>
            </a:r>
            <a:r>
              <a:rPr lang="en-US" sz="2400" dirty="0">
                <a:solidFill>
                  <a:srgbClr val="FF0000"/>
                </a:solidFill>
              </a:rPr>
              <a:t> Bent </a:t>
            </a:r>
            <a:r>
              <a:rPr lang="en-US" sz="2400" dirty="0" err="1">
                <a:solidFill>
                  <a:srgbClr val="FF0000"/>
                </a:solidFill>
              </a:rPr>
              <a:t>på</a:t>
            </a:r>
            <a:r>
              <a:rPr lang="en-US" sz="2400" dirty="0">
                <a:solidFill>
                  <a:srgbClr val="FF0000"/>
                </a:solidFill>
              </a:rPr>
              <a:t> 2523 5898 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2523 5900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/>
          </a:bodyPr>
          <a:lstStyle/>
          <a:p>
            <a:r>
              <a:rPr lang="da-DK" sz="2200" dirty="0"/>
              <a:t>Alle elever skal screenes i sprog og talforståelse, denne vil Annette Poulsen fortælle mere om.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701573" y="1066071"/>
            <a:ext cx="783831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Efterårsferie  10 - 14 februar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Efterårsferie                           13 – 17  oktober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Juleferie                   23 december – 5 januar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0070C0"/>
                </a:solidFill>
              </a:rPr>
              <a:t>Sidste skoledag                         7 januar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redskaber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undervisningen</a:t>
            </a:r>
            <a:r>
              <a:rPr lang="en-US" dirty="0"/>
              <a:t>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606813" y="1981606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594146" y="3648301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1993004" y="3514493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3140014" y="1576220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2713489" y="4070670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95999" y="1690919"/>
            <a:ext cx="50320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Kalkulator eller vanvittig god APP til din smartphone.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Meget gerne PC eller Tablet.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9</TotalTime>
  <Words>1023</Words>
  <Application>Microsoft Office PowerPoint</Application>
  <PresentationFormat>Widescreen</PresentationFormat>
  <Paragraphs>197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Georgia</vt:lpstr>
      <vt:lpstr>Ocean 16x9</vt:lpstr>
      <vt:lpstr>Velkommen</vt:lpstr>
      <vt:lpstr>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Bent Rasmussen</cp:lastModifiedBy>
  <cp:revision>1</cp:revision>
  <dcterms:created xsi:type="dcterms:W3CDTF">2017-08-08T09:55:39Z</dcterms:created>
  <dcterms:modified xsi:type="dcterms:W3CDTF">2025-07-30T11:03:56Z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