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305" r:id="rId3"/>
    <p:sldId id="297" r:id="rId4"/>
    <p:sldId id="306" r:id="rId5"/>
    <p:sldId id="291" r:id="rId6"/>
    <p:sldId id="293" r:id="rId7"/>
    <p:sldId id="292" r:id="rId8"/>
    <p:sldId id="309" r:id="rId9"/>
    <p:sldId id="308" r:id="rId10"/>
    <p:sldId id="295" r:id="rId11"/>
    <p:sldId id="290" r:id="rId12"/>
    <p:sldId id="277" r:id="rId13"/>
    <p:sldId id="282" r:id="rId14"/>
    <p:sldId id="283" r:id="rId15"/>
    <p:sldId id="284" r:id="rId16"/>
    <p:sldId id="286" r:id="rId17"/>
    <p:sldId id="289" r:id="rId18"/>
    <p:sldId id="287" r:id="rId19"/>
    <p:sldId id="288" r:id="rId20"/>
    <p:sldId id="311" r:id="rId21"/>
    <p:sldId id="310" r:id="rId22"/>
    <p:sldId id="299" r:id="rId23"/>
    <p:sldId id="298" r:id="rId24"/>
    <p:sldId id="300" r:id="rId25"/>
    <p:sldId id="301" r:id="rId26"/>
    <p:sldId id="302" r:id="rId27"/>
    <p:sldId id="303" r:id="rId28"/>
    <p:sldId id="304" r:id="rId29"/>
    <p:sldId id="312" r:id="rId30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BE66EB04-5E43-4478-8223-3DEDDE4E91E6}">
          <p14:sldIdLst>
            <p14:sldId id="256"/>
            <p14:sldId id="305"/>
            <p14:sldId id="297"/>
            <p14:sldId id="306"/>
            <p14:sldId id="291"/>
            <p14:sldId id="293"/>
            <p14:sldId id="292"/>
            <p14:sldId id="309"/>
            <p14:sldId id="308"/>
            <p14:sldId id="295"/>
            <p14:sldId id="290"/>
            <p14:sldId id="277"/>
            <p14:sldId id="282"/>
            <p14:sldId id="283"/>
            <p14:sldId id="284"/>
            <p14:sldId id="286"/>
            <p14:sldId id="289"/>
            <p14:sldId id="287"/>
            <p14:sldId id="288"/>
            <p14:sldId id="311"/>
            <p14:sldId id="310"/>
            <p14:sldId id="299"/>
            <p14:sldId id="298"/>
            <p14:sldId id="300"/>
            <p14:sldId id="301"/>
            <p14:sldId id="302"/>
            <p14:sldId id="303"/>
            <p14:sldId id="304"/>
            <p14:sldId id="312"/>
          </p14:sldIdLst>
        </p14:section>
        <p14:section name="Ikke-navngivet sektion" id="{C74F5A10-4BD5-4AFC-AD84-CC70ECE25A5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89B41B-BE55-4DB2-BF32-732C963E0ABD}" type="doc">
      <dgm:prSet loTypeId="urn:microsoft.com/office/officeart/2005/8/layout/vList5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58F91CFD-ABDF-4702-8591-8AEA352E9A9B}">
      <dgm:prSet phldrT="[Tekst]"/>
      <dgm:spPr/>
      <dgm:t>
        <a:bodyPr/>
        <a:lstStyle/>
        <a:p>
          <a:r>
            <a:rPr lang="da-DK" dirty="0"/>
            <a:t>Installatør</a:t>
          </a:r>
        </a:p>
      </dgm:t>
    </dgm:pt>
    <dgm:pt modelId="{28F2D2F6-8906-4168-9B00-471039D45DF4}" type="parTrans" cxnId="{7F3D28A5-697E-44E8-AD8B-52215D3650C0}">
      <dgm:prSet/>
      <dgm:spPr/>
      <dgm:t>
        <a:bodyPr/>
        <a:lstStyle/>
        <a:p>
          <a:endParaRPr lang="da-DK"/>
        </a:p>
      </dgm:t>
    </dgm:pt>
    <dgm:pt modelId="{4AD32DFF-F8F9-4FD5-ABC9-CD1ECC42CDF4}" type="sibTrans" cxnId="{7F3D28A5-697E-44E8-AD8B-52215D3650C0}">
      <dgm:prSet/>
      <dgm:spPr/>
      <dgm:t>
        <a:bodyPr/>
        <a:lstStyle/>
        <a:p>
          <a:endParaRPr lang="da-DK"/>
        </a:p>
      </dgm:t>
    </dgm:pt>
    <dgm:pt modelId="{7565644D-268B-478C-B881-86F93E9AC41E}">
      <dgm:prSet phldrT="[Tekst]" custT="1"/>
      <dgm:spPr/>
      <dgm:t>
        <a:bodyPr/>
        <a:lstStyle/>
        <a:p>
          <a:r>
            <a:rPr lang="da-DK" sz="2200" dirty="0"/>
            <a:t>Selvstændig eller ansat i store firmaer</a:t>
          </a:r>
        </a:p>
      </dgm:t>
    </dgm:pt>
    <dgm:pt modelId="{EC0DFBB8-02C7-4C63-9A36-E516FC9AE585}" type="parTrans" cxnId="{181AC554-660F-4BCE-90DC-FF5352CB8160}">
      <dgm:prSet/>
      <dgm:spPr/>
      <dgm:t>
        <a:bodyPr/>
        <a:lstStyle/>
        <a:p>
          <a:endParaRPr lang="da-DK"/>
        </a:p>
      </dgm:t>
    </dgm:pt>
    <dgm:pt modelId="{0D2916B9-31C0-41F3-9B83-3798F733AE0C}" type="sibTrans" cxnId="{181AC554-660F-4BCE-90DC-FF5352CB8160}">
      <dgm:prSet/>
      <dgm:spPr/>
      <dgm:t>
        <a:bodyPr/>
        <a:lstStyle/>
        <a:p>
          <a:endParaRPr lang="da-DK"/>
        </a:p>
      </dgm:t>
    </dgm:pt>
    <dgm:pt modelId="{D58EDBE0-456F-487B-99C7-5B0A8F11BF26}">
      <dgm:prSet phldrT="[Tekst]"/>
      <dgm:spPr/>
      <dgm:t>
        <a:bodyPr/>
        <a:lstStyle/>
        <a:p>
          <a:r>
            <a:rPr lang="da-DK" dirty="0"/>
            <a:t>Ingeniør</a:t>
          </a:r>
        </a:p>
      </dgm:t>
    </dgm:pt>
    <dgm:pt modelId="{BF18FED4-C9E2-4DCD-895B-69D4C8B934CA}" type="parTrans" cxnId="{EC0887E7-010F-4D4C-AB14-59F4A513D596}">
      <dgm:prSet/>
      <dgm:spPr/>
      <dgm:t>
        <a:bodyPr/>
        <a:lstStyle/>
        <a:p>
          <a:endParaRPr lang="da-DK"/>
        </a:p>
      </dgm:t>
    </dgm:pt>
    <dgm:pt modelId="{C50531BA-27AA-4D61-8BC8-5E065FBA1192}" type="sibTrans" cxnId="{EC0887E7-010F-4D4C-AB14-59F4A513D596}">
      <dgm:prSet/>
      <dgm:spPr/>
      <dgm:t>
        <a:bodyPr/>
        <a:lstStyle/>
        <a:p>
          <a:endParaRPr lang="da-DK"/>
        </a:p>
      </dgm:t>
    </dgm:pt>
    <dgm:pt modelId="{B1646F20-5B09-496B-B535-15B4BC9B3AC1}">
      <dgm:prSet phldrT="[Tekst]" custT="1"/>
      <dgm:spPr/>
      <dgm:t>
        <a:bodyPr/>
        <a:lstStyle/>
        <a:p>
          <a:r>
            <a:rPr lang="da-DK" sz="2200" dirty="0"/>
            <a:t>Selvstændig eller ansat</a:t>
          </a:r>
        </a:p>
      </dgm:t>
    </dgm:pt>
    <dgm:pt modelId="{0198AB32-B29B-4BE1-871B-623F91F6F441}" type="parTrans" cxnId="{B48FF333-FFC0-4E28-9B58-84E5439C58E4}">
      <dgm:prSet/>
      <dgm:spPr/>
      <dgm:t>
        <a:bodyPr/>
        <a:lstStyle/>
        <a:p>
          <a:endParaRPr lang="da-DK"/>
        </a:p>
      </dgm:t>
    </dgm:pt>
    <dgm:pt modelId="{5A922B34-5F3E-4A6B-B08B-AE79A5B97703}" type="sibTrans" cxnId="{B48FF333-FFC0-4E28-9B58-84E5439C58E4}">
      <dgm:prSet/>
      <dgm:spPr/>
      <dgm:t>
        <a:bodyPr/>
        <a:lstStyle/>
        <a:p>
          <a:endParaRPr lang="da-DK"/>
        </a:p>
      </dgm:t>
    </dgm:pt>
    <dgm:pt modelId="{6F0E0D12-9598-4780-B936-B3D2BA8E611F}">
      <dgm:prSet phldrT="[Tekst]"/>
      <dgm:spPr/>
      <dgm:t>
        <a:bodyPr/>
        <a:lstStyle/>
        <a:p>
          <a:r>
            <a:rPr lang="da-DK" dirty="0"/>
            <a:t>Projektleder</a:t>
          </a:r>
        </a:p>
      </dgm:t>
    </dgm:pt>
    <dgm:pt modelId="{3B6361B3-D8F0-47E1-83BA-57B59F893FE5}" type="parTrans" cxnId="{9F4AA068-A280-46CA-8608-F648ED0AF263}">
      <dgm:prSet/>
      <dgm:spPr/>
      <dgm:t>
        <a:bodyPr/>
        <a:lstStyle/>
        <a:p>
          <a:endParaRPr lang="da-DK"/>
        </a:p>
      </dgm:t>
    </dgm:pt>
    <dgm:pt modelId="{F5C4A4F7-7167-4520-8A1C-EBEF3D1586FB}" type="sibTrans" cxnId="{9F4AA068-A280-46CA-8608-F648ED0AF263}">
      <dgm:prSet/>
      <dgm:spPr/>
      <dgm:t>
        <a:bodyPr/>
        <a:lstStyle/>
        <a:p>
          <a:endParaRPr lang="da-DK"/>
        </a:p>
      </dgm:t>
    </dgm:pt>
    <dgm:pt modelId="{D4EEDE00-DD6C-4586-B57C-1DA56AC5A7D9}">
      <dgm:prSet phldrT="[Tekst]"/>
      <dgm:spPr/>
      <dgm:t>
        <a:bodyPr/>
        <a:lstStyle/>
        <a:p>
          <a:r>
            <a:rPr lang="da-DK" dirty="0"/>
            <a:t>Energi teknolog</a:t>
          </a:r>
        </a:p>
      </dgm:t>
    </dgm:pt>
    <dgm:pt modelId="{007A1902-F255-47D8-AEF3-FD2017C7B1F2}" type="parTrans" cxnId="{0EE22A9E-3C4E-4577-A0FF-FFC4C5EAB0B2}">
      <dgm:prSet/>
      <dgm:spPr/>
      <dgm:t>
        <a:bodyPr/>
        <a:lstStyle/>
        <a:p>
          <a:endParaRPr lang="da-DK"/>
        </a:p>
      </dgm:t>
    </dgm:pt>
    <dgm:pt modelId="{AB5EB619-4175-4C6E-88BF-1C21B0E69CDD}" type="sibTrans" cxnId="{0EE22A9E-3C4E-4577-A0FF-FFC4C5EAB0B2}">
      <dgm:prSet/>
      <dgm:spPr/>
      <dgm:t>
        <a:bodyPr/>
        <a:lstStyle/>
        <a:p>
          <a:endParaRPr lang="da-DK"/>
        </a:p>
      </dgm:t>
    </dgm:pt>
    <dgm:pt modelId="{B63012A7-9F03-489A-8146-8209B4920544}">
      <dgm:prSet phldrT="[Tekst]"/>
      <dgm:spPr/>
      <dgm:t>
        <a:bodyPr/>
        <a:lstStyle/>
        <a:p>
          <a:r>
            <a:rPr lang="da-DK" b="0" i="0" dirty="0" err="1"/>
            <a:t>Produktionsteknolog</a:t>
          </a:r>
          <a:endParaRPr lang="da-DK" dirty="0"/>
        </a:p>
      </dgm:t>
    </dgm:pt>
    <dgm:pt modelId="{3D8662F3-09F0-4B10-A278-3AA9E1E3C307}" type="parTrans" cxnId="{A060B396-46A5-48EC-A30A-F9F4579C3593}">
      <dgm:prSet/>
      <dgm:spPr/>
      <dgm:t>
        <a:bodyPr/>
        <a:lstStyle/>
        <a:p>
          <a:endParaRPr lang="da-DK"/>
        </a:p>
      </dgm:t>
    </dgm:pt>
    <dgm:pt modelId="{0B732CE8-5D21-4DFB-BBBF-26E7DCF5A5AA}" type="sibTrans" cxnId="{A060B396-46A5-48EC-A30A-F9F4579C3593}">
      <dgm:prSet/>
      <dgm:spPr/>
      <dgm:t>
        <a:bodyPr/>
        <a:lstStyle/>
        <a:p>
          <a:endParaRPr lang="da-DK"/>
        </a:p>
      </dgm:t>
    </dgm:pt>
    <dgm:pt modelId="{0F83E59D-6590-4F95-BFAE-432F3CF0E0BC}">
      <dgm:prSet/>
      <dgm:spPr/>
      <dgm:t>
        <a:bodyPr/>
        <a:lstStyle/>
        <a:p>
          <a:r>
            <a:rPr lang="da-DK" dirty="0"/>
            <a:t>Automatik teknolog</a:t>
          </a:r>
        </a:p>
      </dgm:t>
    </dgm:pt>
    <dgm:pt modelId="{4C993F39-91CB-4544-B4BC-A72EEF4A5140}" type="parTrans" cxnId="{B4F2409E-4D79-4169-8033-216A0BE08F8E}">
      <dgm:prSet/>
      <dgm:spPr/>
      <dgm:t>
        <a:bodyPr/>
        <a:lstStyle/>
        <a:p>
          <a:endParaRPr lang="da-DK"/>
        </a:p>
      </dgm:t>
    </dgm:pt>
    <dgm:pt modelId="{9D4ADAC1-8A99-4D9C-8DC8-80613FA6B06B}" type="sibTrans" cxnId="{B4F2409E-4D79-4169-8033-216A0BE08F8E}">
      <dgm:prSet/>
      <dgm:spPr/>
      <dgm:t>
        <a:bodyPr/>
        <a:lstStyle/>
        <a:p>
          <a:endParaRPr lang="da-DK"/>
        </a:p>
      </dgm:t>
    </dgm:pt>
    <dgm:pt modelId="{A0408A34-39FD-4F67-B78A-4D467E333184}">
      <dgm:prSet custT="1"/>
      <dgm:spPr/>
      <dgm:t>
        <a:bodyPr/>
        <a:lstStyle/>
        <a:p>
          <a:endParaRPr lang="da-DK" sz="2200" dirty="0"/>
        </a:p>
      </dgm:t>
    </dgm:pt>
    <dgm:pt modelId="{44FF450F-44BA-4BEA-A590-1883F7D098AF}" type="parTrans" cxnId="{75C2006C-5D8C-42A2-BD98-5A8F3EC7EA54}">
      <dgm:prSet/>
      <dgm:spPr/>
      <dgm:t>
        <a:bodyPr/>
        <a:lstStyle/>
        <a:p>
          <a:endParaRPr lang="da-DK"/>
        </a:p>
      </dgm:t>
    </dgm:pt>
    <dgm:pt modelId="{C8F9A7B2-611D-4F66-AB90-2D0DB97B1CD6}" type="sibTrans" cxnId="{75C2006C-5D8C-42A2-BD98-5A8F3EC7EA54}">
      <dgm:prSet/>
      <dgm:spPr/>
      <dgm:t>
        <a:bodyPr/>
        <a:lstStyle/>
        <a:p>
          <a:endParaRPr lang="da-DK"/>
        </a:p>
      </dgm:t>
    </dgm:pt>
    <dgm:pt modelId="{ED0D2F77-5DF9-4F45-AC4E-78CDF3C581DC}">
      <dgm:prSet custT="1"/>
      <dgm:spPr/>
      <dgm:t>
        <a:bodyPr/>
        <a:lstStyle/>
        <a:p>
          <a:endParaRPr lang="da-DK" sz="2200" dirty="0"/>
        </a:p>
      </dgm:t>
    </dgm:pt>
    <dgm:pt modelId="{23417C14-6A04-49D4-985A-CA8A325DB423}" type="parTrans" cxnId="{D89C15B6-0E4E-4556-9B50-264EACE778C7}">
      <dgm:prSet/>
      <dgm:spPr/>
      <dgm:t>
        <a:bodyPr/>
        <a:lstStyle/>
        <a:p>
          <a:endParaRPr lang="da-DK"/>
        </a:p>
      </dgm:t>
    </dgm:pt>
    <dgm:pt modelId="{3AF850BF-0D9C-4708-A837-F5EB12A7CF5A}" type="sibTrans" cxnId="{D89C15B6-0E4E-4556-9B50-264EACE778C7}">
      <dgm:prSet/>
      <dgm:spPr/>
      <dgm:t>
        <a:bodyPr/>
        <a:lstStyle/>
        <a:p>
          <a:endParaRPr lang="da-DK"/>
        </a:p>
      </dgm:t>
    </dgm:pt>
    <dgm:pt modelId="{12274AE9-40BC-4386-86A2-083307A1A941}">
      <dgm:prSet phldrT="[Tekst]" custT="1"/>
      <dgm:spPr/>
      <dgm:t>
        <a:bodyPr/>
        <a:lstStyle/>
        <a:p>
          <a:r>
            <a:rPr lang="da-DK" sz="2200" b="0" i="0" dirty="0"/>
            <a:t>Automatisering og robotteknologi</a:t>
          </a:r>
          <a:endParaRPr lang="da-DK" sz="2200" dirty="0"/>
        </a:p>
      </dgm:t>
    </dgm:pt>
    <dgm:pt modelId="{A152C325-6454-4834-A98B-CE424BC32348}" type="sibTrans" cxnId="{00271A8A-28C5-419A-A455-F7FA7990B2FF}">
      <dgm:prSet/>
      <dgm:spPr/>
      <dgm:t>
        <a:bodyPr/>
        <a:lstStyle/>
        <a:p>
          <a:endParaRPr lang="da-DK"/>
        </a:p>
      </dgm:t>
    </dgm:pt>
    <dgm:pt modelId="{9C9F7894-E141-4D8C-801D-8B727B8C23F8}" type="parTrans" cxnId="{00271A8A-28C5-419A-A455-F7FA7990B2FF}">
      <dgm:prSet/>
      <dgm:spPr/>
      <dgm:t>
        <a:bodyPr/>
        <a:lstStyle/>
        <a:p>
          <a:endParaRPr lang="da-DK"/>
        </a:p>
      </dgm:t>
    </dgm:pt>
    <dgm:pt modelId="{C94C5284-9615-4308-89F8-D275036BD5B8}">
      <dgm:prSet phldrT="[Tekst]" custT="1"/>
      <dgm:spPr/>
      <dgm:t>
        <a:bodyPr/>
        <a:lstStyle/>
        <a:p>
          <a:r>
            <a:rPr lang="da-DK" sz="2200" dirty="0"/>
            <a:t>Styre store byggepladser</a:t>
          </a:r>
        </a:p>
      </dgm:t>
    </dgm:pt>
    <dgm:pt modelId="{18C0B462-5A10-4545-BD0E-DB808C11ECC4}" type="sibTrans" cxnId="{253FB9A9-C186-45AD-8ADC-706BF779B919}">
      <dgm:prSet/>
      <dgm:spPr/>
      <dgm:t>
        <a:bodyPr/>
        <a:lstStyle/>
        <a:p>
          <a:endParaRPr lang="da-DK"/>
        </a:p>
      </dgm:t>
    </dgm:pt>
    <dgm:pt modelId="{6EA9AA87-46A6-4850-BD71-857BCD954C9D}" type="parTrans" cxnId="{253FB9A9-C186-45AD-8ADC-706BF779B919}">
      <dgm:prSet/>
      <dgm:spPr/>
      <dgm:t>
        <a:bodyPr/>
        <a:lstStyle/>
        <a:p>
          <a:endParaRPr lang="da-DK"/>
        </a:p>
      </dgm:t>
    </dgm:pt>
    <dgm:pt modelId="{B7D6DF04-A3D4-4AFC-9C15-8F1B4E27C892}">
      <dgm:prSet phldrT="[Tekst]" custT="1"/>
      <dgm:spPr/>
      <dgm:t>
        <a:bodyPr/>
        <a:lstStyle/>
        <a:p>
          <a:r>
            <a:rPr lang="da-DK" sz="2200" dirty="0"/>
            <a:t>Rådgive om og udføre energi løsninger</a:t>
          </a:r>
        </a:p>
      </dgm:t>
    </dgm:pt>
    <dgm:pt modelId="{A216E3EC-CC68-4661-BD1E-0EF59BC74A5A}" type="sibTrans" cxnId="{CA30998F-57B2-457C-9F2D-66BF1BE29861}">
      <dgm:prSet/>
      <dgm:spPr/>
      <dgm:t>
        <a:bodyPr/>
        <a:lstStyle/>
        <a:p>
          <a:endParaRPr lang="da-DK"/>
        </a:p>
      </dgm:t>
    </dgm:pt>
    <dgm:pt modelId="{6C5E1C30-5BCE-4895-A49F-5379D3380B99}" type="parTrans" cxnId="{CA30998F-57B2-457C-9F2D-66BF1BE29861}">
      <dgm:prSet/>
      <dgm:spPr/>
      <dgm:t>
        <a:bodyPr/>
        <a:lstStyle/>
        <a:p>
          <a:endParaRPr lang="da-DK"/>
        </a:p>
      </dgm:t>
    </dgm:pt>
    <dgm:pt modelId="{A43E317C-74F0-47C0-9665-FA5D8D2621BE}">
      <dgm:prSet/>
      <dgm:spPr/>
      <dgm:t>
        <a:bodyPr/>
        <a:lstStyle/>
        <a:p>
          <a:r>
            <a:rPr lang="da-DK" dirty="0"/>
            <a:t>Efteruddannelser i EVU</a:t>
          </a:r>
        </a:p>
      </dgm:t>
    </dgm:pt>
    <dgm:pt modelId="{31839D4E-E1FC-40E0-9848-ABAAC2E50D3A}" type="parTrans" cxnId="{EA3DEBBB-8D94-4E84-B296-0462CBA8007F}">
      <dgm:prSet/>
      <dgm:spPr/>
      <dgm:t>
        <a:bodyPr/>
        <a:lstStyle/>
        <a:p>
          <a:endParaRPr lang="da-DK"/>
        </a:p>
      </dgm:t>
    </dgm:pt>
    <dgm:pt modelId="{8AF56A49-958F-414E-BBED-C30329588B5F}" type="sibTrans" cxnId="{EA3DEBBB-8D94-4E84-B296-0462CBA8007F}">
      <dgm:prSet/>
      <dgm:spPr/>
      <dgm:t>
        <a:bodyPr/>
        <a:lstStyle/>
        <a:p>
          <a:endParaRPr lang="da-DK"/>
        </a:p>
      </dgm:t>
    </dgm:pt>
    <dgm:pt modelId="{3337550A-94FE-483E-93A2-8A7E01D84B07}">
      <dgm:prSet custT="1"/>
      <dgm:spPr/>
      <dgm:t>
        <a:bodyPr/>
        <a:lstStyle/>
        <a:p>
          <a:r>
            <a:rPr lang="da-DK" sz="2200" dirty="0"/>
            <a:t>Innovation, teknisk nytænkning</a:t>
          </a:r>
        </a:p>
      </dgm:t>
    </dgm:pt>
    <dgm:pt modelId="{42BE109E-D711-4B52-8C28-5C8EC7279D2C}" type="sibTrans" cxnId="{59CC3E1E-25CD-4FF6-8701-7AB263252BE6}">
      <dgm:prSet/>
      <dgm:spPr/>
      <dgm:t>
        <a:bodyPr/>
        <a:lstStyle/>
        <a:p>
          <a:endParaRPr lang="da-DK"/>
        </a:p>
      </dgm:t>
    </dgm:pt>
    <dgm:pt modelId="{84E18D62-A169-40F7-B76F-432F4B047381}" type="parTrans" cxnId="{59CC3E1E-25CD-4FF6-8701-7AB263252BE6}">
      <dgm:prSet/>
      <dgm:spPr/>
      <dgm:t>
        <a:bodyPr/>
        <a:lstStyle/>
        <a:p>
          <a:endParaRPr lang="da-DK"/>
        </a:p>
      </dgm:t>
    </dgm:pt>
    <dgm:pt modelId="{EE48C6FD-98BF-4D6B-B938-5528329F9276}" type="pres">
      <dgm:prSet presAssocID="{5389B41B-BE55-4DB2-BF32-732C963E0ABD}" presName="Name0" presStyleCnt="0">
        <dgm:presLayoutVars>
          <dgm:dir/>
          <dgm:animLvl val="lvl"/>
          <dgm:resizeHandles val="exact"/>
        </dgm:presLayoutVars>
      </dgm:prSet>
      <dgm:spPr/>
    </dgm:pt>
    <dgm:pt modelId="{BDCE7D7B-EA18-4208-BB79-261945089702}" type="pres">
      <dgm:prSet presAssocID="{58F91CFD-ABDF-4702-8591-8AEA352E9A9B}" presName="linNode" presStyleCnt="0"/>
      <dgm:spPr/>
    </dgm:pt>
    <dgm:pt modelId="{955377EE-03E2-41D8-8E5A-4CC583B83C13}" type="pres">
      <dgm:prSet presAssocID="{58F91CFD-ABDF-4702-8591-8AEA352E9A9B}" presName="parentText" presStyleLbl="node1" presStyleIdx="0" presStyleCnt="7" custLinFactNeighborY="-38654">
        <dgm:presLayoutVars>
          <dgm:chMax val="1"/>
          <dgm:bulletEnabled val="1"/>
        </dgm:presLayoutVars>
      </dgm:prSet>
      <dgm:spPr/>
    </dgm:pt>
    <dgm:pt modelId="{ACD7F9B0-93B7-4E49-BC6A-6AC136C2B1BB}" type="pres">
      <dgm:prSet presAssocID="{58F91CFD-ABDF-4702-8591-8AEA352E9A9B}" presName="descendantText" presStyleLbl="alignAccFollowNode1" presStyleIdx="0" presStyleCnt="6" custLinFactNeighborX="-843" custLinFactNeighborY="649">
        <dgm:presLayoutVars>
          <dgm:bulletEnabled val="1"/>
        </dgm:presLayoutVars>
      </dgm:prSet>
      <dgm:spPr/>
    </dgm:pt>
    <dgm:pt modelId="{B08475CE-BB59-48FE-98C4-C0912D7F168D}" type="pres">
      <dgm:prSet presAssocID="{4AD32DFF-F8F9-4FD5-ABC9-CD1ECC42CDF4}" presName="sp" presStyleCnt="0"/>
      <dgm:spPr/>
    </dgm:pt>
    <dgm:pt modelId="{D53A30A7-9455-464E-98F1-A0754D47E88B}" type="pres">
      <dgm:prSet presAssocID="{D58EDBE0-456F-487B-99C7-5B0A8F11BF26}" presName="linNode" presStyleCnt="0"/>
      <dgm:spPr/>
    </dgm:pt>
    <dgm:pt modelId="{90E9114C-ADFE-40EA-AEBF-869462A3CF61}" type="pres">
      <dgm:prSet presAssocID="{D58EDBE0-456F-487B-99C7-5B0A8F11BF26}" presName="parentText" presStyleLbl="node1" presStyleIdx="1" presStyleCnt="7">
        <dgm:presLayoutVars>
          <dgm:chMax val="1"/>
          <dgm:bulletEnabled val="1"/>
        </dgm:presLayoutVars>
      </dgm:prSet>
      <dgm:spPr/>
    </dgm:pt>
    <dgm:pt modelId="{EBD64D39-E92E-47BD-862D-DD917CD56C2A}" type="pres">
      <dgm:prSet presAssocID="{D58EDBE0-456F-487B-99C7-5B0A8F11BF26}" presName="descendantText" presStyleLbl="alignAccFollowNode1" presStyleIdx="1" presStyleCnt="6">
        <dgm:presLayoutVars>
          <dgm:bulletEnabled val="1"/>
        </dgm:presLayoutVars>
      </dgm:prSet>
      <dgm:spPr/>
    </dgm:pt>
    <dgm:pt modelId="{50B798AF-C580-42D2-ABD2-04615B991215}" type="pres">
      <dgm:prSet presAssocID="{C50531BA-27AA-4D61-8BC8-5E065FBA1192}" presName="sp" presStyleCnt="0"/>
      <dgm:spPr/>
    </dgm:pt>
    <dgm:pt modelId="{8BFB7B2E-87DD-4097-B88E-77420396444A}" type="pres">
      <dgm:prSet presAssocID="{6F0E0D12-9598-4780-B936-B3D2BA8E611F}" presName="linNode" presStyleCnt="0"/>
      <dgm:spPr/>
    </dgm:pt>
    <dgm:pt modelId="{26984757-49C9-478F-A331-0B6243BAC34F}" type="pres">
      <dgm:prSet presAssocID="{6F0E0D12-9598-4780-B936-B3D2BA8E611F}" presName="parentText" presStyleLbl="node1" presStyleIdx="2" presStyleCnt="7" custLinFactNeighborY="1483">
        <dgm:presLayoutVars>
          <dgm:chMax val="1"/>
          <dgm:bulletEnabled val="1"/>
        </dgm:presLayoutVars>
      </dgm:prSet>
      <dgm:spPr/>
    </dgm:pt>
    <dgm:pt modelId="{6029269A-DA16-457D-A8A3-9D79FD0FE29F}" type="pres">
      <dgm:prSet presAssocID="{6F0E0D12-9598-4780-B936-B3D2BA8E611F}" presName="descendantText" presStyleLbl="alignAccFollowNode1" presStyleIdx="2" presStyleCnt="6">
        <dgm:presLayoutVars>
          <dgm:bulletEnabled val="1"/>
        </dgm:presLayoutVars>
      </dgm:prSet>
      <dgm:spPr/>
    </dgm:pt>
    <dgm:pt modelId="{95A73684-7C0A-4D6C-A738-42A464DCA423}" type="pres">
      <dgm:prSet presAssocID="{F5C4A4F7-7167-4520-8A1C-EBEF3D1586FB}" presName="sp" presStyleCnt="0"/>
      <dgm:spPr/>
    </dgm:pt>
    <dgm:pt modelId="{EF986EF4-9873-4479-B70B-5F83458B2E21}" type="pres">
      <dgm:prSet presAssocID="{D4EEDE00-DD6C-4586-B57C-1DA56AC5A7D9}" presName="linNode" presStyleCnt="0"/>
      <dgm:spPr/>
    </dgm:pt>
    <dgm:pt modelId="{4767E5DF-DFB6-41C5-8089-6BB275057DDB}" type="pres">
      <dgm:prSet presAssocID="{D4EEDE00-DD6C-4586-B57C-1DA56AC5A7D9}" presName="parentText" presStyleLbl="node1" presStyleIdx="3" presStyleCnt="7">
        <dgm:presLayoutVars>
          <dgm:chMax val="1"/>
          <dgm:bulletEnabled val="1"/>
        </dgm:presLayoutVars>
      </dgm:prSet>
      <dgm:spPr/>
    </dgm:pt>
    <dgm:pt modelId="{4721CAC4-2722-4966-A04C-0C64B367D755}" type="pres">
      <dgm:prSet presAssocID="{D4EEDE00-DD6C-4586-B57C-1DA56AC5A7D9}" presName="descendantText" presStyleLbl="alignAccFollowNode1" presStyleIdx="3" presStyleCnt="6">
        <dgm:presLayoutVars>
          <dgm:bulletEnabled val="1"/>
        </dgm:presLayoutVars>
      </dgm:prSet>
      <dgm:spPr/>
    </dgm:pt>
    <dgm:pt modelId="{977E6BD3-2CBC-4E01-AE3B-628808CD91B3}" type="pres">
      <dgm:prSet presAssocID="{AB5EB619-4175-4C6E-88BF-1C21B0E69CDD}" presName="sp" presStyleCnt="0"/>
      <dgm:spPr/>
    </dgm:pt>
    <dgm:pt modelId="{50333B67-4BC7-477A-872E-1E2EE8D80125}" type="pres">
      <dgm:prSet presAssocID="{B63012A7-9F03-489A-8146-8209B4920544}" presName="linNode" presStyleCnt="0"/>
      <dgm:spPr/>
    </dgm:pt>
    <dgm:pt modelId="{EA471E13-DD95-4611-BEFD-79500700A164}" type="pres">
      <dgm:prSet presAssocID="{B63012A7-9F03-489A-8146-8209B4920544}" presName="parentText" presStyleLbl="node1" presStyleIdx="4" presStyleCnt="7" custLinFactNeighborX="-3038" custLinFactNeighborY="3198">
        <dgm:presLayoutVars>
          <dgm:chMax val="1"/>
          <dgm:bulletEnabled val="1"/>
        </dgm:presLayoutVars>
      </dgm:prSet>
      <dgm:spPr/>
    </dgm:pt>
    <dgm:pt modelId="{44A873E9-1158-4853-990F-B7D703AEF2F6}" type="pres">
      <dgm:prSet presAssocID="{B63012A7-9F03-489A-8146-8209B4920544}" presName="descendantText" presStyleLbl="alignAccFollowNode1" presStyleIdx="4" presStyleCnt="6" custScaleY="110000" custLinFactY="35732" custLinFactNeighborX="-559" custLinFactNeighborY="100000">
        <dgm:presLayoutVars>
          <dgm:bulletEnabled val="1"/>
        </dgm:presLayoutVars>
      </dgm:prSet>
      <dgm:spPr/>
    </dgm:pt>
    <dgm:pt modelId="{F15C4E15-4B5D-439C-9BE8-2D4D76234325}" type="pres">
      <dgm:prSet presAssocID="{0B732CE8-5D21-4DFB-BBBF-26E7DCF5A5AA}" presName="sp" presStyleCnt="0"/>
      <dgm:spPr/>
    </dgm:pt>
    <dgm:pt modelId="{466CE702-9FD4-42A4-A4E5-A2751992E16A}" type="pres">
      <dgm:prSet presAssocID="{0F83E59D-6590-4F95-BFAE-432F3CF0E0BC}" presName="linNode" presStyleCnt="0"/>
      <dgm:spPr/>
    </dgm:pt>
    <dgm:pt modelId="{589B0779-D44F-405A-A840-84F3105DB0D5}" type="pres">
      <dgm:prSet presAssocID="{0F83E59D-6590-4F95-BFAE-432F3CF0E0BC}" presName="parentText" presStyleLbl="node1" presStyleIdx="5" presStyleCnt="7" custLinFactNeighborX="332">
        <dgm:presLayoutVars>
          <dgm:chMax val="1"/>
          <dgm:bulletEnabled val="1"/>
        </dgm:presLayoutVars>
      </dgm:prSet>
      <dgm:spPr/>
    </dgm:pt>
    <dgm:pt modelId="{8553CA49-F8C1-4291-9806-CB044F28E558}" type="pres">
      <dgm:prSet presAssocID="{0F83E59D-6590-4F95-BFAE-432F3CF0E0BC}" presName="descendantText" presStyleLbl="alignAccFollowNode1" presStyleIdx="5" presStyleCnt="6" custLinFactY="-27802" custLinFactNeighborY="-100000">
        <dgm:presLayoutVars>
          <dgm:bulletEnabled val="1"/>
        </dgm:presLayoutVars>
      </dgm:prSet>
      <dgm:spPr/>
    </dgm:pt>
    <dgm:pt modelId="{078CC60D-2D3A-4F5C-A3D7-25C033FC4E8F}" type="pres">
      <dgm:prSet presAssocID="{9D4ADAC1-8A99-4D9C-8DC8-80613FA6B06B}" presName="sp" presStyleCnt="0"/>
      <dgm:spPr/>
    </dgm:pt>
    <dgm:pt modelId="{52C37AF8-91E2-460B-A5E5-B332D7FA7ED7}" type="pres">
      <dgm:prSet presAssocID="{A43E317C-74F0-47C0-9665-FA5D8D2621BE}" presName="linNode" presStyleCnt="0"/>
      <dgm:spPr/>
    </dgm:pt>
    <dgm:pt modelId="{C84B4A09-9AB3-475F-A2D3-DD14679F464E}" type="pres">
      <dgm:prSet presAssocID="{A43E317C-74F0-47C0-9665-FA5D8D2621BE}" presName="parentText" presStyleLbl="node1" presStyleIdx="6" presStyleCnt="7" custLinFactNeighborY="11295">
        <dgm:presLayoutVars>
          <dgm:chMax val="1"/>
          <dgm:bulletEnabled val="1"/>
        </dgm:presLayoutVars>
      </dgm:prSet>
      <dgm:spPr/>
    </dgm:pt>
  </dgm:ptLst>
  <dgm:cxnLst>
    <dgm:cxn modelId="{48CB4A02-880A-4A04-94EE-A1E97C1BA1D9}" type="presOf" srcId="{6F0E0D12-9598-4780-B936-B3D2BA8E611F}" destId="{26984757-49C9-478F-A331-0B6243BAC34F}" srcOrd="0" destOrd="0" presId="urn:microsoft.com/office/officeart/2005/8/layout/vList5"/>
    <dgm:cxn modelId="{CBACA009-7D7B-49A4-A3C9-205C7CE6E10E}" type="presOf" srcId="{7565644D-268B-478C-B881-86F93E9AC41E}" destId="{ACD7F9B0-93B7-4E49-BC6A-6AC136C2B1BB}" srcOrd="0" destOrd="0" presId="urn:microsoft.com/office/officeart/2005/8/layout/vList5"/>
    <dgm:cxn modelId="{8415A212-9719-4A3B-B105-827F72059AD3}" type="presOf" srcId="{B7D6DF04-A3D4-4AFC-9C15-8F1B4E27C892}" destId="{4721CAC4-2722-4966-A04C-0C64B367D755}" srcOrd="0" destOrd="0" presId="urn:microsoft.com/office/officeart/2005/8/layout/vList5"/>
    <dgm:cxn modelId="{0F6DBC14-25C4-45D6-9DB2-836B0B929FB8}" type="presOf" srcId="{D4EEDE00-DD6C-4586-B57C-1DA56AC5A7D9}" destId="{4767E5DF-DFB6-41C5-8089-6BB275057DDB}" srcOrd="0" destOrd="0" presId="urn:microsoft.com/office/officeart/2005/8/layout/vList5"/>
    <dgm:cxn modelId="{59CC3E1E-25CD-4FF6-8701-7AB263252BE6}" srcId="{0F83E59D-6590-4F95-BFAE-432F3CF0E0BC}" destId="{3337550A-94FE-483E-93A2-8A7E01D84B07}" srcOrd="1" destOrd="0" parTransId="{84E18D62-A169-40F7-B76F-432F4B047381}" sibTransId="{42BE109E-D711-4B52-8C28-5C8EC7279D2C}"/>
    <dgm:cxn modelId="{85F1AC24-DDDD-4B12-8BD4-9A6836CE0C2D}" type="presOf" srcId="{58F91CFD-ABDF-4702-8591-8AEA352E9A9B}" destId="{955377EE-03E2-41D8-8E5A-4CC583B83C13}" srcOrd="0" destOrd="0" presId="urn:microsoft.com/office/officeart/2005/8/layout/vList5"/>
    <dgm:cxn modelId="{3DE80226-1D2F-440A-9F61-DE8F81F095B7}" type="presOf" srcId="{ED0D2F77-5DF9-4F45-AC4E-78CDF3C581DC}" destId="{8553CA49-F8C1-4291-9806-CB044F28E558}" srcOrd="0" destOrd="2" presId="urn:microsoft.com/office/officeart/2005/8/layout/vList5"/>
    <dgm:cxn modelId="{2CD6A12A-C1F1-4957-99B1-7EA2AB484261}" type="presOf" srcId="{B63012A7-9F03-489A-8146-8209B4920544}" destId="{EA471E13-DD95-4611-BEFD-79500700A164}" srcOrd="0" destOrd="0" presId="urn:microsoft.com/office/officeart/2005/8/layout/vList5"/>
    <dgm:cxn modelId="{B48FF333-FFC0-4E28-9B58-84E5439C58E4}" srcId="{D58EDBE0-456F-487B-99C7-5B0A8F11BF26}" destId="{B1646F20-5B09-496B-B535-15B4BC9B3AC1}" srcOrd="0" destOrd="0" parTransId="{0198AB32-B29B-4BE1-871B-623F91F6F441}" sibTransId="{5A922B34-5F3E-4A6B-B08B-AE79A5B97703}"/>
    <dgm:cxn modelId="{04469839-EB86-4078-B0F9-4211E4057BC7}" type="presOf" srcId="{D58EDBE0-456F-487B-99C7-5B0A8F11BF26}" destId="{90E9114C-ADFE-40EA-AEBF-869462A3CF61}" srcOrd="0" destOrd="0" presId="urn:microsoft.com/office/officeart/2005/8/layout/vList5"/>
    <dgm:cxn modelId="{62C4143B-626D-4056-B72B-0E19BB9A63BD}" type="presOf" srcId="{A0408A34-39FD-4F67-B78A-4D467E333184}" destId="{8553CA49-F8C1-4291-9806-CB044F28E558}" srcOrd="0" destOrd="0" presId="urn:microsoft.com/office/officeart/2005/8/layout/vList5"/>
    <dgm:cxn modelId="{DC2DA25E-5C24-4F9F-8D70-010409560F1C}" type="presOf" srcId="{0F83E59D-6590-4F95-BFAE-432F3CF0E0BC}" destId="{589B0779-D44F-405A-A840-84F3105DB0D5}" srcOrd="0" destOrd="0" presId="urn:microsoft.com/office/officeart/2005/8/layout/vList5"/>
    <dgm:cxn modelId="{5E1CBA42-4EA1-4F51-B73F-3E38419B8D13}" type="presOf" srcId="{A43E317C-74F0-47C0-9665-FA5D8D2621BE}" destId="{C84B4A09-9AB3-475F-A2D3-DD14679F464E}" srcOrd="0" destOrd="0" presId="urn:microsoft.com/office/officeart/2005/8/layout/vList5"/>
    <dgm:cxn modelId="{21709E64-A5F5-4FC5-94AE-3F18C404521F}" type="presOf" srcId="{12274AE9-40BC-4386-86A2-083307A1A941}" destId="{44A873E9-1158-4853-990F-B7D703AEF2F6}" srcOrd="0" destOrd="0" presId="urn:microsoft.com/office/officeart/2005/8/layout/vList5"/>
    <dgm:cxn modelId="{9F4AA068-A280-46CA-8608-F648ED0AF263}" srcId="{5389B41B-BE55-4DB2-BF32-732C963E0ABD}" destId="{6F0E0D12-9598-4780-B936-B3D2BA8E611F}" srcOrd="2" destOrd="0" parTransId="{3B6361B3-D8F0-47E1-83BA-57B59F893FE5}" sibTransId="{F5C4A4F7-7167-4520-8A1C-EBEF3D1586FB}"/>
    <dgm:cxn modelId="{75C2006C-5D8C-42A2-BD98-5A8F3EC7EA54}" srcId="{0F83E59D-6590-4F95-BFAE-432F3CF0E0BC}" destId="{A0408A34-39FD-4F67-B78A-4D467E333184}" srcOrd="0" destOrd="0" parTransId="{44FF450F-44BA-4BEA-A590-1883F7D098AF}" sibTransId="{C8F9A7B2-611D-4F66-AB90-2D0DB97B1CD6}"/>
    <dgm:cxn modelId="{181AC554-660F-4BCE-90DC-FF5352CB8160}" srcId="{58F91CFD-ABDF-4702-8591-8AEA352E9A9B}" destId="{7565644D-268B-478C-B881-86F93E9AC41E}" srcOrd="0" destOrd="0" parTransId="{EC0DFBB8-02C7-4C63-9A36-E516FC9AE585}" sibTransId="{0D2916B9-31C0-41F3-9B83-3798F733AE0C}"/>
    <dgm:cxn modelId="{4219C089-F959-4C1E-BA59-085DDCCE1E5B}" type="presOf" srcId="{3337550A-94FE-483E-93A2-8A7E01D84B07}" destId="{8553CA49-F8C1-4291-9806-CB044F28E558}" srcOrd="0" destOrd="1" presId="urn:microsoft.com/office/officeart/2005/8/layout/vList5"/>
    <dgm:cxn modelId="{00271A8A-28C5-419A-A455-F7FA7990B2FF}" srcId="{B63012A7-9F03-489A-8146-8209B4920544}" destId="{12274AE9-40BC-4386-86A2-083307A1A941}" srcOrd="0" destOrd="0" parTransId="{9C9F7894-E141-4D8C-801D-8B727B8C23F8}" sibTransId="{A152C325-6454-4834-A98B-CE424BC32348}"/>
    <dgm:cxn modelId="{C5B31D8F-0A20-49A3-8EE3-53C51EC4D0D6}" type="presOf" srcId="{C94C5284-9615-4308-89F8-D275036BD5B8}" destId="{6029269A-DA16-457D-A8A3-9D79FD0FE29F}" srcOrd="0" destOrd="0" presId="urn:microsoft.com/office/officeart/2005/8/layout/vList5"/>
    <dgm:cxn modelId="{CA30998F-57B2-457C-9F2D-66BF1BE29861}" srcId="{D4EEDE00-DD6C-4586-B57C-1DA56AC5A7D9}" destId="{B7D6DF04-A3D4-4AFC-9C15-8F1B4E27C892}" srcOrd="0" destOrd="0" parTransId="{6C5E1C30-5BCE-4895-A49F-5379D3380B99}" sibTransId="{A216E3EC-CC68-4661-BD1E-0EF59BC74A5A}"/>
    <dgm:cxn modelId="{A060B396-46A5-48EC-A30A-F9F4579C3593}" srcId="{5389B41B-BE55-4DB2-BF32-732C963E0ABD}" destId="{B63012A7-9F03-489A-8146-8209B4920544}" srcOrd="4" destOrd="0" parTransId="{3D8662F3-09F0-4B10-A278-3AA9E1E3C307}" sibTransId="{0B732CE8-5D21-4DFB-BBBF-26E7DCF5A5AA}"/>
    <dgm:cxn modelId="{80BAEF9A-9587-460B-97E0-31EECAF7B4C1}" type="presOf" srcId="{B1646F20-5B09-496B-B535-15B4BC9B3AC1}" destId="{EBD64D39-E92E-47BD-862D-DD917CD56C2A}" srcOrd="0" destOrd="0" presId="urn:microsoft.com/office/officeart/2005/8/layout/vList5"/>
    <dgm:cxn modelId="{0EE22A9E-3C4E-4577-A0FF-FFC4C5EAB0B2}" srcId="{5389B41B-BE55-4DB2-BF32-732C963E0ABD}" destId="{D4EEDE00-DD6C-4586-B57C-1DA56AC5A7D9}" srcOrd="3" destOrd="0" parTransId="{007A1902-F255-47D8-AEF3-FD2017C7B1F2}" sibTransId="{AB5EB619-4175-4C6E-88BF-1C21B0E69CDD}"/>
    <dgm:cxn modelId="{B4F2409E-4D79-4169-8033-216A0BE08F8E}" srcId="{5389B41B-BE55-4DB2-BF32-732C963E0ABD}" destId="{0F83E59D-6590-4F95-BFAE-432F3CF0E0BC}" srcOrd="5" destOrd="0" parTransId="{4C993F39-91CB-4544-B4BC-A72EEF4A5140}" sibTransId="{9D4ADAC1-8A99-4D9C-8DC8-80613FA6B06B}"/>
    <dgm:cxn modelId="{7F3D28A5-697E-44E8-AD8B-52215D3650C0}" srcId="{5389B41B-BE55-4DB2-BF32-732C963E0ABD}" destId="{58F91CFD-ABDF-4702-8591-8AEA352E9A9B}" srcOrd="0" destOrd="0" parTransId="{28F2D2F6-8906-4168-9B00-471039D45DF4}" sibTransId="{4AD32DFF-F8F9-4FD5-ABC9-CD1ECC42CDF4}"/>
    <dgm:cxn modelId="{253FB9A9-C186-45AD-8ADC-706BF779B919}" srcId="{6F0E0D12-9598-4780-B936-B3D2BA8E611F}" destId="{C94C5284-9615-4308-89F8-D275036BD5B8}" srcOrd="0" destOrd="0" parTransId="{6EA9AA87-46A6-4850-BD71-857BCD954C9D}" sibTransId="{18C0B462-5A10-4545-BD0E-DB808C11ECC4}"/>
    <dgm:cxn modelId="{D89C15B6-0E4E-4556-9B50-264EACE778C7}" srcId="{0F83E59D-6590-4F95-BFAE-432F3CF0E0BC}" destId="{ED0D2F77-5DF9-4F45-AC4E-78CDF3C581DC}" srcOrd="2" destOrd="0" parTransId="{23417C14-6A04-49D4-985A-CA8A325DB423}" sibTransId="{3AF850BF-0D9C-4708-A837-F5EB12A7CF5A}"/>
    <dgm:cxn modelId="{EA3DEBBB-8D94-4E84-B296-0462CBA8007F}" srcId="{5389B41B-BE55-4DB2-BF32-732C963E0ABD}" destId="{A43E317C-74F0-47C0-9665-FA5D8D2621BE}" srcOrd="6" destOrd="0" parTransId="{31839D4E-E1FC-40E0-9848-ABAAC2E50D3A}" sibTransId="{8AF56A49-958F-414E-BBED-C30329588B5F}"/>
    <dgm:cxn modelId="{FF7BF2D8-27E8-4C54-90B8-A3D33FB21DE4}" type="presOf" srcId="{5389B41B-BE55-4DB2-BF32-732C963E0ABD}" destId="{EE48C6FD-98BF-4D6B-B938-5528329F9276}" srcOrd="0" destOrd="0" presId="urn:microsoft.com/office/officeart/2005/8/layout/vList5"/>
    <dgm:cxn modelId="{EC0887E7-010F-4D4C-AB14-59F4A513D596}" srcId="{5389B41B-BE55-4DB2-BF32-732C963E0ABD}" destId="{D58EDBE0-456F-487B-99C7-5B0A8F11BF26}" srcOrd="1" destOrd="0" parTransId="{BF18FED4-C9E2-4DCD-895B-69D4C8B934CA}" sibTransId="{C50531BA-27AA-4D61-8BC8-5E065FBA1192}"/>
    <dgm:cxn modelId="{490C4246-597E-4ECE-A262-517568FC7DEA}" type="presParOf" srcId="{EE48C6FD-98BF-4D6B-B938-5528329F9276}" destId="{BDCE7D7B-EA18-4208-BB79-261945089702}" srcOrd="0" destOrd="0" presId="urn:microsoft.com/office/officeart/2005/8/layout/vList5"/>
    <dgm:cxn modelId="{2CE8A66F-9734-4116-99B7-72CCAD6BCED3}" type="presParOf" srcId="{BDCE7D7B-EA18-4208-BB79-261945089702}" destId="{955377EE-03E2-41D8-8E5A-4CC583B83C13}" srcOrd="0" destOrd="0" presId="urn:microsoft.com/office/officeart/2005/8/layout/vList5"/>
    <dgm:cxn modelId="{02D72665-1C5A-46BB-907B-C1B71C11070C}" type="presParOf" srcId="{BDCE7D7B-EA18-4208-BB79-261945089702}" destId="{ACD7F9B0-93B7-4E49-BC6A-6AC136C2B1BB}" srcOrd="1" destOrd="0" presId="urn:microsoft.com/office/officeart/2005/8/layout/vList5"/>
    <dgm:cxn modelId="{BC7BC67F-5DA3-4ABD-B3E4-8AF4FAE7DE1B}" type="presParOf" srcId="{EE48C6FD-98BF-4D6B-B938-5528329F9276}" destId="{B08475CE-BB59-48FE-98C4-C0912D7F168D}" srcOrd="1" destOrd="0" presId="urn:microsoft.com/office/officeart/2005/8/layout/vList5"/>
    <dgm:cxn modelId="{45642B4A-38D8-4BBF-94DB-586B2DE7797A}" type="presParOf" srcId="{EE48C6FD-98BF-4D6B-B938-5528329F9276}" destId="{D53A30A7-9455-464E-98F1-A0754D47E88B}" srcOrd="2" destOrd="0" presId="urn:microsoft.com/office/officeart/2005/8/layout/vList5"/>
    <dgm:cxn modelId="{E8B517B8-8E34-4225-9F26-E6C86D20178F}" type="presParOf" srcId="{D53A30A7-9455-464E-98F1-A0754D47E88B}" destId="{90E9114C-ADFE-40EA-AEBF-869462A3CF61}" srcOrd="0" destOrd="0" presId="urn:microsoft.com/office/officeart/2005/8/layout/vList5"/>
    <dgm:cxn modelId="{66BE07DE-0326-4387-8E12-58B7A132F392}" type="presParOf" srcId="{D53A30A7-9455-464E-98F1-A0754D47E88B}" destId="{EBD64D39-E92E-47BD-862D-DD917CD56C2A}" srcOrd="1" destOrd="0" presId="urn:microsoft.com/office/officeart/2005/8/layout/vList5"/>
    <dgm:cxn modelId="{574F15E0-03C3-4EC7-B9A8-4F1D2C66CD5F}" type="presParOf" srcId="{EE48C6FD-98BF-4D6B-B938-5528329F9276}" destId="{50B798AF-C580-42D2-ABD2-04615B991215}" srcOrd="3" destOrd="0" presId="urn:microsoft.com/office/officeart/2005/8/layout/vList5"/>
    <dgm:cxn modelId="{F7551E94-2F6D-4FEC-9B19-14E5883650AD}" type="presParOf" srcId="{EE48C6FD-98BF-4D6B-B938-5528329F9276}" destId="{8BFB7B2E-87DD-4097-B88E-77420396444A}" srcOrd="4" destOrd="0" presId="urn:microsoft.com/office/officeart/2005/8/layout/vList5"/>
    <dgm:cxn modelId="{D3A1D415-1167-4C14-B0DE-4B1FB030A369}" type="presParOf" srcId="{8BFB7B2E-87DD-4097-B88E-77420396444A}" destId="{26984757-49C9-478F-A331-0B6243BAC34F}" srcOrd="0" destOrd="0" presId="urn:microsoft.com/office/officeart/2005/8/layout/vList5"/>
    <dgm:cxn modelId="{AE5B91C6-04B0-4B07-881C-393D939C8C00}" type="presParOf" srcId="{8BFB7B2E-87DD-4097-B88E-77420396444A}" destId="{6029269A-DA16-457D-A8A3-9D79FD0FE29F}" srcOrd="1" destOrd="0" presId="urn:microsoft.com/office/officeart/2005/8/layout/vList5"/>
    <dgm:cxn modelId="{CC9B39C8-E4A0-48E3-9925-1A01EA871CEC}" type="presParOf" srcId="{EE48C6FD-98BF-4D6B-B938-5528329F9276}" destId="{95A73684-7C0A-4D6C-A738-42A464DCA423}" srcOrd="5" destOrd="0" presId="urn:microsoft.com/office/officeart/2005/8/layout/vList5"/>
    <dgm:cxn modelId="{423AF63E-D8DD-49EF-9D83-F90BCBF622ED}" type="presParOf" srcId="{EE48C6FD-98BF-4D6B-B938-5528329F9276}" destId="{EF986EF4-9873-4479-B70B-5F83458B2E21}" srcOrd="6" destOrd="0" presId="urn:microsoft.com/office/officeart/2005/8/layout/vList5"/>
    <dgm:cxn modelId="{6369406C-5743-476E-ACCF-B48DD35E0EFE}" type="presParOf" srcId="{EF986EF4-9873-4479-B70B-5F83458B2E21}" destId="{4767E5DF-DFB6-41C5-8089-6BB275057DDB}" srcOrd="0" destOrd="0" presId="urn:microsoft.com/office/officeart/2005/8/layout/vList5"/>
    <dgm:cxn modelId="{9CFAA2D9-62C0-40E0-9E15-295B0BF217ED}" type="presParOf" srcId="{EF986EF4-9873-4479-B70B-5F83458B2E21}" destId="{4721CAC4-2722-4966-A04C-0C64B367D755}" srcOrd="1" destOrd="0" presId="urn:microsoft.com/office/officeart/2005/8/layout/vList5"/>
    <dgm:cxn modelId="{67427E5A-B921-4D87-A978-B6B956D14F06}" type="presParOf" srcId="{EE48C6FD-98BF-4D6B-B938-5528329F9276}" destId="{977E6BD3-2CBC-4E01-AE3B-628808CD91B3}" srcOrd="7" destOrd="0" presId="urn:microsoft.com/office/officeart/2005/8/layout/vList5"/>
    <dgm:cxn modelId="{01B1F056-1354-4FDE-B194-35148FE16516}" type="presParOf" srcId="{EE48C6FD-98BF-4D6B-B938-5528329F9276}" destId="{50333B67-4BC7-477A-872E-1E2EE8D80125}" srcOrd="8" destOrd="0" presId="urn:microsoft.com/office/officeart/2005/8/layout/vList5"/>
    <dgm:cxn modelId="{33F94333-04D1-44AA-B7BA-617305C539E9}" type="presParOf" srcId="{50333B67-4BC7-477A-872E-1E2EE8D80125}" destId="{EA471E13-DD95-4611-BEFD-79500700A164}" srcOrd="0" destOrd="0" presId="urn:microsoft.com/office/officeart/2005/8/layout/vList5"/>
    <dgm:cxn modelId="{661215DA-4792-417F-9166-9083E8AB6AFD}" type="presParOf" srcId="{50333B67-4BC7-477A-872E-1E2EE8D80125}" destId="{44A873E9-1158-4853-990F-B7D703AEF2F6}" srcOrd="1" destOrd="0" presId="urn:microsoft.com/office/officeart/2005/8/layout/vList5"/>
    <dgm:cxn modelId="{A69381D6-154F-45A8-A8C3-41FBC9967261}" type="presParOf" srcId="{EE48C6FD-98BF-4D6B-B938-5528329F9276}" destId="{F15C4E15-4B5D-439C-9BE8-2D4D76234325}" srcOrd="9" destOrd="0" presId="urn:microsoft.com/office/officeart/2005/8/layout/vList5"/>
    <dgm:cxn modelId="{0FDB4F7B-C735-436C-86A4-FF941FDB3531}" type="presParOf" srcId="{EE48C6FD-98BF-4D6B-B938-5528329F9276}" destId="{466CE702-9FD4-42A4-A4E5-A2751992E16A}" srcOrd="10" destOrd="0" presId="urn:microsoft.com/office/officeart/2005/8/layout/vList5"/>
    <dgm:cxn modelId="{7A03FB74-3761-4977-AF31-7212A9DC211F}" type="presParOf" srcId="{466CE702-9FD4-42A4-A4E5-A2751992E16A}" destId="{589B0779-D44F-405A-A840-84F3105DB0D5}" srcOrd="0" destOrd="0" presId="urn:microsoft.com/office/officeart/2005/8/layout/vList5"/>
    <dgm:cxn modelId="{A0D21C03-75E4-41F9-9F50-3C83D6C93B19}" type="presParOf" srcId="{466CE702-9FD4-42A4-A4E5-A2751992E16A}" destId="{8553CA49-F8C1-4291-9806-CB044F28E558}" srcOrd="1" destOrd="0" presId="urn:microsoft.com/office/officeart/2005/8/layout/vList5"/>
    <dgm:cxn modelId="{ECC8C295-B092-4B97-BED9-BE8D221047D3}" type="presParOf" srcId="{EE48C6FD-98BF-4D6B-B938-5528329F9276}" destId="{078CC60D-2D3A-4F5C-A3D7-25C033FC4E8F}" srcOrd="11" destOrd="0" presId="urn:microsoft.com/office/officeart/2005/8/layout/vList5"/>
    <dgm:cxn modelId="{27E8D4EE-87CE-4C13-8678-BD89FCDA9DC2}" type="presParOf" srcId="{EE48C6FD-98BF-4D6B-B938-5528329F9276}" destId="{52C37AF8-91E2-460B-A5E5-B332D7FA7ED7}" srcOrd="12" destOrd="0" presId="urn:microsoft.com/office/officeart/2005/8/layout/vList5"/>
    <dgm:cxn modelId="{E2B9FB8A-5EDA-4B0F-B2E2-1EB0E5F325AB}" type="presParOf" srcId="{52C37AF8-91E2-460B-A5E5-B332D7FA7ED7}" destId="{C84B4A09-9AB3-475F-A2D3-DD14679F464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89B41B-BE55-4DB2-BF32-732C963E0ABD}" type="doc">
      <dgm:prSet loTypeId="urn:microsoft.com/office/officeart/2005/8/layout/vList5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58F91CFD-ABDF-4702-8591-8AEA352E9A9B}">
      <dgm:prSet phldrT="[Tekst]"/>
      <dgm:spPr/>
      <dgm:t>
        <a:bodyPr/>
        <a:lstStyle/>
        <a:p>
          <a:r>
            <a:rPr lang="da-DK" dirty="0"/>
            <a:t>Hardware</a:t>
          </a:r>
        </a:p>
      </dgm:t>
    </dgm:pt>
    <dgm:pt modelId="{28F2D2F6-8906-4168-9B00-471039D45DF4}" type="parTrans" cxnId="{7F3D28A5-697E-44E8-AD8B-52215D3650C0}">
      <dgm:prSet/>
      <dgm:spPr/>
      <dgm:t>
        <a:bodyPr/>
        <a:lstStyle/>
        <a:p>
          <a:endParaRPr lang="da-DK"/>
        </a:p>
      </dgm:t>
    </dgm:pt>
    <dgm:pt modelId="{4AD32DFF-F8F9-4FD5-ABC9-CD1ECC42CDF4}" type="sibTrans" cxnId="{7F3D28A5-697E-44E8-AD8B-52215D3650C0}">
      <dgm:prSet/>
      <dgm:spPr/>
      <dgm:t>
        <a:bodyPr/>
        <a:lstStyle/>
        <a:p>
          <a:endParaRPr lang="da-DK"/>
        </a:p>
      </dgm:t>
    </dgm:pt>
    <dgm:pt modelId="{7565644D-268B-478C-B881-86F93E9AC41E}">
      <dgm:prSet phldrT="[Tekst]" custT="1"/>
      <dgm:spPr/>
      <dgm:t>
        <a:bodyPr/>
        <a:lstStyle/>
        <a:p>
          <a:r>
            <a:rPr lang="da-DK" sz="2200" dirty="0"/>
            <a:t>PC, server, proxy, router, switch …..</a:t>
          </a:r>
        </a:p>
      </dgm:t>
    </dgm:pt>
    <dgm:pt modelId="{EC0DFBB8-02C7-4C63-9A36-E516FC9AE585}" type="parTrans" cxnId="{181AC554-660F-4BCE-90DC-FF5352CB8160}">
      <dgm:prSet/>
      <dgm:spPr/>
      <dgm:t>
        <a:bodyPr/>
        <a:lstStyle/>
        <a:p>
          <a:endParaRPr lang="da-DK"/>
        </a:p>
      </dgm:t>
    </dgm:pt>
    <dgm:pt modelId="{0D2916B9-31C0-41F3-9B83-3798F733AE0C}" type="sibTrans" cxnId="{181AC554-660F-4BCE-90DC-FF5352CB8160}">
      <dgm:prSet/>
      <dgm:spPr/>
      <dgm:t>
        <a:bodyPr/>
        <a:lstStyle/>
        <a:p>
          <a:endParaRPr lang="da-DK"/>
        </a:p>
      </dgm:t>
    </dgm:pt>
    <dgm:pt modelId="{D58EDBE0-456F-487B-99C7-5B0A8F11BF26}">
      <dgm:prSet phldrT="[Tekst]"/>
      <dgm:spPr/>
      <dgm:t>
        <a:bodyPr/>
        <a:lstStyle/>
        <a:p>
          <a:r>
            <a:rPr lang="da-DK" dirty="0"/>
            <a:t>Software</a:t>
          </a:r>
        </a:p>
      </dgm:t>
    </dgm:pt>
    <dgm:pt modelId="{BF18FED4-C9E2-4DCD-895B-69D4C8B934CA}" type="parTrans" cxnId="{EC0887E7-010F-4D4C-AB14-59F4A513D596}">
      <dgm:prSet/>
      <dgm:spPr/>
      <dgm:t>
        <a:bodyPr/>
        <a:lstStyle/>
        <a:p>
          <a:endParaRPr lang="da-DK"/>
        </a:p>
      </dgm:t>
    </dgm:pt>
    <dgm:pt modelId="{C50531BA-27AA-4D61-8BC8-5E065FBA1192}" type="sibTrans" cxnId="{EC0887E7-010F-4D4C-AB14-59F4A513D596}">
      <dgm:prSet/>
      <dgm:spPr/>
      <dgm:t>
        <a:bodyPr/>
        <a:lstStyle/>
        <a:p>
          <a:endParaRPr lang="da-DK"/>
        </a:p>
      </dgm:t>
    </dgm:pt>
    <dgm:pt modelId="{6F0E0D12-9598-4780-B936-B3D2BA8E611F}">
      <dgm:prSet phldrT="[Tekst]"/>
      <dgm:spPr/>
      <dgm:t>
        <a:bodyPr/>
        <a:lstStyle/>
        <a:p>
          <a:r>
            <a:rPr lang="da-DK" dirty="0"/>
            <a:t>Reparation</a:t>
          </a:r>
        </a:p>
      </dgm:t>
    </dgm:pt>
    <dgm:pt modelId="{3B6361B3-D8F0-47E1-83BA-57B59F893FE5}" type="parTrans" cxnId="{9F4AA068-A280-46CA-8608-F648ED0AF263}">
      <dgm:prSet/>
      <dgm:spPr/>
      <dgm:t>
        <a:bodyPr/>
        <a:lstStyle/>
        <a:p>
          <a:endParaRPr lang="da-DK"/>
        </a:p>
      </dgm:t>
    </dgm:pt>
    <dgm:pt modelId="{F5C4A4F7-7167-4520-8A1C-EBEF3D1586FB}" type="sibTrans" cxnId="{9F4AA068-A280-46CA-8608-F648ED0AF263}">
      <dgm:prSet/>
      <dgm:spPr/>
      <dgm:t>
        <a:bodyPr/>
        <a:lstStyle/>
        <a:p>
          <a:endParaRPr lang="da-DK"/>
        </a:p>
      </dgm:t>
    </dgm:pt>
    <dgm:pt modelId="{D4EEDE00-DD6C-4586-B57C-1DA56AC5A7D9}">
      <dgm:prSet phldrT="[Tekst]"/>
      <dgm:spPr/>
      <dgm:t>
        <a:bodyPr/>
        <a:lstStyle/>
        <a:p>
          <a:r>
            <a:rPr lang="da-DK" dirty="0"/>
            <a:t>Service</a:t>
          </a:r>
        </a:p>
      </dgm:t>
    </dgm:pt>
    <dgm:pt modelId="{007A1902-F255-47D8-AEF3-FD2017C7B1F2}" type="parTrans" cxnId="{0EE22A9E-3C4E-4577-A0FF-FFC4C5EAB0B2}">
      <dgm:prSet/>
      <dgm:spPr/>
      <dgm:t>
        <a:bodyPr/>
        <a:lstStyle/>
        <a:p>
          <a:endParaRPr lang="da-DK"/>
        </a:p>
      </dgm:t>
    </dgm:pt>
    <dgm:pt modelId="{AB5EB619-4175-4C6E-88BF-1C21B0E69CDD}" type="sibTrans" cxnId="{0EE22A9E-3C4E-4577-A0FF-FFC4C5EAB0B2}">
      <dgm:prSet/>
      <dgm:spPr/>
      <dgm:t>
        <a:bodyPr/>
        <a:lstStyle/>
        <a:p>
          <a:endParaRPr lang="da-DK"/>
        </a:p>
      </dgm:t>
    </dgm:pt>
    <dgm:pt modelId="{B63012A7-9F03-489A-8146-8209B4920544}">
      <dgm:prSet phldrT="[Tekst]"/>
      <dgm:spPr/>
      <dgm:t>
        <a:bodyPr/>
        <a:lstStyle/>
        <a:p>
          <a:r>
            <a:rPr lang="da-DK" dirty="0"/>
            <a:t>Salg</a:t>
          </a:r>
        </a:p>
      </dgm:t>
    </dgm:pt>
    <dgm:pt modelId="{3D8662F3-09F0-4B10-A278-3AA9E1E3C307}" type="parTrans" cxnId="{A060B396-46A5-48EC-A30A-F9F4579C3593}">
      <dgm:prSet/>
      <dgm:spPr/>
      <dgm:t>
        <a:bodyPr/>
        <a:lstStyle/>
        <a:p>
          <a:endParaRPr lang="da-DK"/>
        </a:p>
      </dgm:t>
    </dgm:pt>
    <dgm:pt modelId="{0B732CE8-5D21-4DFB-BBBF-26E7DCF5A5AA}" type="sibTrans" cxnId="{A060B396-46A5-48EC-A30A-F9F4579C3593}">
      <dgm:prSet/>
      <dgm:spPr/>
      <dgm:t>
        <a:bodyPr/>
        <a:lstStyle/>
        <a:p>
          <a:endParaRPr lang="da-DK"/>
        </a:p>
      </dgm:t>
    </dgm:pt>
    <dgm:pt modelId="{0F83E59D-6590-4F95-BFAE-432F3CF0E0BC}">
      <dgm:prSet/>
      <dgm:spPr/>
      <dgm:t>
        <a:bodyPr/>
        <a:lstStyle/>
        <a:p>
          <a:r>
            <a:rPr lang="da-DK" dirty="0"/>
            <a:t>Support</a:t>
          </a:r>
        </a:p>
      </dgm:t>
    </dgm:pt>
    <dgm:pt modelId="{4C993F39-91CB-4544-B4BC-A72EEF4A5140}" type="parTrans" cxnId="{B4F2409E-4D79-4169-8033-216A0BE08F8E}">
      <dgm:prSet/>
      <dgm:spPr/>
      <dgm:t>
        <a:bodyPr/>
        <a:lstStyle/>
        <a:p>
          <a:endParaRPr lang="da-DK"/>
        </a:p>
      </dgm:t>
    </dgm:pt>
    <dgm:pt modelId="{9D4ADAC1-8A99-4D9C-8DC8-80613FA6B06B}" type="sibTrans" cxnId="{B4F2409E-4D79-4169-8033-216A0BE08F8E}">
      <dgm:prSet/>
      <dgm:spPr/>
      <dgm:t>
        <a:bodyPr/>
        <a:lstStyle/>
        <a:p>
          <a:endParaRPr lang="da-DK"/>
        </a:p>
      </dgm:t>
    </dgm:pt>
    <dgm:pt modelId="{A0408A34-39FD-4F67-B78A-4D467E333184}">
      <dgm:prSet custT="1"/>
      <dgm:spPr/>
      <dgm:t>
        <a:bodyPr/>
        <a:lstStyle/>
        <a:p>
          <a:endParaRPr lang="da-DK" sz="2200" dirty="0"/>
        </a:p>
      </dgm:t>
    </dgm:pt>
    <dgm:pt modelId="{44FF450F-44BA-4BEA-A590-1883F7D098AF}" type="parTrans" cxnId="{75C2006C-5D8C-42A2-BD98-5A8F3EC7EA54}">
      <dgm:prSet/>
      <dgm:spPr/>
      <dgm:t>
        <a:bodyPr/>
        <a:lstStyle/>
        <a:p>
          <a:endParaRPr lang="da-DK"/>
        </a:p>
      </dgm:t>
    </dgm:pt>
    <dgm:pt modelId="{C8F9A7B2-611D-4F66-AB90-2D0DB97B1CD6}" type="sibTrans" cxnId="{75C2006C-5D8C-42A2-BD98-5A8F3EC7EA54}">
      <dgm:prSet/>
      <dgm:spPr/>
      <dgm:t>
        <a:bodyPr/>
        <a:lstStyle/>
        <a:p>
          <a:endParaRPr lang="da-DK"/>
        </a:p>
      </dgm:t>
    </dgm:pt>
    <dgm:pt modelId="{ED0D2F77-5DF9-4F45-AC4E-78CDF3C581DC}">
      <dgm:prSet custT="1"/>
      <dgm:spPr/>
      <dgm:t>
        <a:bodyPr/>
        <a:lstStyle/>
        <a:p>
          <a:endParaRPr lang="da-DK" sz="2200" dirty="0"/>
        </a:p>
      </dgm:t>
    </dgm:pt>
    <dgm:pt modelId="{23417C14-6A04-49D4-985A-CA8A325DB423}" type="parTrans" cxnId="{D89C15B6-0E4E-4556-9B50-264EACE778C7}">
      <dgm:prSet/>
      <dgm:spPr/>
      <dgm:t>
        <a:bodyPr/>
        <a:lstStyle/>
        <a:p>
          <a:endParaRPr lang="da-DK"/>
        </a:p>
      </dgm:t>
    </dgm:pt>
    <dgm:pt modelId="{3AF850BF-0D9C-4708-A837-F5EB12A7CF5A}" type="sibTrans" cxnId="{D89C15B6-0E4E-4556-9B50-264EACE778C7}">
      <dgm:prSet/>
      <dgm:spPr/>
      <dgm:t>
        <a:bodyPr/>
        <a:lstStyle/>
        <a:p>
          <a:endParaRPr lang="da-DK"/>
        </a:p>
      </dgm:t>
    </dgm:pt>
    <dgm:pt modelId="{12274AE9-40BC-4386-86A2-083307A1A941}">
      <dgm:prSet phldrT="[Tekst]" custT="1"/>
      <dgm:spPr/>
      <dgm:t>
        <a:bodyPr/>
        <a:lstStyle/>
        <a:p>
          <a:r>
            <a:rPr lang="da-DK" sz="2200" dirty="0"/>
            <a:t>Vejledning, fejlfinding, betjening</a:t>
          </a:r>
        </a:p>
      </dgm:t>
    </dgm:pt>
    <dgm:pt modelId="{A152C325-6454-4834-A98B-CE424BC32348}" type="sibTrans" cxnId="{00271A8A-28C5-419A-A455-F7FA7990B2FF}">
      <dgm:prSet/>
      <dgm:spPr/>
      <dgm:t>
        <a:bodyPr/>
        <a:lstStyle/>
        <a:p>
          <a:endParaRPr lang="da-DK"/>
        </a:p>
      </dgm:t>
    </dgm:pt>
    <dgm:pt modelId="{9C9F7894-E141-4D8C-801D-8B727B8C23F8}" type="parTrans" cxnId="{00271A8A-28C5-419A-A455-F7FA7990B2FF}">
      <dgm:prSet/>
      <dgm:spPr/>
      <dgm:t>
        <a:bodyPr/>
        <a:lstStyle/>
        <a:p>
          <a:endParaRPr lang="da-DK"/>
        </a:p>
      </dgm:t>
    </dgm:pt>
    <dgm:pt modelId="{C94C5284-9615-4308-89F8-D275036BD5B8}">
      <dgm:prSet phldrT="[Tekst]" custT="1"/>
      <dgm:spPr/>
      <dgm:t>
        <a:bodyPr/>
        <a:lstStyle/>
        <a:p>
          <a:r>
            <a:rPr lang="da-DK" sz="2200" dirty="0"/>
            <a:t>Bundkort, harddisk, strømforsyning</a:t>
          </a:r>
        </a:p>
      </dgm:t>
    </dgm:pt>
    <dgm:pt modelId="{18C0B462-5A10-4545-BD0E-DB808C11ECC4}" type="sibTrans" cxnId="{253FB9A9-C186-45AD-8ADC-706BF779B919}">
      <dgm:prSet/>
      <dgm:spPr/>
      <dgm:t>
        <a:bodyPr/>
        <a:lstStyle/>
        <a:p>
          <a:endParaRPr lang="da-DK"/>
        </a:p>
      </dgm:t>
    </dgm:pt>
    <dgm:pt modelId="{6EA9AA87-46A6-4850-BD71-857BCD954C9D}" type="parTrans" cxnId="{253FB9A9-C186-45AD-8ADC-706BF779B919}">
      <dgm:prSet/>
      <dgm:spPr/>
      <dgm:t>
        <a:bodyPr/>
        <a:lstStyle/>
        <a:p>
          <a:endParaRPr lang="da-DK"/>
        </a:p>
      </dgm:t>
    </dgm:pt>
    <dgm:pt modelId="{B7D6DF04-A3D4-4AFC-9C15-8F1B4E27C892}">
      <dgm:prSet phldrT="[Tekst]" custT="1"/>
      <dgm:spPr/>
      <dgm:t>
        <a:bodyPr/>
        <a:lstStyle/>
        <a:p>
          <a:r>
            <a:rPr lang="da-DK" sz="2200" dirty="0"/>
            <a:t>Opgradering, udbygning, vedligeholdelse</a:t>
          </a:r>
        </a:p>
      </dgm:t>
    </dgm:pt>
    <dgm:pt modelId="{A216E3EC-CC68-4661-BD1E-0EF59BC74A5A}" type="sibTrans" cxnId="{CA30998F-57B2-457C-9F2D-66BF1BE29861}">
      <dgm:prSet/>
      <dgm:spPr/>
      <dgm:t>
        <a:bodyPr/>
        <a:lstStyle/>
        <a:p>
          <a:endParaRPr lang="da-DK"/>
        </a:p>
      </dgm:t>
    </dgm:pt>
    <dgm:pt modelId="{6C5E1C30-5BCE-4895-A49F-5379D3380B99}" type="parTrans" cxnId="{CA30998F-57B2-457C-9F2D-66BF1BE29861}">
      <dgm:prSet/>
      <dgm:spPr/>
      <dgm:t>
        <a:bodyPr/>
        <a:lstStyle/>
        <a:p>
          <a:endParaRPr lang="da-DK"/>
        </a:p>
      </dgm:t>
    </dgm:pt>
    <dgm:pt modelId="{3337550A-94FE-483E-93A2-8A7E01D84B07}">
      <dgm:prSet custT="1"/>
      <dgm:spPr/>
      <dgm:t>
        <a:bodyPr/>
        <a:lstStyle/>
        <a:p>
          <a:r>
            <a:rPr lang="da-DK" sz="2200" dirty="0"/>
            <a:t>Funktion, specifikation, features  </a:t>
          </a:r>
        </a:p>
      </dgm:t>
    </dgm:pt>
    <dgm:pt modelId="{84E18D62-A169-40F7-B76F-432F4B047381}" type="parTrans" cxnId="{59CC3E1E-25CD-4FF6-8701-7AB263252BE6}">
      <dgm:prSet/>
      <dgm:spPr/>
      <dgm:t>
        <a:bodyPr/>
        <a:lstStyle/>
        <a:p>
          <a:endParaRPr lang="da-DK"/>
        </a:p>
      </dgm:t>
    </dgm:pt>
    <dgm:pt modelId="{42BE109E-D711-4B52-8C28-5C8EC7279D2C}" type="sibTrans" cxnId="{59CC3E1E-25CD-4FF6-8701-7AB263252BE6}">
      <dgm:prSet/>
      <dgm:spPr/>
      <dgm:t>
        <a:bodyPr/>
        <a:lstStyle/>
        <a:p>
          <a:endParaRPr lang="da-DK"/>
        </a:p>
      </dgm:t>
    </dgm:pt>
    <dgm:pt modelId="{A43E317C-74F0-47C0-9665-FA5D8D2621BE}">
      <dgm:prSet/>
      <dgm:spPr/>
      <dgm:t>
        <a:bodyPr/>
        <a:lstStyle/>
        <a:p>
          <a:r>
            <a:rPr lang="da-DK" dirty="0"/>
            <a:t>Datasikkerhed</a:t>
          </a:r>
        </a:p>
      </dgm:t>
    </dgm:pt>
    <dgm:pt modelId="{31839D4E-E1FC-40E0-9848-ABAAC2E50D3A}" type="parTrans" cxnId="{EA3DEBBB-8D94-4E84-B296-0462CBA8007F}">
      <dgm:prSet/>
      <dgm:spPr/>
      <dgm:t>
        <a:bodyPr/>
        <a:lstStyle/>
        <a:p>
          <a:endParaRPr lang="da-DK"/>
        </a:p>
      </dgm:t>
    </dgm:pt>
    <dgm:pt modelId="{8AF56A49-958F-414E-BBED-C30329588B5F}" type="sibTrans" cxnId="{EA3DEBBB-8D94-4E84-B296-0462CBA8007F}">
      <dgm:prSet/>
      <dgm:spPr/>
      <dgm:t>
        <a:bodyPr/>
        <a:lstStyle/>
        <a:p>
          <a:endParaRPr lang="da-DK"/>
        </a:p>
      </dgm:t>
    </dgm:pt>
    <dgm:pt modelId="{B1646F20-5B09-496B-B535-15B4BC9B3AC1}">
      <dgm:prSet phldrT="[Tekst]" custT="1"/>
      <dgm:spPr/>
      <dgm:t>
        <a:bodyPr/>
        <a:lstStyle/>
        <a:p>
          <a:r>
            <a:rPr lang="da-DK" sz="2200" dirty="0"/>
            <a:t>Installering, programmering, opsætning</a:t>
          </a:r>
        </a:p>
      </dgm:t>
    </dgm:pt>
    <dgm:pt modelId="{5A922B34-5F3E-4A6B-B08B-AE79A5B97703}" type="sibTrans" cxnId="{B48FF333-FFC0-4E28-9B58-84E5439C58E4}">
      <dgm:prSet/>
      <dgm:spPr/>
      <dgm:t>
        <a:bodyPr/>
        <a:lstStyle/>
        <a:p>
          <a:endParaRPr lang="da-DK"/>
        </a:p>
      </dgm:t>
    </dgm:pt>
    <dgm:pt modelId="{0198AB32-B29B-4BE1-871B-623F91F6F441}" type="parTrans" cxnId="{B48FF333-FFC0-4E28-9B58-84E5439C58E4}">
      <dgm:prSet/>
      <dgm:spPr/>
      <dgm:t>
        <a:bodyPr/>
        <a:lstStyle/>
        <a:p>
          <a:endParaRPr lang="da-DK"/>
        </a:p>
      </dgm:t>
    </dgm:pt>
    <dgm:pt modelId="{EE48C6FD-98BF-4D6B-B938-5528329F9276}" type="pres">
      <dgm:prSet presAssocID="{5389B41B-BE55-4DB2-BF32-732C963E0ABD}" presName="Name0" presStyleCnt="0">
        <dgm:presLayoutVars>
          <dgm:dir/>
          <dgm:animLvl val="lvl"/>
          <dgm:resizeHandles val="exact"/>
        </dgm:presLayoutVars>
      </dgm:prSet>
      <dgm:spPr/>
    </dgm:pt>
    <dgm:pt modelId="{BDCE7D7B-EA18-4208-BB79-261945089702}" type="pres">
      <dgm:prSet presAssocID="{58F91CFD-ABDF-4702-8591-8AEA352E9A9B}" presName="linNode" presStyleCnt="0"/>
      <dgm:spPr/>
    </dgm:pt>
    <dgm:pt modelId="{955377EE-03E2-41D8-8E5A-4CC583B83C13}" type="pres">
      <dgm:prSet presAssocID="{58F91CFD-ABDF-4702-8591-8AEA352E9A9B}" presName="parentText" presStyleLbl="node1" presStyleIdx="0" presStyleCnt="7" custLinFactNeighborY="-38654">
        <dgm:presLayoutVars>
          <dgm:chMax val="1"/>
          <dgm:bulletEnabled val="1"/>
        </dgm:presLayoutVars>
      </dgm:prSet>
      <dgm:spPr/>
    </dgm:pt>
    <dgm:pt modelId="{ACD7F9B0-93B7-4E49-BC6A-6AC136C2B1BB}" type="pres">
      <dgm:prSet presAssocID="{58F91CFD-ABDF-4702-8591-8AEA352E9A9B}" presName="descendantText" presStyleLbl="alignAccFollowNode1" presStyleIdx="0" presStyleCnt="6">
        <dgm:presLayoutVars>
          <dgm:bulletEnabled val="1"/>
        </dgm:presLayoutVars>
      </dgm:prSet>
      <dgm:spPr/>
    </dgm:pt>
    <dgm:pt modelId="{B08475CE-BB59-48FE-98C4-C0912D7F168D}" type="pres">
      <dgm:prSet presAssocID="{4AD32DFF-F8F9-4FD5-ABC9-CD1ECC42CDF4}" presName="sp" presStyleCnt="0"/>
      <dgm:spPr/>
    </dgm:pt>
    <dgm:pt modelId="{D53A30A7-9455-464E-98F1-A0754D47E88B}" type="pres">
      <dgm:prSet presAssocID="{D58EDBE0-456F-487B-99C7-5B0A8F11BF26}" presName="linNode" presStyleCnt="0"/>
      <dgm:spPr/>
    </dgm:pt>
    <dgm:pt modelId="{90E9114C-ADFE-40EA-AEBF-869462A3CF61}" type="pres">
      <dgm:prSet presAssocID="{D58EDBE0-456F-487B-99C7-5B0A8F11BF26}" presName="parentText" presStyleLbl="node1" presStyleIdx="1" presStyleCnt="7">
        <dgm:presLayoutVars>
          <dgm:chMax val="1"/>
          <dgm:bulletEnabled val="1"/>
        </dgm:presLayoutVars>
      </dgm:prSet>
      <dgm:spPr/>
    </dgm:pt>
    <dgm:pt modelId="{EBD64D39-E92E-47BD-862D-DD917CD56C2A}" type="pres">
      <dgm:prSet presAssocID="{D58EDBE0-456F-487B-99C7-5B0A8F11BF26}" presName="descendantText" presStyleLbl="alignAccFollowNode1" presStyleIdx="1" presStyleCnt="6">
        <dgm:presLayoutVars>
          <dgm:bulletEnabled val="1"/>
        </dgm:presLayoutVars>
      </dgm:prSet>
      <dgm:spPr/>
    </dgm:pt>
    <dgm:pt modelId="{50B798AF-C580-42D2-ABD2-04615B991215}" type="pres">
      <dgm:prSet presAssocID="{C50531BA-27AA-4D61-8BC8-5E065FBA1192}" presName="sp" presStyleCnt="0"/>
      <dgm:spPr/>
    </dgm:pt>
    <dgm:pt modelId="{8BFB7B2E-87DD-4097-B88E-77420396444A}" type="pres">
      <dgm:prSet presAssocID="{6F0E0D12-9598-4780-B936-B3D2BA8E611F}" presName="linNode" presStyleCnt="0"/>
      <dgm:spPr/>
    </dgm:pt>
    <dgm:pt modelId="{26984757-49C9-478F-A331-0B6243BAC34F}" type="pres">
      <dgm:prSet presAssocID="{6F0E0D12-9598-4780-B936-B3D2BA8E611F}" presName="parentText" presStyleLbl="node1" presStyleIdx="2" presStyleCnt="7" custLinFactNeighborY="1483">
        <dgm:presLayoutVars>
          <dgm:chMax val="1"/>
          <dgm:bulletEnabled val="1"/>
        </dgm:presLayoutVars>
      </dgm:prSet>
      <dgm:spPr/>
    </dgm:pt>
    <dgm:pt modelId="{6029269A-DA16-457D-A8A3-9D79FD0FE29F}" type="pres">
      <dgm:prSet presAssocID="{6F0E0D12-9598-4780-B936-B3D2BA8E611F}" presName="descendantText" presStyleLbl="alignAccFollowNode1" presStyleIdx="2" presStyleCnt="6">
        <dgm:presLayoutVars>
          <dgm:bulletEnabled val="1"/>
        </dgm:presLayoutVars>
      </dgm:prSet>
      <dgm:spPr/>
    </dgm:pt>
    <dgm:pt modelId="{95A73684-7C0A-4D6C-A738-42A464DCA423}" type="pres">
      <dgm:prSet presAssocID="{F5C4A4F7-7167-4520-8A1C-EBEF3D1586FB}" presName="sp" presStyleCnt="0"/>
      <dgm:spPr/>
    </dgm:pt>
    <dgm:pt modelId="{EF986EF4-9873-4479-B70B-5F83458B2E21}" type="pres">
      <dgm:prSet presAssocID="{D4EEDE00-DD6C-4586-B57C-1DA56AC5A7D9}" presName="linNode" presStyleCnt="0"/>
      <dgm:spPr/>
    </dgm:pt>
    <dgm:pt modelId="{4767E5DF-DFB6-41C5-8089-6BB275057DDB}" type="pres">
      <dgm:prSet presAssocID="{D4EEDE00-DD6C-4586-B57C-1DA56AC5A7D9}" presName="parentText" presStyleLbl="node1" presStyleIdx="3" presStyleCnt="7">
        <dgm:presLayoutVars>
          <dgm:chMax val="1"/>
          <dgm:bulletEnabled val="1"/>
        </dgm:presLayoutVars>
      </dgm:prSet>
      <dgm:spPr/>
    </dgm:pt>
    <dgm:pt modelId="{4721CAC4-2722-4966-A04C-0C64B367D755}" type="pres">
      <dgm:prSet presAssocID="{D4EEDE00-DD6C-4586-B57C-1DA56AC5A7D9}" presName="descendantText" presStyleLbl="alignAccFollowNode1" presStyleIdx="3" presStyleCnt="6">
        <dgm:presLayoutVars>
          <dgm:bulletEnabled val="1"/>
        </dgm:presLayoutVars>
      </dgm:prSet>
      <dgm:spPr/>
    </dgm:pt>
    <dgm:pt modelId="{977E6BD3-2CBC-4E01-AE3B-628808CD91B3}" type="pres">
      <dgm:prSet presAssocID="{AB5EB619-4175-4C6E-88BF-1C21B0E69CDD}" presName="sp" presStyleCnt="0"/>
      <dgm:spPr/>
    </dgm:pt>
    <dgm:pt modelId="{50333B67-4BC7-477A-872E-1E2EE8D80125}" type="pres">
      <dgm:prSet presAssocID="{B63012A7-9F03-489A-8146-8209B4920544}" presName="linNode" presStyleCnt="0"/>
      <dgm:spPr/>
    </dgm:pt>
    <dgm:pt modelId="{EA471E13-DD95-4611-BEFD-79500700A164}" type="pres">
      <dgm:prSet presAssocID="{B63012A7-9F03-489A-8146-8209B4920544}" presName="parentText" presStyleLbl="node1" presStyleIdx="4" presStyleCnt="7" custLinFactNeighborY="3138">
        <dgm:presLayoutVars>
          <dgm:chMax val="1"/>
          <dgm:bulletEnabled val="1"/>
        </dgm:presLayoutVars>
      </dgm:prSet>
      <dgm:spPr/>
    </dgm:pt>
    <dgm:pt modelId="{44A873E9-1158-4853-990F-B7D703AEF2F6}" type="pres">
      <dgm:prSet presAssocID="{B63012A7-9F03-489A-8146-8209B4920544}" presName="descendantText" presStyleLbl="alignAccFollowNode1" presStyleIdx="4" presStyleCnt="6" custScaleY="110000" custLinFactY="35732" custLinFactNeighborX="-559" custLinFactNeighborY="100000">
        <dgm:presLayoutVars>
          <dgm:bulletEnabled val="1"/>
        </dgm:presLayoutVars>
      </dgm:prSet>
      <dgm:spPr/>
    </dgm:pt>
    <dgm:pt modelId="{F15C4E15-4B5D-439C-9BE8-2D4D76234325}" type="pres">
      <dgm:prSet presAssocID="{0B732CE8-5D21-4DFB-BBBF-26E7DCF5A5AA}" presName="sp" presStyleCnt="0"/>
      <dgm:spPr/>
    </dgm:pt>
    <dgm:pt modelId="{466CE702-9FD4-42A4-A4E5-A2751992E16A}" type="pres">
      <dgm:prSet presAssocID="{0F83E59D-6590-4F95-BFAE-432F3CF0E0BC}" presName="linNode" presStyleCnt="0"/>
      <dgm:spPr/>
    </dgm:pt>
    <dgm:pt modelId="{589B0779-D44F-405A-A840-84F3105DB0D5}" type="pres">
      <dgm:prSet presAssocID="{0F83E59D-6590-4F95-BFAE-432F3CF0E0BC}" presName="parentText" presStyleLbl="node1" presStyleIdx="5" presStyleCnt="7" custLinFactNeighborX="332">
        <dgm:presLayoutVars>
          <dgm:chMax val="1"/>
          <dgm:bulletEnabled val="1"/>
        </dgm:presLayoutVars>
      </dgm:prSet>
      <dgm:spPr/>
    </dgm:pt>
    <dgm:pt modelId="{8553CA49-F8C1-4291-9806-CB044F28E558}" type="pres">
      <dgm:prSet presAssocID="{0F83E59D-6590-4F95-BFAE-432F3CF0E0BC}" presName="descendantText" presStyleLbl="alignAccFollowNode1" presStyleIdx="5" presStyleCnt="6" custLinFactY="-27802" custLinFactNeighborY="-100000">
        <dgm:presLayoutVars>
          <dgm:bulletEnabled val="1"/>
        </dgm:presLayoutVars>
      </dgm:prSet>
      <dgm:spPr/>
    </dgm:pt>
    <dgm:pt modelId="{078CC60D-2D3A-4F5C-A3D7-25C033FC4E8F}" type="pres">
      <dgm:prSet presAssocID="{9D4ADAC1-8A99-4D9C-8DC8-80613FA6B06B}" presName="sp" presStyleCnt="0"/>
      <dgm:spPr/>
    </dgm:pt>
    <dgm:pt modelId="{52C37AF8-91E2-460B-A5E5-B332D7FA7ED7}" type="pres">
      <dgm:prSet presAssocID="{A43E317C-74F0-47C0-9665-FA5D8D2621BE}" presName="linNode" presStyleCnt="0"/>
      <dgm:spPr/>
    </dgm:pt>
    <dgm:pt modelId="{C84B4A09-9AB3-475F-A2D3-DD14679F464E}" type="pres">
      <dgm:prSet presAssocID="{A43E317C-74F0-47C0-9665-FA5D8D2621BE}" presName="parentText" presStyleLbl="node1" presStyleIdx="6" presStyleCnt="7" custLinFactNeighborY="11295">
        <dgm:presLayoutVars>
          <dgm:chMax val="1"/>
          <dgm:bulletEnabled val="1"/>
        </dgm:presLayoutVars>
      </dgm:prSet>
      <dgm:spPr/>
    </dgm:pt>
  </dgm:ptLst>
  <dgm:cxnLst>
    <dgm:cxn modelId="{48CB4A02-880A-4A04-94EE-A1E97C1BA1D9}" type="presOf" srcId="{6F0E0D12-9598-4780-B936-B3D2BA8E611F}" destId="{26984757-49C9-478F-A331-0B6243BAC34F}" srcOrd="0" destOrd="0" presId="urn:microsoft.com/office/officeart/2005/8/layout/vList5"/>
    <dgm:cxn modelId="{CBACA009-7D7B-49A4-A3C9-205C7CE6E10E}" type="presOf" srcId="{7565644D-268B-478C-B881-86F93E9AC41E}" destId="{ACD7F9B0-93B7-4E49-BC6A-6AC136C2B1BB}" srcOrd="0" destOrd="0" presId="urn:microsoft.com/office/officeart/2005/8/layout/vList5"/>
    <dgm:cxn modelId="{8415A212-9719-4A3B-B105-827F72059AD3}" type="presOf" srcId="{B7D6DF04-A3D4-4AFC-9C15-8F1B4E27C892}" destId="{4721CAC4-2722-4966-A04C-0C64B367D755}" srcOrd="0" destOrd="0" presId="urn:microsoft.com/office/officeart/2005/8/layout/vList5"/>
    <dgm:cxn modelId="{0F6DBC14-25C4-45D6-9DB2-836B0B929FB8}" type="presOf" srcId="{D4EEDE00-DD6C-4586-B57C-1DA56AC5A7D9}" destId="{4767E5DF-DFB6-41C5-8089-6BB275057DDB}" srcOrd="0" destOrd="0" presId="urn:microsoft.com/office/officeart/2005/8/layout/vList5"/>
    <dgm:cxn modelId="{59CC3E1E-25CD-4FF6-8701-7AB263252BE6}" srcId="{0F83E59D-6590-4F95-BFAE-432F3CF0E0BC}" destId="{3337550A-94FE-483E-93A2-8A7E01D84B07}" srcOrd="1" destOrd="0" parTransId="{84E18D62-A169-40F7-B76F-432F4B047381}" sibTransId="{42BE109E-D711-4B52-8C28-5C8EC7279D2C}"/>
    <dgm:cxn modelId="{85F1AC24-DDDD-4B12-8BD4-9A6836CE0C2D}" type="presOf" srcId="{58F91CFD-ABDF-4702-8591-8AEA352E9A9B}" destId="{955377EE-03E2-41D8-8E5A-4CC583B83C13}" srcOrd="0" destOrd="0" presId="urn:microsoft.com/office/officeart/2005/8/layout/vList5"/>
    <dgm:cxn modelId="{3DE80226-1D2F-440A-9F61-DE8F81F095B7}" type="presOf" srcId="{ED0D2F77-5DF9-4F45-AC4E-78CDF3C581DC}" destId="{8553CA49-F8C1-4291-9806-CB044F28E558}" srcOrd="0" destOrd="2" presId="urn:microsoft.com/office/officeart/2005/8/layout/vList5"/>
    <dgm:cxn modelId="{2CD6A12A-C1F1-4957-99B1-7EA2AB484261}" type="presOf" srcId="{B63012A7-9F03-489A-8146-8209B4920544}" destId="{EA471E13-DD95-4611-BEFD-79500700A164}" srcOrd="0" destOrd="0" presId="urn:microsoft.com/office/officeart/2005/8/layout/vList5"/>
    <dgm:cxn modelId="{B48FF333-FFC0-4E28-9B58-84E5439C58E4}" srcId="{D58EDBE0-456F-487B-99C7-5B0A8F11BF26}" destId="{B1646F20-5B09-496B-B535-15B4BC9B3AC1}" srcOrd="0" destOrd="0" parTransId="{0198AB32-B29B-4BE1-871B-623F91F6F441}" sibTransId="{5A922B34-5F3E-4A6B-B08B-AE79A5B97703}"/>
    <dgm:cxn modelId="{04469839-EB86-4078-B0F9-4211E4057BC7}" type="presOf" srcId="{D58EDBE0-456F-487B-99C7-5B0A8F11BF26}" destId="{90E9114C-ADFE-40EA-AEBF-869462A3CF61}" srcOrd="0" destOrd="0" presId="urn:microsoft.com/office/officeart/2005/8/layout/vList5"/>
    <dgm:cxn modelId="{62C4143B-626D-4056-B72B-0E19BB9A63BD}" type="presOf" srcId="{A0408A34-39FD-4F67-B78A-4D467E333184}" destId="{8553CA49-F8C1-4291-9806-CB044F28E558}" srcOrd="0" destOrd="0" presId="urn:microsoft.com/office/officeart/2005/8/layout/vList5"/>
    <dgm:cxn modelId="{DC2DA25E-5C24-4F9F-8D70-010409560F1C}" type="presOf" srcId="{0F83E59D-6590-4F95-BFAE-432F3CF0E0BC}" destId="{589B0779-D44F-405A-A840-84F3105DB0D5}" srcOrd="0" destOrd="0" presId="urn:microsoft.com/office/officeart/2005/8/layout/vList5"/>
    <dgm:cxn modelId="{5E1CBA42-4EA1-4F51-B73F-3E38419B8D13}" type="presOf" srcId="{A43E317C-74F0-47C0-9665-FA5D8D2621BE}" destId="{C84B4A09-9AB3-475F-A2D3-DD14679F464E}" srcOrd="0" destOrd="0" presId="urn:microsoft.com/office/officeart/2005/8/layout/vList5"/>
    <dgm:cxn modelId="{21709E64-A5F5-4FC5-94AE-3F18C404521F}" type="presOf" srcId="{12274AE9-40BC-4386-86A2-083307A1A941}" destId="{44A873E9-1158-4853-990F-B7D703AEF2F6}" srcOrd="0" destOrd="0" presId="urn:microsoft.com/office/officeart/2005/8/layout/vList5"/>
    <dgm:cxn modelId="{9F4AA068-A280-46CA-8608-F648ED0AF263}" srcId="{5389B41B-BE55-4DB2-BF32-732C963E0ABD}" destId="{6F0E0D12-9598-4780-B936-B3D2BA8E611F}" srcOrd="2" destOrd="0" parTransId="{3B6361B3-D8F0-47E1-83BA-57B59F893FE5}" sibTransId="{F5C4A4F7-7167-4520-8A1C-EBEF3D1586FB}"/>
    <dgm:cxn modelId="{75C2006C-5D8C-42A2-BD98-5A8F3EC7EA54}" srcId="{0F83E59D-6590-4F95-BFAE-432F3CF0E0BC}" destId="{A0408A34-39FD-4F67-B78A-4D467E333184}" srcOrd="0" destOrd="0" parTransId="{44FF450F-44BA-4BEA-A590-1883F7D098AF}" sibTransId="{C8F9A7B2-611D-4F66-AB90-2D0DB97B1CD6}"/>
    <dgm:cxn modelId="{181AC554-660F-4BCE-90DC-FF5352CB8160}" srcId="{58F91CFD-ABDF-4702-8591-8AEA352E9A9B}" destId="{7565644D-268B-478C-B881-86F93E9AC41E}" srcOrd="0" destOrd="0" parTransId="{EC0DFBB8-02C7-4C63-9A36-E516FC9AE585}" sibTransId="{0D2916B9-31C0-41F3-9B83-3798F733AE0C}"/>
    <dgm:cxn modelId="{4219C089-F959-4C1E-BA59-085DDCCE1E5B}" type="presOf" srcId="{3337550A-94FE-483E-93A2-8A7E01D84B07}" destId="{8553CA49-F8C1-4291-9806-CB044F28E558}" srcOrd="0" destOrd="1" presId="urn:microsoft.com/office/officeart/2005/8/layout/vList5"/>
    <dgm:cxn modelId="{00271A8A-28C5-419A-A455-F7FA7990B2FF}" srcId="{B63012A7-9F03-489A-8146-8209B4920544}" destId="{12274AE9-40BC-4386-86A2-083307A1A941}" srcOrd="0" destOrd="0" parTransId="{9C9F7894-E141-4D8C-801D-8B727B8C23F8}" sibTransId="{A152C325-6454-4834-A98B-CE424BC32348}"/>
    <dgm:cxn modelId="{C5B31D8F-0A20-49A3-8EE3-53C51EC4D0D6}" type="presOf" srcId="{C94C5284-9615-4308-89F8-D275036BD5B8}" destId="{6029269A-DA16-457D-A8A3-9D79FD0FE29F}" srcOrd="0" destOrd="0" presId="urn:microsoft.com/office/officeart/2005/8/layout/vList5"/>
    <dgm:cxn modelId="{CA30998F-57B2-457C-9F2D-66BF1BE29861}" srcId="{D4EEDE00-DD6C-4586-B57C-1DA56AC5A7D9}" destId="{B7D6DF04-A3D4-4AFC-9C15-8F1B4E27C892}" srcOrd="0" destOrd="0" parTransId="{6C5E1C30-5BCE-4895-A49F-5379D3380B99}" sibTransId="{A216E3EC-CC68-4661-BD1E-0EF59BC74A5A}"/>
    <dgm:cxn modelId="{A060B396-46A5-48EC-A30A-F9F4579C3593}" srcId="{5389B41B-BE55-4DB2-BF32-732C963E0ABD}" destId="{B63012A7-9F03-489A-8146-8209B4920544}" srcOrd="4" destOrd="0" parTransId="{3D8662F3-09F0-4B10-A278-3AA9E1E3C307}" sibTransId="{0B732CE8-5D21-4DFB-BBBF-26E7DCF5A5AA}"/>
    <dgm:cxn modelId="{80BAEF9A-9587-460B-97E0-31EECAF7B4C1}" type="presOf" srcId="{B1646F20-5B09-496B-B535-15B4BC9B3AC1}" destId="{EBD64D39-E92E-47BD-862D-DD917CD56C2A}" srcOrd="0" destOrd="0" presId="urn:microsoft.com/office/officeart/2005/8/layout/vList5"/>
    <dgm:cxn modelId="{0EE22A9E-3C4E-4577-A0FF-FFC4C5EAB0B2}" srcId="{5389B41B-BE55-4DB2-BF32-732C963E0ABD}" destId="{D4EEDE00-DD6C-4586-B57C-1DA56AC5A7D9}" srcOrd="3" destOrd="0" parTransId="{007A1902-F255-47D8-AEF3-FD2017C7B1F2}" sibTransId="{AB5EB619-4175-4C6E-88BF-1C21B0E69CDD}"/>
    <dgm:cxn modelId="{B4F2409E-4D79-4169-8033-216A0BE08F8E}" srcId="{5389B41B-BE55-4DB2-BF32-732C963E0ABD}" destId="{0F83E59D-6590-4F95-BFAE-432F3CF0E0BC}" srcOrd="5" destOrd="0" parTransId="{4C993F39-91CB-4544-B4BC-A72EEF4A5140}" sibTransId="{9D4ADAC1-8A99-4D9C-8DC8-80613FA6B06B}"/>
    <dgm:cxn modelId="{7F3D28A5-697E-44E8-AD8B-52215D3650C0}" srcId="{5389B41B-BE55-4DB2-BF32-732C963E0ABD}" destId="{58F91CFD-ABDF-4702-8591-8AEA352E9A9B}" srcOrd="0" destOrd="0" parTransId="{28F2D2F6-8906-4168-9B00-471039D45DF4}" sibTransId="{4AD32DFF-F8F9-4FD5-ABC9-CD1ECC42CDF4}"/>
    <dgm:cxn modelId="{253FB9A9-C186-45AD-8ADC-706BF779B919}" srcId="{6F0E0D12-9598-4780-B936-B3D2BA8E611F}" destId="{C94C5284-9615-4308-89F8-D275036BD5B8}" srcOrd="0" destOrd="0" parTransId="{6EA9AA87-46A6-4850-BD71-857BCD954C9D}" sibTransId="{18C0B462-5A10-4545-BD0E-DB808C11ECC4}"/>
    <dgm:cxn modelId="{D89C15B6-0E4E-4556-9B50-264EACE778C7}" srcId="{0F83E59D-6590-4F95-BFAE-432F3CF0E0BC}" destId="{ED0D2F77-5DF9-4F45-AC4E-78CDF3C581DC}" srcOrd="2" destOrd="0" parTransId="{23417C14-6A04-49D4-985A-CA8A325DB423}" sibTransId="{3AF850BF-0D9C-4708-A837-F5EB12A7CF5A}"/>
    <dgm:cxn modelId="{EA3DEBBB-8D94-4E84-B296-0462CBA8007F}" srcId="{5389B41B-BE55-4DB2-BF32-732C963E0ABD}" destId="{A43E317C-74F0-47C0-9665-FA5D8D2621BE}" srcOrd="6" destOrd="0" parTransId="{31839D4E-E1FC-40E0-9848-ABAAC2E50D3A}" sibTransId="{8AF56A49-958F-414E-BBED-C30329588B5F}"/>
    <dgm:cxn modelId="{FF7BF2D8-27E8-4C54-90B8-A3D33FB21DE4}" type="presOf" srcId="{5389B41B-BE55-4DB2-BF32-732C963E0ABD}" destId="{EE48C6FD-98BF-4D6B-B938-5528329F9276}" srcOrd="0" destOrd="0" presId="urn:microsoft.com/office/officeart/2005/8/layout/vList5"/>
    <dgm:cxn modelId="{EC0887E7-010F-4D4C-AB14-59F4A513D596}" srcId="{5389B41B-BE55-4DB2-BF32-732C963E0ABD}" destId="{D58EDBE0-456F-487B-99C7-5B0A8F11BF26}" srcOrd="1" destOrd="0" parTransId="{BF18FED4-C9E2-4DCD-895B-69D4C8B934CA}" sibTransId="{C50531BA-27AA-4D61-8BC8-5E065FBA1192}"/>
    <dgm:cxn modelId="{490C4246-597E-4ECE-A262-517568FC7DEA}" type="presParOf" srcId="{EE48C6FD-98BF-4D6B-B938-5528329F9276}" destId="{BDCE7D7B-EA18-4208-BB79-261945089702}" srcOrd="0" destOrd="0" presId="urn:microsoft.com/office/officeart/2005/8/layout/vList5"/>
    <dgm:cxn modelId="{2CE8A66F-9734-4116-99B7-72CCAD6BCED3}" type="presParOf" srcId="{BDCE7D7B-EA18-4208-BB79-261945089702}" destId="{955377EE-03E2-41D8-8E5A-4CC583B83C13}" srcOrd="0" destOrd="0" presId="urn:microsoft.com/office/officeart/2005/8/layout/vList5"/>
    <dgm:cxn modelId="{02D72665-1C5A-46BB-907B-C1B71C11070C}" type="presParOf" srcId="{BDCE7D7B-EA18-4208-BB79-261945089702}" destId="{ACD7F9B0-93B7-4E49-BC6A-6AC136C2B1BB}" srcOrd="1" destOrd="0" presId="urn:microsoft.com/office/officeart/2005/8/layout/vList5"/>
    <dgm:cxn modelId="{BC7BC67F-5DA3-4ABD-B3E4-8AF4FAE7DE1B}" type="presParOf" srcId="{EE48C6FD-98BF-4D6B-B938-5528329F9276}" destId="{B08475CE-BB59-48FE-98C4-C0912D7F168D}" srcOrd="1" destOrd="0" presId="urn:microsoft.com/office/officeart/2005/8/layout/vList5"/>
    <dgm:cxn modelId="{45642B4A-38D8-4BBF-94DB-586B2DE7797A}" type="presParOf" srcId="{EE48C6FD-98BF-4D6B-B938-5528329F9276}" destId="{D53A30A7-9455-464E-98F1-A0754D47E88B}" srcOrd="2" destOrd="0" presId="urn:microsoft.com/office/officeart/2005/8/layout/vList5"/>
    <dgm:cxn modelId="{E8B517B8-8E34-4225-9F26-E6C86D20178F}" type="presParOf" srcId="{D53A30A7-9455-464E-98F1-A0754D47E88B}" destId="{90E9114C-ADFE-40EA-AEBF-869462A3CF61}" srcOrd="0" destOrd="0" presId="urn:microsoft.com/office/officeart/2005/8/layout/vList5"/>
    <dgm:cxn modelId="{66BE07DE-0326-4387-8E12-58B7A132F392}" type="presParOf" srcId="{D53A30A7-9455-464E-98F1-A0754D47E88B}" destId="{EBD64D39-E92E-47BD-862D-DD917CD56C2A}" srcOrd="1" destOrd="0" presId="urn:microsoft.com/office/officeart/2005/8/layout/vList5"/>
    <dgm:cxn modelId="{574F15E0-03C3-4EC7-B9A8-4F1D2C66CD5F}" type="presParOf" srcId="{EE48C6FD-98BF-4D6B-B938-5528329F9276}" destId="{50B798AF-C580-42D2-ABD2-04615B991215}" srcOrd="3" destOrd="0" presId="urn:microsoft.com/office/officeart/2005/8/layout/vList5"/>
    <dgm:cxn modelId="{F7551E94-2F6D-4FEC-9B19-14E5883650AD}" type="presParOf" srcId="{EE48C6FD-98BF-4D6B-B938-5528329F9276}" destId="{8BFB7B2E-87DD-4097-B88E-77420396444A}" srcOrd="4" destOrd="0" presId="urn:microsoft.com/office/officeart/2005/8/layout/vList5"/>
    <dgm:cxn modelId="{D3A1D415-1167-4C14-B0DE-4B1FB030A369}" type="presParOf" srcId="{8BFB7B2E-87DD-4097-B88E-77420396444A}" destId="{26984757-49C9-478F-A331-0B6243BAC34F}" srcOrd="0" destOrd="0" presId="urn:microsoft.com/office/officeart/2005/8/layout/vList5"/>
    <dgm:cxn modelId="{AE5B91C6-04B0-4B07-881C-393D939C8C00}" type="presParOf" srcId="{8BFB7B2E-87DD-4097-B88E-77420396444A}" destId="{6029269A-DA16-457D-A8A3-9D79FD0FE29F}" srcOrd="1" destOrd="0" presId="urn:microsoft.com/office/officeart/2005/8/layout/vList5"/>
    <dgm:cxn modelId="{CC9B39C8-E4A0-48E3-9925-1A01EA871CEC}" type="presParOf" srcId="{EE48C6FD-98BF-4D6B-B938-5528329F9276}" destId="{95A73684-7C0A-4D6C-A738-42A464DCA423}" srcOrd="5" destOrd="0" presId="urn:microsoft.com/office/officeart/2005/8/layout/vList5"/>
    <dgm:cxn modelId="{423AF63E-D8DD-49EF-9D83-F90BCBF622ED}" type="presParOf" srcId="{EE48C6FD-98BF-4D6B-B938-5528329F9276}" destId="{EF986EF4-9873-4479-B70B-5F83458B2E21}" srcOrd="6" destOrd="0" presId="urn:microsoft.com/office/officeart/2005/8/layout/vList5"/>
    <dgm:cxn modelId="{6369406C-5743-476E-ACCF-B48DD35E0EFE}" type="presParOf" srcId="{EF986EF4-9873-4479-B70B-5F83458B2E21}" destId="{4767E5DF-DFB6-41C5-8089-6BB275057DDB}" srcOrd="0" destOrd="0" presId="urn:microsoft.com/office/officeart/2005/8/layout/vList5"/>
    <dgm:cxn modelId="{9CFAA2D9-62C0-40E0-9E15-295B0BF217ED}" type="presParOf" srcId="{EF986EF4-9873-4479-B70B-5F83458B2E21}" destId="{4721CAC4-2722-4966-A04C-0C64B367D755}" srcOrd="1" destOrd="0" presId="urn:microsoft.com/office/officeart/2005/8/layout/vList5"/>
    <dgm:cxn modelId="{67427E5A-B921-4D87-A978-B6B956D14F06}" type="presParOf" srcId="{EE48C6FD-98BF-4D6B-B938-5528329F9276}" destId="{977E6BD3-2CBC-4E01-AE3B-628808CD91B3}" srcOrd="7" destOrd="0" presId="urn:microsoft.com/office/officeart/2005/8/layout/vList5"/>
    <dgm:cxn modelId="{01B1F056-1354-4FDE-B194-35148FE16516}" type="presParOf" srcId="{EE48C6FD-98BF-4D6B-B938-5528329F9276}" destId="{50333B67-4BC7-477A-872E-1E2EE8D80125}" srcOrd="8" destOrd="0" presId="urn:microsoft.com/office/officeart/2005/8/layout/vList5"/>
    <dgm:cxn modelId="{33F94333-04D1-44AA-B7BA-617305C539E9}" type="presParOf" srcId="{50333B67-4BC7-477A-872E-1E2EE8D80125}" destId="{EA471E13-DD95-4611-BEFD-79500700A164}" srcOrd="0" destOrd="0" presId="urn:microsoft.com/office/officeart/2005/8/layout/vList5"/>
    <dgm:cxn modelId="{661215DA-4792-417F-9166-9083E8AB6AFD}" type="presParOf" srcId="{50333B67-4BC7-477A-872E-1E2EE8D80125}" destId="{44A873E9-1158-4853-990F-B7D703AEF2F6}" srcOrd="1" destOrd="0" presId="urn:microsoft.com/office/officeart/2005/8/layout/vList5"/>
    <dgm:cxn modelId="{A69381D6-154F-45A8-A8C3-41FBC9967261}" type="presParOf" srcId="{EE48C6FD-98BF-4D6B-B938-5528329F9276}" destId="{F15C4E15-4B5D-439C-9BE8-2D4D76234325}" srcOrd="9" destOrd="0" presId="urn:microsoft.com/office/officeart/2005/8/layout/vList5"/>
    <dgm:cxn modelId="{0FDB4F7B-C735-436C-86A4-FF941FDB3531}" type="presParOf" srcId="{EE48C6FD-98BF-4D6B-B938-5528329F9276}" destId="{466CE702-9FD4-42A4-A4E5-A2751992E16A}" srcOrd="10" destOrd="0" presId="urn:microsoft.com/office/officeart/2005/8/layout/vList5"/>
    <dgm:cxn modelId="{7A03FB74-3761-4977-AF31-7212A9DC211F}" type="presParOf" srcId="{466CE702-9FD4-42A4-A4E5-A2751992E16A}" destId="{589B0779-D44F-405A-A840-84F3105DB0D5}" srcOrd="0" destOrd="0" presId="urn:microsoft.com/office/officeart/2005/8/layout/vList5"/>
    <dgm:cxn modelId="{A0D21C03-75E4-41F9-9F50-3C83D6C93B19}" type="presParOf" srcId="{466CE702-9FD4-42A4-A4E5-A2751992E16A}" destId="{8553CA49-F8C1-4291-9806-CB044F28E558}" srcOrd="1" destOrd="0" presId="urn:microsoft.com/office/officeart/2005/8/layout/vList5"/>
    <dgm:cxn modelId="{ECC8C295-B092-4B97-BED9-BE8D221047D3}" type="presParOf" srcId="{EE48C6FD-98BF-4D6B-B938-5528329F9276}" destId="{078CC60D-2D3A-4F5C-A3D7-25C033FC4E8F}" srcOrd="11" destOrd="0" presId="urn:microsoft.com/office/officeart/2005/8/layout/vList5"/>
    <dgm:cxn modelId="{27E8D4EE-87CE-4C13-8678-BD89FCDA9DC2}" type="presParOf" srcId="{EE48C6FD-98BF-4D6B-B938-5528329F9276}" destId="{52C37AF8-91E2-460B-A5E5-B332D7FA7ED7}" srcOrd="12" destOrd="0" presId="urn:microsoft.com/office/officeart/2005/8/layout/vList5"/>
    <dgm:cxn modelId="{E2B9FB8A-5EDA-4B0F-B2E2-1EB0E5F325AB}" type="presParOf" srcId="{52C37AF8-91E2-460B-A5E5-B332D7FA7ED7}" destId="{C84B4A09-9AB3-475F-A2D3-DD14679F464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7F9B0-93B7-4E49-BC6A-6AC136C2B1BB}">
      <dsp:nvSpPr>
        <dsp:cNvPr id="0" name=""/>
        <dsp:cNvSpPr/>
      </dsp:nvSpPr>
      <dsp:spPr>
        <a:xfrm rot="5400000">
          <a:off x="5360406" y="-2318311"/>
          <a:ext cx="544405" cy="532504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200" kern="1200" dirty="0"/>
            <a:t>Selvstændig eller ansat i store firmaer</a:t>
          </a:r>
        </a:p>
      </dsp:txBody>
      <dsp:txXfrm rot="-5400000">
        <a:off x="2970086" y="98585"/>
        <a:ext cx="5298469" cy="491253"/>
      </dsp:txXfrm>
    </dsp:sp>
    <dsp:sp modelId="{955377EE-03E2-41D8-8E5A-4CC583B83C13}">
      <dsp:nvSpPr>
        <dsp:cNvPr id="0" name=""/>
        <dsp:cNvSpPr/>
      </dsp:nvSpPr>
      <dsp:spPr>
        <a:xfrm>
          <a:off x="0" y="0"/>
          <a:ext cx="2995337" cy="6805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/>
            <a:t>Installatør</a:t>
          </a:r>
        </a:p>
      </dsp:txBody>
      <dsp:txXfrm>
        <a:off x="33220" y="33220"/>
        <a:ext cx="2928897" cy="614067"/>
      </dsp:txXfrm>
    </dsp:sp>
    <dsp:sp modelId="{EBD64D39-E92E-47BD-862D-DD917CD56C2A}">
      <dsp:nvSpPr>
        <dsp:cNvPr id="0" name=""/>
        <dsp:cNvSpPr/>
      </dsp:nvSpPr>
      <dsp:spPr>
        <a:xfrm rot="5400000">
          <a:off x="5385657" y="-1607311"/>
          <a:ext cx="544405" cy="532504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200" kern="1200" dirty="0"/>
            <a:t>Selvstændig eller ansat</a:t>
          </a:r>
        </a:p>
      </dsp:txBody>
      <dsp:txXfrm rot="-5400000">
        <a:off x="2995337" y="809585"/>
        <a:ext cx="5298469" cy="491253"/>
      </dsp:txXfrm>
    </dsp:sp>
    <dsp:sp modelId="{90E9114C-ADFE-40EA-AEBF-869462A3CF61}">
      <dsp:nvSpPr>
        <dsp:cNvPr id="0" name=""/>
        <dsp:cNvSpPr/>
      </dsp:nvSpPr>
      <dsp:spPr>
        <a:xfrm>
          <a:off x="0" y="714957"/>
          <a:ext cx="2995337" cy="6805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/>
            <a:t>Ingeniør</a:t>
          </a:r>
        </a:p>
      </dsp:txBody>
      <dsp:txXfrm>
        <a:off x="33220" y="748177"/>
        <a:ext cx="2928897" cy="614067"/>
      </dsp:txXfrm>
    </dsp:sp>
    <dsp:sp modelId="{6029269A-DA16-457D-A8A3-9D79FD0FE29F}">
      <dsp:nvSpPr>
        <dsp:cNvPr id="0" name=""/>
        <dsp:cNvSpPr/>
      </dsp:nvSpPr>
      <dsp:spPr>
        <a:xfrm rot="5400000">
          <a:off x="5385657" y="-892779"/>
          <a:ext cx="544405" cy="532504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200" kern="1200" dirty="0"/>
            <a:t>Styre store byggepladser</a:t>
          </a:r>
        </a:p>
      </dsp:txBody>
      <dsp:txXfrm rot="-5400000">
        <a:off x="2995337" y="1524117"/>
        <a:ext cx="5298469" cy="491253"/>
      </dsp:txXfrm>
    </dsp:sp>
    <dsp:sp modelId="{26984757-49C9-478F-A331-0B6243BAC34F}">
      <dsp:nvSpPr>
        <dsp:cNvPr id="0" name=""/>
        <dsp:cNvSpPr/>
      </dsp:nvSpPr>
      <dsp:spPr>
        <a:xfrm>
          <a:off x="0" y="1439581"/>
          <a:ext cx="2995337" cy="6805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/>
            <a:t>Projektleder</a:t>
          </a:r>
        </a:p>
      </dsp:txBody>
      <dsp:txXfrm>
        <a:off x="33220" y="1472801"/>
        <a:ext cx="2928897" cy="614067"/>
      </dsp:txXfrm>
    </dsp:sp>
    <dsp:sp modelId="{4721CAC4-2722-4966-A04C-0C64B367D755}">
      <dsp:nvSpPr>
        <dsp:cNvPr id="0" name=""/>
        <dsp:cNvSpPr/>
      </dsp:nvSpPr>
      <dsp:spPr>
        <a:xfrm rot="5400000">
          <a:off x="5385657" y="-178246"/>
          <a:ext cx="544405" cy="532504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200" kern="1200" dirty="0"/>
            <a:t>Rådgive om og udføre energi løsninger</a:t>
          </a:r>
        </a:p>
      </dsp:txBody>
      <dsp:txXfrm rot="-5400000">
        <a:off x="2995337" y="2238650"/>
        <a:ext cx="5298469" cy="491253"/>
      </dsp:txXfrm>
    </dsp:sp>
    <dsp:sp modelId="{4767E5DF-DFB6-41C5-8089-6BB275057DDB}">
      <dsp:nvSpPr>
        <dsp:cNvPr id="0" name=""/>
        <dsp:cNvSpPr/>
      </dsp:nvSpPr>
      <dsp:spPr>
        <a:xfrm>
          <a:off x="0" y="2144022"/>
          <a:ext cx="2995337" cy="6805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/>
            <a:t>Energi teknolog</a:t>
          </a:r>
        </a:p>
      </dsp:txBody>
      <dsp:txXfrm>
        <a:off x="33220" y="2177242"/>
        <a:ext cx="2928897" cy="614067"/>
      </dsp:txXfrm>
    </dsp:sp>
    <dsp:sp modelId="{44A873E9-1158-4853-990F-B7D703AEF2F6}">
      <dsp:nvSpPr>
        <dsp:cNvPr id="0" name=""/>
        <dsp:cNvSpPr/>
      </dsp:nvSpPr>
      <dsp:spPr>
        <a:xfrm rot="5400000">
          <a:off x="5341693" y="1275218"/>
          <a:ext cx="598846" cy="532504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200" b="0" i="0" kern="1200" dirty="0"/>
            <a:t>Automatisering og robotteknologi</a:t>
          </a:r>
          <a:endParaRPr lang="da-DK" sz="2200" kern="1200" dirty="0"/>
        </a:p>
      </dsp:txBody>
      <dsp:txXfrm rot="-5400000">
        <a:off x="2978594" y="3667551"/>
        <a:ext cx="5295812" cy="540380"/>
      </dsp:txXfrm>
    </dsp:sp>
    <dsp:sp modelId="{EA471E13-DD95-4611-BEFD-79500700A164}">
      <dsp:nvSpPr>
        <dsp:cNvPr id="0" name=""/>
        <dsp:cNvSpPr/>
      </dsp:nvSpPr>
      <dsp:spPr>
        <a:xfrm>
          <a:off x="0" y="2880317"/>
          <a:ext cx="2995337" cy="6805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b="0" i="0" kern="1200" dirty="0" err="1"/>
            <a:t>Produktionsteknolog</a:t>
          </a:r>
          <a:endParaRPr lang="da-DK" sz="2400" kern="1200" dirty="0"/>
        </a:p>
      </dsp:txBody>
      <dsp:txXfrm>
        <a:off x="33220" y="2913537"/>
        <a:ext cx="2928897" cy="614067"/>
      </dsp:txXfrm>
    </dsp:sp>
    <dsp:sp modelId="{8553CA49-F8C1-4291-9806-CB044F28E558}">
      <dsp:nvSpPr>
        <dsp:cNvPr id="0" name=""/>
        <dsp:cNvSpPr/>
      </dsp:nvSpPr>
      <dsp:spPr>
        <a:xfrm rot="5400000">
          <a:off x="5385657" y="555057"/>
          <a:ext cx="544405" cy="532504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a-DK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200" kern="1200" dirty="0"/>
            <a:t>Innovation, teknisk nytænkning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a-DK" sz="2200" kern="1200" dirty="0"/>
        </a:p>
      </dsp:txBody>
      <dsp:txXfrm rot="-5400000">
        <a:off x="2995337" y="2971953"/>
        <a:ext cx="5298469" cy="491253"/>
      </dsp:txXfrm>
    </dsp:sp>
    <dsp:sp modelId="{589B0779-D44F-405A-A840-84F3105DB0D5}">
      <dsp:nvSpPr>
        <dsp:cNvPr id="0" name=""/>
        <dsp:cNvSpPr/>
      </dsp:nvSpPr>
      <dsp:spPr>
        <a:xfrm>
          <a:off x="17679" y="3573087"/>
          <a:ext cx="2995337" cy="6805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/>
            <a:t>Automatik teknolog</a:t>
          </a:r>
        </a:p>
      </dsp:txBody>
      <dsp:txXfrm>
        <a:off x="50899" y="3606307"/>
        <a:ext cx="2928897" cy="614067"/>
      </dsp:txXfrm>
    </dsp:sp>
    <dsp:sp modelId="{C84B4A09-9AB3-475F-A2D3-DD14679F464E}">
      <dsp:nvSpPr>
        <dsp:cNvPr id="0" name=""/>
        <dsp:cNvSpPr/>
      </dsp:nvSpPr>
      <dsp:spPr>
        <a:xfrm>
          <a:off x="0" y="4288044"/>
          <a:ext cx="2995337" cy="6805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/>
            <a:t>Efteruddannelser i EVU</a:t>
          </a:r>
        </a:p>
      </dsp:txBody>
      <dsp:txXfrm>
        <a:off x="33220" y="4321264"/>
        <a:ext cx="2928897" cy="6140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7F9B0-93B7-4E49-BC6A-6AC136C2B1BB}">
      <dsp:nvSpPr>
        <dsp:cNvPr id="0" name=""/>
        <dsp:cNvSpPr/>
      </dsp:nvSpPr>
      <dsp:spPr>
        <a:xfrm rot="5400000">
          <a:off x="5385657" y="-2321844"/>
          <a:ext cx="544405" cy="532504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200" kern="1200" dirty="0"/>
            <a:t>PC, server, proxy, router, switch …..</a:t>
          </a:r>
        </a:p>
      </dsp:txBody>
      <dsp:txXfrm rot="-5400000">
        <a:off x="2995337" y="95052"/>
        <a:ext cx="5298469" cy="491253"/>
      </dsp:txXfrm>
    </dsp:sp>
    <dsp:sp modelId="{955377EE-03E2-41D8-8E5A-4CC583B83C13}">
      <dsp:nvSpPr>
        <dsp:cNvPr id="0" name=""/>
        <dsp:cNvSpPr/>
      </dsp:nvSpPr>
      <dsp:spPr>
        <a:xfrm>
          <a:off x="0" y="0"/>
          <a:ext cx="2995337" cy="6805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500" kern="1200" dirty="0"/>
            <a:t>Hardware</a:t>
          </a:r>
        </a:p>
      </dsp:txBody>
      <dsp:txXfrm>
        <a:off x="33220" y="33220"/>
        <a:ext cx="2928897" cy="614067"/>
      </dsp:txXfrm>
    </dsp:sp>
    <dsp:sp modelId="{EBD64D39-E92E-47BD-862D-DD917CD56C2A}">
      <dsp:nvSpPr>
        <dsp:cNvPr id="0" name=""/>
        <dsp:cNvSpPr/>
      </dsp:nvSpPr>
      <dsp:spPr>
        <a:xfrm rot="5400000">
          <a:off x="5385657" y="-1607311"/>
          <a:ext cx="544405" cy="532504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200" kern="1200" dirty="0"/>
            <a:t>Installering, programmering, opsætning</a:t>
          </a:r>
        </a:p>
      </dsp:txBody>
      <dsp:txXfrm rot="-5400000">
        <a:off x="2995337" y="809585"/>
        <a:ext cx="5298469" cy="491253"/>
      </dsp:txXfrm>
    </dsp:sp>
    <dsp:sp modelId="{90E9114C-ADFE-40EA-AEBF-869462A3CF61}">
      <dsp:nvSpPr>
        <dsp:cNvPr id="0" name=""/>
        <dsp:cNvSpPr/>
      </dsp:nvSpPr>
      <dsp:spPr>
        <a:xfrm>
          <a:off x="0" y="714957"/>
          <a:ext cx="2995337" cy="6805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500" kern="1200" dirty="0"/>
            <a:t>Software</a:t>
          </a:r>
        </a:p>
      </dsp:txBody>
      <dsp:txXfrm>
        <a:off x="33220" y="748177"/>
        <a:ext cx="2928897" cy="614067"/>
      </dsp:txXfrm>
    </dsp:sp>
    <dsp:sp modelId="{6029269A-DA16-457D-A8A3-9D79FD0FE29F}">
      <dsp:nvSpPr>
        <dsp:cNvPr id="0" name=""/>
        <dsp:cNvSpPr/>
      </dsp:nvSpPr>
      <dsp:spPr>
        <a:xfrm rot="5400000">
          <a:off x="5385657" y="-892779"/>
          <a:ext cx="544405" cy="532504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200" kern="1200" dirty="0"/>
            <a:t>Bundkort, harddisk, strømforsyning</a:t>
          </a:r>
        </a:p>
      </dsp:txBody>
      <dsp:txXfrm rot="-5400000">
        <a:off x="2995337" y="1524117"/>
        <a:ext cx="5298469" cy="491253"/>
      </dsp:txXfrm>
    </dsp:sp>
    <dsp:sp modelId="{26984757-49C9-478F-A331-0B6243BAC34F}">
      <dsp:nvSpPr>
        <dsp:cNvPr id="0" name=""/>
        <dsp:cNvSpPr/>
      </dsp:nvSpPr>
      <dsp:spPr>
        <a:xfrm>
          <a:off x="0" y="1439581"/>
          <a:ext cx="2995337" cy="6805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500" kern="1200" dirty="0"/>
            <a:t>Reparation</a:t>
          </a:r>
        </a:p>
      </dsp:txBody>
      <dsp:txXfrm>
        <a:off x="33220" y="1472801"/>
        <a:ext cx="2928897" cy="614067"/>
      </dsp:txXfrm>
    </dsp:sp>
    <dsp:sp modelId="{4721CAC4-2722-4966-A04C-0C64B367D755}">
      <dsp:nvSpPr>
        <dsp:cNvPr id="0" name=""/>
        <dsp:cNvSpPr/>
      </dsp:nvSpPr>
      <dsp:spPr>
        <a:xfrm rot="5400000">
          <a:off x="5385657" y="-178246"/>
          <a:ext cx="544405" cy="532504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200" kern="1200" dirty="0"/>
            <a:t>Opgradering, udbygning, vedligeholdelse</a:t>
          </a:r>
        </a:p>
      </dsp:txBody>
      <dsp:txXfrm rot="-5400000">
        <a:off x="2995337" y="2238650"/>
        <a:ext cx="5298469" cy="491253"/>
      </dsp:txXfrm>
    </dsp:sp>
    <dsp:sp modelId="{4767E5DF-DFB6-41C5-8089-6BB275057DDB}">
      <dsp:nvSpPr>
        <dsp:cNvPr id="0" name=""/>
        <dsp:cNvSpPr/>
      </dsp:nvSpPr>
      <dsp:spPr>
        <a:xfrm>
          <a:off x="0" y="2144022"/>
          <a:ext cx="2995337" cy="6805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500" kern="1200" dirty="0"/>
            <a:t>Service</a:t>
          </a:r>
        </a:p>
      </dsp:txBody>
      <dsp:txXfrm>
        <a:off x="33220" y="2177242"/>
        <a:ext cx="2928897" cy="614067"/>
      </dsp:txXfrm>
    </dsp:sp>
    <dsp:sp modelId="{44A873E9-1158-4853-990F-B7D703AEF2F6}">
      <dsp:nvSpPr>
        <dsp:cNvPr id="0" name=""/>
        <dsp:cNvSpPr/>
      </dsp:nvSpPr>
      <dsp:spPr>
        <a:xfrm rot="5400000">
          <a:off x="5341693" y="1275218"/>
          <a:ext cx="598846" cy="532504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200" kern="1200" dirty="0"/>
            <a:t>Vejledning, fejlfinding, betjening</a:t>
          </a:r>
        </a:p>
      </dsp:txBody>
      <dsp:txXfrm rot="-5400000">
        <a:off x="2978594" y="3667551"/>
        <a:ext cx="5295812" cy="540380"/>
      </dsp:txXfrm>
    </dsp:sp>
    <dsp:sp modelId="{EA471E13-DD95-4611-BEFD-79500700A164}">
      <dsp:nvSpPr>
        <dsp:cNvPr id="0" name=""/>
        <dsp:cNvSpPr/>
      </dsp:nvSpPr>
      <dsp:spPr>
        <a:xfrm>
          <a:off x="0" y="2879909"/>
          <a:ext cx="2995337" cy="6805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500" kern="1200" dirty="0"/>
            <a:t>Salg</a:t>
          </a:r>
        </a:p>
      </dsp:txBody>
      <dsp:txXfrm>
        <a:off x="33220" y="2913129"/>
        <a:ext cx="2928897" cy="614067"/>
      </dsp:txXfrm>
    </dsp:sp>
    <dsp:sp modelId="{8553CA49-F8C1-4291-9806-CB044F28E558}">
      <dsp:nvSpPr>
        <dsp:cNvPr id="0" name=""/>
        <dsp:cNvSpPr/>
      </dsp:nvSpPr>
      <dsp:spPr>
        <a:xfrm rot="5400000">
          <a:off x="5385657" y="555057"/>
          <a:ext cx="544405" cy="532504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a-DK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200" kern="1200" dirty="0"/>
            <a:t>Funktion, specifikation, features 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a-DK" sz="2200" kern="1200" dirty="0"/>
        </a:p>
      </dsp:txBody>
      <dsp:txXfrm rot="-5400000">
        <a:off x="2995337" y="2971953"/>
        <a:ext cx="5298469" cy="491253"/>
      </dsp:txXfrm>
    </dsp:sp>
    <dsp:sp modelId="{589B0779-D44F-405A-A840-84F3105DB0D5}">
      <dsp:nvSpPr>
        <dsp:cNvPr id="0" name=""/>
        <dsp:cNvSpPr/>
      </dsp:nvSpPr>
      <dsp:spPr>
        <a:xfrm>
          <a:off x="17679" y="3573087"/>
          <a:ext cx="2995337" cy="6805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500" kern="1200" dirty="0"/>
            <a:t>Support</a:t>
          </a:r>
        </a:p>
      </dsp:txBody>
      <dsp:txXfrm>
        <a:off x="50899" y="3606307"/>
        <a:ext cx="2928897" cy="614067"/>
      </dsp:txXfrm>
    </dsp:sp>
    <dsp:sp modelId="{C84B4A09-9AB3-475F-A2D3-DD14679F464E}">
      <dsp:nvSpPr>
        <dsp:cNvPr id="0" name=""/>
        <dsp:cNvSpPr/>
      </dsp:nvSpPr>
      <dsp:spPr>
        <a:xfrm>
          <a:off x="0" y="4288044"/>
          <a:ext cx="2995337" cy="6805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500" kern="1200" dirty="0"/>
            <a:t>Datasikkerhed</a:t>
          </a:r>
        </a:p>
      </dsp:txBody>
      <dsp:txXfrm>
        <a:off x="33220" y="4321264"/>
        <a:ext cx="2928897" cy="6140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31E9F-2B7C-4A97-9A9C-688A16481A94}" type="datetimeFigureOut">
              <a:rPr lang="da-DK" smtClean="0"/>
              <a:t>05-08-2025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DF7CC-DB72-4F33-968A-0C4EC2049B0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430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CA0858B-9C1E-4C48-9651-2EC437353BC6}" type="slidenum">
              <a:rPr lang="da-DK" altLang="da-DK" sz="1200"/>
              <a:pPr/>
              <a:t>14</a:t>
            </a:fld>
            <a:endParaRPr lang="da-DK" altLang="da-DK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412441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464431B-1179-4E2D-B7A6-DD363D89564C}" type="slidenum">
              <a:rPr lang="da-DK" altLang="da-DK" sz="1200"/>
              <a:pPr/>
              <a:t>15</a:t>
            </a:fld>
            <a:endParaRPr lang="da-DK" altLang="da-DK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259223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CA0858B-9C1E-4C48-9651-2EC437353BC6}" type="slidenum">
              <a:rPr lang="da-DK" altLang="da-DK" sz="1200"/>
              <a:pPr/>
              <a:t>16</a:t>
            </a:fld>
            <a:endParaRPr lang="da-DK" altLang="da-DK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da-DK" altLang="da-DK" dirty="0"/>
              <a:t>Lidt af det hele, men især: regning/</a:t>
            </a:r>
            <a:r>
              <a:rPr lang="da-DK" altLang="da-DK" dirty="0" err="1"/>
              <a:t>matematik+logisk</a:t>
            </a:r>
            <a:r>
              <a:rPr lang="da-DK" altLang="da-DK" dirty="0"/>
              <a:t> </a:t>
            </a:r>
            <a:r>
              <a:rPr lang="da-DK" altLang="da-DK" dirty="0" err="1"/>
              <a:t>tænkning+multitaskning</a:t>
            </a:r>
            <a:r>
              <a:rPr lang="da-DK" altLang="da-DK" dirty="0"/>
              <a:t> og evner for faget. </a:t>
            </a:r>
          </a:p>
          <a:p>
            <a:r>
              <a:rPr lang="da-DK" altLang="da-DK" dirty="0"/>
              <a:t>Er der nogen der kan fortælle hvad disse 3 fyre har til fælles? (Uffe Holm, Omar </a:t>
            </a:r>
            <a:r>
              <a:rPr lang="da-DK" altLang="da-DK" dirty="0" err="1"/>
              <a:t>Muzzuk</a:t>
            </a:r>
            <a:r>
              <a:rPr lang="da-DK" altLang="da-DK" dirty="0"/>
              <a:t> og </a:t>
            </a:r>
            <a:r>
              <a:rPr lang="da-DK" altLang="da-DK" dirty="0" err="1"/>
              <a:t>Fuglendorf</a:t>
            </a:r>
            <a:r>
              <a:rPr lang="da-DK" altLang="da-DK" dirty="0"/>
              <a:t>)  De er komikere !!!! OG ordblinde. Og det betyder ikke så meget i deres job.</a:t>
            </a:r>
          </a:p>
          <a:p>
            <a:r>
              <a:rPr lang="da-DK" altLang="da-DK" dirty="0"/>
              <a:t>Man kan godt blive </a:t>
            </a:r>
            <a:r>
              <a:rPr lang="da-DK" altLang="da-DK" dirty="0" err="1"/>
              <a:t>datatekniker</a:t>
            </a:r>
            <a:r>
              <a:rPr lang="da-DK" altLang="da-DK" dirty="0"/>
              <a:t> selvom man er ordblind. Det betyder bare, at der skal arbejdes lidt hårdere og i længere tid end dem der ikke er ordblinde. Med diverse hjælpemidler kan man få stor hjælp.</a:t>
            </a:r>
          </a:p>
          <a:p>
            <a:pPr marL="228600" indent="-228600">
              <a:buAutoNum type="arabicPeriod"/>
            </a:pPr>
            <a:r>
              <a:rPr lang="da-DK" altLang="da-DK" dirty="0"/>
              <a:t>Beskæftige sig med noget der er sjovt og rart</a:t>
            </a:r>
          </a:p>
          <a:p>
            <a:pPr marL="228600" indent="-228600">
              <a:buAutoNum type="arabicPeriod"/>
            </a:pPr>
            <a:r>
              <a:rPr lang="da-DK" altLang="da-DK" dirty="0"/>
              <a:t>Tjene gode penge</a:t>
            </a:r>
          </a:p>
          <a:p>
            <a:pPr marL="228600" indent="-228600">
              <a:buAutoNum type="arabicPeriod"/>
            </a:pPr>
            <a:r>
              <a:rPr lang="da-DK" altLang="da-DK" dirty="0"/>
              <a:t>Forskning, udvikling, test og muligheden for at specialisere sig i et område inden for computer-verden</a:t>
            </a:r>
          </a:p>
          <a:p>
            <a:pPr marL="228600" indent="-228600">
              <a:buAutoNum type="arabicPeriod"/>
            </a:pPr>
            <a:r>
              <a:rPr lang="da-DK" altLang="da-DK" dirty="0"/>
              <a:t>Med en faglig uddannelse og stor kendskab til udstyr, behov og netværks-løsninger, kan man råde og vejlede kunder i de rigtige løsninger</a:t>
            </a:r>
          </a:p>
          <a:p>
            <a:pPr marL="228600" indent="-228600">
              <a:buAutoNum type="arabicPeriod"/>
            </a:pPr>
            <a:r>
              <a:rPr lang="da-DK" altLang="da-DK" dirty="0"/>
              <a:t>Der er efterspørgsel efter gode teknikere, og især danske, da de har en stor og uddannelse i ryggen på et højt niveau.</a:t>
            </a:r>
          </a:p>
          <a:p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325315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CA0858B-9C1E-4C48-9651-2EC437353BC6}" type="slidenum">
              <a:rPr lang="da-DK" altLang="da-DK" sz="1200"/>
              <a:pPr/>
              <a:t>18</a:t>
            </a:fld>
            <a:endParaRPr lang="da-DK" altLang="da-DK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247988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CA0858B-9C1E-4C48-9651-2EC437353BC6}" type="slidenum">
              <a:rPr lang="da-DK" altLang="da-DK" sz="1200"/>
              <a:pPr/>
              <a:t>19</a:t>
            </a:fld>
            <a:endParaRPr lang="da-DK" altLang="da-DK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da-DK" altLang="da-DK" dirty="0"/>
              <a:t>Alsidig uddannelse blandet med teori, praktik, gruppeopgaver, opgaveafleveringer, rapporter og fremlæggelser.</a:t>
            </a:r>
          </a:p>
          <a:p>
            <a:r>
              <a:rPr lang="da-DK" altLang="da-DK" dirty="0"/>
              <a:t>Vi hjælper i gang med jobsøgning. I skal selv finde jer en elevplads. Lykkes det ikke, er der mulighed for SKP</a:t>
            </a:r>
          </a:p>
          <a:p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1959837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Afrundet rektangel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titel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28" name="Pladsholder til dato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529D-393A-4FC6-B355-ADB23EC146C4}" type="datetimeFigureOut">
              <a:rPr lang="da-DK" smtClean="0"/>
              <a:t>05-08-2025</a:t>
            </a:fld>
            <a:endParaRPr lang="da-DK"/>
          </a:p>
        </p:txBody>
      </p:sp>
      <p:sp>
        <p:nvSpPr>
          <p:cNvPr id="17" name="Pladsholder til sidefod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9" name="Pladsholder til dias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DBD2016-80CE-4EB5-942C-CB1886E030F5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da-DK"/>
              <a:t>Klik for at redigere i master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a-DK"/>
              <a:t>Klik for at redigere i master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529D-393A-4FC6-B355-ADB23EC146C4}" type="datetimeFigureOut">
              <a:rPr lang="da-DK" smtClean="0"/>
              <a:t>05-08-2025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D2016-80CE-4EB5-942C-CB1886E030F5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da-DK"/>
              <a:t>Klik for at redigere i master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529D-393A-4FC6-B355-ADB23EC146C4}" type="datetimeFigureOut">
              <a:rPr lang="da-DK" smtClean="0"/>
              <a:t>05-08-2025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D2016-80CE-4EB5-942C-CB1886E030F5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529D-393A-4FC6-B355-ADB23EC146C4}" type="datetimeFigureOut">
              <a:rPr lang="da-DK" smtClean="0"/>
              <a:t>05-08-2025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D2016-80CE-4EB5-942C-CB1886E030F5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indhold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da-DK"/>
              <a:t>Klik for at redigere i master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Afrundet rektangel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529D-393A-4FC6-B355-ADB23EC146C4}" type="datetimeFigureOut">
              <a:rPr lang="da-DK" smtClean="0"/>
              <a:t>05-08-2025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da-DK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DBD2016-80CE-4EB5-942C-CB1886E030F5}" type="slidenum">
              <a:rPr lang="da-DK" smtClean="0"/>
              <a:t>‹nr.›</a:t>
            </a:fld>
            <a:endParaRPr lang="da-D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529D-393A-4FC6-B355-ADB23EC146C4}" type="datetimeFigureOut">
              <a:rPr lang="da-DK" smtClean="0"/>
              <a:t>05-08-2025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D2016-80CE-4EB5-942C-CB1886E030F5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da-DK"/>
              <a:t>Klik for at redigere i master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11" name="Pladsholder til indhold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da-DK"/>
              <a:t>Klik for at redigere i master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a-DK"/>
              <a:t>Klik for at redigere i master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a-DK"/>
              <a:t>Klik for at redigere i master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529D-393A-4FC6-B355-ADB23EC146C4}" type="datetimeFigureOut">
              <a:rPr lang="da-DK" smtClean="0"/>
              <a:t>05-08-2025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D2016-80CE-4EB5-942C-CB1886E030F5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Pladsholder til indhold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da-DK"/>
              <a:t>Klik for at redigere i master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13" name="Pladsholder til indhold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da-DK"/>
              <a:t>Klik for at redigere i master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529D-393A-4FC6-B355-ADB23EC146C4}" type="datetimeFigureOut">
              <a:rPr lang="da-DK" smtClean="0"/>
              <a:t>05-08-2025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D2016-80CE-4EB5-942C-CB1886E030F5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529D-393A-4FC6-B355-ADB23EC146C4}" type="datetimeFigureOut">
              <a:rPr lang="da-DK" smtClean="0"/>
              <a:t>05-08-2025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D2016-80CE-4EB5-942C-CB1886E030F5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Afrundet rektangel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529D-393A-4FC6-B355-ADB23EC146C4}" type="datetimeFigureOut">
              <a:rPr lang="da-DK" smtClean="0"/>
              <a:t>05-08-2025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D2016-80CE-4EB5-942C-CB1886E030F5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Pladsholder til indhold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da-DK"/>
              <a:t>Klik for at redigere i master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529D-393A-4FC6-B355-ADB23EC146C4}" type="datetimeFigureOut">
              <a:rPr lang="da-DK" smtClean="0"/>
              <a:t>05-08-2025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DBD2016-80CE-4EB5-942C-CB1886E030F5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a-DK"/>
              <a:t>Klik på ikonet for at tilføje et billede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Afrundet rektangel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dsholder til titel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13" name="Pladsholder til teks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da-DK"/>
              <a:t>Klik for at redigere i master</a:t>
            </a:r>
          </a:p>
          <a:p>
            <a:pPr lvl="1" eaLnBrk="1" latinLnBrk="0" hangingPunct="1"/>
            <a:r>
              <a:rPr kumimoji="0" lang="da-DK"/>
              <a:t>Andet niveau</a:t>
            </a:r>
          </a:p>
          <a:p>
            <a:pPr lvl="2" eaLnBrk="1" latinLnBrk="0" hangingPunct="1"/>
            <a:r>
              <a:rPr kumimoji="0" lang="da-DK"/>
              <a:t>Tredje niveau</a:t>
            </a:r>
          </a:p>
          <a:p>
            <a:pPr lvl="3" eaLnBrk="1" latinLnBrk="0" hangingPunct="1"/>
            <a:r>
              <a:rPr kumimoji="0" lang="da-DK"/>
              <a:t>Fjerde niveau</a:t>
            </a:r>
          </a:p>
          <a:p>
            <a:pPr lvl="4" eaLnBrk="1" latinLnBrk="0" hangingPunct="1"/>
            <a:r>
              <a:rPr kumimoji="0" lang="da-DK"/>
              <a:t>Femte niveau</a:t>
            </a:r>
            <a:endParaRPr kumimoji="0" lang="en-US"/>
          </a:p>
        </p:txBody>
      </p:sp>
      <p:sp>
        <p:nvSpPr>
          <p:cNvPr id="14" name="Pladsholder til dato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F23529D-393A-4FC6-B355-ADB23EC146C4}" type="datetimeFigureOut">
              <a:rPr lang="da-DK" smtClean="0"/>
              <a:t>05-08-2025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da-DK"/>
          </a:p>
        </p:txBody>
      </p:sp>
      <p:sp>
        <p:nvSpPr>
          <p:cNvPr id="23" name="Pladsholder til dias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DBD2016-80CE-4EB5-942C-CB1886E030F5}" type="slidenum">
              <a:rPr lang="da-DK" smtClean="0"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w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wmf"/><Relationship Id="rId7" Type="http://schemas.openxmlformats.org/officeDocument/2006/relationships/image" Target="../media/image22.png"/><Relationship Id="rId12" Type="http://schemas.openxmlformats.org/officeDocument/2006/relationships/image" Target="../media/image2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gif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4.wmf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4.wmf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hyperlink" Target="https://moodle.eucsj.dk/course/view.php?id=356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hyperlink" Target="http://www.eucsj.dk/media/652176/GF1_Elevh%C3%A5ndbog_2021_2022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hyperlink" Target="https://viewer.ipaper.io/evu/elektrikeruddannelsen/den-store-blaa-bog/den-store-blaa/?page=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611560" y="5733256"/>
            <a:ext cx="7704856" cy="732656"/>
          </a:xfrm>
        </p:spPr>
        <p:txBody>
          <a:bodyPr>
            <a:normAutofit fontScale="92500"/>
          </a:bodyPr>
          <a:lstStyle/>
          <a:p>
            <a:r>
              <a:rPr lang="da-DK" sz="4000" dirty="0"/>
              <a:t>Et godt sted at være, et godt sted at lære!</a:t>
            </a:r>
          </a:p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8000" dirty="0"/>
              <a:t>Velkommen til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429000"/>
            <a:ext cx="4324094" cy="170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33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24553107"/>
              </p:ext>
            </p:extLst>
          </p:nvPr>
        </p:nvGraphicFramePr>
        <p:xfrm>
          <a:off x="161764" y="1412776"/>
          <a:ext cx="8320383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ktangel 7"/>
          <p:cNvSpPr/>
          <p:nvPr/>
        </p:nvSpPr>
        <p:spPr>
          <a:xfrm>
            <a:off x="1763688" y="188640"/>
            <a:ext cx="73803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a-DK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Hvad kan man bruge en elektriker uddannelse til når man er færdig?</a:t>
            </a:r>
          </a:p>
        </p:txBody>
      </p:sp>
      <p:grpSp>
        <p:nvGrpSpPr>
          <p:cNvPr id="4" name="Diagram group"/>
          <p:cNvGrpSpPr/>
          <p:nvPr/>
        </p:nvGrpSpPr>
        <p:grpSpPr>
          <a:xfrm>
            <a:off x="2843809" y="5733256"/>
            <a:ext cx="5472607" cy="607435"/>
            <a:chOff x="3085602" y="2984595"/>
            <a:chExt cx="5717111" cy="535427"/>
          </a:xfrm>
          <a:scene3d>
            <a:camera prst="isometricOffAxis2Left" zoom="95000"/>
            <a:lightRig rig="flat" dir="t"/>
          </a:scene3d>
        </p:grpSpPr>
        <p:grpSp>
          <p:nvGrpSpPr>
            <p:cNvPr id="5" name="Gruppe 4"/>
            <p:cNvGrpSpPr/>
            <p:nvPr/>
          </p:nvGrpSpPr>
          <p:grpSpPr>
            <a:xfrm>
              <a:off x="3085602" y="2984595"/>
              <a:ext cx="5717111" cy="535427"/>
              <a:chOff x="3085602" y="2984595"/>
              <a:chExt cx="5717111" cy="535427"/>
            </a:xfrm>
          </p:grpSpPr>
          <p:sp>
            <p:nvSpPr>
              <p:cNvPr id="7" name="Rektangel med afrundet hjørne i samme side 6"/>
              <p:cNvSpPr/>
              <p:nvPr/>
            </p:nvSpPr>
            <p:spPr>
              <a:xfrm rot="5400000">
                <a:off x="5736560" y="453870"/>
                <a:ext cx="487203" cy="5645102"/>
              </a:xfrm>
              <a:prstGeom prst="round2SameRect">
                <a:avLst/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da-DK"/>
              </a:p>
            </p:txBody>
          </p:sp>
          <p:sp>
            <p:nvSpPr>
              <p:cNvPr id="9" name="Rektangel 8"/>
              <p:cNvSpPr/>
              <p:nvPr/>
            </p:nvSpPr>
            <p:spPr>
              <a:xfrm>
                <a:off x="3085602" y="2984595"/>
                <a:ext cx="5621319" cy="43963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47650" tIns="123825" rIns="247650" bIns="123825" spcCol="1270" anchor="ctr"/>
              <a:lstStyle/>
              <a:p>
                <a:pPr marL="228600" lvl="1" indent="-228600" defTabSz="9779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da-DK" sz="2200" dirty="0"/>
                  <a:t>EVU har et stort udvalg i efteruddannelser</a:t>
                </a:r>
                <a:endParaRPr lang="da-DK" sz="2000" dirty="0"/>
              </a:p>
            </p:txBody>
          </p:sp>
        </p:grpSp>
      </p:grpSp>
      <p:pic>
        <p:nvPicPr>
          <p:cNvPr id="3" name="Picture 2" descr="hjoerne">
            <a:extLst>
              <a:ext uri="{FF2B5EF4-FFF2-40B4-BE49-F238E27FC236}">
                <a16:creationId xmlns:a16="http://schemas.microsoft.com/office/drawing/2014/main" id="{2B656E89-268D-16C2-E382-66FEA4DAC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33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141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>
            <a:extLst>
              <a:ext uri="{FF2B5EF4-FFF2-40B4-BE49-F238E27FC236}">
                <a16:creationId xmlns:a16="http://schemas.microsoft.com/office/drawing/2014/main" id="{2FBCDE1D-DCF3-403A-950A-B4ACD7C6FE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1544" y="3200399"/>
            <a:ext cx="45719" cy="84585"/>
          </a:xfrm>
        </p:spPr>
        <p:txBody>
          <a:bodyPr>
            <a:normAutofit fontScale="25000" lnSpcReduction="20000"/>
          </a:bodyPr>
          <a:lstStyle/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E4933E8-8117-4F50-A787-25D34C7196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DATA Faget</a:t>
            </a:r>
          </a:p>
        </p:txBody>
      </p:sp>
      <p:pic>
        <p:nvPicPr>
          <p:cNvPr id="3074" name="Picture 2" descr="Ny generation overvågningssystem baseret på Big Data | Logos Logit A/S">
            <a:extLst>
              <a:ext uri="{FF2B5EF4-FFF2-40B4-BE49-F238E27FC236}">
                <a16:creationId xmlns:a16="http://schemas.microsoft.com/office/drawing/2014/main" id="{212232F4-E802-4B04-82DC-0F9F3C0FA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911" y="3200399"/>
            <a:ext cx="5384177" cy="313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joerne">
            <a:extLst>
              <a:ext uri="{FF2B5EF4-FFF2-40B4-BE49-F238E27FC236}">
                <a16:creationId xmlns:a16="http://schemas.microsoft.com/office/drawing/2014/main" id="{9D7BDC23-AEFD-A8D9-F669-1B66087CE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33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133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5536" y="1484784"/>
            <a:ext cx="8229600" cy="1470025"/>
          </a:xfrm>
        </p:spPr>
        <p:txBody>
          <a:bodyPr/>
          <a:lstStyle/>
          <a:p>
            <a:r>
              <a:rPr lang="da-DK" dirty="0"/>
              <a:t>IT support og </a:t>
            </a:r>
            <a:r>
              <a:rPr lang="da-DK" dirty="0" err="1"/>
              <a:t>Datatekniker</a:t>
            </a:r>
            <a:endParaRPr lang="da-DK" dirty="0"/>
          </a:p>
        </p:txBody>
      </p:sp>
      <p:sp>
        <p:nvSpPr>
          <p:cNvPr id="2" name="Tekstfelt 1"/>
          <p:cNvSpPr txBox="1"/>
          <p:nvPr/>
        </p:nvSpPr>
        <p:spPr>
          <a:xfrm>
            <a:off x="1187624" y="548680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Hvilken uddannelse kan man tage her ?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654612BF-A19F-0AFE-EA31-16D5CADAE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631" y="3212975"/>
            <a:ext cx="7219023" cy="3218821"/>
          </a:xfrm>
          <a:prstGeom prst="rect">
            <a:avLst/>
          </a:prstGeom>
        </p:spPr>
      </p:pic>
      <p:pic>
        <p:nvPicPr>
          <p:cNvPr id="6" name="Picture 2" descr="hjoerne">
            <a:extLst>
              <a:ext uri="{FF2B5EF4-FFF2-40B4-BE49-F238E27FC236}">
                <a16:creationId xmlns:a16="http://schemas.microsoft.com/office/drawing/2014/main" id="{67D3274A-DAA6-6A57-D3D7-93680FACE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33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431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43666869"/>
              </p:ext>
            </p:extLst>
          </p:nvPr>
        </p:nvGraphicFramePr>
        <p:xfrm>
          <a:off x="161764" y="1412776"/>
          <a:ext cx="8320383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ktangel 7"/>
          <p:cNvSpPr/>
          <p:nvPr/>
        </p:nvSpPr>
        <p:spPr>
          <a:xfrm>
            <a:off x="0" y="251937"/>
            <a:ext cx="9144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a-DK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Hvilke ting arbejder en data-mand med ?</a:t>
            </a:r>
          </a:p>
        </p:txBody>
      </p:sp>
      <p:grpSp>
        <p:nvGrpSpPr>
          <p:cNvPr id="4" name="Diagram group"/>
          <p:cNvGrpSpPr/>
          <p:nvPr/>
        </p:nvGrpSpPr>
        <p:grpSpPr>
          <a:xfrm>
            <a:off x="2843809" y="5733256"/>
            <a:ext cx="5472607" cy="607435"/>
            <a:chOff x="3085602" y="2984595"/>
            <a:chExt cx="5717111" cy="535427"/>
          </a:xfrm>
          <a:scene3d>
            <a:camera prst="isometricOffAxis2Left" zoom="95000"/>
            <a:lightRig rig="flat" dir="t"/>
          </a:scene3d>
        </p:grpSpPr>
        <p:grpSp>
          <p:nvGrpSpPr>
            <p:cNvPr id="5" name="Gruppe 4"/>
            <p:cNvGrpSpPr/>
            <p:nvPr/>
          </p:nvGrpSpPr>
          <p:grpSpPr>
            <a:xfrm>
              <a:off x="3085602" y="2984595"/>
              <a:ext cx="5717111" cy="535427"/>
              <a:chOff x="3085602" y="2984595"/>
              <a:chExt cx="5717111" cy="535427"/>
            </a:xfrm>
          </p:grpSpPr>
          <p:sp>
            <p:nvSpPr>
              <p:cNvPr id="7" name="Rektangel med afrundet hjørne i samme side 6"/>
              <p:cNvSpPr/>
              <p:nvPr/>
            </p:nvSpPr>
            <p:spPr>
              <a:xfrm rot="5400000">
                <a:off x="5736560" y="453870"/>
                <a:ext cx="487203" cy="5645102"/>
              </a:xfrm>
              <a:prstGeom prst="round2SameRect">
                <a:avLst/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da-DK"/>
              </a:p>
            </p:txBody>
          </p:sp>
          <p:sp>
            <p:nvSpPr>
              <p:cNvPr id="9" name="Rektangel 8"/>
              <p:cNvSpPr/>
              <p:nvPr/>
            </p:nvSpPr>
            <p:spPr>
              <a:xfrm>
                <a:off x="3085602" y="2984595"/>
                <a:ext cx="5621319" cy="43963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47650" tIns="123825" rIns="247650" bIns="123825" spcCol="1270" anchor="ctr"/>
              <a:lstStyle/>
              <a:p>
                <a:pPr marL="228600" lvl="1" indent="-228600" defTabSz="9779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da-DK" sz="2200" dirty="0"/>
                  <a:t>Redde data, virus, backup, firewall</a:t>
                </a:r>
                <a:endParaRPr lang="da-DK" sz="2000" dirty="0"/>
              </a:p>
            </p:txBody>
          </p:sp>
        </p:grpSp>
      </p:grpSp>
      <p:pic>
        <p:nvPicPr>
          <p:cNvPr id="2" name="Picture 2" descr="hjoerne">
            <a:extLst>
              <a:ext uri="{FF2B5EF4-FFF2-40B4-BE49-F238E27FC236}">
                <a16:creationId xmlns:a16="http://schemas.microsoft.com/office/drawing/2014/main" id="{129435EE-056A-9F44-15C2-6D6BA2FDB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33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220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joer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33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Acciden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620713"/>
            <a:ext cx="15335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network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129088"/>
            <a:ext cx="122396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43609" y="692150"/>
            <a:ext cx="547308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a-DK" altLang="da-DK" sz="3600" b="1" u="sng" dirty="0" err="1">
                <a:solidFill>
                  <a:srgbClr val="CC0000"/>
                </a:solidFill>
              </a:rPr>
              <a:t>IT-supporter</a:t>
            </a:r>
            <a:endParaRPr lang="da-DK" altLang="da-DK" sz="3600" b="1" u="sng" dirty="0">
              <a:solidFill>
                <a:srgbClr val="CC0000"/>
              </a:solidFill>
            </a:endParaRPr>
          </a:p>
          <a:p>
            <a:pPr>
              <a:spcBef>
                <a:spcPct val="50000"/>
              </a:spcBef>
            </a:pPr>
            <a:r>
              <a:rPr lang="da-DK" altLang="da-DK" dirty="0"/>
              <a:t>Opbygge, opgradere, installere, fejlfinde, konfigurere, brugertilpasse, vejlede, instruere og supportere kunder mht. </a:t>
            </a:r>
            <a:r>
              <a:rPr lang="da-DK" altLang="da-DK" b="1" dirty="0"/>
              <a:t>computere/dataudstyr/give support</a:t>
            </a:r>
          </a:p>
        </p:txBody>
      </p:sp>
      <p:sp>
        <p:nvSpPr>
          <p:cNvPr id="8" name="Rektangel 7"/>
          <p:cNvSpPr/>
          <p:nvPr/>
        </p:nvSpPr>
        <p:spPr>
          <a:xfrm>
            <a:off x="1043608" y="107375"/>
            <a:ext cx="7704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a-DK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Hvad er forskellen ?</a:t>
            </a:r>
          </a:p>
        </p:txBody>
      </p:sp>
    </p:spTree>
    <p:extLst>
      <p:ext uri="{BB962C8B-B14F-4D97-AF65-F5344CB8AC3E}">
        <p14:creationId xmlns:p14="http://schemas.microsoft.com/office/powerpoint/2010/main" val="4229970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joer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33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Acciden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620713"/>
            <a:ext cx="15335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network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129088"/>
            <a:ext cx="122396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043609" y="692150"/>
            <a:ext cx="547308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a-DK" altLang="da-DK" sz="3600" b="1" u="sng" dirty="0" err="1">
                <a:solidFill>
                  <a:srgbClr val="CC0000"/>
                </a:solidFill>
              </a:rPr>
              <a:t>IT-supporter</a:t>
            </a:r>
            <a:endParaRPr lang="da-DK" altLang="da-DK" sz="3600" b="1" u="sng" dirty="0">
              <a:solidFill>
                <a:srgbClr val="CC0000"/>
              </a:solidFill>
            </a:endParaRPr>
          </a:p>
          <a:p>
            <a:pPr>
              <a:spcBef>
                <a:spcPct val="50000"/>
              </a:spcBef>
            </a:pPr>
            <a:r>
              <a:rPr lang="da-DK" altLang="da-DK" dirty="0"/>
              <a:t>Opbygge, opgradere, installere, fejlfinde, konfigurere, brugertilpasse, vejlede, instruere og supportere kunder mht. </a:t>
            </a:r>
            <a:r>
              <a:rPr lang="da-DK" altLang="da-DK" b="1" dirty="0"/>
              <a:t>computere/dataudstyr/give support…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419872" y="3693859"/>
            <a:ext cx="511175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a-DK" altLang="da-DK" sz="3600" b="1" u="sng" dirty="0">
                <a:solidFill>
                  <a:srgbClr val="CC0000"/>
                </a:solidFill>
              </a:rPr>
              <a:t>Datatekniker</a:t>
            </a:r>
          </a:p>
          <a:p>
            <a:pPr>
              <a:spcBef>
                <a:spcPct val="50000"/>
              </a:spcBef>
            </a:pPr>
            <a:r>
              <a:rPr lang="da-DK" altLang="da-DK" dirty="0"/>
              <a:t>Planlægge, designe, opbygge, installere, konfigurere, programmere, administrere, vedligeholde, udarbejde implementere mht. </a:t>
            </a:r>
            <a:r>
              <a:rPr lang="da-DK" altLang="da-DK" b="1" dirty="0"/>
              <a:t>store netværk, servere, routere, datasikkerhed og programmer…</a:t>
            </a:r>
          </a:p>
        </p:txBody>
      </p:sp>
      <p:sp>
        <p:nvSpPr>
          <p:cNvPr id="7" name="Rektangel 6"/>
          <p:cNvSpPr/>
          <p:nvPr/>
        </p:nvSpPr>
        <p:spPr>
          <a:xfrm>
            <a:off x="1043608" y="107375"/>
            <a:ext cx="7704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a-DK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Hvad er forskellen ?</a:t>
            </a:r>
          </a:p>
        </p:txBody>
      </p:sp>
    </p:spTree>
    <p:extLst>
      <p:ext uri="{BB962C8B-B14F-4D97-AF65-F5344CB8AC3E}">
        <p14:creationId xmlns:p14="http://schemas.microsoft.com/office/powerpoint/2010/main" val="68903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joer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33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network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129088"/>
            <a:ext cx="122396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ktangel 3"/>
          <p:cNvSpPr/>
          <p:nvPr/>
        </p:nvSpPr>
        <p:spPr>
          <a:xfrm>
            <a:off x="0" y="251937"/>
            <a:ext cx="9144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a-DK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Hvad skal man være god til ?</a:t>
            </a:r>
          </a:p>
        </p:txBody>
      </p:sp>
      <p:pic>
        <p:nvPicPr>
          <p:cNvPr id="3074" name="Picture 2" descr="Billedresultat for matemati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1496355" cy="146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illedresultat for engels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777" y="1038787"/>
            <a:ext cx="2400201" cy="96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86"/>
          <a:stretch/>
        </p:blipFill>
        <p:spPr>
          <a:xfrm>
            <a:off x="6897636" y="4209264"/>
            <a:ext cx="1944216" cy="2505075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8"/>
          <a:srcRect l="21755" t="13148" r="7541" b="7966"/>
          <a:stretch/>
        </p:blipFill>
        <p:spPr>
          <a:xfrm>
            <a:off x="5060049" y="3269454"/>
            <a:ext cx="2323008" cy="2144315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8910" y="4822757"/>
            <a:ext cx="2190750" cy="1952625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64288" y="1167828"/>
            <a:ext cx="1677564" cy="838782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8084" y="3596387"/>
            <a:ext cx="3002130" cy="2452739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238" y="1647982"/>
            <a:ext cx="3315061" cy="370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1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D6E88529-9036-4874-935D-B01DC716D4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776372"/>
              </p:ext>
            </p:extLst>
          </p:nvPr>
        </p:nvGraphicFramePr>
        <p:xfrm>
          <a:off x="2051720" y="130855"/>
          <a:ext cx="4680520" cy="6723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135427" imgH="8812433" progId="Word.Document.12">
                  <p:embed/>
                </p:oleObj>
              </mc:Choice>
              <mc:Fallback>
                <p:oleObj name="Document" r:id="rId2" imgW="6135427" imgH="881243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51720" y="130855"/>
                        <a:ext cx="4680520" cy="67239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2" descr="hjoerne">
            <a:extLst>
              <a:ext uri="{FF2B5EF4-FFF2-40B4-BE49-F238E27FC236}">
                <a16:creationId xmlns:a16="http://schemas.microsoft.com/office/drawing/2014/main" id="{98385AA6-548C-74C8-4047-8651B66C3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33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716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66800"/>
            <a:ext cx="2353444" cy="1333618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132" y="1357063"/>
            <a:ext cx="4753372" cy="3166359"/>
          </a:xfrm>
          <a:prstGeom prst="rect">
            <a:avLst/>
          </a:prstGeom>
        </p:spPr>
      </p:pic>
      <p:pic>
        <p:nvPicPr>
          <p:cNvPr id="7170" name="Picture 2" descr="hjoer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33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6900" y="2267521"/>
            <a:ext cx="2619375" cy="1743075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7"/>
          <a:srcRect l="12759" r="1"/>
          <a:stretch/>
        </p:blipFill>
        <p:spPr>
          <a:xfrm>
            <a:off x="5321349" y="4381667"/>
            <a:ext cx="3577376" cy="1965534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683568" y="258630"/>
            <a:ext cx="9144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a-DK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Hvad kan man bruge en datauddannelse til ?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8"/>
          <a:srcRect b="20000"/>
          <a:stretch/>
        </p:blipFill>
        <p:spPr>
          <a:xfrm>
            <a:off x="309984" y="4217187"/>
            <a:ext cx="4733975" cy="198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66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joer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33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6625" y="2386012"/>
            <a:ext cx="2190750" cy="2085975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104" y="836712"/>
            <a:ext cx="3016374" cy="2010916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75" y="3810641"/>
            <a:ext cx="2977133" cy="1984755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69" y="3810641"/>
            <a:ext cx="1929381" cy="2730769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52" y="1451898"/>
            <a:ext cx="2505075" cy="1676400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66081" y="4606299"/>
            <a:ext cx="2344731" cy="1761484"/>
          </a:xfrm>
          <a:prstGeom prst="rect">
            <a:avLst/>
          </a:prstGeom>
        </p:spPr>
      </p:pic>
      <p:sp>
        <p:nvSpPr>
          <p:cNvPr id="14" name="Rektangel 13"/>
          <p:cNvSpPr/>
          <p:nvPr/>
        </p:nvSpPr>
        <p:spPr>
          <a:xfrm>
            <a:off x="395536" y="184781"/>
            <a:ext cx="9144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a-DK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Hvordan er undervisningen ?</a:t>
            </a:r>
          </a:p>
        </p:txBody>
      </p:sp>
    </p:spTree>
    <p:extLst>
      <p:ext uri="{BB962C8B-B14F-4D97-AF65-F5344CB8AC3E}">
        <p14:creationId xmlns:p14="http://schemas.microsoft.com/office/powerpoint/2010/main" val="610322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7B49E8-7EB9-41B4-88AC-01EB2FE03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832" y="273050"/>
            <a:ext cx="5626968" cy="1143000"/>
          </a:xfrm>
        </p:spPr>
        <p:txBody>
          <a:bodyPr/>
          <a:lstStyle/>
          <a:p>
            <a:r>
              <a:rPr lang="da-DK" dirty="0"/>
              <a:t>Michael Petersen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9660F99-72DE-47D3-9AE1-A016ABD4493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Elektriker</a:t>
            </a:r>
          </a:p>
          <a:p>
            <a:r>
              <a:rPr lang="da-DK" dirty="0"/>
              <a:t>Gift med Nanna</a:t>
            </a:r>
          </a:p>
          <a:p>
            <a:r>
              <a:rPr lang="da-DK" dirty="0"/>
              <a:t>Har en søn der hedder Jakob</a:t>
            </a:r>
          </a:p>
          <a:p>
            <a:r>
              <a:rPr lang="da-DK" dirty="0"/>
              <a:t>Faglærer</a:t>
            </a:r>
          </a:p>
          <a:p>
            <a:r>
              <a:rPr lang="da-DK" dirty="0"/>
              <a:t>Natur</a:t>
            </a:r>
          </a:p>
          <a:p>
            <a:endParaRPr lang="da-DK" dirty="0"/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FA5C1B4A-FFB8-4602-BDBD-04C3A6DC9BA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81400" y="2162175"/>
            <a:ext cx="4495800" cy="3371850"/>
          </a:xfrm>
        </p:spPr>
      </p:pic>
      <p:pic>
        <p:nvPicPr>
          <p:cNvPr id="5" name="Picture 2" descr="hjoerne">
            <a:extLst>
              <a:ext uri="{FF2B5EF4-FFF2-40B4-BE49-F238E27FC236}">
                <a16:creationId xmlns:a16="http://schemas.microsoft.com/office/drawing/2014/main" id="{19E30B28-545C-4AE0-92A0-F1F00CA67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33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D793C9AF-029D-4884-8398-52061F8D5C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81399" y="2162175"/>
            <a:ext cx="44958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9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46294C-4885-3E2F-DAE1-AF0122C96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solidFill>
                  <a:srgbClr val="FF0000"/>
                </a:solidFill>
              </a:rPr>
              <a:t>Hvad arbejder man med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3496AF5-9344-4D91-D813-59603F0132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GF 1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6279D62-35E4-5A26-4E1E-39FB1AB8657F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da-DK" dirty="0"/>
              <a:t>GF 2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B9AC2B6C-2192-A90E-7FB9-E763F3AF45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PC-HW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Operativsystemer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Netværk (Cisco)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Kabelfremstilling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Trådløst netværk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Server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Programmering (Robot battle)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Tal og talsystemer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Datasikkerhed</a:t>
            </a:r>
          </a:p>
          <a:p>
            <a:endParaRPr lang="da-DK" dirty="0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C9CDB67-F03F-417B-F105-50F4360BFFBC}"/>
              </a:ext>
            </a:extLst>
          </p:cNvPr>
          <p:cNvSpPr>
            <a:spLocks noGrp="1"/>
          </p:cNvSpPr>
          <p:nvPr>
            <p:ph sz="half" idx="4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PC-HW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Operativsystemer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Netværk (Cisco)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Kabelfremstilling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Trådløst netværk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Server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Programmering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Tal og talsystemer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Datasikkerhed</a:t>
            </a:r>
            <a:endParaRPr lang="da-DK" dirty="0"/>
          </a:p>
        </p:txBody>
      </p:sp>
      <p:pic>
        <p:nvPicPr>
          <p:cNvPr id="7" name="Picture 2" descr="hjoerne">
            <a:extLst>
              <a:ext uri="{FF2B5EF4-FFF2-40B4-BE49-F238E27FC236}">
                <a16:creationId xmlns:a16="http://schemas.microsoft.com/office/drawing/2014/main" id="{16B85157-45CE-1A66-65CE-63E078AA2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33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869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CEC2831-F5CE-41DE-3B67-C5E794104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/>
              <a:t>Elevhåndbog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A8AFE583-E146-C9D0-46B9-15DE50DDE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053019"/>
            <a:ext cx="7772400" cy="3361562"/>
          </a:xfrm>
          <a:prstGeom prst="rect">
            <a:avLst/>
          </a:prstGeom>
          <a:noFill/>
        </p:spPr>
      </p:pic>
      <p:pic>
        <p:nvPicPr>
          <p:cNvPr id="4" name="Picture 2" descr="hjoerne">
            <a:extLst>
              <a:ext uri="{FF2B5EF4-FFF2-40B4-BE49-F238E27FC236}">
                <a16:creationId xmlns:a16="http://schemas.microsoft.com/office/drawing/2014/main" id="{9B7DB0B7-26A2-B768-2C96-78E4BFF98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33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493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>
            <a:extLst>
              <a:ext uri="{FF2B5EF4-FFF2-40B4-BE49-F238E27FC236}">
                <a16:creationId xmlns:a16="http://schemas.microsoft.com/office/drawing/2014/main" id="{F7274B5F-15FD-4199-A198-AC062D4260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sz="6000" b="1" dirty="0">
                <a:solidFill>
                  <a:srgbClr val="002060"/>
                </a:solidFill>
              </a:rPr>
              <a:t>Vi skal lave en forlængerledning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6B4409C-495E-4553-95E9-911ABF83D9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Hvad skal vi nu?</a:t>
            </a:r>
          </a:p>
        </p:txBody>
      </p:sp>
      <p:pic>
        <p:nvPicPr>
          <p:cNvPr id="4" name="Picture 2" descr="hjoerne">
            <a:extLst>
              <a:ext uri="{FF2B5EF4-FFF2-40B4-BE49-F238E27FC236}">
                <a16:creationId xmlns:a16="http://schemas.microsoft.com/office/drawing/2014/main" id="{5BC27438-2140-071D-5379-59CD86D52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33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46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8">
            <a:extLst>
              <a:ext uri="{FF2B5EF4-FFF2-40B4-BE49-F238E27FC236}">
                <a16:creationId xmlns:a16="http://schemas.microsoft.com/office/drawing/2014/main" id="{51CE0687-F49C-4DD5-AAA5-E8FEDD0D3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168166"/>
            <a:ext cx="7416824" cy="13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28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Samling af forlængerledning 3 stik dåse.</a:t>
            </a:r>
            <a:endParaRPr kumimoji="0" lang="da-DK" altLang="da-DK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a-DK" altLang="da-DK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Værktøj til rådelighed:</a:t>
            </a:r>
            <a:endParaRPr kumimoji="0" lang="da-DK" altLang="da-DK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61" name="Billede 1">
            <a:extLst>
              <a:ext uri="{FF2B5EF4-FFF2-40B4-BE49-F238E27FC236}">
                <a16:creationId xmlns:a16="http://schemas.microsoft.com/office/drawing/2014/main" id="{BC0C05BD-2EB8-460B-A89C-F5BB84D63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70656" y="1453881"/>
            <a:ext cx="3994269" cy="405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9">
            <a:extLst>
              <a:ext uri="{FF2B5EF4-FFF2-40B4-BE49-F238E27FC236}">
                <a16:creationId xmlns:a16="http://schemas.microsoft.com/office/drawing/2014/main" id="{491B0AD7-2DC4-43E9-96F2-07334170D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5793105"/>
            <a:ext cx="741682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3758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Billede 2">
            <a:extLst>
              <a:ext uri="{FF2B5EF4-FFF2-40B4-BE49-F238E27FC236}">
                <a16:creationId xmlns:a16="http://schemas.microsoft.com/office/drawing/2014/main" id="{8EAA7B76-2F6F-4601-A03E-9C611F989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81893"/>
            <a:ext cx="3744416" cy="281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Billede 5">
            <a:extLst>
              <a:ext uri="{FF2B5EF4-FFF2-40B4-BE49-F238E27FC236}">
                <a16:creationId xmlns:a16="http://schemas.microsoft.com/office/drawing/2014/main" id="{0A71FF63-3901-42C8-BD24-8E03307FA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772" y="4074687"/>
            <a:ext cx="2752204" cy="253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Billede 3">
            <a:extLst>
              <a:ext uri="{FF2B5EF4-FFF2-40B4-BE49-F238E27FC236}">
                <a16:creationId xmlns:a16="http://schemas.microsoft.com/office/drawing/2014/main" id="{AE8B0B46-C1B1-4B24-8255-A79D6FB82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6" y="4065255"/>
            <a:ext cx="3232155" cy="253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43F69F65-066A-4CA1-9444-EE8AAA0F3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728" y="-108370"/>
            <a:ext cx="126015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Materialer:</a:t>
            </a:r>
            <a:endParaRPr kumimoji="0" lang="da-DK" altLang="da-DK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FBDC6C1-14B5-4FD3-8AAE-B3213DC18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728" y="4201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2C76665-EBA8-48BE-BC9E-051B00409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728" y="706841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da-DK" altLang="da-DK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da-DK" altLang="da-D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E914CE9-2D1F-47F4-B352-E438CB6880B0}"/>
              </a:ext>
            </a:extLst>
          </p:cNvPr>
          <p:cNvSpPr/>
          <p:nvPr/>
        </p:nvSpPr>
        <p:spPr>
          <a:xfrm>
            <a:off x="1319237" y="3669784"/>
            <a:ext cx="2276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da-D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 isolering af ledning.</a:t>
            </a:r>
            <a:endParaRPr lang="da-DK" altLang="da-DK" sz="800" dirty="0"/>
          </a:p>
        </p:txBody>
      </p:sp>
    </p:spTree>
    <p:extLst>
      <p:ext uri="{BB962C8B-B14F-4D97-AF65-F5344CB8AC3E}">
        <p14:creationId xmlns:p14="http://schemas.microsoft.com/office/powerpoint/2010/main" val="3007250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4C9C2FD-B97A-49D5-8AAC-4E30C35D7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428963"/>
            <a:ext cx="12016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a-DK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kumimoji="0" lang="en-US" altLang="da-DK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stik</a:t>
            </a:r>
            <a:r>
              <a:rPr kumimoji="0" lang="en-US" altLang="da-DK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da-DK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dåse</a:t>
            </a:r>
            <a:r>
              <a:rPr kumimoji="0" lang="en-US" altLang="da-D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da-DK" altLang="da-DK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41" name="Billede 6">
            <a:extLst>
              <a:ext uri="{FF2B5EF4-FFF2-40B4-BE49-F238E27FC236}">
                <a16:creationId xmlns:a16="http://schemas.microsoft.com/office/drawing/2014/main" id="{A35B50C4-7902-4411-AC20-9E80EEF5C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72" y="980727"/>
            <a:ext cx="7152204" cy="536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EDCCD49A-7C0B-4D12-81A6-3C2676A27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557177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902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7F27CD7-94FE-43C3-A40F-728A8DA6A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0" y="356955"/>
            <a:ext cx="10241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a-DK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Stikprop.</a:t>
            </a:r>
            <a:endParaRPr kumimoji="0" lang="da-DK" altLang="da-DK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265" name="Billede 7">
            <a:extLst>
              <a:ext uri="{FF2B5EF4-FFF2-40B4-BE49-F238E27FC236}">
                <a16:creationId xmlns:a16="http://schemas.microsoft.com/office/drawing/2014/main" id="{4BE29D43-D5D4-4F54-A10B-1F17434D9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03286"/>
            <a:ext cx="7200491" cy="539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73BFA3EA-01E7-4312-A542-CAB4FDCFF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0" y="549977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189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337D8BE-E48E-4137-8DEB-B545550AC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720" y="1086907"/>
            <a:ext cx="22502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Færdigt produkt/Kontrol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da-DK" alt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289" name="Billede 9">
            <a:extLst>
              <a:ext uri="{FF2B5EF4-FFF2-40B4-BE49-F238E27FC236}">
                <a16:creationId xmlns:a16="http://schemas.microsoft.com/office/drawing/2014/main" id="{1ECE646A-20FA-4E6D-829C-AB8B5F881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056784" cy="477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5248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91ACADA-0B43-4110-814F-877BDC2D57E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617" y="1895475"/>
            <a:ext cx="4088765" cy="30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2D95E219-F9CB-413E-9CBB-36510E1F92E1}"/>
              </a:ext>
            </a:extLst>
          </p:cNvPr>
          <p:cNvSpPr txBox="1"/>
          <p:nvPr/>
        </p:nvSpPr>
        <p:spPr>
          <a:xfrm>
            <a:off x="4139952" y="1196752"/>
            <a:ext cx="1330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Tillykke med </a:t>
            </a:r>
          </a:p>
        </p:txBody>
      </p:sp>
    </p:spTree>
    <p:extLst>
      <p:ext uri="{BB962C8B-B14F-4D97-AF65-F5344CB8AC3E}">
        <p14:creationId xmlns:p14="http://schemas.microsoft.com/office/powerpoint/2010/main" val="25310240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p-6 over de hyppigst stillede spørgsmål i 2018">
            <a:extLst>
              <a:ext uri="{FF2B5EF4-FFF2-40B4-BE49-F238E27FC236}">
                <a16:creationId xmlns:a16="http://schemas.microsoft.com/office/drawing/2014/main" id="{BC0D3B63-9921-47AC-867B-6C7FA5CEF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08720"/>
            <a:ext cx="532859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853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C8FDD2-520B-4B83-BCCA-648C5CD9C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864" y="273050"/>
            <a:ext cx="5338936" cy="1143000"/>
          </a:xfrm>
        </p:spPr>
        <p:txBody>
          <a:bodyPr/>
          <a:lstStyle/>
          <a:p>
            <a:r>
              <a:rPr lang="da-DK" b="1" dirty="0">
                <a:solidFill>
                  <a:srgbClr val="FF0000"/>
                </a:solidFill>
              </a:rPr>
              <a:t>Dagsprogram Intro 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9096ECA-4D35-45ED-85F4-E69AB4315A3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7474024" cy="3124944"/>
          </a:xfrm>
        </p:spPr>
        <p:txBody>
          <a:bodyPr>
            <a:normAutofit lnSpcReduction="10000"/>
          </a:bodyPr>
          <a:lstStyle/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>
                <a:solidFill>
                  <a:srgbClr val="002060"/>
                </a:solidFill>
              </a:rPr>
              <a:t>08:15 – 09:45  Introduktion til Elektriker og Data fagene (Rundvisning)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>
                <a:solidFill>
                  <a:srgbClr val="002060"/>
                </a:solidFill>
              </a:rPr>
              <a:t>09:45 – 10:00 Pause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>
                <a:solidFill>
                  <a:srgbClr val="002060"/>
                </a:solidFill>
              </a:rPr>
              <a:t>10:00 – 11:30 Forlængerledning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>
                <a:solidFill>
                  <a:srgbClr val="002060"/>
                </a:solidFill>
              </a:rPr>
              <a:t>11:30 – 12:00 Middag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>
                <a:solidFill>
                  <a:srgbClr val="002060"/>
                </a:solidFill>
              </a:rPr>
              <a:t>12:00 – 13:00 Forlængerledning - afprøvning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>
                <a:solidFill>
                  <a:srgbClr val="002060"/>
                </a:solidFill>
              </a:rPr>
              <a:t>13:00 – 13:20 Bevægelse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>
                <a:solidFill>
                  <a:srgbClr val="002060"/>
                </a:solidFill>
              </a:rPr>
              <a:t>13:20 – 14:00 Tavler og Formler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>
                <a:solidFill>
                  <a:srgbClr val="002060"/>
                </a:solidFill>
              </a:rPr>
              <a:t>14:00 – 14:15 Afslutning 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F20CE10-1D3B-4FB5-B7DD-A41F61A75B0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860032" y="3501008"/>
            <a:ext cx="3826768" cy="2594992"/>
          </a:xfrm>
        </p:spPr>
        <p:txBody>
          <a:bodyPr/>
          <a:lstStyle/>
          <a:p>
            <a:pPr marL="0" indent="0" algn="ctr">
              <a:buNone/>
            </a:pPr>
            <a:r>
              <a:rPr lang="da-DK" dirty="0"/>
              <a:t>Regler:</a:t>
            </a:r>
          </a:p>
          <a:p>
            <a:pPr marL="0" indent="0">
              <a:buNone/>
            </a:pPr>
            <a:r>
              <a:rPr lang="da-DK" sz="1100" dirty="0"/>
              <a:t>Der må ikke ryges i undervisningstiden eller i pauserne.</a:t>
            </a:r>
          </a:p>
          <a:p>
            <a:pPr marL="0" indent="0">
              <a:buNone/>
            </a:pPr>
            <a:r>
              <a:rPr lang="da-DK" sz="1100" dirty="0"/>
              <a:t>Mobiltelefoner lægges i skabet.</a:t>
            </a:r>
          </a:p>
          <a:p>
            <a:pPr marL="0" indent="0">
              <a:buNone/>
            </a:pPr>
            <a:r>
              <a:rPr lang="da-DK" sz="1100" dirty="0"/>
              <a:t>Mad og drikke foregår i kantinen eller udenfor.</a:t>
            </a:r>
          </a:p>
          <a:p>
            <a:pPr marL="0" indent="0">
              <a:buNone/>
            </a:pPr>
            <a:r>
              <a:rPr lang="da-DK" sz="1100" dirty="0"/>
              <a:t>Man pilroderager ikke på og med hinanden</a:t>
            </a:r>
          </a:p>
          <a:p>
            <a:pPr marL="0" indent="0">
              <a:buNone/>
            </a:pPr>
            <a:r>
              <a:rPr lang="da-DK" sz="1100" dirty="0"/>
              <a:t>Man efterlader lokalet som man modtog det, dvs. man sætter stolene op, tager sit skrald med eller lægger det i skraldespanden</a:t>
            </a:r>
          </a:p>
          <a:p>
            <a:pPr marL="0" indent="0">
              <a:buNone/>
            </a:pPr>
            <a:r>
              <a:rPr lang="da-DK" sz="1100" dirty="0"/>
              <a:t>Alt værktøj afleveres til fyraften</a:t>
            </a:r>
          </a:p>
          <a:p>
            <a:pPr marL="0" indent="0">
              <a:buNone/>
            </a:pPr>
            <a:r>
              <a:rPr lang="da-DK" sz="1100" dirty="0"/>
              <a:t>Se elevhåndbogen for GF 1 på linket til </a:t>
            </a:r>
            <a:r>
              <a:rPr lang="da-DK" sz="1100" dirty="0">
                <a:hlinkClick r:id="rId2"/>
              </a:rPr>
              <a:t>Moodle</a:t>
            </a:r>
            <a:endParaRPr lang="da-DK" sz="1100" dirty="0"/>
          </a:p>
        </p:txBody>
      </p:sp>
      <p:pic>
        <p:nvPicPr>
          <p:cNvPr id="5" name="Picture 2" descr="hjoerne">
            <a:extLst>
              <a:ext uri="{FF2B5EF4-FFF2-40B4-BE49-F238E27FC236}">
                <a16:creationId xmlns:a16="http://schemas.microsoft.com/office/drawing/2014/main" id="{30B275AB-B51F-4195-BE33-C357F11EE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33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lede 6">
            <a:hlinkClick r:id="rId4"/>
            <a:extLst>
              <a:ext uri="{FF2B5EF4-FFF2-40B4-BE49-F238E27FC236}">
                <a16:creationId xmlns:a16="http://schemas.microsoft.com/office/drawing/2014/main" id="{CDA154D7-DB5D-497A-8F8B-7DCF5144FA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880" y="5085184"/>
            <a:ext cx="927843" cy="130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51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B5F5B9-50E1-42A0-BFCF-A706AAFDE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1143000"/>
          </a:xfrm>
        </p:spPr>
        <p:txBody>
          <a:bodyPr/>
          <a:lstStyle/>
          <a:p>
            <a:r>
              <a:rPr lang="da-DK" dirty="0"/>
              <a:t>GF 1 elektriker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969B1B4-CCBA-44B4-92C7-22E15C43BFA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sz="2800" b="1" u="sng" dirty="0">
                <a:solidFill>
                  <a:srgbClr val="FF0000"/>
                </a:solidFill>
              </a:rPr>
              <a:t>GF 1 elektriker</a:t>
            </a:r>
          </a:p>
          <a:p>
            <a:r>
              <a:rPr lang="da-DK" dirty="0" err="1"/>
              <a:t>OHM’s</a:t>
            </a:r>
            <a:r>
              <a:rPr lang="da-DK" dirty="0"/>
              <a:t> lov (Teori)</a:t>
            </a:r>
          </a:p>
          <a:p>
            <a:r>
              <a:rPr lang="da-DK" dirty="0"/>
              <a:t>Effekt formlen (Teori)</a:t>
            </a:r>
          </a:p>
          <a:p>
            <a:r>
              <a:rPr lang="da-DK" dirty="0"/>
              <a:t>Værktøjs </a:t>
            </a:r>
            <a:r>
              <a:rPr lang="da-DK" dirty="0" err="1"/>
              <a:t>kendskab,sikkerhed</a:t>
            </a:r>
            <a:endParaRPr lang="da-DK" dirty="0"/>
          </a:p>
          <a:p>
            <a:r>
              <a:rPr lang="da-DK" dirty="0"/>
              <a:t>Materiale kendskab</a:t>
            </a:r>
          </a:p>
          <a:p>
            <a:r>
              <a:rPr lang="da-DK" dirty="0"/>
              <a:t>Tændingssystemer</a:t>
            </a:r>
          </a:p>
          <a:p>
            <a:r>
              <a:rPr lang="da-DK" dirty="0" err="1"/>
              <a:t>Automatik,elektronik</a:t>
            </a:r>
            <a:endParaRPr lang="da-DK" dirty="0"/>
          </a:p>
          <a:p>
            <a:r>
              <a:rPr lang="da-DK" dirty="0" err="1"/>
              <a:t>Solceller,led</a:t>
            </a:r>
            <a:endParaRPr lang="da-DK" dirty="0"/>
          </a:p>
          <a:p>
            <a:r>
              <a:rPr lang="da-DK" dirty="0"/>
              <a:t>FN 17 verdensmål, </a:t>
            </a:r>
            <a:r>
              <a:rPr lang="da-DK" dirty="0" err="1"/>
              <a:t>design,repair</a:t>
            </a:r>
            <a:endParaRPr lang="da-DK" dirty="0"/>
          </a:p>
          <a:p>
            <a:r>
              <a:rPr lang="da-DK" dirty="0"/>
              <a:t>Ugeprøver 2 timer (Teori)</a:t>
            </a:r>
          </a:p>
          <a:p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F6976B5-292A-43C1-AAF2-D139CC40A7A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572000" y="1447800"/>
            <a:ext cx="3749040" cy="4572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da-DK" b="1" u="sng" dirty="0">
                <a:solidFill>
                  <a:srgbClr val="FF0000"/>
                </a:solidFill>
              </a:rPr>
              <a:t>Afsluttende projekt:</a:t>
            </a:r>
          </a:p>
          <a:p>
            <a:r>
              <a:rPr lang="da-DK" dirty="0"/>
              <a:t>    FN 17 verdensmål</a:t>
            </a:r>
          </a:p>
          <a:p>
            <a:r>
              <a:rPr lang="da-DK" dirty="0"/>
              <a:t>    </a:t>
            </a:r>
            <a:r>
              <a:rPr lang="da-DK" dirty="0" err="1"/>
              <a:t>Design,Lys</a:t>
            </a:r>
            <a:r>
              <a:rPr lang="da-DK" dirty="0"/>
              <a:t>, lamper,</a:t>
            </a:r>
          </a:p>
          <a:p>
            <a:r>
              <a:rPr lang="da-DK" dirty="0"/>
              <a:t>    Tændingssystemer</a:t>
            </a:r>
          </a:p>
          <a:p>
            <a:r>
              <a:rPr lang="da-DK" dirty="0"/>
              <a:t>    </a:t>
            </a:r>
            <a:r>
              <a:rPr lang="da-DK" dirty="0" err="1"/>
              <a:t>Styring,Automatik</a:t>
            </a:r>
            <a:endParaRPr lang="da-DK" dirty="0"/>
          </a:p>
          <a:p>
            <a:r>
              <a:rPr lang="da-DK" dirty="0"/>
              <a:t>    </a:t>
            </a:r>
            <a:r>
              <a:rPr lang="da-DK" dirty="0" err="1"/>
              <a:t>Reapir</a:t>
            </a:r>
            <a:r>
              <a:rPr lang="da-DK" dirty="0"/>
              <a:t> cafe</a:t>
            </a:r>
          </a:p>
          <a:p>
            <a:pPr marL="0" indent="0">
              <a:buNone/>
            </a:pPr>
            <a:r>
              <a:rPr lang="da-DK" dirty="0"/>
              <a:t>   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         </a:t>
            </a:r>
          </a:p>
        </p:txBody>
      </p:sp>
      <p:pic>
        <p:nvPicPr>
          <p:cNvPr id="5" name="Picture 2" descr="hjoerne">
            <a:extLst>
              <a:ext uri="{FF2B5EF4-FFF2-40B4-BE49-F238E27FC236}">
                <a16:creationId xmlns:a16="http://schemas.microsoft.com/office/drawing/2014/main" id="{DAE0447F-A699-4A44-BE34-DCFCBA179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33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574A80B3-0237-4F32-B2BE-D5C41FB6B921}"/>
              </a:ext>
            </a:extLst>
          </p:cNvPr>
          <p:cNvSpPr txBox="1"/>
          <p:nvPr/>
        </p:nvSpPr>
        <p:spPr>
          <a:xfrm>
            <a:off x="4860032" y="4753500"/>
            <a:ext cx="388575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u="sng" dirty="0">
                <a:solidFill>
                  <a:srgbClr val="FF0000"/>
                </a:solidFill>
              </a:rPr>
              <a:t>På GF 1 </a:t>
            </a:r>
            <a:r>
              <a:rPr lang="da-DK" sz="2800" b="1" u="sng" dirty="0">
                <a:solidFill>
                  <a:srgbClr val="FF0000"/>
                </a:solidFill>
              </a:rPr>
              <a:t>er</a:t>
            </a:r>
            <a:r>
              <a:rPr lang="da-DK" sz="2400" b="1" u="sng" dirty="0">
                <a:solidFill>
                  <a:srgbClr val="FF0000"/>
                </a:solidFill>
              </a:rPr>
              <a:t> der grundfag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Matematik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Dansk</a:t>
            </a:r>
          </a:p>
        </p:txBody>
      </p:sp>
    </p:spTree>
    <p:extLst>
      <p:ext uri="{BB962C8B-B14F-4D97-AF65-F5344CB8AC3E}">
        <p14:creationId xmlns:p14="http://schemas.microsoft.com/office/powerpoint/2010/main" val="15407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>
            <a:extLst>
              <a:ext uri="{FF2B5EF4-FFF2-40B4-BE49-F238E27FC236}">
                <a16:creationId xmlns:a16="http://schemas.microsoft.com/office/drawing/2014/main" id="{B73A4B1B-00A3-4442-91CB-4B71B7E521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2275" y="4397444"/>
            <a:ext cx="3074742" cy="381978"/>
          </a:xfrm>
        </p:spPr>
        <p:txBody>
          <a:bodyPr>
            <a:normAutofit fontScale="85000" lnSpcReduction="20000"/>
          </a:bodyPr>
          <a:lstStyle/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04751C5-C340-45D9-94B5-D40EDE07EF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GF 1 Elektriker &amp; Data</a:t>
            </a:r>
          </a:p>
        </p:txBody>
      </p:sp>
      <p:pic>
        <p:nvPicPr>
          <p:cNvPr id="2050" name="Picture 2" descr="Data- og kommunikationsløsninger du kan stole på | Jens Byskov A/S">
            <a:extLst>
              <a:ext uri="{FF2B5EF4-FFF2-40B4-BE49-F238E27FC236}">
                <a16:creationId xmlns:a16="http://schemas.microsoft.com/office/drawing/2014/main" id="{D4629D3B-440B-439D-BD01-6EFD7401D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453650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il mester om at have en datatekniker-lærling på TECHCOLLEGE">
            <a:extLst>
              <a:ext uri="{FF2B5EF4-FFF2-40B4-BE49-F238E27FC236}">
                <a16:creationId xmlns:a16="http://schemas.microsoft.com/office/drawing/2014/main" id="{B67EC602-2AB0-46D5-B43B-9E4F2A4DF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932" y="3284984"/>
            <a:ext cx="396044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588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6BBDE3-C55B-4766-A6FB-D048A6700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48680"/>
            <a:ext cx="7772400" cy="1224136"/>
          </a:xfrm>
        </p:spPr>
        <p:txBody>
          <a:bodyPr/>
          <a:lstStyle/>
          <a:p>
            <a:r>
              <a:rPr lang="da-DK" dirty="0"/>
              <a:t>GF 1 elektriker </a:t>
            </a:r>
          </a:p>
        </p:txBody>
      </p:sp>
      <p:pic>
        <p:nvPicPr>
          <p:cNvPr id="4" name="Picture 2" descr="hjoerne">
            <a:extLst>
              <a:ext uri="{FF2B5EF4-FFF2-40B4-BE49-F238E27FC236}">
                <a16:creationId xmlns:a16="http://schemas.microsoft.com/office/drawing/2014/main" id="{6A02BDDD-98F9-40E5-B0FE-8BF7C6EA5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33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Projekter">
            <a:extLst>
              <a:ext uri="{FF2B5EF4-FFF2-40B4-BE49-F238E27FC236}">
                <a16:creationId xmlns:a16="http://schemas.microsoft.com/office/drawing/2014/main" id="{A6DC2741-75B6-42CF-ACE5-05FD2BAFD406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72816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ss Moderne Guld Ring Design-led-runde Lysekroner Lampe Lysekrone Belysning  Til Stuen Projekter Lys Indendørs Lamper købe | Loft lys &amp;amp; fans / Cerec.dk">
            <a:extLst>
              <a:ext uri="{FF2B5EF4-FFF2-40B4-BE49-F238E27FC236}">
                <a16:creationId xmlns:a16="http://schemas.microsoft.com/office/drawing/2014/main" id="{5FEC7154-2D42-481E-B86B-D612FE323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2816"/>
            <a:ext cx="3933056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22F6854D-BE88-4235-BA89-593691B141AB}"/>
              </a:ext>
            </a:extLst>
          </p:cNvPr>
          <p:cNvSpPr txBox="1"/>
          <p:nvPr/>
        </p:nvSpPr>
        <p:spPr>
          <a:xfrm>
            <a:off x="1115616" y="4077072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På GF 1 elektriker kommer du til at arbejde med de grundlæggende komponenter og begreber i elfaget.</a:t>
            </a:r>
          </a:p>
        </p:txBody>
      </p:sp>
    </p:spTree>
    <p:extLst>
      <p:ext uri="{BB962C8B-B14F-4D97-AF65-F5344CB8AC3E}">
        <p14:creationId xmlns:p14="http://schemas.microsoft.com/office/powerpoint/2010/main" val="3287642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>
            <a:extLst>
              <a:ext uri="{FF2B5EF4-FFF2-40B4-BE49-F238E27FC236}">
                <a16:creationId xmlns:a16="http://schemas.microsoft.com/office/drawing/2014/main" id="{320EB1CE-07BE-43C7-954E-D08C2320FF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8964488" y="3115947"/>
            <a:ext cx="72008" cy="45719"/>
          </a:xfrm>
        </p:spPr>
        <p:txBody>
          <a:bodyPr>
            <a:normAutofit fontScale="25000" lnSpcReduction="20000"/>
          </a:bodyPr>
          <a:lstStyle/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618D603-E68D-4120-AEC6-49C5789AAC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Elektriker Faget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FDC157A-F312-4B47-AB7C-55DB7DAC84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07955" y="3658375"/>
            <a:ext cx="3408552" cy="2556414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DD7022B6-E9A8-4C1C-ACEF-CEA1E5A87C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53201" y="3652307"/>
            <a:ext cx="3437597" cy="2578198"/>
          </a:xfrm>
          <a:prstGeom prst="rect">
            <a:avLst/>
          </a:prstGeom>
        </p:spPr>
      </p:pic>
      <p:pic>
        <p:nvPicPr>
          <p:cNvPr id="7" name="Billede 6">
            <a:hlinkClick r:id="rId4"/>
            <a:extLst>
              <a:ext uri="{FF2B5EF4-FFF2-40B4-BE49-F238E27FC236}">
                <a16:creationId xmlns:a16="http://schemas.microsoft.com/office/drawing/2014/main" id="{19543B38-9FEB-0758-C1E2-0B1BB41219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193562"/>
            <a:ext cx="2436047" cy="343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61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FF76FD-D3A1-1153-B574-254CFE665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605" y="304799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da-DK" sz="6600" b="1" dirty="0">
                <a:solidFill>
                  <a:srgbClr val="FF0000"/>
                </a:solidFill>
              </a:rPr>
              <a:t>Elektrikeruddannelsen</a:t>
            </a:r>
            <a:endParaRPr lang="da-DK" sz="6600" dirty="0"/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37694F4C-FDAE-ADD4-250F-9B43E63E957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16128" y="1447799"/>
            <a:ext cx="7189007" cy="5293569"/>
          </a:xfrm>
          <a:prstGeom prst="rect">
            <a:avLst/>
          </a:prstGeom>
        </p:spPr>
      </p:pic>
      <p:pic>
        <p:nvPicPr>
          <p:cNvPr id="5" name="Picture 2" descr="hjoerne">
            <a:extLst>
              <a:ext uri="{FF2B5EF4-FFF2-40B4-BE49-F238E27FC236}">
                <a16:creationId xmlns:a16="http://schemas.microsoft.com/office/drawing/2014/main" id="{A2E746C5-D534-05DD-66A8-07AD459E5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33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810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DAF386-6858-C2EF-F5DE-F6F44B51A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5900" b="1" dirty="0">
                <a:solidFill>
                  <a:srgbClr val="FF0000"/>
                </a:solidFill>
              </a:rPr>
              <a:t>Moduloversigt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A324F42D-7FC4-4CAC-61AA-1F07295184C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14249" y="1447800"/>
            <a:ext cx="6572701" cy="4572000"/>
          </a:xfrm>
        </p:spPr>
      </p:pic>
      <p:pic>
        <p:nvPicPr>
          <p:cNvPr id="6" name="Picture 2" descr="hjoerne">
            <a:extLst>
              <a:ext uri="{FF2B5EF4-FFF2-40B4-BE49-F238E27FC236}">
                <a16:creationId xmlns:a16="http://schemas.microsoft.com/office/drawing/2014/main" id="{6C37ED2D-CA7D-6090-3641-EDEF522EA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33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209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genkapital">
  <a:themeElements>
    <a:clrScheme name="Egenkapital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genkapital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genkapita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4601</TotalTime>
  <Words>800</Words>
  <Application>Microsoft Office PowerPoint</Application>
  <PresentationFormat>Skærmshow (4:3)</PresentationFormat>
  <Paragraphs>153</Paragraphs>
  <Slides>29</Slides>
  <Notes>5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29</vt:i4>
      </vt:variant>
    </vt:vector>
  </HeadingPairs>
  <TitlesOfParts>
    <vt:vector size="37" baseType="lpstr">
      <vt:lpstr>ADLaM Display</vt:lpstr>
      <vt:lpstr>Arial</vt:lpstr>
      <vt:lpstr>Calibri</vt:lpstr>
      <vt:lpstr>Franklin Gothic Book</vt:lpstr>
      <vt:lpstr>Perpetua</vt:lpstr>
      <vt:lpstr>Wingdings 2</vt:lpstr>
      <vt:lpstr>Egenkapital</vt:lpstr>
      <vt:lpstr>Document</vt:lpstr>
      <vt:lpstr>Velkommen til </vt:lpstr>
      <vt:lpstr>Michael Petersen</vt:lpstr>
      <vt:lpstr>Dagsprogram Intro </vt:lpstr>
      <vt:lpstr>GF 1 elektriker</vt:lpstr>
      <vt:lpstr>GF 1 Elektriker &amp; Data</vt:lpstr>
      <vt:lpstr>GF 1 elektriker </vt:lpstr>
      <vt:lpstr>Elektriker Faget</vt:lpstr>
      <vt:lpstr>Elektrikeruddannelsen</vt:lpstr>
      <vt:lpstr>Moduloversigt</vt:lpstr>
      <vt:lpstr>PowerPoint-præsentation</vt:lpstr>
      <vt:lpstr>DATA Faget</vt:lpstr>
      <vt:lpstr>IT support og Datatekniker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Hvad arbejder man med</vt:lpstr>
      <vt:lpstr>Elevhåndbog</vt:lpstr>
      <vt:lpstr>Hvad skal vi nu?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EUC Sjælland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%USERNAME%</dc:creator>
  <cp:lastModifiedBy>Michael Petersen</cp:lastModifiedBy>
  <cp:revision>77</cp:revision>
  <dcterms:created xsi:type="dcterms:W3CDTF">2014-10-08T12:28:41Z</dcterms:created>
  <dcterms:modified xsi:type="dcterms:W3CDTF">2025-08-05T09:31:08Z</dcterms:modified>
</cp:coreProperties>
</file>