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0" r:id="rId5"/>
    <p:sldId id="273" r:id="rId6"/>
    <p:sldId id="259" r:id="rId7"/>
    <p:sldId id="261" r:id="rId8"/>
    <p:sldId id="262" r:id="rId9"/>
    <p:sldId id="275" r:id="rId10"/>
    <p:sldId id="267" r:id="rId11"/>
    <p:sldId id="263" r:id="rId12"/>
    <p:sldId id="274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2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1/9/2024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ucsj.dk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PC.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Lommeregner TI30X- eller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 6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uge 6 SKAL du i Virksomheds-Forlagt Undervisning (VFU), du skal derfor finde et firma, der vil have jer i praktik.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hverdagen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1988620"/>
            <a:ext cx="4925684" cy="36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202393" y="1988620"/>
            <a:ext cx="55381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Kontaktlæreren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Faglæreren / Grundfagslæreren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Vejlederne, såvel Studievejleder som Læsevejleder.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Uddannelseslederen / Uddannelseschefen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Bygningstjenesten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ALT undervisning!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endParaRPr lang="da-DK" sz="2800" dirty="0"/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28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 lvl="1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Kapaciteter, selvinduktioner og de tilhørende effekter, strømme, spændinger og faseforskydninger.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Øvrige kompetencer.</a:t>
            </a: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</a:t>
            </a:r>
            <a:r>
              <a:rPr lang="da-DK" sz="2000" dirty="0" err="1">
                <a:solidFill>
                  <a:schemeClr val="accent2"/>
                </a:solidFill>
              </a:rPr>
              <a:t>el-selskabets</a:t>
            </a:r>
            <a:r>
              <a:rPr lang="da-DK" sz="2000" dirty="0">
                <a:solidFill>
                  <a:schemeClr val="accent2"/>
                </a:solidFill>
              </a:rPr>
              <a:t>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kan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8.00		Mødetid morgen</a:t>
            </a:r>
          </a:p>
          <a:p>
            <a:r>
              <a:rPr lang="da-DK" sz="2400" dirty="0"/>
              <a:t>9.30		Dagens første pause</a:t>
            </a:r>
          </a:p>
          <a:p>
            <a:r>
              <a:rPr lang="da-DK" sz="2400" dirty="0"/>
              <a:t>9.45		Arbejdet genoptages</a:t>
            </a:r>
          </a:p>
          <a:p>
            <a:r>
              <a:rPr lang="da-DK" sz="2400" dirty="0"/>
              <a:t>11.15		Frokostpause</a:t>
            </a:r>
          </a:p>
          <a:p>
            <a:r>
              <a:rPr lang="da-DK" sz="2400" dirty="0"/>
              <a:t>11.45		Arbejdet genoptages</a:t>
            </a:r>
          </a:p>
          <a:p>
            <a:r>
              <a:rPr lang="da-DK" sz="2400" dirty="0"/>
              <a:t>14.00	Sluttidspunkt (nogen dage)</a:t>
            </a:r>
          </a:p>
          <a:p>
            <a:r>
              <a:rPr lang="da-DK" sz="2400" dirty="0"/>
              <a:t>14.45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”ikke”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Parkering på EUC-Sjælland i Køge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92" y="1572767"/>
            <a:ext cx="5615796" cy="4479689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000" b="0" i="0" dirty="0">
                <a:solidFill>
                  <a:srgbClr val="3691AA">
                    <a:lumMod val="75000"/>
                  </a:srgbClr>
                </a:solidFill>
                <a:latin typeface="Georgia"/>
                <a:ea typeface="+mn-ea"/>
                <a:cs typeface="+mn-cs"/>
              </a:rPr>
              <a:t>Parkering er tilladt med parkerings-tilladelse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Du kan </a:t>
            </a:r>
            <a:r>
              <a:rPr lang="da-DK" dirty="0" err="1">
                <a:solidFill>
                  <a:srgbClr val="3691AA">
                    <a:lumMod val="75000"/>
                  </a:srgbClr>
                </a:solidFill>
                <a:latin typeface="Georgia"/>
              </a:rPr>
              <a:t>taste</a:t>
            </a:r>
            <a: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dit bilnummer ind på tabletten i kantinen (det skal gøres hver dag)</a:t>
            </a:r>
            <a:endParaRPr lang="da-DK" sz="2000" b="0" i="0" dirty="0">
              <a:solidFill>
                <a:srgbClr val="3691AA">
                  <a:lumMod val="75000"/>
                </a:srgbClr>
              </a:solidFill>
              <a:latin typeface="Georgia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000" b="0" i="0" dirty="0">
                <a:solidFill>
                  <a:srgbClr val="3691AA">
                    <a:lumMod val="75000"/>
                  </a:srgbClr>
                </a:solidFill>
                <a:latin typeface="Georgia"/>
                <a:ea typeface="+mn-ea"/>
                <a:cs typeface="+mn-cs"/>
              </a:rPr>
              <a:t>Du kan også vælge at søge en parkeringstilladelse for hele perioden, se nærmere på skolens hjemmeside.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  <a:hlinkClick r:id="rId2"/>
              </a:rPr>
              <a:t>www.eucsj.dk</a:t>
            </a:r>
            <a: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og klik på Genveje.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000" b="0" i="0" dirty="0">
                <a:solidFill>
                  <a:srgbClr val="3691AA">
                    <a:lumMod val="75000"/>
                  </a:srgbClr>
                </a:solidFill>
                <a:latin typeface="Georgia"/>
                <a:ea typeface="+mn-ea"/>
                <a:cs typeface="+mn-cs"/>
              </a:rPr>
              <a:t>Vær opmærksom på at EUC-parkering er sort zone, Hvis der skal parkeres i zoner med anden farve, skal bilnummer indtastes i de respektive uddannelsesinstitutioner.</a:t>
            </a:r>
            <a:b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</a:rPr>
            </a:br>
            <a: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(f.eks. SOSU-skolen eller </a:t>
            </a:r>
            <a:r>
              <a:rPr lang="da-DK" dirty="0" err="1">
                <a:solidFill>
                  <a:srgbClr val="3691AA">
                    <a:lumMod val="75000"/>
                  </a:srgbClr>
                </a:solidFill>
                <a:latin typeface="Georgia"/>
              </a:rPr>
              <a:t>Handelskolen</a:t>
            </a:r>
            <a:r>
              <a:rPr lang="da-DK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)</a:t>
            </a:r>
            <a:endParaRPr lang="da-DK" sz="2000" b="0" i="0" dirty="0">
              <a:solidFill>
                <a:srgbClr val="3691AA">
                  <a:lumMod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1026" name="Picture 2" descr="Billedresultat for parkeri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8773" r="21956" b="7818"/>
          <a:stretch/>
        </p:blipFill>
        <p:spPr bwMode="auto">
          <a:xfrm>
            <a:off x="7039155" y="1572768"/>
            <a:ext cx="3450566" cy="37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r>
              <a:rPr lang="en-US" sz="2400" dirty="0" err="1"/>
              <a:t>Sygemelding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at </a:t>
            </a:r>
            <a:r>
              <a:rPr lang="en-US" sz="2400" dirty="0" err="1"/>
              <a:t>logge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+ </a:t>
            </a:r>
            <a:r>
              <a:rPr lang="en-US" sz="2400" dirty="0" err="1"/>
              <a:t>eller</a:t>
            </a:r>
            <a:r>
              <a:rPr lang="en-US" sz="2400" dirty="0"/>
              <a:t> I </a:t>
            </a:r>
            <a:r>
              <a:rPr lang="en-US" sz="2400" dirty="0" err="1"/>
              <a:t>App`en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+, </a:t>
            </a:r>
            <a:r>
              <a:rPr lang="en-US" sz="2400" dirty="0" err="1">
                <a:solidFill>
                  <a:srgbClr val="FF0000"/>
                </a:solidFill>
              </a:rPr>
              <a:t>inden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første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lektion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/>
          </a:p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Sygemelding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med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sms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læs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nærmere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informationsmappen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Inden</a:t>
            </a:r>
            <a:r>
              <a:rPr lang="en-US" sz="2400" dirty="0">
                <a:solidFill>
                  <a:srgbClr val="FF0000"/>
                </a:solidFill>
              </a:rPr>
              <a:t> kl. 9.00</a:t>
            </a:r>
          </a:p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Sygemelding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telefonisk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mellem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8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9.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Tlf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25 23 59 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Oplys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navn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uddannelse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og</a:t>
            </a:r>
            <a:r>
              <a:rPr lang="en-US" sz="2400" dirty="0">
                <a:solidFill>
                  <a:srgbClr val="FF0000"/>
                </a:solidFill>
              </a:rPr>
              <a:t>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f.eks</a:t>
            </a:r>
            <a:r>
              <a:rPr lang="en-US" sz="2400" dirty="0">
                <a:solidFill>
                  <a:srgbClr val="FF0000"/>
                </a:solidFill>
              </a:rPr>
              <a:t>.  Ole </a:t>
            </a:r>
            <a:r>
              <a:rPr lang="en-US" sz="2400" dirty="0" err="1">
                <a:solidFill>
                  <a:srgbClr val="FF0000"/>
                </a:solidFill>
              </a:rPr>
              <a:t>Svensen</a:t>
            </a:r>
            <a:r>
              <a:rPr lang="en-US" sz="2400" dirty="0">
                <a:solidFill>
                  <a:srgbClr val="FF0000"/>
                </a:solidFill>
              </a:rPr>
              <a:t>,  GF2-elektriker, </a:t>
            </a:r>
            <a:r>
              <a:rPr lang="en-US" sz="2400" dirty="0" err="1">
                <a:solidFill>
                  <a:srgbClr val="FF0000"/>
                </a:solidFill>
              </a:rPr>
              <a:t>Køge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Sygemelding</a:t>
            </a:r>
            <a:endParaRPr lang="en-US" dirty="0"/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 dirty="0"/>
              <a:t>Alle elever skal screenes i sprog og talforståelse, denne screening finder for vores hold sted 	</a:t>
            </a: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821634" y="1328468"/>
            <a:ext cx="671751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Vinterferie i Uge 8   (19 til 23 februar)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Påskeferie i Uge 13 (25 marts til 1 april)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1. Maj (onsdag i uge 18)</a:t>
            </a:r>
            <a:br>
              <a:rPr lang="da-DK" sz="2600" dirty="0">
                <a:solidFill>
                  <a:srgbClr val="0070C0"/>
                </a:solidFill>
              </a:rPr>
            </a:b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Kristi Himmelfartsfri (9 maj)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2. Pinsedag (20. maj)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Sidste skoledag er 21. juni 2024</a:t>
            </a: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0</TotalTime>
  <Words>1090</Words>
  <Application>Microsoft Office PowerPoint</Application>
  <PresentationFormat>Widescreen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3" baseType="lpstr">
      <vt:lpstr>Arial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Parkering på EUC-Sjælland i Køge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 6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2017-08-08T09:55:39Z</dcterms:created>
  <dcterms:modified xsi:type="dcterms:W3CDTF">2024-01-09T11:36:00Z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