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535160-BA4F-4A53-9344-74CF72BD1651}" type="datetimeFigureOut">
              <a:rPr lang="da-DK" smtClean="0"/>
              <a:t>04-03-2019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42070D-BC6B-4F0F-A02A-F7272BC1AC6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7404122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k 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g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da-DK" smtClean="0"/>
              <a:t>Klik for at redigere i master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vne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er med bille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a-DK" smtClean="0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da-DK" smtClean="0"/>
              <a:t>Klik for at redigere i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t>3/4/2019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 smtClean="0"/>
              <a:t>U-værdi</a:t>
            </a:r>
            <a:endParaRPr lang="da-DK" dirty="0"/>
          </a:p>
        </p:txBody>
      </p:sp>
      <p:pic>
        <p:nvPicPr>
          <p:cNvPr id="4" name="Billed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553325" cy="1195070"/>
          </a:xfrm>
          <a:prstGeom prst="rect">
            <a:avLst/>
          </a:prstGeom>
        </p:spPr>
      </p:pic>
      <p:sp>
        <p:nvSpPr>
          <p:cNvPr id="6" name="Tekstfelt 5"/>
          <p:cNvSpPr txBox="1"/>
          <p:nvPr/>
        </p:nvSpPr>
        <p:spPr>
          <a:xfrm>
            <a:off x="10264869" y="6589541"/>
            <a:ext cx="19271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000" dirty="0" smtClean="0"/>
              <a:t>Udarbejdet af Bjørn Holbæk</a:t>
            </a:r>
            <a:endParaRPr lang="da-DK" sz="1000" dirty="0"/>
          </a:p>
        </p:txBody>
      </p:sp>
    </p:spTree>
    <p:extLst>
      <p:ext uri="{BB962C8B-B14F-4D97-AF65-F5344CB8AC3E}">
        <p14:creationId xmlns:p14="http://schemas.microsoft.com/office/powerpoint/2010/main" val="25860926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kstfelt 6"/>
          <p:cNvSpPr txBox="1"/>
          <p:nvPr/>
        </p:nvSpPr>
        <p:spPr>
          <a:xfrm>
            <a:off x="10264869" y="6589541"/>
            <a:ext cx="192713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000" dirty="0" smtClean="0"/>
              <a:t>Udarbejdet af Bjørn Holbæk</a:t>
            </a:r>
            <a:endParaRPr lang="da-DK" sz="1000" dirty="0"/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187" y="1284587"/>
            <a:ext cx="3562350" cy="4305300"/>
          </a:xfrm>
          <a:prstGeom prst="rect">
            <a:avLst/>
          </a:prstGeom>
        </p:spPr>
      </p:pic>
      <p:sp>
        <p:nvSpPr>
          <p:cNvPr id="8" name="Venstre klammeparentes 7"/>
          <p:cNvSpPr/>
          <p:nvPr/>
        </p:nvSpPr>
        <p:spPr>
          <a:xfrm rot="16200000">
            <a:off x="465432" y="5416378"/>
            <a:ext cx="428368" cy="601362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1" name="Venstre klammeparentes 20"/>
          <p:cNvSpPr/>
          <p:nvPr/>
        </p:nvSpPr>
        <p:spPr>
          <a:xfrm rot="16200000">
            <a:off x="1120340" y="5379308"/>
            <a:ext cx="411892" cy="691978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4" name="Venstre klammeparentes 23"/>
          <p:cNvSpPr/>
          <p:nvPr/>
        </p:nvSpPr>
        <p:spPr>
          <a:xfrm rot="16200000">
            <a:off x="1750535" y="5441091"/>
            <a:ext cx="428368" cy="584887"/>
          </a:xfrm>
          <a:prstGeom prst="lef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0" name="Tekstfelt 9"/>
          <p:cNvSpPr txBox="1"/>
          <p:nvPr/>
        </p:nvSpPr>
        <p:spPr>
          <a:xfrm>
            <a:off x="5716472" y="1193795"/>
            <a:ext cx="2549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 smtClean="0"/>
              <a:t>R-værdi: </a:t>
            </a:r>
            <a:r>
              <a:rPr lang="da-DK" sz="2400" dirty="0"/>
              <a:t>m</a:t>
            </a:r>
            <a:r>
              <a:rPr lang="da-DK" sz="2400" baseline="30000" dirty="0"/>
              <a:t>2</a:t>
            </a:r>
            <a:r>
              <a:rPr lang="da-DK" sz="2400" dirty="0"/>
              <a:t>K/W</a:t>
            </a:r>
          </a:p>
        </p:txBody>
      </p:sp>
      <p:sp>
        <p:nvSpPr>
          <p:cNvPr id="25" name="Tekstfelt 24"/>
          <p:cNvSpPr txBox="1"/>
          <p:nvPr/>
        </p:nvSpPr>
        <p:spPr>
          <a:xfrm>
            <a:off x="3941285" y="1185903"/>
            <a:ext cx="149592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 err="1" smtClean="0"/>
              <a:t>Lambda</a:t>
            </a:r>
            <a:endParaRPr lang="da-DK" sz="2400" dirty="0" smtClean="0"/>
          </a:p>
          <a:p>
            <a:r>
              <a:rPr lang="da-DK" sz="2400" dirty="0" smtClean="0"/>
              <a:t>værdi: </a:t>
            </a:r>
            <a:r>
              <a:rPr lang="el-GR" sz="2400" dirty="0"/>
              <a:t>λ</a:t>
            </a:r>
            <a:r>
              <a:rPr lang="da-DK" sz="2400" dirty="0" smtClean="0"/>
              <a:t> </a:t>
            </a:r>
            <a:endParaRPr lang="da-DK" sz="2400" dirty="0"/>
          </a:p>
        </p:txBody>
      </p:sp>
      <p:sp>
        <p:nvSpPr>
          <p:cNvPr id="27" name="Venstre klammeparentes 26"/>
          <p:cNvSpPr/>
          <p:nvPr/>
        </p:nvSpPr>
        <p:spPr>
          <a:xfrm rot="5400000">
            <a:off x="465432" y="823783"/>
            <a:ext cx="428368" cy="601362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2" name="Venstre klammeparentes 31"/>
          <p:cNvSpPr/>
          <p:nvPr/>
        </p:nvSpPr>
        <p:spPr>
          <a:xfrm rot="5400000">
            <a:off x="1120340" y="786713"/>
            <a:ext cx="411892" cy="691978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3" name="Venstre klammeparentes 32"/>
          <p:cNvSpPr/>
          <p:nvPr/>
        </p:nvSpPr>
        <p:spPr>
          <a:xfrm rot="5400000">
            <a:off x="1750535" y="848496"/>
            <a:ext cx="428368" cy="584887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1" name="Tekstfelt 10"/>
          <p:cNvSpPr txBox="1"/>
          <p:nvPr/>
        </p:nvSpPr>
        <p:spPr>
          <a:xfrm>
            <a:off x="436601" y="539926"/>
            <a:ext cx="526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 smtClean="0"/>
              <a:t>108</a:t>
            </a:r>
            <a:endParaRPr lang="da-DK" sz="1600" dirty="0"/>
          </a:p>
        </p:txBody>
      </p:sp>
      <p:sp>
        <p:nvSpPr>
          <p:cNvPr id="34" name="Tekstfelt 33"/>
          <p:cNvSpPr txBox="1"/>
          <p:nvPr/>
        </p:nvSpPr>
        <p:spPr>
          <a:xfrm>
            <a:off x="1084874" y="539926"/>
            <a:ext cx="526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 smtClean="0"/>
              <a:t>120</a:t>
            </a:r>
            <a:endParaRPr lang="da-DK" sz="1600" dirty="0"/>
          </a:p>
        </p:txBody>
      </p:sp>
      <p:sp>
        <p:nvSpPr>
          <p:cNvPr id="35" name="Tekstfelt 34"/>
          <p:cNvSpPr txBox="1"/>
          <p:nvPr/>
        </p:nvSpPr>
        <p:spPr>
          <a:xfrm>
            <a:off x="1710950" y="539925"/>
            <a:ext cx="5261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 smtClean="0"/>
              <a:t>100</a:t>
            </a:r>
            <a:endParaRPr lang="da-DK" sz="1600" dirty="0"/>
          </a:p>
        </p:txBody>
      </p:sp>
      <p:cxnSp>
        <p:nvCxnSpPr>
          <p:cNvPr id="17" name="Vinklet forbindelse 16"/>
          <p:cNvCxnSpPr/>
          <p:nvPr/>
        </p:nvCxnSpPr>
        <p:spPr>
          <a:xfrm flipV="1">
            <a:off x="3076688" y="2553730"/>
            <a:ext cx="852761" cy="477794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Vinklet forbindelse 39"/>
          <p:cNvCxnSpPr/>
          <p:nvPr/>
        </p:nvCxnSpPr>
        <p:spPr>
          <a:xfrm>
            <a:off x="3076688" y="3550508"/>
            <a:ext cx="852761" cy="461319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4" name="Lige pilforbindelse 43"/>
          <p:cNvCxnSpPr/>
          <p:nvPr/>
        </p:nvCxnSpPr>
        <p:spPr>
          <a:xfrm>
            <a:off x="3674076" y="3311611"/>
            <a:ext cx="255373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5" name="Tekstfelt 44"/>
          <p:cNvSpPr txBox="1"/>
          <p:nvPr/>
        </p:nvSpPr>
        <p:spPr>
          <a:xfrm>
            <a:off x="4028295" y="2369064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0,14</a:t>
            </a:r>
            <a:endParaRPr lang="da-DK" dirty="0"/>
          </a:p>
        </p:txBody>
      </p:sp>
      <p:sp>
        <p:nvSpPr>
          <p:cNvPr id="46" name="Tekstfelt 45"/>
          <p:cNvSpPr txBox="1"/>
          <p:nvPr/>
        </p:nvSpPr>
        <p:spPr>
          <a:xfrm>
            <a:off x="4028295" y="3126945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0,037</a:t>
            </a:r>
            <a:endParaRPr lang="da-DK" dirty="0"/>
          </a:p>
        </p:txBody>
      </p:sp>
      <p:sp>
        <p:nvSpPr>
          <p:cNvPr id="47" name="Tekstfelt 46"/>
          <p:cNvSpPr txBox="1"/>
          <p:nvPr/>
        </p:nvSpPr>
        <p:spPr>
          <a:xfrm>
            <a:off x="4107002" y="3827161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0,6</a:t>
            </a:r>
            <a:endParaRPr lang="da-DK" dirty="0"/>
          </a:p>
        </p:txBody>
      </p:sp>
      <p:cxnSp>
        <p:nvCxnSpPr>
          <p:cNvPr id="49" name="Lige forbindelse 48"/>
          <p:cNvCxnSpPr/>
          <p:nvPr/>
        </p:nvCxnSpPr>
        <p:spPr>
          <a:xfrm flipH="1">
            <a:off x="5606471" y="1062681"/>
            <a:ext cx="3497" cy="386766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5" name="Lige forbindelse 54"/>
          <p:cNvCxnSpPr/>
          <p:nvPr/>
        </p:nvCxnSpPr>
        <p:spPr>
          <a:xfrm>
            <a:off x="8291202" y="1057877"/>
            <a:ext cx="0" cy="3872468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6" name="Tekstfelt 55"/>
          <p:cNvSpPr txBox="1"/>
          <p:nvPr/>
        </p:nvSpPr>
        <p:spPr>
          <a:xfrm>
            <a:off x="8442476" y="1185903"/>
            <a:ext cx="2563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dirty="0"/>
              <a:t>U</a:t>
            </a:r>
            <a:r>
              <a:rPr lang="da-DK" sz="2400" dirty="0" smtClean="0"/>
              <a:t>-værdi: </a:t>
            </a:r>
            <a:r>
              <a:rPr lang="da-DK" sz="2400" dirty="0"/>
              <a:t>W/m</a:t>
            </a:r>
            <a:r>
              <a:rPr lang="da-DK" sz="2400" baseline="30000" dirty="0"/>
              <a:t>2</a:t>
            </a:r>
            <a:r>
              <a:rPr lang="da-DK" sz="2400" dirty="0"/>
              <a:t>K</a:t>
            </a:r>
          </a:p>
        </p:txBody>
      </p:sp>
      <p:sp>
        <p:nvSpPr>
          <p:cNvPr id="57" name="Tekstfelt 56"/>
          <p:cNvSpPr txBox="1"/>
          <p:nvPr/>
        </p:nvSpPr>
        <p:spPr>
          <a:xfrm>
            <a:off x="5716472" y="2369064"/>
            <a:ext cx="2284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0,100/0,14  = 0,714 </a:t>
            </a:r>
            <a:endParaRPr lang="da-DK" dirty="0"/>
          </a:p>
        </p:txBody>
      </p:sp>
      <p:sp>
        <p:nvSpPr>
          <p:cNvPr id="58" name="Tekstfelt 57"/>
          <p:cNvSpPr txBox="1"/>
          <p:nvPr/>
        </p:nvSpPr>
        <p:spPr>
          <a:xfrm>
            <a:off x="5716472" y="3126945"/>
            <a:ext cx="2220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0,120/0,037 = 3,24 </a:t>
            </a:r>
            <a:endParaRPr lang="da-DK" dirty="0"/>
          </a:p>
        </p:txBody>
      </p:sp>
      <p:sp>
        <p:nvSpPr>
          <p:cNvPr id="59" name="Tekstfelt 58"/>
          <p:cNvSpPr txBox="1"/>
          <p:nvPr/>
        </p:nvSpPr>
        <p:spPr>
          <a:xfrm>
            <a:off x="5716472" y="3827161"/>
            <a:ext cx="2220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0,108/0,6     = 0,18 </a:t>
            </a:r>
            <a:endParaRPr lang="da-DK" dirty="0"/>
          </a:p>
        </p:txBody>
      </p:sp>
      <p:sp>
        <p:nvSpPr>
          <p:cNvPr id="60" name="Tekstfelt 59"/>
          <p:cNvSpPr txBox="1"/>
          <p:nvPr/>
        </p:nvSpPr>
        <p:spPr>
          <a:xfrm>
            <a:off x="2300214" y="1597791"/>
            <a:ext cx="14897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200" b="1" dirty="0" err="1" smtClean="0">
                <a:solidFill>
                  <a:schemeClr val="bg1"/>
                </a:solidFill>
              </a:rPr>
              <a:t>Indv</a:t>
            </a:r>
            <a:r>
              <a:rPr lang="da-DK" sz="1200" b="1" dirty="0" smtClean="0">
                <a:solidFill>
                  <a:schemeClr val="bg1"/>
                </a:solidFill>
              </a:rPr>
              <a:t>. </a:t>
            </a:r>
          </a:p>
          <a:p>
            <a:r>
              <a:rPr lang="da-DK" sz="1200" b="1" dirty="0" err="1" smtClean="0">
                <a:solidFill>
                  <a:schemeClr val="bg1"/>
                </a:solidFill>
              </a:rPr>
              <a:t>overgangsisolans</a:t>
            </a:r>
            <a:endParaRPr lang="da-DK" sz="1200" b="1" dirty="0">
              <a:solidFill>
                <a:schemeClr val="bg1"/>
              </a:solidFill>
            </a:endParaRPr>
          </a:p>
        </p:txBody>
      </p:sp>
      <p:sp>
        <p:nvSpPr>
          <p:cNvPr id="61" name="Tekstfelt 60"/>
          <p:cNvSpPr txBox="1"/>
          <p:nvPr/>
        </p:nvSpPr>
        <p:spPr>
          <a:xfrm>
            <a:off x="2326760" y="4114113"/>
            <a:ext cx="1479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b="1" dirty="0" err="1">
                <a:solidFill>
                  <a:schemeClr val="bg1"/>
                </a:solidFill>
              </a:rPr>
              <a:t>U</a:t>
            </a:r>
            <a:r>
              <a:rPr lang="da-DK" sz="1200" b="1" dirty="0" err="1" smtClean="0">
                <a:solidFill>
                  <a:schemeClr val="bg1"/>
                </a:solidFill>
              </a:rPr>
              <a:t>dv</a:t>
            </a:r>
            <a:r>
              <a:rPr lang="da-DK" sz="1200" b="1" dirty="0" smtClean="0">
                <a:solidFill>
                  <a:schemeClr val="bg1"/>
                </a:solidFill>
              </a:rPr>
              <a:t>. </a:t>
            </a:r>
          </a:p>
          <a:p>
            <a:r>
              <a:rPr lang="da-DK" sz="1200" b="1" dirty="0" err="1" smtClean="0">
                <a:solidFill>
                  <a:schemeClr val="bg1"/>
                </a:solidFill>
              </a:rPr>
              <a:t>overgangsisolans</a:t>
            </a:r>
            <a:endParaRPr lang="da-DK" sz="1200" b="1" dirty="0">
              <a:solidFill>
                <a:schemeClr val="bg1"/>
              </a:solidFill>
            </a:endParaRPr>
          </a:p>
        </p:txBody>
      </p:sp>
      <p:cxnSp>
        <p:nvCxnSpPr>
          <p:cNvPr id="62" name="Lige pilforbindelse 61"/>
          <p:cNvCxnSpPr/>
          <p:nvPr/>
        </p:nvCxnSpPr>
        <p:spPr>
          <a:xfrm>
            <a:off x="313038" y="4575778"/>
            <a:ext cx="667264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Lige pilforbindelse 63"/>
          <p:cNvCxnSpPr/>
          <p:nvPr/>
        </p:nvCxnSpPr>
        <p:spPr>
          <a:xfrm>
            <a:off x="2326760" y="2059456"/>
            <a:ext cx="4569091" cy="806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1" name="Tekstfelt 70"/>
          <p:cNvSpPr txBox="1"/>
          <p:nvPr/>
        </p:nvSpPr>
        <p:spPr>
          <a:xfrm>
            <a:off x="6970009" y="1892809"/>
            <a:ext cx="83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= 0,13</a:t>
            </a:r>
            <a:endParaRPr lang="da-DK" dirty="0"/>
          </a:p>
        </p:txBody>
      </p:sp>
      <p:sp>
        <p:nvSpPr>
          <p:cNvPr id="72" name="Tekstfelt 71"/>
          <p:cNvSpPr txBox="1"/>
          <p:nvPr/>
        </p:nvSpPr>
        <p:spPr>
          <a:xfrm>
            <a:off x="7022748" y="4342711"/>
            <a:ext cx="83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= 0,04</a:t>
            </a:r>
            <a:endParaRPr lang="da-DK" dirty="0"/>
          </a:p>
        </p:txBody>
      </p:sp>
      <p:sp>
        <p:nvSpPr>
          <p:cNvPr id="73" name="Tekstfelt 72"/>
          <p:cNvSpPr txBox="1"/>
          <p:nvPr/>
        </p:nvSpPr>
        <p:spPr>
          <a:xfrm>
            <a:off x="1703343" y="5969172"/>
            <a:ext cx="6960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 smtClean="0"/>
              <a:t>0,714</a:t>
            </a:r>
            <a:endParaRPr lang="da-DK" sz="1600" dirty="0"/>
          </a:p>
        </p:txBody>
      </p:sp>
      <p:sp>
        <p:nvSpPr>
          <p:cNvPr id="74" name="Tekstfelt 73"/>
          <p:cNvSpPr txBox="1"/>
          <p:nvPr/>
        </p:nvSpPr>
        <p:spPr>
          <a:xfrm>
            <a:off x="1013249" y="5964194"/>
            <a:ext cx="5822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 smtClean="0"/>
              <a:t>3,24</a:t>
            </a:r>
            <a:endParaRPr lang="da-DK" sz="1600" dirty="0"/>
          </a:p>
        </p:txBody>
      </p:sp>
      <p:sp>
        <p:nvSpPr>
          <p:cNvPr id="75" name="Tekstfelt 74"/>
          <p:cNvSpPr txBox="1"/>
          <p:nvPr/>
        </p:nvSpPr>
        <p:spPr>
          <a:xfrm>
            <a:off x="356107" y="5964194"/>
            <a:ext cx="5822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600" dirty="0" smtClean="0"/>
              <a:t>0,18</a:t>
            </a:r>
            <a:endParaRPr lang="da-DK" sz="1600" dirty="0"/>
          </a:p>
        </p:txBody>
      </p:sp>
      <p:sp>
        <p:nvSpPr>
          <p:cNvPr id="77" name="Tekstfelt 76"/>
          <p:cNvSpPr txBox="1"/>
          <p:nvPr/>
        </p:nvSpPr>
        <p:spPr>
          <a:xfrm>
            <a:off x="5495257" y="5047221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Sum R-værdi:</a:t>
            </a:r>
            <a:endParaRPr lang="da-DK" dirty="0"/>
          </a:p>
        </p:txBody>
      </p:sp>
      <p:sp>
        <p:nvSpPr>
          <p:cNvPr id="78" name="Tekstfelt 77"/>
          <p:cNvSpPr txBox="1"/>
          <p:nvPr/>
        </p:nvSpPr>
        <p:spPr>
          <a:xfrm>
            <a:off x="8596809" y="5047221"/>
            <a:ext cx="30027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1/Sum R-værdi = U-værdi</a:t>
            </a:r>
            <a:endParaRPr lang="da-DK" dirty="0"/>
          </a:p>
        </p:txBody>
      </p:sp>
      <p:sp>
        <p:nvSpPr>
          <p:cNvPr id="79" name="Tekstfelt 78"/>
          <p:cNvSpPr txBox="1"/>
          <p:nvPr/>
        </p:nvSpPr>
        <p:spPr>
          <a:xfrm>
            <a:off x="8596809" y="5519350"/>
            <a:ext cx="1771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dirty="0" smtClean="0"/>
              <a:t>1/4,304 = 0,23 </a:t>
            </a:r>
            <a:endParaRPr lang="da-DK" dirty="0"/>
          </a:p>
        </p:txBody>
      </p:sp>
      <p:sp>
        <p:nvSpPr>
          <p:cNvPr id="39" name="Tekstfelt 38"/>
          <p:cNvSpPr txBox="1"/>
          <p:nvPr/>
        </p:nvSpPr>
        <p:spPr>
          <a:xfrm>
            <a:off x="7099863" y="5047221"/>
            <a:ext cx="761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u="sng" dirty="0" smtClean="0"/>
              <a:t>4,304</a:t>
            </a:r>
            <a:endParaRPr lang="da-DK" u="sng" dirty="0"/>
          </a:p>
        </p:txBody>
      </p:sp>
    </p:spTree>
    <p:extLst>
      <p:ext uri="{BB962C8B-B14F-4D97-AF65-F5344CB8AC3E}">
        <p14:creationId xmlns:p14="http://schemas.microsoft.com/office/powerpoint/2010/main" val="23371904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6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5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2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4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7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9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9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7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9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9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3" fill="hold">
                      <p:stCondLst>
                        <p:cond delay="indefinite"/>
                      </p:stCondLst>
                      <p:childTnLst>
                        <p:par>
                          <p:cTn id="234" fill="hold">
                            <p:stCondLst>
                              <p:cond delay="0"/>
                            </p:stCondLst>
                            <p:childTnLst>
                              <p:par>
                                <p:cTn id="235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4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6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9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1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1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2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0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2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5" dur="2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1" fill="hold">
                      <p:stCondLst>
                        <p:cond delay="indefinite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34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95833E-6 -1.48148E-6 L 3.95833E-6 -0.07222 " pathEditMode="relative" rAng="0" ptsTypes="AA">
                                      <p:cBhvr>
                                        <p:cTn id="3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2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1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345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1" grpId="0" animBg="1"/>
      <p:bldP spid="24" grpId="0" animBg="1"/>
      <p:bldP spid="10" grpId="0"/>
      <p:bldP spid="25" grpId="0"/>
      <p:bldP spid="27" grpId="0" animBg="1"/>
      <p:bldP spid="32" grpId="0" animBg="1"/>
      <p:bldP spid="33" grpId="0" animBg="1"/>
      <p:bldP spid="11" grpId="0"/>
      <p:bldP spid="11" grpId="1"/>
      <p:bldP spid="34" grpId="0"/>
      <p:bldP spid="34" grpId="1"/>
      <p:bldP spid="35" grpId="0"/>
      <p:bldP spid="35" grpId="1"/>
      <p:bldP spid="45" grpId="0"/>
      <p:bldP spid="45" grpId="1"/>
      <p:bldP spid="46" grpId="0"/>
      <p:bldP spid="46" grpId="1"/>
      <p:bldP spid="47" grpId="0"/>
      <p:bldP spid="47" grpId="1"/>
      <p:bldP spid="56" grpId="0"/>
      <p:bldP spid="56" grpId="1"/>
      <p:bldP spid="57" grpId="0"/>
      <p:bldP spid="58" grpId="0"/>
      <p:bldP spid="59" grpId="0"/>
      <p:bldP spid="60" grpId="0"/>
      <p:bldP spid="61" grpId="0"/>
      <p:bldP spid="71" grpId="0"/>
      <p:bldP spid="72" grpId="0"/>
      <p:bldP spid="73" grpId="0"/>
      <p:bldP spid="74" grpId="0"/>
      <p:bldP spid="75" grpId="0"/>
      <p:bldP spid="77" grpId="0"/>
      <p:bldP spid="78" grpId="0"/>
      <p:bldP spid="79" grpId="0"/>
      <p:bldP spid="79" grpId="1"/>
      <p:bldP spid="39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2414</TotalTime>
  <Words>58</Words>
  <Application>Microsoft Office PowerPoint</Application>
  <PresentationFormat>Widescreen</PresentationFormat>
  <Paragraphs>29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7" baseType="lpstr">
      <vt:lpstr>Arial</vt:lpstr>
      <vt:lpstr>Calibri</vt:lpstr>
      <vt:lpstr>Century Gothic</vt:lpstr>
      <vt:lpstr>Wingdings 3</vt:lpstr>
      <vt:lpstr>Ion</vt:lpstr>
      <vt:lpstr>U-værdi</vt:lpstr>
      <vt:lpstr>PowerPoint-præsentation</vt:lpstr>
    </vt:vector>
  </TitlesOfParts>
  <Company>EUC Sjælland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Dampspærre</dc:title>
  <dc:creator>Bjørn Holbæk</dc:creator>
  <cp:lastModifiedBy>Bjørn Holbæk</cp:lastModifiedBy>
  <cp:revision>133</cp:revision>
  <dcterms:created xsi:type="dcterms:W3CDTF">2015-03-04T07:12:08Z</dcterms:created>
  <dcterms:modified xsi:type="dcterms:W3CDTF">2019-03-04T07:16:07Z</dcterms:modified>
</cp:coreProperties>
</file>