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8" r:id="rId2"/>
    <p:sldId id="330" r:id="rId3"/>
    <p:sldId id="287" r:id="rId4"/>
    <p:sldId id="322" r:id="rId5"/>
    <p:sldId id="282" r:id="rId6"/>
    <p:sldId id="324" r:id="rId7"/>
    <p:sldId id="326" r:id="rId8"/>
    <p:sldId id="327" r:id="rId9"/>
    <p:sldId id="328" r:id="rId10"/>
    <p:sldId id="286" r:id="rId11"/>
    <p:sldId id="323" r:id="rId12"/>
    <p:sldId id="329" r:id="rId13"/>
    <p:sldId id="325" r:id="rId14"/>
    <p:sldId id="321"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39D277-712C-55EA-FF4D-74C05CB02F3A}" name="Jens Alban Hansen" initials="JAH" userId="S::jenh@eucsj.dk::f640503c-ce5f-47a2-9bd3-cbac5f3b92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358"/>
    <a:srgbClr val="024E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73989" autoAdjust="0"/>
  </p:normalViewPr>
  <p:slideViewPr>
    <p:cSldViewPr snapToGrid="0">
      <p:cViewPr varScale="1">
        <p:scale>
          <a:sx n="160" d="100"/>
          <a:sy n="160" d="100"/>
        </p:scale>
        <p:origin x="60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3CA1-0704-4072-88A9-A7BBFAAE4F3C}" type="datetimeFigureOut">
              <a:rPr lang="da-DK" smtClean="0"/>
              <a:t>31-10-2024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7860-8911-49E5-98A4-2B21D0545ACA}" type="slidenum">
              <a:rPr lang="da-DK" smtClean="0"/>
              <a:t>‹nr.›</a:t>
            </a:fld>
            <a:endParaRPr lang="da-DK"/>
          </a:p>
        </p:txBody>
      </p:sp>
    </p:spTree>
    <p:extLst>
      <p:ext uri="{BB962C8B-B14F-4D97-AF65-F5344CB8AC3E}">
        <p14:creationId xmlns:p14="http://schemas.microsoft.com/office/powerpoint/2010/main" val="351288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064E-BCEE-6EE8-8F90-E8774FB5D7D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E88C900-FA76-E083-20A4-A4F92A6B4AA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E7773B-A8BE-C269-F8A5-692919A300DC}"/>
              </a:ext>
            </a:extLst>
          </p:cNvPr>
          <p:cNvSpPr>
            <a:spLocks noGrp="1"/>
          </p:cNvSpPr>
          <p:nvPr>
            <p:ph type="body" idx="1"/>
          </p:nvPr>
        </p:nvSpPr>
        <p:spPr/>
        <p:txBody>
          <a:bodyPr/>
          <a:lstStyle/>
          <a:p>
            <a:endParaRPr lang="da-DK" b="0" i="0" dirty="0">
              <a:solidFill>
                <a:srgbClr val="000000"/>
              </a:solidFill>
              <a:effectLst/>
              <a:latin typeface="Montserrat" panose="020B0604020202020204" pitchFamily="2" charset="0"/>
            </a:endParaRPr>
          </a:p>
          <a:p>
            <a:endParaRPr lang="da-DK" b="0" i="0" dirty="0">
              <a:solidFill>
                <a:srgbClr val="000000"/>
              </a:solidFill>
              <a:effectLst/>
              <a:latin typeface="Montserrat" panose="020B0604020202020204" pitchFamily="2" charset="0"/>
            </a:endParaRPr>
          </a:p>
          <a:p>
            <a:r>
              <a:rPr lang="da-DK" b="0" i="0" dirty="0">
                <a:solidFill>
                  <a:srgbClr val="000000"/>
                </a:solidFill>
                <a:effectLst/>
                <a:latin typeface="Montserrat" panose="020B0604020202020204" pitchFamily="2" charset="0"/>
              </a:rPr>
              <a:t>Inden 2030 skal ekstrem fattigdom være udryddet for alle mennesker overalt i verden, for øjeblikket målt som mennesker, der lever for mindre end USD 1,90 om dagen.</a:t>
            </a:r>
          </a:p>
          <a:p>
            <a:endParaRPr lang="da-DK" b="0" i="0" dirty="0">
              <a:solidFill>
                <a:srgbClr val="000000"/>
              </a:solidFill>
              <a:effectLst/>
              <a:latin typeface="Montserrat" panose="020B0604020202020204" pitchFamily="2" charset="0"/>
            </a:endParaRPr>
          </a:p>
          <a:p>
            <a:endParaRPr lang="da-DK" dirty="0"/>
          </a:p>
        </p:txBody>
      </p:sp>
      <p:sp>
        <p:nvSpPr>
          <p:cNvPr id="4" name="Pladsholder til slidenummer 3">
            <a:extLst>
              <a:ext uri="{FF2B5EF4-FFF2-40B4-BE49-F238E27FC236}">
                <a16:creationId xmlns:a16="http://schemas.microsoft.com/office/drawing/2014/main" id="{5452209E-CA8A-057E-5666-1EDA0404EC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67860-8911-49E5-98A4-2B21D0545AC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85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rgbClr val="000000"/>
              </a:solidFill>
              <a:effectLst/>
              <a:latin typeface="Montserrat" panose="020B0604020202020204" pitchFamily="2" charset="0"/>
            </a:endParaRPr>
          </a:p>
          <a:p>
            <a:endParaRPr lang="da-DK" b="0" i="0" dirty="0">
              <a:solidFill>
                <a:srgbClr val="000000"/>
              </a:solidFill>
              <a:effectLst/>
              <a:latin typeface="Montserrat" panose="020B0604020202020204" pitchFamily="2" charset="0"/>
            </a:endParaRPr>
          </a:p>
          <a:p>
            <a:r>
              <a:rPr lang="da-DK" b="0" i="0" dirty="0">
                <a:solidFill>
                  <a:srgbClr val="000000"/>
                </a:solidFill>
                <a:effectLst/>
                <a:latin typeface="Montserrat" panose="020B0604020202020204" pitchFamily="2" charset="0"/>
              </a:rPr>
              <a:t>Inden 2030 skal ekstrem fattigdom være udryddet for alle mennesker overalt i verden, for øjeblikket målt som mennesker, der lever for mindre end USD 1,90 om dagen.</a:t>
            </a:r>
          </a:p>
          <a:p>
            <a:endParaRPr lang="da-DK" b="0" i="0" dirty="0">
              <a:solidFill>
                <a:srgbClr val="000000"/>
              </a:solidFill>
              <a:effectLst/>
              <a:latin typeface="Montserrat" panose="020B0604020202020204" pitchFamily="2" charset="0"/>
            </a:endParaRPr>
          </a:p>
          <a:p>
            <a:endParaRPr lang="da-DK" dirty="0"/>
          </a:p>
        </p:txBody>
      </p:sp>
      <p:sp>
        <p:nvSpPr>
          <p:cNvPr id="4" name="Pladsholder til slidenummer 3"/>
          <p:cNvSpPr>
            <a:spLocks noGrp="1"/>
          </p:cNvSpPr>
          <p:nvPr>
            <p:ph type="sldNum" sz="quarter" idx="5"/>
          </p:nvPr>
        </p:nvSpPr>
        <p:spPr/>
        <p:txBody>
          <a:bodyPr/>
          <a:lstStyle/>
          <a:p>
            <a:fld id="{A5567860-8911-49E5-98A4-2B21D0545ACA}" type="slidenum">
              <a:rPr lang="da-DK" smtClean="0"/>
              <a:t>10</a:t>
            </a:fld>
            <a:endParaRPr lang="da-DK"/>
          </a:p>
        </p:txBody>
      </p:sp>
    </p:spTree>
    <p:extLst>
      <p:ext uri="{BB962C8B-B14F-4D97-AF65-F5344CB8AC3E}">
        <p14:creationId xmlns:p14="http://schemas.microsoft.com/office/powerpoint/2010/main" val="211716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D38A-12E2-BDA1-1AA5-FBE976B7AB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F48394F-4888-4F4E-FFF7-9BD1523FD6C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4163E6A-F4C4-FAA1-10FA-5EC2A33BCA4B}"/>
              </a:ext>
            </a:extLst>
          </p:cNvPr>
          <p:cNvSpPr>
            <a:spLocks noGrp="1"/>
          </p:cNvSpPr>
          <p:nvPr>
            <p:ph type="body" idx="1"/>
          </p:nvPr>
        </p:nvSpPr>
        <p:spPr/>
        <p:txBody>
          <a:bodyPr/>
          <a:lstStyle/>
          <a:p>
            <a:endParaRPr lang="da-DK" b="0" i="0" dirty="0">
              <a:solidFill>
                <a:srgbClr val="000000"/>
              </a:solidFill>
              <a:effectLst/>
              <a:latin typeface="Montserrat" panose="020B0604020202020204" pitchFamily="2" charset="0"/>
            </a:endParaRPr>
          </a:p>
          <a:p>
            <a:endParaRPr lang="da-DK" b="0" i="0" dirty="0">
              <a:solidFill>
                <a:srgbClr val="000000"/>
              </a:solidFill>
              <a:effectLst/>
              <a:latin typeface="Montserrat" panose="020B0604020202020204" pitchFamily="2" charset="0"/>
            </a:endParaRPr>
          </a:p>
          <a:p>
            <a:r>
              <a:rPr lang="da-DK" b="0" i="0" dirty="0">
                <a:solidFill>
                  <a:srgbClr val="000000"/>
                </a:solidFill>
                <a:effectLst/>
                <a:latin typeface="Montserrat" panose="020B0604020202020204" pitchFamily="2" charset="0"/>
              </a:rPr>
              <a:t>Inden 2030 skal ekstrem fattigdom være udryddet for alle mennesker overalt i verden, for øjeblikket målt som mennesker, der lever for mindre end USD 1,90 om dagen.</a:t>
            </a:r>
          </a:p>
          <a:p>
            <a:endParaRPr lang="da-DK" b="0" i="0" dirty="0">
              <a:solidFill>
                <a:srgbClr val="000000"/>
              </a:solidFill>
              <a:effectLst/>
              <a:latin typeface="Montserrat" panose="020B0604020202020204" pitchFamily="2" charset="0"/>
            </a:endParaRPr>
          </a:p>
          <a:p>
            <a:endParaRPr lang="da-DK" dirty="0"/>
          </a:p>
        </p:txBody>
      </p:sp>
      <p:sp>
        <p:nvSpPr>
          <p:cNvPr id="4" name="Pladsholder til slidenummer 3">
            <a:extLst>
              <a:ext uri="{FF2B5EF4-FFF2-40B4-BE49-F238E27FC236}">
                <a16:creationId xmlns:a16="http://schemas.microsoft.com/office/drawing/2014/main" id="{D78B25C1-67A5-718C-9A77-75AD9CE3E3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67860-8911-49E5-98A4-2B21D0545AC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06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B5F5-9F76-E187-6541-49BEB4F4F2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1A2925-E8CB-64FB-6E57-CE6829CA2F1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CD19327-1CB5-1DD6-18A8-A5386164F0FC}"/>
              </a:ext>
            </a:extLst>
          </p:cNvPr>
          <p:cNvSpPr>
            <a:spLocks noGrp="1"/>
          </p:cNvSpPr>
          <p:nvPr>
            <p:ph type="body" idx="1"/>
          </p:nvPr>
        </p:nvSpPr>
        <p:spPr/>
        <p:txBody>
          <a:bodyPr/>
          <a:lstStyle/>
          <a:p>
            <a:endParaRPr lang="da-DK" b="0" i="0" dirty="0">
              <a:solidFill>
                <a:srgbClr val="000000"/>
              </a:solidFill>
              <a:effectLst/>
              <a:latin typeface="Montserrat" panose="020B0604020202020204" pitchFamily="2" charset="0"/>
            </a:endParaRPr>
          </a:p>
          <a:p>
            <a:endParaRPr lang="da-DK" b="0" i="0" dirty="0">
              <a:solidFill>
                <a:srgbClr val="000000"/>
              </a:solidFill>
              <a:effectLst/>
              <a:latin typeface="Montserrat" panose="020B0604020202020204" pitchFamily="2" charset="0"/>
            </a:endParaRPr>
          </a:p>
          <a:p>
            <a:r>
              <a:rPr lang="da-DK" b="0" i="0" dirty="0">
                <a:solidFill>
                  <a:srgbClr val="000000"/>
                </a:solidFill>
                <a:effectLst/>
                <a:latin typeface="Montserrat" panose="020B0604020202020204" pitchFamily="2" charset="0"/>
              </a:rPr>
              <a:t>Inden 2030 skal ekstrem fattigdom være udryddet for alle mennesker overalt i verden, for øjeblikket målt som mennesker, der lever for mindre end USD 1,90 om dagen.</a:t>
            </a:r>
          </a:p>
          <a:p>
            <a:endParaRPr lang="da-DK" b="0" i="0" dirty="0">
              <a:solidFill>
                <a:srgbClr val="000000"/>
              </a:solidFill>
              <a:effectLst/>
              <a:latin typeface="Montserrat" panose="020B0604020202020204" pitchFamily="2" charset="0"/>
            </a:endParaRPr>
          </a:p>
          <a:p>
            <a:endParaRPr lang="da-DK" dirty="0"/>
          </a:p>
        </p:txBody>
      </p:sp>
      <p:sp>
        <p:nvSpPr>
          <p:cNvPr id="4" name="Pladsholder til slidenummer 3">
            <a:extLst>
              <a:ext uri="{FF2B5EF4-FFF2-40B4-BE49-F238E27FC236}">
                <a16:creationId xmlns:a16="http://schemas.microsoft.com/office/drawing/2014/main" id="{1DF4BC43-F03E-4DA9-50AC-FA57855A76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67860-8911-49E5-98A4-2B21D0545AC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9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10/31/2024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76669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514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3701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da-DK"/>
              <a:t>Klik for at redigere titeltypografien i masteren</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464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077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da-DK"/>
              <a:t>Klik for at redigere titeltypografien i masteren</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68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060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da-DK"/>
              <a:t>Klik for at redigere titeltypografien i masteren</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995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59241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da-DK"/>
              <a:t>Klik for at redigere titeltypografien i masteren</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78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da-DK"/>
              <a:t>Klik for at redigere titeltypografien i masteren</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17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10/31/2024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8255754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1.png"/><Relationship Id="rId10" Type="http://schemas.openxmlformats.org/officeDocument/2006/relationships/image" Target="../media/image27.png"/><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8QcK0rBvG70?feature=oembe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1.png"/><Relationship Id="rId10" Type="http://schemas.openxmlformats.org/officeDocument/2006/relationships/image" Target="../media/image27.png"/><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da.wikipedia.org/wiki/Farvekodning_af_elektroniske_komponenter" TargetMode="External"/><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hyperlink" Target="https://dk.farnell.com/modstand-farve-kode-udregner"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hyperlink" Target="https://play.google.com/store/apps/details?id=com.tomhogenkamp.resistorcalculator&amp;hl=d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1.png"/><Relationship Id="rId10" Type="http://schemas.openxmlformats.org/officeDocument/2006/relationships/image" Target="../media/image27.png"/><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48669-AEB5-87D7-F75A-C8C990FF82F8}"/>
              </a:ext>
            </a:extLst>
          </p:cNvPr>
          <p:cNvPicPr>
            <a:picLocks noChangeAspect="1"/>
          </p:cNvPicPr>
          <p:nvPr/>
        </p:nvPicPr>
        <p:blipFill>
          <a:blip r:embed="rId2">
            <a:extLst>
              <a:ext uri="{28A0092B-C50C-407E-A947-70E740481C1C}">
                <a14:useLocalDpi xmlns:a14="http://schemas.microsoft.com/office/drawing/2010/main" val="0"/>
              </a:ext>
            </a:extLst>
          </a:blip>
          <a:srcRect t="4960" b="4960"/>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AF6200F9-425E-9FBD-E6DE-C9154F579764}"/>
              </a:ext>
            </a:extLst>
          </p:cNvPr>
          <p:cNvSpPr>
            <a:spLocks noGrp="1"/>
          </p:cNvSpPr>
          <p:nvPr>
            <p:ph type="ctrTitle"/>
          </p:nvPr>
        </p:nvSpPr>
        <p:spPr>
          <a:xfrm>
            <a:off x="1103708" y="1677332"/>
            <a:ext cx="9981536" cy="1684528"/>
          </a:xfrm>
          <a:solidFill>
            <a:schemeClr val="bg1">
              <a:alpha val="70000"/>
            </a:schemeClr>
          </a:solidFill>
        </p:spPr>
        <p:txBody>
          <a:bodyPr anchor="ctr" anchorCtr="0">
            <a:noAutofit/>
          </a:bodyPr>
          <a:lstStyle/>
          <a:p>
            <a:pPr algn="ctr"/>
            <a:r>
              <a:rPr lang="da-DK" sz="6600" dirty="0">
                <a:solidFill>
                  <a:srgbClr val="024E9A"/>
                </a:solidFill>
                <a:latin typeface="Trebuchet MS" panose="020B0603020202020204" pitchFamily="34" charset="0"/>
              </a:rPr>
              <a:t>Velkommen til Modstand</a:t>
            </a:r>
          </a:p>
        </p:txBody>
      </p:sp>
      <p:pic>
        <p:nvPicPr>
          <p:cNvPr id="8" name="Billede 7" descr="Et billede, der indeholder tekst, clipart&#10;&#10;Automatisk genereret beskrivelse">
            <a:extLst>
              <a:ext uri="{FF2B5EF4-FFF2-40B4-BE49-F238E27FC236}">
                <a16:creationId xmlns:a16="http://schemas.microsoft.com/office/drawing/2014/main" id="{55424E18-B6B4-ED1D-3B34-9911C67C8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79" y="5845559"/>
            <a:ext cx="2176386" cy="858741"/>
          </a:xfrm>
          <a:prstGeom prst="rect">
            <a:avLst/>
          </a:prstGeom>
        </p:spPr>
      </p:pic>
      <p:pic>
        <p:nvPicPr>
          <p:cNvPr id="12" name="Grafik 11" descr="Electrician med massiv udfyldning">
            <a:extLst>
              <a:ext uri="{FF2B5EF4-FFF2-40B4-BE49-F238E27FC236}">
                <a16:creationId xmlns:a16="http://schemas.microsoft.com/office/drawing/2014/main" id="{FBB21596-B86C-EBAD-777B-7A0930975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spTree>
    <p:extLst>
      <p:ext uri="{BB962C8B-B14F-4D97-AF65-F5344CB8AC3E}">
        <p14:creationId xmlns:p14="http://schemas.microsoft.com/office/powerpoint/2010/main" val="341453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48669-AEB5-87D7-F75A-C8C990FF82F8}"/>
              </a:ext>
            </a:extLst>
          </p:cNvPr>
          <p:cNvPicPr>
            <a:picLocks noChangeAspect="1"/>
          </p:cNvPicPr>
          <p:nvPr/>
        </p:nvPicPr>
        <p:blipFill>
          <a:blip r:embed="rId3">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55424E18-B6B4-ED1D-3B34-9911C67C84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FBB21596-B86C-EBAD-777B-7A0930975A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520" y="5840714"/>
            <a:ext cx="914400" cy="914400"/>
          </a:xfrm>
          <a:prstGeom prst="rect">
            <a:avLst/>
          </a:prstGeom>
        </p:spPr>
      </p:pic>
      <p:sp>
        <p:nvSpPr>
          <p:cNvPr id="13" name="Titel 1">
            <a:extLst>
              <a:ext uri="{FF2B5EF4-FFF2-40B4-BE49-F238E27FC236}">
                <a16:creationId xmlns:a16="http://schemas.microsoft.com/office/drawing/2014/main" id="{246DBF77-AC7A-FC96-87EF-9FCC899721A5}"/>
              </a:ext>
            </a:extLst>
          </p:cNvPr>
          <p:cNvSpPr>
            <a:spLocks noGrp="1"/>
          </p:cNvSpPr>
          <p:nvPr>
            <p:ph type="ctrTitle"/>
          </p:nvPr>
        </p:nvSpPr>
        <p:spPr>
          <a:xfrm>
            <a:off x="284399" y="302400"/>
            <a:ext cx="9650175" cy="685481"/>
          </a:xfrm>
          <a:solidFill>
            <a:schemeClr val="bg1">
              <a:alpha val="85000"/>
            </a:schemeClr>
          </a:solidFill>
        </p:spPr>
        <p:txBody>
          <a:bodyPr anchor="ctr" anchorCtr="0">
            <a:noAutofit/>
          </a:bodyPr>
          <a:lstStyle/>
          <a:p>
            <a:r>
              <a:rPr lang="da-DK" sz="4000" b="1" dirty="0">
                <a:latin typeface="Trebuchet MS" panose="020B0603020202020204" pitchFamily="34" charset="0"/>
              </a:rPr>
              <a:t>Tekst</a:t>
            </a:r>
          </a:p>
        </p:txBody>
      </p:sp>
      <p:sp useBgFill="1">
        <p:nvSpPr>
          <p:cNvPr id="35" name="Diagonal stribe 23">
            <a:extLst>
              <a:ext uri="{FF2B5EF4-FFF2-40B4-BE49-F238E27FC236}">
                <a16:creationId xmlns:a16="http://schemas.microsoft.com/office/drawing/2014/main" id="{18B73927-A296-0DC6-73D6-B50BB13559E9}"/>
              </a:ext>
            </a:extLst>
          </p:cNvPr>
          <p:cNvSpPr/>
          <p:nvPr/>
        </p:nvSpPr>
        <p:spPr bwMode="white">
          <a:xfrm rot="9983365">
            <a:off x="8299575" y="-322187"/>
            <a:ext cx="4488229" cy="5914857"/>
          </a:xfrm>
          <a:custGeom>
            <a:avLst/>
            <a:gdLst>
              <a:gd name="connsiteX0" fmla="*/ 0 w 5602894"/>
              <a:gd name="connsiteY0" fmla="*/ 5612545 h 10358498"/>
              <a:gd name="connsiteX1" fmla="*/ 3035816 w 5602894"/>
              <a:gd name="connsiteY1" fmla="*/ 0 h 10358498"/>
              <a:gd name="connsiteX2" fmla="*/ 5602894 w 5602894"/>
              <a:gd name="connsiteY2" fmla="*/ 0 h 10358498"/>
              <a:gd name="connsiteX3" fmla="*/ 0 w 5602894"/>
              <a:gd name="connsiteY3" fmla="*/ 10358498 h 10358498"/>
              <a:gd name="connsiteX4" fmla="*/ 0 w 5602894"/>
              <a:gd name="connsiteY4" fmla="*/ 5612545 h 10358498"/>
              <a:gd name="connsiteX0" fmla="*/ 1613919 w 5602894"/>
              <a:gd name="connsiteY0" fmla="*/ 5193490 h 10358498"/>
              <a:gd name="connsiteX1" fmla="*/ 3035816 w 5602894"/>
              <a:gd name="connsiteY1" fmla="*/ 0 h 10358498"/>
              <a:gd name="connsiteX2" fmla="*/ 5602894 w 5602894"/>
              <a:gd name="connsiteY2" fmla="*/ 0 h 10358498"/>
              <a:gd name="connsiteX3" fmla="*/ 0 w 5602894"/>
              <a:gd name="connsiteY3" fmla="*/ 10358498 h 10358498"/>
              <a:gd name="connsiteX4" fmla="*/ 1613919 w 5602894"/>
              <a:gd name="connsiteY4" fmla="*/ 5193490 h 10358498"/>
              <a:gd name="connsiteX0" fmla="*/ 0 w 3988975"/>
              <a:gd name="connsiteY0" fmla="*/ 5193490 h 5783975"/>
              <a:gd name="connsiteX1" fmla="*/ 1421897 w 3988975"/>
              <a:gd name="connsiteY1" fmla="*/ 0 h 5783975"/>
              <a:gd name="connsiteX2" fmla="*/ 3988975 w 3988975"/>
              <a:gd name="connsiteY2" fmla="*/ 0 h 5783975"/>
              <a:gd name="connsiteX3" fmla="*/ 3102134 w 3988975"/>
              <a:gd name="connsiteY3" fmla="*/ 5783975 h 5783975"/>
              <a:gd name="connsiteX4" fmla="*/ 0 w 3988975"/>
              <a:gd name="connsiteY4" fmla="*/ 5193490 h 5783975"/>
              <a:gd name="connsiteX0" fmla="*/ 0 w 3762322"/>
              <a:gd name="connsiteY0" fmla="*/ 5093548 h 5783975"/>
              <a:gd name="connsiteX1" fmla="*/ 1195244 w 3762322"/>
              <a:gd name="connsiteY1" fmla="*/ 0 h 5783975"/>
              <a:gd name="connsiteX2" fmla="*/ 3762322 w 3762322"/>
              <a:gd name="connsiteY2" fmla="*/ 0 h 5783975"/>
              <a:gd name="connsiteX3" fmla="*/ 2875481 w 3762322"/>
              <a:gd name="connsiteY3" fmla="*/ 5783975 h 5783975"/>
              <a:gd name="connsiteX4" fmla="*/ 0 w 3762322"/>
              <a:gd name="connsiteY4" fmla="*/ 5093548 h 5783975"/>
              <a:gd name="connsiteX0" fmla="*/ 0 w 3798795"/>
              <a:gd name="connsiteY0" fmla="*/ 5096625 h 5783975"/>
              <a:gd name="connsiteX1" fmla="*/ 1231717 w 3798795"/>
              <a:gd name="connsiteY1" fmla="*/ 0 h 5783975"/>
              <a:gd name="connsiteX2" fmla="*/ 3798795 w 3798795"/>
              <a:gd name="connsiteY2" fmla="*/ 0 h 5783975"/>
              <a:gd name="connsiteX3" fmla="*/ 2911954 w 3798795"/>
              <a:gd name="connsiteY3" fmla="*/ 5783975 h 5783975"/>
              <a:gd name="connsiteX4" fmla="*/ 0 w 3798795"/>
              <a:gd name="connsiteY4" fmla="*/ 5096625 h 5783975"/>
              <a:gd name="connsiteX0" fmla="*/ 0 w 4242978"/>
              <a:gd name="connsiteY0" fmla="*/ 5096625 h 5783975"/>
              <a:gd name="connsiteX1" fmla="*/ 1231717 w 4242978"/>
              <a:gd name="connsiteY1" fmla="*/ 0 h 5783975"/>
              <a:gd name="connsiteX2" fmla="*/ 4242978 w 4242978"/>
              <a:gd name="connsiteY2" fmla="*/ 83727 h 5783975"/>
              <a:gd name="connsiteX3" fmla="*/ 2911954 w 4242978"/>
              <a:gd name="connsiteY3" fmla="*/ 5783975 h 5783975"/>
              <a:gd name="connsiteX4" fmla="*/ 0 w 4242978"/>
              <a:gd name="connsiteY4" fmla="*/ 5096625 h 5783975"/>
              <a:gd name="connsiteX0" fmla="*/ 0 w 4242978"/>
              <a:gd name="connsiteY0" fmla="*/ 5099574 h 5786924"/>
              <a:gd name="connsiteX1" fmla="*/ 1231717 w 4242978"/>
              <a:gd name="connsiteY1" fmla="*/ 2949 h 5786924"/>
              <a:gd name="connsiteX2" fmla="*/ 4242978 w 4242978"/>
              <a:gd name="connsiteY2" fmla="*/ 86676 h 5786924"/>
              <a:gd name="connsiteX3" fmla="*/ 2911954 w 4242978"/>
              <a:gd name="connsiteY3" fmla="*/ 5786924 h 5786924"/>
              <a:gd name="connsiteX4" fmla="*/ 0 w 4242978"/>
              <a:gd name="connsiteY4" fmla="*/ 5099574 h 5786924"/>
              <a:gd name="connsiteX0" fmla="*/ 0 w 4242978"/>
              <a:gd name="connsiteY0" fmla="*/ 5132382 h 5819732"/>
              <a:gd name="connsiteX1" fmla="*/ 1235148 w 4242978"/>
              <a:gd name="connsiteY1" fmla="*/ 0 h 5819732"/>
              <a:gd name="connsiteX2" fmla="*/ 4242978 w 4242978"/>
              <a:gd name="connsiteY2" fmla="*/ 119484 h 5819732"/>
              <a:gd name="connsiteX3" fmla="*/ 2911954 w 4242978"/>
              <a:gd name="connsiteY3" fmla="*/ 5819732 h 5819732"/>
              <a:gd name="connsiteX4" fmla="*/ 0 w 4242978"/>
              <a:gd name="connsiteY4" fmla="*/ 5132382 h 5819732"/>
              <a:gd name="connsiteX0" fmla="*/ 0 w 4242978"/>
              <a:gd name="connsiteY0" fmla="*/ 5132382 h 5838247"/>
              <a:gd name="connsiteX1" fmla="*/ 1235148 w 4242978"/>
              <a:gd name="connsiteY1" fmla="*/ 0 h 5838247"/>
              <a:gd name="connsiteX2" fmla="*/ 4242978 w 4242978"/>
              <a:gd name="connsiteY2" fmla="*/ 119484 h 5838247"/>
              <a:gd name="connsiteX3" fmla="*/ 2907472 w 4242978"/>
              <a:gd name="connsiteY3" fmla="*/ 5838247 h 5838247"/>
              <a:gd name="connsiteX4" fmla="*/ 0 w 4242978"/>
              <a:gd name="connsiteY4" fmla="*/ 5132382 h 5838247"/>
              <a:gd name="connsiteX0" fmla="*/ 0 w 4242978"/>
              <a:gd name="connsiteY0" fmla="*/ 5148791 h 5854656"/>
              <a:gd name="connsiteX1" fmla="*/ 1172090 w 4242978"/>
              <a:gd name="connsiteY1" fmla="*/ 0 h 5854656"/>
              <a:gd name="connsiteX2" fmla="*/ 4242978 w 4242978"/>
              <a:gd name="connsiteY2" fmla="*/ 135893 h 5854656"/>
              <a:gd name="connsiteX3" fmla="*/ 2907472 w 4242978"/>
              <a:gd name="connsiteY3" fmla="*/ 5854656 h 5854656"/>
              <a:gd name="connsiteX4" fmla="*/ 0 w 4242978"/>
              <a:gd name="connsiteY4" fmla="*/ 5148791 h 5854656"/>
              <a:gd name="connsiteX0" fmla="*/ 0 w 4484369"/>
              <a:gd name="connsiteY0" fmla="*/ 5148791 h 5854656"/>
              <a:gd name="connsiteX1" fmla="*/ 1172090 w 4484369"/>
              <a:gd name="connsiteY1" fmla="*/ 0 h 5854656"/>
              <a:gd name="connsiteX2" fmla="*/ 4484369 w 4484369"/>
              <a:gd name="connsiteY2" fmla="*/ 150878 h 5854656"/>
              <a:gd name="connsiteX3" fmla="*/ 2907472 w 4484369"/>
              <a:gd name="connsiteY3" fmla="*/ 5854656 h 5854656"/>
              <a:gd name="connsiteX4" fmla="*/ 0 w 4484369"/>
              <a:gd name="connsiteY4" fmla="*/ 5148791 h 5854656"/>
              <a:gd name="connsiteX0" fmla="*/ 0 w 4484369"/>
              <a:gd name="connsiteY0" fmla="*/ 5148791 h 5970586"/>
              <a:gd name="connsiteX1" fmla="*/ 1172090 w 4484369"/>
              <a:gd name="connsiteY1" fmla="*/ 0 h 5970586"/>
              <a:gd name="connsiteX2" fmla="*/ 4484369 w 4484369"/>
              <a:gd name="connsiteY2" fmla="*/ 150878 h 5970586"/>
              <a:gd name="connsiteX3" fmla="*/ 3215127 w 4484369"/>
              <a:gd name="connsiteY3" fmla="*/ 5970586 h 5970586"/>
              <a:gd name="connsiteX4" fmla="*/ 0 w 4484369"/>
              <a:gd name="connsiteY4" fmla="*/ 5148791 h 5970586"/>
              <a:gd name="connsiteX0" fmla="*/ 0 w 4484369"/>
              <a:gd name="connsiteY0" fmla="*/ 5148791 h 5967851"/>
              <a:gd name="connsiteX1" fmla="*/ 1172090 w 4484369"/>
              <a:gd name="connsiteY1" fmla="*/ 0 h 5967851"/>
              <a:gd name="connsiteX2" fmla="*/ 4484369 w 4484369"/>
              <a:gd name="connsiteY2" fmla="*/ 150878 h 5967851"/>
              <a:gd name="connsiteX3" fmla="*/ 3204618 w 4484369"/>
              <a:gd name="connsiteY3" fmla="*/ 5967851 h 5967851"/>
              <a:gd name="connsiteX4" fmla="*/ 0 w 4484369"/>
              <a:gd name="connsiteY4" fmla="*/ 5148791 h 5967851"/>
              <a:gd name="connsiteX0" fmla="*/ 0 w 4484369"/>
              <a:gd name="connsiteY0" fmla="*/ 5148791 h 5942881"/>
              <a:gd name="connsiteX1" fmla="*/ 1172090 w 4484369"/>
              <a:gd name="connsiteY1" fmla="*/ 0 h 5942881"/>
              <a:gd name="connsiteX2" fmla="*/ 4484369 w 4484369"/>
              <a:gd name="connsiteY2" fmla="*/ 150878 h 5942881"/>
              <a:gd name="connsiteX3" fmla="*/ 3154615 w 4484369"/>
              <a:gd name="connsiteY3" fmla="*/ 5942881 h 5942881"/>
              <a:gd name="connsiteX4" fmla="*/ 0 w 4484369"/>
              <a:gd name="connsiteY4" fmla="*/ 5148791 h 5942881"/>
              <a:gd name="connsiteX0" fmla="*/ 0 w 4484369"/>
              <a:gd name="connsiteY0" fmla="*/ 5148791 h 5993531"/>
              <a:gd name="connsiteX1" fmla="*/ 1172090 w 4484369"/>
              <a:gd name="connsiteY1" fmla="*/ 0 h 5993531"/>
              <a:gd name="connsiteX2" fmla="*/ 4484369 w 4484369"/>
              <a:gd name="connsiteY2" fmla="*/ 150878 h 5993531"/>
              <a:gd name="connsiteX3" fmla="*/ 3165454 w 4484369"/>
              <a:gd name="connsiteY3" fmla="*/ 5993531 h 5993531"/>
              <a:gd name="connsiteX4" fmla="*/ 0 w 4484369"/>
              <a:gd name="connsiteY4" fmla="*/ 5148791 h 5993531"/>
              <a:gd name="connsiteX0" fmla="*/ 0 w 4484369"/>
              <a:gd name="connsiteY0" fmla="*/ 5148791 h 5908396"/>
              <a:gd name="connsiteX1" fmla="*/ 1172090 w 4484369"/>
              <a:gd name="connsiteY1" fmla="*/ 0 h 5908396"/>
              <a:gd name="connsiteX2" fmla="*/ 4484369 w 4484369"/>
              <a:gd name="connsiteY2" fmla="*/ 150878 h 5908396"/>
              <a:gd name="connsiteX3" fmla="*/ 2884239 w 4484369"/>
              <a:gd name="connsiteY3" fmla="*/ 5908396 h 5908396"/>
              <a:gd name="connsiteX4" fmla="*/ 0 w 4484369"/>
              <a:gd name="connsiteY4" fmla="*/ 5148791 h 5908396"/>
              <a:gd name="connsiteX0" fmla="*/ 0 w 4137883"/>
              <a:gd name="connsiteY0" fmla="*/ 5148791 h 5908396"/>
              <a:gd name="connsiteX1" fmla="*/ 1172090 w 4137883"/>
              <a:gd name="connsiteY1" fmla="*/ 0 h 5908396"/>
              <a:gd name="connsiteX2" fmla="*/ 4137883 w 4137883"/>
              <a:gd name="connsiteY2" fmla="*/ 108546 h 5908396"/>
              <a:gd name="connsiteX3" fmla="*/ 2884239 w 4137883"/>
              <a:gd name="connsiteY3" fmla="*/ 5908396 h 5908396"/>
              <a:gd name="connsiteX4" fmla="*/ 0 w 4137883"/>
              <a:gd name="connsiteY4" fmla="*/ 5148791 h 5908396"/>
              <a:gd name="connsiteX0" fmla="*/ 0 w 4192976"/>
              <a:gd name="connsiteY0" fmla="*/ 5148791 h 5908396"/>
              <a:gd name="connsiteX1" fmla="*/ 1172090 w 4192976"/>
              <a:gd name="connsiteY1" fmla="*/ 0 h 5908396"/>
              <a:gd name="connsiteX2" fmla="*/ 4192976 w 4192976"/>
              <a:gd name="connsiteY2" fmla="*/ 110925 h 5908396"/>
              <a:gd name="connsiteX3" fmla="*/ 2884239 w 4192976"/>
              <a:gd name="connsiteY3" fmla="*/ 5908396 h 5908396"/>
              <a:gd name="connsiteX4" fmla="*/ 0 w 4192976"/>
              <a:gd name="connsiteY4" fmla="*/ 5148791 h 5908396"/>
              <a:gd name="connsiteX0" fmla="*/ 0 w 4192976"/>
              <a:gd name="connsiteY0" fmla="*/ 5179536 h 5939141"/>
              <a:gd name="connsiteX1" fmla="*/ 1172090 w 4192976"/>
              <a:gd name="connsiteY1" fmla="*/ 30745 h 5939141"/>
              <a:gd name="connsiteX2" fmla="*/ 2615810 w 4192976"/>
              <a:gd name="connsiteY2" fmla="*/ 3277 h 5939141"/>
              <a:gd name="connsiteX3" fmla="*/ 4192976 w 4192976"/>
              <a:gd name="connsiteY3" fmla="*/ 141670 h 5939141"/>
              <a:gd name="connsiteX4" fmla="*/ 2884239 w 4192976"/>
              <a:gd name="connsiteY4" fmla="*/ 5939141 h 5939141"/>
              <a:gd name="connsiteX5" fmla="*/ 0 w 4192976"/>
              <a:gd name="connsiteY5" fmla="*/ 5179536 h 5939141"/>
              <a:gd name="connsiteX0" fmla="*/ 0 w 4192976"/>
              <a:gd name="connsiteY0" fmla="*/ 5179198 h 5938803"/>
              <a:gd name="connsiteX1" fmla="*/ 1159035 w 4192976"/>
              <a:gd name="connsiteY1" fmla="*/ 38967 h 5938803"/>
              <a:gd name="connsiteX2" fmla="*/ 2615810 w 4192976"/>
              <a:gd name="connsiteY2" fmla="*/ 2939 h 5938803"/>
              <a:gd name="connsiteX3" fmla="*/ 4192976 w 4192976"/>
              <a:gd name="connsiteY3" fmla="*/ 141332 h 5938803"/>
              <a:gd name="connsiteX4" fmla="*/ 2884239 w 4192976"/>
              <a:gd name="connsiteY4" fmla="*/ 5938803 h 5938803"/>
              <a:gd name="connsiteX5" fmla="*/ 0 w 4192976"/>
              <a:gd name="connsiteY5" fmla="*/ 5179198 h 59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976" h="5938803">
                <a:moveTo>
                  <a:pt x="0" y="5179198"/>
                </a:moveTo>
                <a:lnTo>
                  <a:pt x="1159035" y="38967"/>
                </a:lnTo>
                <a:cubicBezTo>
                  <a:pt x="1637841" y="57078"/>
                  <a:pt x="2137004" y="-15172"/>
                  <a:pt x="2615810" y="2939"/>
                </a:cubicBezTo>
                <a:lnTo>
                  <a:pt x="4192976" y="141332"/>
                </a:lnTo>
                <a:lnTo>
                  <a:pt x="2884239" y="5938803"/>
                </a:lnTo>
                <a:lnTo>
                  <a:pt x="0" y="5179198"/>
                </a:lnTo>
                <a:close/>
              </a:path>
            </a:pathLst>
          </a:custGeom>
          <a:solidFill>
            <a:srgbClr val="243358"/>
          </a:solidFill>
          <a:ln w="0">
            <a:solidFill>
              <a:srgbClr val="243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15" name="Billede 14">
            <a:extLst>
              <a:ext uri="{FF2B5EF4-FFF2-40B4-BE49-F238E27FC236}">
                <a16:creationId xmlns:a16="http://schemas.microsoft.com/office/drawing/2014/main" id="{92EA0DDD-7C38-2ED3-D422-C13FBC48229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37464" y="2120149"/>
            <a:ext cx="819048" cy="819048"/>
          </a:xfrm>
          <a:prstGeom prst="rect">
            <a:avLst/>
          </a:prstGeom>
        </p:spPr>
      </p:pic>
      <p:pic>
        <p:nvPicPr>
          <p:cNvPr id="17" name="Billede 16">
            <a:extLst>
              <a:ext uri="{FF2B5EF4-FFF2-40B4-BE49-F238E27FC236}">
                <a16:creationId xmlns:a16="http://schemas.microsoft.com/office/drawing/2014/main" id="{16E90CCB-FF69-5F16-49C4-D854E3A10AE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37464" y="3113639"/>
            <a:ext cx="819048" cy="819048"/>
          </a:xfrm>
          <a:prstGeom prst="rect">
            <a:avLst/>
          </a:prstGeom>
        </p:spPr>
      </p:pic>
      <p:pic>
        <p:nvPicPr>
          <p:cNvPr id="24" name="Billede 23">
            <a:extLst>
              <a:ext uri="{FF2B5EF4-FFF2-40B4-BE49-F238E27FC236}">
                <a16:creationId xmlns:a16="http://schemas.microsoft.com/office/drawing/2014/main" id="{5C35A156-05AD-3E00-CA3C-553258B7580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57125" y="1146867"/>
            <a:ext cx="819915" cy="819915"/>
          </a:xfrm>
          <a:prstGeom prst="rect">
            <a:avLst/>
          </a:prstGeom>
        </p:spPr>
      </p:pic>
      <p:pic>
        <p:nvPicPr>
          <p:cNvPr id="26" name="Billede 25">
            <a:extLst>
              <a:ext uri="{FF2B5EF4-FFF2-40B4-BE49-F238E27FC236}">
                <a16:creationId xmlns:a16="http://schemas.microsoft.com/office/drawing/2014/main" id="{1A55E259-1611-A25D-1B5B-4698741003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257126" y="172670"/>
            <a:ext cx="819915" cy="819915"/>
          </a:xfrm>
          <a:prstGeom prst="rect">
            <a:avLst/>
          </a:prstGeom>
        </p:spPr>
      </p:pic>
      <p:pic>
        <p:nvPicPr>
          <p:cNvPr id="28" name="Billede 27">
            <a:extLst>
              <a:ext uri="{FF2B5EF4-FFF2-40B4-BE49-F238E27FC236}">
                <a16:creationId xmlns:a16="http://schemas.microsoft.com/office/drawing/2014/main" id="{54082F3A-452C-8AA3-5FE4-61BB93DE7B9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57125" y="3113639"/>
            <a:ext cx="819048" cy="819048"/>
          </a:xfrm>
          <a:prstGeom prst="rect">
            <a:avLst/>
          </a:prstGeom>
        </p:spPr>
      </p:pic>
      <p:pic>
        <p:nvPicPr>
          <p:cNvPr id="30" name="Billede 29">
            <a:extLst>
              <a:ext uri="{FF2B5EF4-FFF2-40B4-BE49-F238E27FC236}">
                <a16:creationId xmlns:a16="http://schemas.microsoft.com/office/drawing/2014/main" id="{11DA851A-8E73-AB49-19EF-3577636B805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214298" y="2119282"/>
            <a:ext cx="819915" cy="819915"/>
          </a:xfrm>
          <a:prstGeom prst="rect">
            <a:avLst/>
          </a:prstGeom>
        </p:spPr>
      </p:pic>
      <p:pic>
        <p:nvPicPr>
          <p:cNvPr id="32" name="Billede 31">
            <a:extLst>
              <a:ext uri="{FF2B5EF4-FFF2-40B4-BE49-F238E27FC236}">
                <a16:creationId xmlns:a16="http://schemas.microsoft.com/office/drawing/2014/main" id="{878B6B28-D114-DB26-1FF8-745DF0B43B5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257125" y="2119282"/>
            <a:ext cx="819915" cy="819915"/>
          </a:xfrm>
          <a:prstGeom prst="rect">
            <a:avLst/>
          </a:prstGeom>
        </p:spPr>
      </p:pic>
      <p:pic>
        <p:nvPicPr>
          <p:cNvPr id="34" name="Billede 33">
            <a:extLst>
              <a:ext uri="{FF2B5EF4-FFF2-40B4-BE49-F238E27FC236}">
                <a16:creationId xmlns:a16="http://schemas.microsoft.com/office/drawing/2014/main" id="{822197F1-2D07-9900-3637-BEC551E8BC9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237464" y="172670"/>
            <a:ext cx="1794112" cy="1794112"/>
          </a:xfrm>
          <a:prstGeom prst="rect">
            <a:avLst/>
          </a:prstGeom>
        </p:spPr>
      </p:pic>
      <p:pic>
        <p:nvPicPr>
          <p:cNvPr id="36" name="Billede 35" descr="Et billede, der indeholder vindue&#10;&#10;Automatisk genereret beskrivelse">
            <a:extLst>
              <a:ext uri="{FF2B5EF4-FFF2-40B4-BE49-F238E27FC236}">
                <a16:creationId xmlns:a16="http://schemas.microsoft.com/office/drawing/2014/main" id="{5339E716-40D5-1FE5-9A85-A508C2088D87}"/>
              </a:ext>
            </a:extLst>
          </p:cNvPr>
          <p:cNvPicPr>
            <a:picLocks noChangeAspect="1"/>
          </p:cNvPicPr>
          <p:nvPr/>
        </p:nvPicPr>
        <p:blipFill rotWithShape="1">
          <a:blip r:embed="rId15">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2" name="Billede 1">
            <a:extLst>
              <a:ext uri="{FF2B5EF4-FFF2-40B4-BE49-F238E27FC236}">
                <a16:creationId xmlns:a16="http://schemas.microsoft.com/office/drawing/2014/main" id="{2DCA74D9-DDE3-BA14-658E-0BC551B5DE7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1211661" y="3112638"/>
            <a:ext cx="819915" cy="819915"/>
          </a:xfrm>
          <a:prstGeom prst="rect">
            <a:avLst/>
          </a:prstGeom>
        </p:spPr>
      </p:pic>
      <p:sp>
        <p:nvSpPr>
          <p:cNvPr id="9" name="Undertitel 2">
            <a:extLst>
              <a:ext uri="{FF2B5EF4-FFF2-40B4-BE49-F238E27FC236}">
                <a16:creationId xmlns:a16="http://schemas.microsoft.com/office/drawing/2014/main" id="{ABCA0648-740C-8FB6-7029-6EDABA0D4EA9}"/>
              </a:ext>
            </a:extLst>
          </p:cNvPr>
          <p:cNvSpPr txBox="1">
            <a:spLocks/>
          </p:cNvSpPr>
          <p:nvPr/>
        </p:nvSpPr>
        <p:spPr>
          <a:xfrm>
            <a:off x="1000055" y="1489326"/>
            <a:ext cx="5151526" cy="33541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3200" dirty="0">
                <a:solidFill>
                  <a:srgbClr val="243358"/>
                </a:solidFill>
                <a:latin typeface="Trebuchet MS" panose="020B0603020202020204" pitchFamily="34" charset="0"/>
              </a:rPr>
              <a:t>Husk at dokumentere dine udregninger og målinger med billeder og tekst til GF 1projektet i et hovedafsnit der hedder Modstande. </a:t>
            </a:r>
          </a:p>
          <a:p>
            <a:pPr marL="457200" indent="-457200">
              <a:buFont typeface="Arial" panose="020B0604020202020204" pitchFamily="34" charset="0"/>
              <a:buChar char="•"/>
            </a:pPr>
            <a:endParaRPr lang="da-DK" sz="3200" dirty="0">
              <a:solidFill>
                <a:srgbClr val="243358"/>
              </a:solidFill>
              <a:latin typeface="Trebuchet MS" panose="020B0603020202020204" pitchFamily="34" charset="0"/>
            </a:endParaRPr>
          </a:p>
          <a:p>
            <a:pPr marL="457200" indent="-457200">
              <a:buFont typeface="Arial" panose="020B0604020202020204" pitchFamily="34" charset="0"/>
              <a:buChar char="•"/>
            </a:pPr>
            <a:endParaRPr lang="da-DK" sz="3200" dirty="0">
              <a:solidFill>
                <a:srgbClr val="243358"/>
              </a:solidFill>
              <a:latin typeface="Trebuchet MS" panose="020B0603020202020204" pitchFamily="34" charset="0"/>
            </a:endParaRPr>
          </a:p>
        </p:txBody>
      </p:sp>
      <p:pic>
        <p:nvPicPr>
          <p:cNvPr id="10" name="Billede 9">
            <a:extLst>
              <a:ext uri="{FF2B5EF4-FFF2-40B4-BE49-F238E27FC236}">
                <a16:creationId xmlns:a16="http://schemas.microsoft.com/office/drawing/2014/main" id="{AC822258-0432-3EFE-10A5-55BD644100B6}"/>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11" name="Billede 10">
            <a:extLst>
              <a:ext uri="{FF2B5EF4-FFF2-40B4-BE49-F238E27FC236}">
                <a16:creationId xmlns:a16="http://schemas.microsoft.com/office/drawing/2014/main" id="{21CBDE45-BF9D-1330-E517-AC6F01D2BEE8}"/>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14" name="Billede 13">
            <a:extLst>
              <a:ext uri="{FF2B5EF4-FFF2-40B4-BE49-F238E27FC236}">
                <a16:creationId xmlns:a16="http://schemas.microsoft.com/office/drawing/2014/main" id="{B5121FEA-778E-9239-618C-7425736B9C97}"/>
              </a:ext>
            </a:extLst>
          </p:cNvPr>
          <p:cNvPicPr>
            <a:picLocks noChangeAspect="1"/>
          </p:cNvPicPr>
          <p:nvPr/>
        </p:nvPicPr>
        <p:blipFill>
          <a:blip r:embed="rId19"/>
          <a:stretch>
            <a:fillRect/>
          </a:stretch>
        </p:blipFill>
        <p:spPr>
          <a:xfrm>
            <a:off x="3783711" y="6234121"/>
            <a:ext cx="541757" cy="552450"/>
          </a:xfrm>
          <a:prstGeom prst="rect">
            <a:avLst/>
          </a:prstGeom>
        </p:spPr>
      </p:pic>
      <p:pic>
        <p:nvPicPr>
          <p:cNvPr id="16" name="Billede 15">
            <a:extLst>
              <a:ext uri="{FF2B5EF4-FFF2-40B4-BE49-F238E27FC236}">
                <a16:creationId xmlns:a16="http://schemas.microsoft.com/office/drawing/2014/main" id="{C82797E9-E49E-237F-593D-7CD4F66DF190}"/>
              </a:ext>
            </a:extLst>
          </p:cNvPr>
          <p:cNvPicPr>
            <a:picLocks noChangeAspect="1"/>
          </p:cNvPicPr>
          <p:nvPr/>
        </p:nvPicPr>
        <p:blipFill>
          <a:blip r:embed="rId20"/>
          <a:stretch>
            <a:fillRect/>
          </a:stretch>
        </p:blipFill>
        <p:spPr>
          <a:xfrm>
            <a:off x="4712688" y="6234121"/>
            <a:ext cx="552450" cy="556109"/>
          </a:xfrm>
          <a:prstGeom prst="rect">
            <a:avLst/>
          </a:prstGeom>
        </p:spPr>
      </p:pic>
    </p:spTree>
    <p:extLst>
      <p:ext uri="{BB962C8B-B14F-4D97-AF65-F5344CB8AC3E}">
        <p14:creationId xmlns:p14="http://schemas.microsoft.com/office/powerpoint/2010/main" val="239934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Modstandes farvekode">
            <a:hlinkClick r:id="" action="ppaction://media"/>
            <a:extLst>
              <a:ext uri="{FF2B5EF4-FFF2-40B4-BE49-F238E27FC236}">
                <a16:creationId xmlns:a16="http://schemas.microsoft.com/office/drawing/2014/main" id="{60CAEF05-1455-35F0-2336-CC6576055EFD}"/>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31587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8CF3BD29-89EF-B169-F895-7FCAA02717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54D153-1FA7-788A-880B-680190DA2CF5}"/>
              </a:ext>
            </a:extLst>
          </p:cNvPr>
          <p:cNvPicPr>
            <a:picLocks noChangeAspect="1"/>
          </p:cNvPicPr>
          <p:nvPr/>
        </p:nvPicPr>
        <p:blipFill>
          <a:blip r:embed="rId3">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2AB653B6-4ADE-0CEA-D059-229ED3EDB6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4382F75A-5C3F-B7F7-2792-658BDD26A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520" y="5840714"/>
            <a:ext cx="914400" cy="914400"/>
          </a:xfrm>
          <a:prstGeom prst="rect">
            <a:avLst/>
          </a:prstGeom>
        </p:spPr>
      </p:pic>
      <p:sp>
        <p:nvSpPr>
          <p:cNvPr id="13" name="Titel 1">
            <a:extLst>
              <a:ext uri="{FF2B5EF4-FFF2-40B4-BE49-F238E27FC236}">
                <a16:creationId xmlns:a16="http://schemas.microsoft.com/office/drawing/2014/main" id="{B95E426C-DB40-39B4-6BE8-52FD154F2DD7}"/>
              </a:ext>
            </a:extLst>
          </p:cNvPr>
          <p:cNvSpPr>
            <a:spLocks noGrp="1"/>
          </p:cNvSpPr>
          <p:nvPr>
            <p:ph type="ctrTitle"/>
          </p:nvPr>
        </p:nvSpPr>
        <p:spPr>
          <a:xfrm>
            <a:off x="284399" y="302400"/>
            <a:ext cx="9650175" cy="685481"/>
          </a:xfrm>
          <a:solidFill>
            <a:schemeClr val="bg1">
              <a:alpha val="85000"/>
            </a:schemeClr>
          </a:solidFill>
        </p:spPr>
        <p:txBody>
          <a:bodyPr anchor="ctr" anchorCtr="0">
            <a:noAutofit/>
          </a:bodyPr>
          <a:lstStyle/>
          <a:p>
            <a:r>
              <a:rPr lang="da-DK" sz="4000" b="1" dirty="0">
                <a:latin typeface="Trebuchet MS" panose="020B0603020202020204" pitchFamily="34" charset="0"/>
              </a:rPr>
              <a:t>Tekst</a:t>
            </a:r>
          </a:p>
        </p:txBody>
      </p:sp>
      <p:sp useBgFill="1">
        <p:nvSpPr>
          <p:cNvPr id="35" name="Diagonal stribe 23">
            <a:extLst>
              <a:ext uri="{FF2B5EF4-FFF2-40B4-BE49-F238E27FC236}">
                <a16:creationId xmlns:a16="http://schemas.microsoft.com/office/drawing/2014/main" id="{9ABCF64C-4D83-476A-A592-C3A884CF0C74}"/>
              </a:ext>
            </a:extLst>
          </p:cNvPr>
          <p:cNvSpPr/>
          <p:nvPr/>
        </p:nvSpPr>
        <p:spPr bwMode="white">
          <a:xfrm rot="9983365">
            <a:off x="8299575" y="-322187"/>
            <a:ext cx="4488229" cy="5914857"/>
          </a:xfrm>
          <a:custGeom>
            <a:avLst/>
            <a:gdLst>
              <a:gd name="connsiteX0" fmla="*/ 0 w 5602894"/>
              <a:gd name="connsiteY0" fmla="*/ 5612545 h 10358498"/>
              <a:gd name="connsiteX1" fmla="*/ 3035816 w 5602894"/>
              <a:gd name="connsiteY1" fmla="*/ 0 h 10358498"/>
              <a:gd name="connsiteX2" fmla="*/ 5602894 w 5602894"/>
              <a:gd name="connsiteY2" fmla="*/ 0 h 10358498"/>
              <a:gd name="connsiteX3" fmla="*/ 0 w 5602894"/>
              <a:gd name="connsiteY3" fmla="*/ 10358498 h 10358498"/>
              <a:gd name="connsiteX4" fmla="*/ 0 w 5602894"/>
              <a:gd name="connsiteY4" fmla="*/ 5612545 h 10358498"/>
              <a:gd name="connsiteX0" fmla="*/ 1613919 w 5602894"/>
              <a:gd name="connsiteY0" fmla="*/ 5193490 h 10358498"/>
              <a:gd name="connsiteX1" fmla="*/ 3035816 w 5602894"/>
              <a:gd name="connsiteY1" fmla="*/ 0 h 10358498"/>
              <a:gd name="connsiteX2" fmla="*/ 5602894 w 5602894"/>
              <a:gd name="connsiteY2" fmla="*/ 0 h 10358498"/>
              <a:gd name="connsiteX3" fmla="*/ 0 w 5602894"/>
              <a:gd name="connsiteY3" fmla="*/ 10358498 h 10358498"/>
              <a:gd name="connsiteX4" fmla="*/ 1613919 w 5602894"/>
              <a:gd name="connsiteY4" fmla="*/ 5193490 h 10358498"/>
              <a:gd name="connsiteX0" fmla="*/ 0 w 3988975"/>
              <a:gd name="connsiteY0" fmla="*/ 5193490 h 5783975"/>
              <a:gd name="connsiteX1" fmla="*/ 1421897 w 3988975"/>
              <a:gd name="connsiteY1" fmla="*/ 0 h 5783975"/>
              <a:gd name="connsiteX2" fmla="*/ 3988975 w 3988975"/>
              <a:gd name="connsiteY2" fmla="*/ 0 h 5783975"/>
              <a:gd name="connsiteX3" fmla="*/ 3102134 w 3988975"/>
              <a:gd name="connsiteY3" fmla="*/ 5783975 h 5783975"/>
              <a:gd name="connsiteX4" fmla="*/ 0 w 3988975"/>
              <a:gd name="connsiteY4" fmla="*/ 5193490 h 5783975"/>
              <a:gd name="connsiteX0" fmla="*/ 0 w 3762322"/>
              <a:gd name="connsiteY0" fmla="*/ 5093548 h 5783975"/>
              <a:gd name="connsiteX1" fmla="*/ 1195244 w 3762322"/>
              <a:gd name="connsiteY1" fmla="*/ 0 h 5783975"/>
              <a:gd name="connsiteX2" fmla="*/ 3762322 w 3762322"/>
              <a:gd name="connsiteY2" fmla="*/ 0 h 5783975"/>
              <a:gd name="connsiteX3" fmla="*/ 2875481 w 3762322"/>
              <a:gd name="connsiteY3" fmla="*/ 5783975 h 5783975"/>
              <a:gd name="connsiteX4" fmla="*/ 0 w 3762322"/>
              <a:gd name="connsiteY4" fmla="*/ 5093548 h 5783975"/>
              <a:gd name="connsiteX0" fmla="*/ 0 w 3798795"/>
              <a:gd name="connsiteY0" fmla="*/ 5096625 h 5783975"/>
              <a:gd name="connsiteX1" fmla="*/ 1231717 w 3798795"/>
              <a:gd name="connsiteY1" fmla="*/ 0 h 5783975"/>
              <a:gd name="connsiteX2" fmla="*/ 3798795 w 3798795"/>
              <a:gd name="connsiteY2" fmla="*/ 0 h 5783975"/>
              <a:gd name="connsiteX3" fmla="*/ 2911954 w 3798795"/>
              <a:gd name="connsiteY3" fmla="*/ 5783975 h 5783975"/>
              <a:gd name="connsiteX4" fmla="*/ 0 w 3798795"/>
              <a:gd name="connsiteY4" fmla="*/ 5096625 h 5783975"/>
              <a:gd name="connsiteX0" fmla="*/ 0 w 4242978"/>
              <a:gd name="connsiteY0" fmla="*/ 5096625 h 5783975"/>
              <a:gd name="connsiteX1" fmla="*/ 1231717 w 4242978"/>
              <a:gd name="connsiteY1" fmla="*/ 0 h 5783975"/>
              <a:gd name="connsiteX2" fmla="*/ 4242978 w 4242978"/>
              <a:gd name="connsiteY2" fmla="*/ 83727 h 5783975"/>
              <a:gd name="connsiteX3" fmla="*/ 2911954 w 4242978"/>
              <a:gd name="connsiteY3" fmla="*/ 5783975 h 5783975"/>
              <a:gd name="connsiteX4" fmla="*/ 0 w 4242978"/>
              <a:gd name="connsiteY4" fmla="*/ 5096625 h 5783975"/>
              <a:gd name="connsiteX0" fmla="*/ 0 w 4242978"/>
              <a:gd name="connsiteY0" fmla="*/ 5099574 h 5786924"/>
              <a:gd name="connsiteX1" fmla="*/ 1231717 w 4242978"/>
              <a:gd name="connsiteY1" fmla="*/ 2949 h 5786924"/>
              <a:gd name="connsiteX2" fmla="*/ 4242978 w 4242978"/>
              <a:gd name="connsiteY2" fmla="*/ 86676 h 5786924"/>
              <a:gd name="connsiteX3" fmla="*/ 2911954 w 4242978"/>
              <a:gd name="connsiteY3" fmla="*/ 5786924 h 5786924"/>
              <a:gd name="connsiteX4" fmla="*/ 0 w 4242978"/>
              <a:gd name="connsiteY4" fmla="*/ 5099574 h 5786924"/>
              <a:gd name="connsiteX0" fmla="*/ 0 w 4242978"/>
              <a:gd name="connsiteY0" fmla="*/ 5132382 h 5819732"/>
              <a:gd name="connsiteX1" fmla="*/ 1235148 w 4242978"/>
              <a:gd name="connsiteY1" fmla="*/ 0 h 5819732"/>
              <a:gd name="connsiteX2" fmla="*/ 4242978 w 4242978"/>
              <a:gd name="connsiteY2" fmla="*/ 119484 h 5819732"/>
              <a:gd name="connsiteX3" fmla="*/ 2911954 w 4242978"/>
              <a:gd name="connsiteY3" fmla="*/ 5819732 h 5819732"/>
              <a:gd name="connsiteX4" fmla="*/ 0 w 4242978"/>
              <a:gd name="connsiteY4" fmla="*/ 5132382 h 5819732"/>
              <a:gd name="connsiteX0" fmla="*/ 0 w 4242978"/>
              <a:gd name="connsiteY0" fmla="*/ 5132382 h 5838247"/>
              <a:gd name="connsiteX1" fmla="*/ 1235148 w 4242978"/>
              <a:gd name="connsiteY1" fmla="*/ 0 h 5838247"/>
              <a:gd name="connsiteX2" fmla="*/ 4242978 w 4242978"/>
              <a:gd name="connsiteY2" fmla="*/ 119484 h 5838247"/>
              <a:gd name="connsiteX3" fmla="*/ 2907472 w 4242978"/>
              <a:gd name="connsiteY3" fmla="*/ 5838247 h 5838247"/>
              <a:gd name="connsiteX4" fmla="*/ 0 w 4242978"/>
              <a:gd name="connsiteY4" fmla="*/ 5132382 h 5838247"/>
              <a:gd name="connsiteX0" fmla="*/ 0 w 4242978"/>
              <a:gd name="connsiteY0" fmla="*/ 5148791 h 5854656"/>
              <a:gd name="connsiteX1" fmla="*/ 1172090 w 4242978"/>
              <a:gd name="connsiteY1" fmla="*/ 0 h 5854656"/>
              <a:gd name="connsiteX2" fmla="*/ 4242978 w 4242978"/>
              <a:gd name="connsiteY2" fmla="*/ 135893 h 5854656"/>
              <a:gd name="connsiteX3" fmla="*/ 2907472 w 4242978"/>
              <a:gd name="connsiteY3" fmla="*/ 5854656 h 5854656"/>
              <a:gd name="connsiteX4" fmla="*/ 0 w 4242978"/>
              <a:gd name="connsiteY4" fmla="*/ 5148791 h 5854656"/>
              <a:gd name="connsiteX0" fmla="*/ 0 w 4484369"/>
              <a:gd name="connsiteY0" fmla="*/ 5148791 h 5854656"/>
              <a:gd name="connsiteX1" fmla="*/ 1172090 w 4484369"/>
              <a:gd name="connsiteY1" fmla="*/ 0 h 5854656"/>
              <a:gd name="connsiteX2" fmla="*/ 4484369 w 4484369"/>
              <a:gd name="connsiteY2" fmla="*/ 150878 h 5854656"/>
              <a:gd name="connsiteX3" fmla="*/ 2907472 w 4484369"/>
              <a:gd name="connsiteY3" fmla="*/ 5854656 h 5854656"/>
              <a:gd name="connsiteX4" fmla="*/ 0 w 4484369"/>
              <a:gd name="connsiteY4" fmla="*/ 5148791 h 5854656"/>
              <a:gd name="connsiteX0" fmla="*/ 0 w 4484369"/>
              <a:gd name="connsiteY0" fmla="*/ 5148791 h 5970586"/>
              <a:gd name="connsiteX1" fmla="*/ 1172090 w 4484369"/>
              <a:gd name="connsiteY1" fmla="*/ 0 h 5970586"/>
              <a:gd name="connsiteX2" fmla="*/ 4484369 w 4484369"/>
              <a:gd name="connsiteY2" fmla="*/ 150878 h 5970586"/>
              <a:gd name="connsiteX3" fmla="*/ 3215127 w 4484369"/>
              <a:gd name="connsiteY3" fmla="*/ 5970586 h 5970586"/>
              <a:gd name="connsiteX4" fmla="*/ 0 w 4484369"/>
              <a:gd name="connsiteY4" fmla="*/ 5148791 h 5970586"/>
              <a:gd name="connsiteX0" fmla="*/ 0 w 4484369"/>
              <a:gd name="connsiteY0" fmla="*/ 5148791 h 5967851"/>
              <a:gd name="connsiteX1" fmla="*/ 1172090 w 4484369"/>
              <a:gd name="connsiteY1" fmla="*/ 0 h 5967851"/>
              <a:gd name="connsiteX2" fmla="*/ 4484369 w 4484369"/>
              <a:gd name="connsiteY2" fmla="*/ 150878 h 5967851"/>
              <a:gd name="connsiteX3" fmla="*/ 3204618 w 4484369"/>
              <a:gd name="connsiteY3" fmla="*/ 5967851 h 5967851"/>
              <a:gd name="connsiteX4" fmla="*/ 0 w 4484369"/>
              <a:gd name="connsiteY4" fmla="*/ 5148791 h 5967851"/>
              <a:gd name="connsiteX0" fmla="*/ 0 w 4484369"/>
              <a:gd name="connsiteY0" fmla="*/ 5148791 h 5942881"/>
              <a:gd name="connsiteX1" fmla="*/ 1172090 w 4484369"/>
              <a:gd name="connsiteY1" fmla="*/ 0 h 5942881"/>
              <a:gd name="connsiteX2" fmla="*/ 4484369 w 4484369"/>
              <a:gd name="connsiteY2" fmla="*/ 150878 h 5942881"/>
              <a:gd name="connsiteX3" fmla="*/ 3154615 w 4484369"/>
              <a:gd name="connsiteY3" fmla="*/ 5942881 h 5942881"/>
              <a:gd name="connsiteX4" fmla="*/ 0 w 4484369"/>
              <a:gd name="connsiteY4" fmla="*/ 5148791 h 5942881"/>
              <a:gd name="connsiteX0" fmla="*/ 0 w 4484369"/>
              <a:gd name="connsiteY0" fmla="*/ 5148791 h 5993531"/>
              <a:gd name="connsiteX1" fmla="*/ 1172090 w 4484369"/>
              <a:gd name="connsiteY1" fmla="*/ 0 h 5993531"/>
              <a:gd name="connsiteX2" fmla="*/ 4484369 w 4484369"/>
              <a:gd name="connsiteY2" fmla="*/ 150878 h 5993531"/>
              <a:gd name="connsiteX3" fmla="*/ 3165454 w 4484369"/>
              <a:gd name="connsiteY3" fmla="*/ 5993531 h 5993531"/>
              <a:gd name="connsiteX4" fmla="*/ 0 w 4484369"/>
              <a:gd name="connsiteY4" fmla="*/ 5148791 h 5993531"/>
              <a:gd name="connsiteX0" fmla="*/ 0 w 4484369"/>
              <a:gd name="connsiteY0" fmla="*/ 5148791 h 5908396"/>
              <a:gd name="connsiteX1" fmla="*/ 1172090 w 4484369"/>
              <a:gd name="connsiteY1" fmla="*/ 0 h 5908396"/>
              <a:gd name="connsiteX2" fmla="*/ 4484369 w 4484369"/>
              <a:gd name="connsiteY2" fmla="*/ 150878 h 5908396"/>
              <a:gd name="connsiteX3" fmla="*/ 2884239 w 4484369"/>
              <a:gd name="connsiteY3" fmla="*/ 5908396 h 5908396"/>
              <a:gd name="connsiteX4" fmla="*/ 0 w 4484369"/>
              <a:gd name="connsiteY4" fmla="*/ 5148791 h 5908396"/>
              <a:gd name="connsiteX0" fmla="*/ 0 w 4137883"/>
              <a:gd name="connsiteY0" fmla="*/ 5148791 h 5908396"/>
              <a:gd name="connsiteX1" fmla="*/ 1172090 w 4137883"/>
              <a:gd name="connsiteY1" fmla="*/ 0 h 5908396"/>
              <a:gd name="connsiteX2" fmla="*/ 4137883 w 4137883"/>
              <a:gd name="connsiteY2" fmla="*/ 108546 h 5908396"/>
              <a:gd name="connsiteX3" fmla="*/ 2884239 w 4137883"/>
              <a:gd name="connsiteY3" fmla="*/ 5908396 h 5908396"/>
              <a:gd name="connsiteX4" fmla="*/ 0 w 4137883"/>
              <a:gd name="connsiteY4" fmla="*/ 5148791 h 5908396"/>
              <a:gd name="connsiteX0" fmla="*/ 0 w 4192976"/>
              <a:gd name="connsiteY0" fmla="*/ 5148791 h 5908396"/>
              <a:gd name="connsiteX1" fmla="*/ 1172090 w 4192976"/>
              <a:gd name="connsiteY1" fmla="*/ 0 h 5908396"/>
              <a:gd name="connsiteX2" fmla="*/ 4192976 w 4192976"/>
              <a:gd name="connsiteY2" fmla="*/ 110925 h 5908396"/>
              <a:gd name="connsiteX3" fmla="*/ 2884239 w 4192976"/>
              <a:gd name="connsiteY3" fmla="*/ 5908396 h 5908396"/>
              <a:gd name="connsiteX4" fmla="*/ 0 w 4192976"/>
              <a:gd name="connsiteY4" fmla="*/ 5148791 h 5908396"/>
              <a:gd name="connsiteX0" fmla="*/ 0 w 4192976"/>
              <a:gd name="connsiteY0" fmla="*/ 5179536 h 5939141"/>
              <a:gd name="connsiteX1" fmla="*/ 1172090 w 4192976"/>
              <a:gd name="connsiteY1" fmla="*/ 30745 h 5939141"/>
              <a:gd name="connsiteX2" fmla="*/ 2615810 w 4192976"/>
              <a:gd name="connsiteY2" fmla="*/ 3277 h 5939141"/>
              <a:gd name="connsiteX3" fmla="*/ 4192976 w 4192976"/>
              <a:gd name="connsiteY3" fmla="*/ 141670 h 5939141"/>
              <a:gd name="connsiteX4" fmla="*/ 2884239 w 4192976"/>
              <a:gd name="connsiteY4" fmla="*/ 5939141 h 5939141"/>
              <a:gd name="connsiteX5" fmla="*/ 0 w 4192976"/>
              <a:gd name="connsiteY5" fmla="*/ 5179536 h 5939141"/>
              <a:gd name="connsiteX0" fmla="*/ 0 w 4192976"/>
              <a:gd name="connsiteY0" fmla="*/ 5179198 h 5938803"/>
              <a:gd name="connsiteX1" fmla="*/ 1159035 w 4192976"/>
              <a:gd name="connsiteY1" fmla="*/ 38967 h 5938803"/>
              <a:gd name="connsiteX2" fmla="*/ 2615810 w 4192976"/>
              <a:gd name="connsiteY2" fmla="*/ 2939 h 5938803"/>
              <a:gd name="connsiteX3" fmla="*/ 4192976 w 4192976"/>
              <a:gd name="connsiteY3" fmla="*/ 141332 h 5938803"/>
              <a:gd name="connsiteX4" fmla="*/ 2884239 w 4192976"/>
              <a:gd name="connsiteY4" fmla="*/ 5938803 h 5938803"/>
              <a:gd name="connsiteX5" fmla="*/ 0 w 4192976"/>
              <a:gd name="connsiteY5" fmla="*/ 5179198 h 59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976" h="5938803">
                <a:moveTo>
                  <a:pt x="0" y="5179198"/>
                </a:moveTo>
                <a:lnTo>
                  <a:pt x="1159035" y="38967"/>
                </a:lnTo>
                <a:cubicBezTo>
                  <a:pt x="1637841" y="57078"/>
                  <a:pt x="2137004" y="-15172"/>
                  <a:pt x="2615810" y="2939"/>
                </a:cubicBezTo>
                <a:lnTo>
                  <a:pt x="4192976" y="141332"/>
                </a:lnTo>
                <a:lnTo>
                  <a:pt x="2884239" y="5938803"/>
                </a:lnTo>
                <a:lnTo>
                  <a:pt x="0" y="5179198"/>
                </a:lnTo>
                <a:close/>
              </a:path>
            </a:pathLst>
          </a:custGeom>
          <a:solidFill>
            <a:srgbClr val="243358"/>
          </a:solidFill>
          <a:ln w="0">
            <a:solidFill>
              <a:srgbClr val="243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The Hand"/>
              <a:ea typeface="+mn-ea"/>
              <a:cs typeface="+mn-cs"/>
            </a:endParaRPr>
          </a:p>
        </p:txBody>
      </p:sp>
      <p:pic>
        <p:nvPicPr>
          <p:cNvPr id="15" name="Billede 14">
            <a:extLst>
              <a:ext uri="{FF2B5EF4-FFF2-40B4-BE49-F238E27FC236}">
                <a16:creationId xmlns:a16="http://schemas.microsoft.com/office/drawing/2014/main" id="{2C884C67-815D-6199-933B-2C2D040903A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37464" y="2120149"/>
            <a:ext cx="819048" cy="819048"/>
          </a:xfrm>
          <a:prstGeom prst="rect">
            <a:avLst/>
          </a:prstGeom>
        </p:spPr>
      </p:pic>
      <p:pic>
        <p:nvPicPr>
          <p:cNvPr id="17" name="Billede 16">
            <a:extLst>
              <a:ext uri="{FF2B5EF4-FFF2-40B4-BE49-F238E27FC236}">
                <a16:creationId xmlns:a16="http://schemas.microsoft.com/office/drawing/2014/main" id="{7FE56A6E-CEE8-A107-FC93-D58772A7672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37464" y="3113639"/>
            <a:ext cx="819048" cy="819048"/>
          </a:xfrm>
          <a:prstGeom prst="rect">
            <a:avLst/>
          </a:prstGeom>
        </p:spPr>
      </p:pic>
      <p:pic>
        <p:nvPicPr>
          <p:cNvPr id="24" name="Billede 23">
            <a:extLst>
              <a:ext uri="{FF2B5EF4-FFF2-40B4-BE49-F238E27FC236}">
                <a16:creationId xmlns:a16="http://schemas.microsoft.com/office/drawing/2014/main" id="{5D8916F7-BFBD-0EDA-FB2E-99624BBAB99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57125" y="1146867"/>
            <a:ext cx="819915" cy="819915"/>
          </a:xfrm>
          <a:prstGeom prst="rect">
            <a:avLst/>
          </a:prstGeom>
        </p:spPr>
      </p:pic>
      <p:pic>
        <p:nvPicPr>
          <p:cNvPr id="26" name="Billede 25">
            <a:extLst>
              <a:ext uri="{FF2B5EF4-FFF2-40B4-BE49-F238E27FC236}">
                <a16:creationId xmlns:a16="http://schemas.microsoft.com/office/drawing/2014/main" id="{54190372-94E7-D151-500F-29E336FDC79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257126" y="172670"/>
            <a:ext cx="819915" cy="819915"/>
          </a:xfrm>
          <a:prstGeom prst="rect">
            <a:avLst/>
          </a:prstGeom>
        </p:spPr>
      </p:pic>
      <p:pic>
        <p:nvPicPr>
          <p:cNvPr id="28" name="Billede 27">
            <a:extLst>
              <a:ext uri="{FF2B5EF4-FFF2-40B4-BE49-F238E27FC236}">
                <a16:creationId xmlns:a16="http://schemas.microsoft.com/office/drawing/2014/main" id="{B46FD891-E515-02B7-99F7-4694CE2F394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57125" y="3113639"/>
            <a:ext cx="819048" cy="819048"/>
          </a:xfrm>
          <a:prstGeom prst="rect">
            <a:avLst/>
          </a:prstGeom>
        </p:spPr>
      </p:pic>
      <p:pic>
        <p:nvPicPr>
          <p:cNvPr id="30" name="Billede 29">
            <a:extLst>
              <a:ext uri="{FF2B5EF4-FFF2-40B4-BE49-F238E27FC236}">
                <a16:creationId xmlns:a16="http://schemas.microsoft.com/office/drawing/2014/main" id="{818D8D33-9AFC-CAF0-36E2-448DF99FE27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214298" y="2119282"/>
            <a:ext cx="819915" cy="819915"/>
          </a:xfrm>
          <a:prstGeom prst="rect">
            <a:avLst/>
          </a:prstGeom>
        </p:spPr>
      </p:pic>
      <p:pic>
        <p:nvPicPr>
          <p:cNvPr id="32" name="Billede 31">
            <a:extLst>
              <a:ext uri="{FF2B5EF4-FFF2-40B4-BE49-F238E27FC236}">
                <a16:creationId xmlns:a16="http://schemas.microsoft.com/office/drawing/2014/main" id="{C9E670FD-9094-7B90-792A-AFFC1D912C4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257125" y="2119282"/>
            <a:ext cx="819915" cy="819915"/>
          </a:xfrm>
          <a:prstGeom prst="rect">
            <a:avLst/>
          </a:prstGeom>
        </p:spPr>
      </p:pic>
      <p:pic>
        <p:nvPicPr>
          <p:cNvPr id="34" name="Billede 33">
            <a:extLst>
              <a:ext uri="{FF2B5EF4-FFF2-40B4-BE49-F238E27FC236}">
                <a16:creationId xmlns:a16="http://schemas.microsoft.com/office/drawing/2014/main" id="{C21BEA3E-AA87-71D8-CA13-16B7660E11D0}"/>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237464" y="172670"/>
            <a:ext cx="1794112" cy="1794112"/>
          </a:xfrm>
          <a:prstGeom prst="rect">
            <a:avLst/>
          </a:prstGeom>
        </p:spPr>
      </p:pic>
      <p:pic>
        <p:nvPicPr>
          <p:cNvPr id="36" name="Billede 35" descr="Et billede, der indeholder vindue&#10;&#10;Automatisk genereret beskrivelse">
            <a:extLst>
              <a:ext uri="{FF2B5EF4-FFF2-40B4-BE49-F238E27FC236}">
                <a16:creationId xmlns:a16="http://schemas.microsoft.com/office/drawing/2014/main" id="{0A143610-A36C-EAA6-64D7-2766E322996E}"/>
              </a:ext>
            </a:extLst>
          </p:cNvPr>
          <p:cNvPicPr>
            <a:picLocks noChangeAspect="1"/>
          </p:cNvPicPr>
          <p:nvPr/>
        </p:nvPicPr>
        <p:blipFill rotWithShape="1">
          <a:blip r:embed="rId15">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2" name="Billede 1">
            <a:extLst>
              <a:ext uri="{FF2B5EF4-FFF2-40B4-BE49-F238E27FC236}">
                <a16:creationId xmlns:a16="http://schemas.microsoft.com/office/drawing/2014/main" id="{2F5F7B73-D981-3372-A182-79F6B2BDEB96}"/>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1211661" y="3112638"/>
            <a:ext cx="819915" cy="819915"/>
          </a:xfrm>
          <a:prstGeom prst="rect">
            <a:avLst/>
          </a:prstGeom>
        </p:spPr>
      </p:pic>
      <p:sp>
        <p:nvSpPr>
          <p:cNvPr id="9" name="Undertitel 2">
            <a:extLst>
              <a:ext uri="{FF2B5EF4-FFF2-40B4-BE49-F238E27FC236}">
                <a16:creationId xmlns:a16="http://schemas.microsoft.com/office/drawing/2014/main" id="{A51702A3-36A8-2AFA-8E2E-BF759621010C}"/>
              </a:ext>
            </a:extLst>
          </p:cNvPr>
          <p:cNvSpPr txBox="1">
            <a:spLocks/>
          </p:cNvSpPr>
          <p:nvPr/>
        </p:nvSpPr>
        <p:spPr>
          <a:xfrm>
            <a:off x="1000054" y="1489326"/>
            <a:ext cx="7911033" cy="33541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a-DK" sz="3200" b="0" i="0" u="none" strike="noStrike" kern="1200" cap="none" spc="0" normalizeH="0" baseline="0" noProof="0">
                <a:ln>
                  <a:noFill/>
                </a:ln>
                <a:solidFill>
                  <a:srgbClr val="243358"/>
                </a:solidFill>
                <a:effectLst/>
                <a:uLnTx/>
                <a:uFillTx/>
                <a:latin typeface="Trebuchet MS" panose="020B0603020202020204" pitchFamily="34" charset="0"/>
                <a:ea typeface="+mn-ea"/>
                <a:cs typeface="+mn-cs"/>
              </a:rPr>
              <a:t>Tekst</a:t>
            </a: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a:ln>
                <a:noFill/>
              </a:ln>
              <a:solidFill>
                <a:srgbClr val="243358"/>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p:txBody>
      </p:sp>
      <p:pic>
        <p:nvPicPr>
          <p:cNvPr id="10" name="Billede 9">
            <a:extLst>
              <a:ext uri="{FF2B5EF4-FFF2-40B4-BE49-F238E27FC236}">
                <a16:creationId xmlns:a16="http://schemas.microsoft.com/office/drawing/2014/main" id="{0BE10A11-E0A8-8A02-8C57-4595042C1728}"/>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11" name="Billede 10">
            <a:extLst>
              <a:ext uri="{FF2B5EF4-FFF2-40B4-BE49-F238E27FC236}">
                <a16:creationId xmlns:a16="http://schemas.microsoft.com/office/drawing/2014/main" id="{67EAE07E-AA97-D55B-885A-3DD3BBC6D79E}"/>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14" name="Billede 13">
            <a:extLst>
              <a:ext uri="{FF2B5EF4-FFF2-40B4-BE49-F238E27FC236}">
                <a16:creationId xmlns:a16="http://schemas.microsoft.com/office/drawing/2014/main" id="{8228E114-5449-5B27-B3D8-F5C3B2471CBF}"/>
              </a:ext>
            </a:extLst>
          </p:cNvPr>
          <p:cNvPicPr>
            <a:picLocks noChangeAspect="1"/>
          </p:cNvPicPr>
          <p:nvPr/>
        </p:nvPicPr>
        <p:blipFill>
          <a:blip r:embed="rId19"/>
          <a:stretch>
            <a:fillRect/>
          </a:stretch>
        </p:blipFill>
        <p:spPr>
          <a:xfrm>
            <a:off x="3783711" y="6234121"/>
            <a:ext cx="541757" cy="552450"/>
          </a:xfrm>
          <a:prstGeom prst="rect">
            <a:avLst/>
          </a:prstGeom>
        </p:spPr>
      </p:pic>
      <p:pic>
        <p:nvPicPr>
          <p:cNvPr id="16" name="Billede 15">
            <a:extLst>
              <a:ext uri="{FF2B5EF4-FFF2-40B4-BE49-F238E27FC236}">
                <a16:creationId xmlns:a16="http://schemas.microsoft.com/office/drawing/2014/main" id="{2FE16BAD-40D7-6B85-4390-BD1670827A65}"/>
              </a:ext>
            </a:extLst>
          </p:cNvPr>
          <p:cNvPicPr>
            <a:picLocks noChangeAspect="1"/>
          </p:cNvPicPr>
          <p:nvPr/>
        </p:nvPicPr>
        <p:blipFill>
          <a:blip r:embed="rId20"/>
          <a:stretch>
            <a:fillRect/>
          </a:stretch>
        </p:blipFill>
        <p:spPr>
          <a:xfrm>
            <a:off x="4712688" y="6234121"/>
            <a:ext cx="552450" cy="556109"/>
          </a:xfrm>
          <a:prstGeom prst="rect">
            <a:avLst/>
          </a:prstGeom>
        </p:spPr>
      </p:pic>
    </p:spTree>
    <p:extLst>
      <p:ext uri="{BB962C8B-B14F-4D97-AF65-F5344CB8AC3E}">
        <p14:creationId xmlns:p14="http://schemas.microsoft.com/office/powerpoint/2010/main" val="16771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896A9427-7988-A5BC-79FB-A786898EEC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71AFA7-FC71-3B2B-CEF1-B0228767ABA2}"/>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638C5CA0-A5FC-9303-C734-311AA277F7BD}"/>
              </a:ext>
            </a:extLst>
          </p:cNvPr>
          <p:cNvSpPr>
            <a:spLocks noGrp="1"/>
          </p:cNvSpPr>
          <p:nvPr>
            <p:ph type="ctrTitle"/>
          </p:nvPr>
        </p:nvSpPr>
        <p:spPr>
          <a:xfrm>
            <a:off x="282883" y="302411"/>
            <a:ext cx="6754108" cy="685481"/>
          </a:xfrm>
          <a:solidFill>
            <a:schemeClr val="bg1">
              <a:alpha val="85000"/>
            </a:schemeClr>
          </a:solidFill>
        </p:spPr>
        <p:txBody>
          <a:bodyPr anchor="ctr" anchorCtr="0">
            <a:noAutofit/>
          </a:bodyPr>
          <a:lstStyle/>
          <a:p>
            <a:r>
              <a:rPr lang="da-DK" sz="4000" b="1" dirty="0">
                <a:solidFill>
                  <a:srgbClr val="024E9A"/>
                </a:solidFill>
                <a:latin typeface="Trebuchet MS" panose="020B0603020202020204" pitchFamily="34" charset="0"/>
              </a:rPr>
              <a:t>Overskrift</a:t>
            </a:r>
          </a:p>
        </p:txBody>
      </p:sp>
      <p:pic>
        <p:nvPicPr>
          <p:cNvPr id="8" name="Billede 7">
            <a:extLst>
              <a:ext uri="{FF2B5EF4-FFF2-40B4-BE49-F238E27FC236}">
                <a16:creationId xmlns:a16="http://schemas.microsoft.com/office/drawing/2014/main" id="{F99555D8-7AD6-3839-74BC-3C339F7B0C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53FD0A93-CA4F-1EE8-046D-B19E8E2F1C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B4EC394E-A531-FD29-DB64-EE317706AB42}"/>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3A21B629-4394-E066-8CD7-F7E92E36F3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335E3208-D9EF-B1BC-AA5C-284403DB939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8B8B4D55-D533-ABAE-BC99-30586B66CE6C}"/>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F41317FD-6C67-5D8E-4FE6-56916B2CABEC}"/>
              </a:ext>
            </a:extLst>
          </p:cNvPr>
          <p:cNvPicPr>
            <a:picLocks noChangeAspect="1"/>
          </p:cNvPicPr>
          <p:nvPr/>
        </p:nvPicPr>
        <p:blipFill>
          <a:blip r:embed="rId10"/>
          <a:stretch>
            <a:fillRect/>
          </a:stretch>
        </p:blipFill>
        <p:spPr>
          <a:xfrm>
            <a:off x="4712688" y="6234121"/>
            <a:ext cx="552450" cy="556109"/>
          </a:xfrm>
          <a:prstGeom prst="rect">
            <a:avLst/>
          </a:prstGeom>
        </p:spPr>
      </p:pic>
      <p:sp>
        <p:nvSpPr>
          <p:cNvPr id="9" name="Undertitel 2">
            <a:extLst>
              <a:ext uri="{FF2B5EF4-FFF2-40B4-BE49-F238E27FC236}">
                <a16:creationId xmlns:a16="http://schemas.microsoft.com/office/drawing/2014/main" id="{7C08BA75-B788-E327-5831-4963EC39575A}"/>
              </a:ext>
            </a:extLst>
          </p:cNvPr>
          <p:cNvSpPr>
            <a:spLocks noGrp="1"/>
          </p:cNvSpPr>
          <p:nvPr>
            <p:ph type="subTitle" idx="1"/>
          </p:nvPr>
        </p:nvSpPr>
        <p:spPr>
          <a:xfrm>
            <a:off x="1000054" y="1489326"/>
            <a:ext cx="9077395" cy="3547925"/>
          </a:xfrm>
        </p:spPr>
        <p:txBody>
          <a:bodyPr>
            <a:normAutofit/>
          </a:bodyPr>
          <a:lstStyle/>
          <a:p>
            <a:pPr marL="457200" indent="-457200">
              <a:buFont typeface="Arial" panose="020B0604020202020204" pitchFamily="34" charset="0"/>
              <a:buChar char="•"/>
            </a:pPr>
            <a:r>
              <a:rPr lang="da-DK" sz="3200" dirty="0">
                <a:solidFill>
                  <a:srgbClr val="243358"/>
                </a:solidFill>
                <a:latin typeface="Trebuchet MS" panose="020B0603020202020204" pitchFamily="34" charset="0"/>
              </a:rPr>
              <a:t>Tekst</a:t>
            </a:r>
          </a:p>
          <a:p>
            <a:pPr marL="457200" indent="-457200">
              <a:buFont typeface="Arial" panose="020B0604020202020204" pitchFamily="34" charset="0"/>
              <a:buChar char="•"/>
            </a:pPr>
            <a:endParaRPr lang="da-DK" sz="3200" dirty="0">
              <a:solidFill>
                <a:srgbClr val="243358"/>
              </a:solidFill>
              <a:latin typeface="Trebuchet MS" panose="020B0603020202020204" pitchFamily="34" charset="0"/>
            </a:endParaRPr>
          </a:p>
          <a:p>
            <a:pPr marL="457200" indent="-457200">
              <a:buFont typeface="Arial" panose="020B0604020202020204" pitchFamily="34" charset="0"/>
              <a:buChar char="•"/>
            </a:pPr>
            <a:endParaRPr lang="da-DK" sz="3200" dirty="0">
              <a:solidFill>
                <a:srgbClr val="243358"/>
              </a:solidFill>
              <a:latin typeface="Trebuchet MS" panose="020B0603020202020204" pitchFamily="34" charset="0"/>
            </a:endParaRPr>
          </a:p>
        </p:txBody>
      </p:sp>
    </p:spTree>
    <p:extLst>
      <p:ext uri="{BB962C8B-B14F-4D97-AF65-F5344CB8AC3E}">
        <p14:creationId xmlns:p14="http://schemas.microsoft.com/office/powerpoint/2010/main" val="276183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F4F76F33-B7DF-4374-4E9B-95579E49B48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88BA62-0852-6A69-D3C0-B8667C8C1CD5}"/>
              </a:ext>
            </a:extLst>
          </p:cNvPr>
          <p:cNvPicPr>
            <a:picLocks noChangeAspect="1"/>
          </p:cNvPicPr>
          <p:nvPr/>
        </p:nvPicPr>
        <p:blipFill>
          <a:blip r:embed="rId3">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91DDFB00-78B5-B02E-1125-0D2A064AA9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04E4D1D3-037E-9871-E661-57EC25EF3A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520" y="5840714"/>
            <a:ext cx="914400" cy="914400"/>
          </a:xfrm>
          <a:prstGeom prst="rect">
            <a:avLst/>
          </a:prstGeom>
        </p:spPr>
      </p:pic>
      <p:sp useBgFill="1">
        <p:nvSpPr>
          <p:cNvPr id="35" name="Diagonal stribe 23">
            <a:extLst>
              <a:ext uri="{FF2B5EF4-FFF2-40B4-BE49-F238E27FC236}">
                <a16:creationId xmlns:a16="http://schemas.microsoft.com/office/drawing/2014/main" id="{693CDE6F-E841-95C9-D7C2-A05FB0B5E9A8}"/>
              </a:ext>
            </a:extLst>
          </p:cNvPr>
          <p:cNvSpPr/>
          <p:nvPr/>
        </p:nvSpPr>
        <p:spPr bwMode="white">
          <a:xfrm rot="9983365">
            <a:off x="8299575" y="-322187"/>
            <a:ext cx="4488229" cy="5914857"/>
          </a:xfrm>
          <a:custGeom>
            <a:avLst/>
            <a:gdLst>
              <a:gd name="connsiteX0" fmla="*/ 0 w 5602894"/>
              <a:gd name="connsiteY0" fmla="*/ 5612545 h 10358498"/>
              <a:gd name="connsiteX1" fmla="*/ 3035816 w 5602894"/>
              <a:gd name="connsiteY1" fmla="*/ 0 h 10358498"/>
              <a:gd name="connsiteX2" fmla="*/ 5602894 w 5602894"/>
              <a:gd name="connsiteY2" fmla="*/ 0 h 10358498"/>
              <a:gd name="connsiteX3" fmla="*/ 0 w 5602894"/>
              <a:gd name="connsiteY3" fmla="*/ 10358498 h 10358498"/>
              <a:gd name="connsiteX4" fmla="*/ 0 w 5602894"/>
              <a:gd name="connsiteY4" fmla="*/ 5612545 h 10358498"/>
              <a:gd name="connsiteX0" fmla="*/ 1613919 w 5602894"/>
              <a:gd name="connsiteY0" fmla="*/ 5193490 h 10358498"/>
              <a:gd name="connsiteX1" fmla="*/ 3035816 w 5602894"/>
              <a:gd name="connsiteY1" fmla="*/ 0 h 10358498"/>
              <a:gd name="connsiteX2" fmla="*/ 5602894 w 5602894"/>
              <a:gd name="connsiteY2" fmla="*/ 0 h 10358498"/>
              <a:gd name="connsiteX3" fmla="*/ 0 w 5602894"/>
              <a:gd name="connsiteY3" fmla="*/ 10358498 h 10358498"/>
              <a:gd name="connsiteX4" fmla="*/ 1613919 w 5602894"/>
              <a:gd name="connsiteY4" fmla="*/ 5193490 h 10358498"/>
              <a:gd name="connsiteX0" fmla="*/ 0 w 3988975"/>
              <a:gd name="connsiteY0" fmla="*/ 5193490 h 5783975"/>
              <a:gd name="connsiteX1" fmla="*/ 1421897 w 3988975"/>
              <a:gd name="connsiteY1" fmla="*/ 0 h 5783975"/>
              <a:gd name="connsiteX2" fmla="*/ 3988975 w 3988975"/>
              <a:gd name="connsiteY2" fmla="*/ 0 h 5783975"/>
              <a:gd name="connsiteX3" fmla="*/ 3102134 w 3988975"/>
              <a:gd name="connsiteY3" fmla="*/ 5783975 h 5783975"/>
              <a:gd name="connsiteX4" fmla="*/ 0 w 3988975"/>
              <a:gd name="connsiteY4" fmla="*/ 5193490 h 5783975"/>
              <a:gd name="connsiteX0" fmla="*/ 0 w 3762322"/>
              <a:gd name="connsiteY0" fmla="*/ 5093548 h 5783975"/>
              <a:gd name="connsiteX1" fmla="*/ 1195244 w 3762322"/>
              <a:gd name="connsiteY1" fmla="*/ 0 h 5783975"/>
              <a:gd name="connsiteX2" fmla="*/ 3762322 w 3762322"/>
              <a:gd name="connsiteY2" fmla="*/ 0 h 5783975"/>
              <a:gd name="connsiteX3" fmla="*/ 2875481 w 3762322"/>
              <a:gd name="connsiteY3" fmla="*/ 5783975 h 5783975"/>
              <a:gd name="connsiteX4" fmla="*/ 0 w 3762322"/>
              <a:gd name="connsiteY4" fmla="*/ 5093548 h 5783975"/>
              <a:gd name="connsiteX0" fmla="*/ 0 w 3798795"/>
              <a:gd name="connsiteY0" fmla="*/ 5096625 h 5783975"/>
              <a:gd name="connsiteX1" fmla="*/ 1231717 w 3798795"/>
              <a:gd name="connsiteY1" fmla="*/ 0 h 5783975"/>
              <a:gd name="connsiteX2" fmla="*/ 3798795 w 3798795"/>
              <a:gd name="connsiteY2" fmla="*/ 0 h 5783975"/>
              <a:gd name="connsiteX3" fmla="*/ 2911954 w 3798795"/>
              <a:gd name="connsiteY3" fmla="*/ 5783975 h 5783975"/>
              <a:gd name="connsiteX4" fmla="*/ 0 w 3798795"/>
              <a:gd name="connsiteY4" fmla="*/ 5096625 h 5783975"/>
              <a:gd name="connsiteX0" fmla="*/ 0 w 4242978"/>
              <a:gd name="connsiteY0" fmla="*/ 5096625 h 5783975"/>
              <a:gd name="connsiteX1" fmla="*/ 1231717 w 4242978"/>
              <a:gd name="connsiteY1" fmla="*/ 0 h 5783975"/>
              <a:gd name="connsiteX2" fmla="*/ 4242978 w 4242978"/>
              <a:gd name="connsiteY2" fmla="*/ 83727 h 5783975"/>
              <a:gd name="connsiteX3" fmla="*/ 2911954 w 4242978"/>
              <a:gd name="connsiteY3" fmla="*/ 5783975 h 5783975"/>
              <a:gd name="connsiteX4" fmla="*/ 0 w 4242978"/>
              <a:gd name="connsiteY4" fmla="*/ 5096625 h 5783975"/>
              <a:gd name="connsiteX0" fmla="*/ 0 w 4242978"/>
              <a:gd name="connsiteY0" fmla="*/ 5099574 h 5786924"/>
              <a:gd name="connsiteX1" fmla="*/ 1231717 w 4242978"/>
              <a:gd name="connsiteY1" fmla="*/ 2949 h 5786924"/>
              <a:gd name="connsiteX2" fmla="*/ 4242978 w 4242978"/>
              <a:gd name="connsiteY2" fmla="*/ 86676 h 5786924"/>
              <a:gd name="connsiteX3" fmla="*/ 2911954 w 4242978"/>
              <a:gd name="connsiteY3" fmla="*/ 5786924 h 5786924"/>
              <a:gd name="connsiteX4" fmla="*/ 0 w 4242978"/>
              <a:gd name="connsiteY4" fmla="*/ 5099574 h 5786924"/>
              <a:gd name="connsiteX0" fmla="*/ 0 w 4242978"/>
              <a:gd name="connsiteY0" fmla="*/ 5132382 h 5819732"/>
              <a:gd name="connsiteX1" fmla="*/ 1235148 w 4242978"/>
              <a:gd name="connsiteY1" fmla="*/ 0 h 5819732"/>
              <a:gd name="connsiteX2" fmla="*/ 4242978 w 4242978"/>
              <a:gd name="connsiteY2" fmla="*/ 119484 h 5819732"/>
              <a:gd name="connsiteX3" fmla="*/ 2911954 w 4242978"/>
              <a:gd name="connsiteY3" fmla="*/ 5819732 h 5819732"/>
              <a:gd name="connsiteX4" fmla="*/ 0 w 4242978"/>
              <a:gd name="connsiteY4" fmla="*/ 5132382 h 5819732"/>
              <a:gd name="connsiteX0" fmla="*/ 0 w 4242978"/>
              <a:gd name="connsiteY0" fmla="*/ 5132382 h 5838247"/>
              <a:gd name="connsiteX1" fmla="*/ 1235148 w 4242978"/>
              <a:gd name="connsiteY1" fmla="*/ 0 h 5838247"/>
              <a:gd name="connsiteX2" fmla="*/ 4242978 w 4242978"/>
              <a:gd name="connsiteY2" fmla="*/ 119484 h 5838247"/>
              <a:gd name="connsiteX3" fmla="*/ 2907472 w 4242978"/>
              <a:gd name="connsiteY3" fmla="*/ 5838247 h 5838247"/>
              <a:gd name="connsiteX4" fmla="*/ 0 w 4242978"/>
              <a:gd name="connsiteY4" fmla="*/ 5132382 h 5838247"/>
              <a:gd name="connsiteX0" fmla="*/ 0 w 4242978"/>
              <a:gd name="connsiteY0" fmla="*/ 5148791 h 5854656"/>
              <a:gd name="connsiteX1" fmla="*/ 1172090 w 4242978"/>
              <a:gd name="connsiteY1" fmla="*/ 0 h 5854656"/>
              <a:gd name="connsiteX2" fmla="*/ 4242978 w 4242978"/>
              <a:gd name="connsiteY2" fmla="*/ 135893 h 5854656"/>
              <a:gd name="connsiteX3" fmla="*/ 2907472 w 4242978"/>
              <a:gd name="connsiteY3" fmla="*/ 5854656 h 5854656"/>
              <a:gd name="connsiteX4" fmla="*/ 0 w 4242978"/>
              <a:gd name="connsiteY4" fmla="*/ 5148791 h 5854656"/>
              <a:gd name="connsiteX0" fmla="*/ 0 w 4484369"/>
              <a:gd name="connsiteY0" fmla="*/ 5148791 h 5854656"/>
              <a:gd name="connsiteX1" fmla="*/ 1172090 w 4484369"/>
              <a:gd name="connsiteY1" fmla="*/ 0 h 5854656"/>
              <a:gd name="connsiteX2" fmla="*/ 4484369 w 4484369"/>
              <a:gd name="connsiteY2" fmla="*/ 150878 h 5854656"/>
              <a:gd name="connsiteX3" fmla="*/ 2907472 w 4484369"/>
              <a:gd name="connsiteY3" fmla="*/ 5854656 h 5854656"/>
              <a:gd name="connsiteX4" fmla="*/ 0 w 4484369"/>
              <a:gd name="connsiteY4" fmla="*/ 5148791 h 5854656"/>
              <a:gd name="connsiteX0" fmla="*/ 0 w 4484369"/>
              <a:gd name="connsiteY0" fmla="*/ 5148791 h 5970586"/>
              <a:gd name="connsiteX1" fmla="*/ 1172090 w 4484369"/>
              <a:gd name="connsiteY1" fmla="*/ 0 h 5970586"/>
              <a:gd name="connsiteX2" fmla="*/ 4484369 w 4484369"/>
              <a:gd name="connsiteY2" fmla="*/ 150878 h 5970586"/>
              <a:gd name="connsiteX3" fmla="*/ 3215127 w 4484369"/>
              <a:gd name="connsiteY3" fmla="*/ 5970586 h 5970586"/>
              <a:gd name="connsiteX4" fmla="*/ 0 w 4484369"/>
              <a:gd name="connsiteY4" fmla="*/ 5148791 h 5970586"/>
              <a:gd name="connsiteX0" fmla="*/ 0 w 4484369"/>
              <a:gd name="connsiteY0" fmla="*/ 5148791 h 5967851"/>
              <a:gd name="connsiteX1" fmla="*/ 1172090 w 4484369"/>
              <a:gd name="connsiteY1" fmla="*/ 0 h 5967851"/>
              <a:gd name="connsiteX2" fmla="*/ 4484369 w 4484369"/>
              <a:gd name="connsiteY2" fmla="*/ 150878 h 5967851"/>
              <a:gd name="connsiteX3" fmla="*/ 3204618 w 4484369"/>
              <a:gd name="connsiteY3" fmla="*/ 5967851 h 5967851"/>
              <a:gd name="connsiteX4" fmla="*/ 0 w 4484369"/>
              <a:gd name="connsiteY4" fmla="*/ 5148791 h 5967851"/>
              <a:gd name="connsiteX0" fmla="*/ 0 w 4484369"/>
              <a:gd name="connsiteY0" fmla="*/ 5148791 h 5942881"/>
              <a:gd name="connsiteX1" fmla="*/ 1172090 w 4484369"/>
              <a:gd name="connsiteY1" fmla="*/ 0 h 5942881"/>
              <a:gd name="connsiteX2" fmla="*/ 4484369 w 4484369"/>
              <a:gd name="connsiteY2" fmla="*/ 150878 h 5942881"/>
              <a:gd name="connsiteX3" fmla="*/ 3154615 w 4484369"/>
              <a:gd name="connsiteY3" fmla="*/ 5942881 h 5942881"/>
              <a:gd name="connsiteX4" fmla="*/ 0 w 4484369"/>
              <a:gd name="connsiteY4" fmla="*/ 5148791 h 5942881"/>
              <a:gd name="connsiteX0" fmla="*/ 0 w 4484369"/>
              <a:gd name="connsiteY0" fmla="*/ 5148791 h 5993531"/>
              <a:gd name="connsiteX1" fmla="*/ 1172090 w 4484369"/>
              <a:gd name="connsiteY1" fmla="*/ 0 h 5993531"/>
              <a:gd name="connsiteX2" fmla="*/ 4484369 w 4484369"/>
              <a:gd name="connsiteY2" fmla="*/ 150878 h 5993531"/>
              <a:gd name="connsiteX3" fmla="*/ 3165454 w 4484369"/>
              <a:gd name="connsiteY3" fmla="*/ 5993531 h 5993531"/>
              <a:gd name="connsiteX4" fmla="*/ 0 w 4484369"/>
              <a:gd name="connsiteY4" fmla="*/ 5148791 h 5993531"/>
              <a:gd name="connsiteX0" fmla="*/ 0 w 4484369"/>
              <a:gd name="connsiteY0" fmla="*/ 5148791 h 5908396"/>
              <a:gd name="connsiteX1" fmla="*/ 1172090 w 4484369"/>
              <a:gd name="connsiteY1" fmla="*/ 0 h 5908396"/>
              <a:gd name="connsiteX2" fmla="*/ 4484369 w 4484369"/>
              <a:gd name="connsiteY2" fmla="*/ 150878 h 5908396"/>
              <a:gd name="connsiteX3" fmla="*/ 2884239 w 4484369"/>
              <a:gd name="connsiteY3" fmla="*/ 5908396 h 5908396"/>
              <a:gd name="connsiteX4" fmla="*/ 0 w 4484369"/>
              <a:gd name="connsiteY4" fmla="*/ 5148791 h 5908396"/>
              <a:gd name="connsiteX0" fmla="*/ 0 w 4137883"/>
              <a:gd name="connsiteY0" fmla="*/ 5148791 h 5908396"/>
              <a:gd name="connsiteX1" fmla="*/ 1172090 w 4137883"/>
              <a:gd name="connsiteY1" fmla="*/ 0 h 5908396"/>
              <a:gd name="connsiteX2" fmla="*/ 4137883 w 4137883"/>
              <a:gd name="connsiteY2" fmla="*/ 108546 h 5908396"/>
              <a:gd name="connsiteX3" fmla="*/ 2884239 w 4137883"/>
              <a:gd name="connsiteY3" fmla="*/ 5908396 h 5908396"/>
              <a:gd name="connsiteX4" fmla="*/ 0 w 4137883"/>
              <a:gd name="connsiteY4" fmla="*/ 5148791 h 5908396"/>
              <a:gd name="connsiteX0" fmla="*/ 0 w 4192976"/>
              <a:gd name="connsiteY0" fmla="*/ 5148791 h 5908396"/>
              <a:gd name="connsiteX1" fmla="*/ 1172090 w 4192976"/>
              <a:gd name="connsiteY1" fmla="*/ 0 h 5908396"/>
              <a:gd name="connsiteX2" fmla="*/ 4192976 w 4192976"/>
              <a:gd name="connsiteY2" fmla="*/ 110925 h 5908396"/>
              <a:gd name="connsiteX3" fmla="*/ 2884239 w 4192976"/>
              <a:gd name="connsiteY3" fmla="*/ 5908396 h 5908396"/>
              <a:gd name="connsiteX4" fmla="*/ 0 w 4192976"/>
              <a:gd name="connsiteY4" fmla="*/ 5148791 h 5908396"/>
              <a:gd name="connsiteX0" fmla="*/ 0 w 4192976"/>
              <a:gd name="connsiteY0" fmla="*/ 5179536 h 5939141"/>
              <a:gd name="connsiteX1" fmla="*/ 1172090 w 4192976"/>
              <a:gd name="connsiteY1" fmla="*/ 30745 h 5939141"/>
              <a:gd name="connsiteX2" fmla="*/ 2615810 w 4192976"/>
              <a:gd name="connsiteY2" fmla="*/ 3277 h 5939141"/>
              <a:gd name="connsiteX3" fmla="*/ 4192976 w 4192976"/>
              <a:gd name="connsiteY3" fmla="*/ 141670 h 5939141"/>
              <a:gd name="connsiteX4" fmla="*/ 2884239 w 4192976"/>
              <a:gd name="connsiteY4" fmla="*/ 5939141 h 5939141"/>
              <a:gd name="connsiteX5" fmla="*/ 0 w 4192976"/>
              <a:gd name="connsiteY5" fmla="*/ 5179536 h 5939141"/>
              <a:gd name="connsiteX0" fmla="*/ 0 w 4192976"/>
              <a:gd name="connsiteY0" fmla="*/ 5179198 h 5938803"/>
              <a:gd name="connsiteX1" fmla="*/ 1159035 w 4192976"/>
              <a:gd name="connsiteY1" fmla="*/ 38967 h 5938803"/>
              <a:gd name="connsiteX2" fmla="*/ 2615810 w 4192976"/>
              <a:gd name="connsiteY2" fmla="*/ 2939 h 5938803"/>
              <a:gd name="connsiteX3" fmla="*/ 4192976 w 4192976"/>
              <a:gd name="connsiteY3" fmla="*/ 141332 h 5938803"/>
              <a:gd name="connsiteX4" fmla="*/ 2884239 w 4192976"/>
              <a:gd name="connsiteY4" fmla="*/ 5938803 h 5938803"/>
              <a:gd name="connsiteX5" fmla="*/ 0 w 4192976"/>
              <a:gd name="connsiteY5" fmla="*/ 5179198 h 59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976" h="5938803">
                <a:moveTo>
                  <a:pt x="0" y="5179198"/>
                </a:moveTo>
                <a:lnTo>
                  <a:pt x="1159035" y="38967"/>
                </a:lnTo>
                <a:cubicBezTo>
                  <a:pt x="1637841" y="57078"/>
                  <a:pt x="2137004" y="-15172"/>
                  <a:pt x="2615810" y="2939"/>
                </a:cubicBezTo>
                <a:lnTo>
                  <a:pt x="4192976" y="141332"/>
                </a:lnTo>
                <a:lnTo>
                  <a:pt x="2884239" y="5938803"/>
                </a:lnTo>
                <a:lnTo>
                  <a:pt x="0" y="5179198"/>
                </a:lnTo>
                <a:close/>
              </a:path>
            </a:pathLst>
          </a:custGeom>
          <a:solidFill>
            <a:srgbClr val="243358"/>
          </a:solidFill>
          <a:ln w="0">
            <a:solidFill>
              <a:srgbClr val="243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The Hand"/>
              <a:ea typeface="+mn-ea"/>
              <a:cs typeface="+mn-cs"/>
            </a:endParaRPr>
          </a:p>
        </p:txBody>
      </p:sp>
      <p:pic>
        <p:nvPicPr>
          <p:cNvPr id="36" name="Billede 35" descr="Et billede, der indeholder vindue&#10;&#10;Automatisk genereret beskrivelse">
            <a:extLst>
              <a:ext uri="{FF2B5EF4-FFF2-40B4-BE49-F238E27FC236}">
                <a16:creationId xmlns:a16="http://schemas.microsoft.com/office/drawing/2014/main" id="{B81466B6-40F8-37CF-509B-2F8CE8C40AA2}"/>
              </a:ext>
            </a:extLst>
          </p:cNvPr>
          <p:cNvPicPr>
            <a:picLocks noChangeAspect="1"/>
          </p:cNvPicPr>
          <p:nvPr/>
        </p:nvPicPr>
        <p:blipFill rotWithShape="1">
          <a:blip r:embed="rId7">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sp>
        <p:nvSpPr>
          <p:cNvPr id="9" name="Titel 1">
            <a:extLst>
              <a:ext uri="{FF2B5EF4-FFF2-40B4-BE49-F238E27FC236}">
                <a16:creationId xmlns:a16="http://schemas.microsoft.com/office/drawing/2014/main" id="{ACE6BDCD-7D32-AE2A-A69B-26F118CEB5F4}"/>
              </a:ext>
            </a:extLst>
          </p:cNvPr>
          <p:cNvSpPr>
            <a:spLocks noGrp="1"/>
          </p:cNvSpPr>
          <p:nvPr>
            <p:ph type="ctrTitle"/>
          </p:nvPr>
        </p:nvSpPr>
        <p:spPr>
          <a:xfrm>
            <a:off x="282883" y="302411"/>
            <a:ext cx="6754108" cy="685481"/>
          </a:xfrm>
          <a:solidFill>
            <a:schemeClr val="bg1">
              <a:alpha val="85000"/>
            </a:schemeClr>
          </a:solidFill>
        </p:spPr>
        <p:txBody>
          <a:bodyPr anchor="ctr" anchorCtr="0">
            <a:noAutofit/>
          </a:bodyPr>
          <a:lstStyle/>
          <a:p>
            <a:r>
              <a:rPr lang="da-DK" sz="4000" b="1" dirty="0">
                <a:solidFill>
                  <a:srgbClr val="024E9A"/>
                </a:solidFill>
                <a:latin typeface="Trebuchet MS" panose="020B0603020202020204" pitchFamily="34" charset="0"/>
              </a:rPr>
              <a:t>Overskrift</a:t>
            </a:r>
          </a:p>
        </p:txBody>
      </p:sp>
      <p:sp>
        <p:nvSpPr>
          <p:cNvPr id="10" name="Undertitel 2">
            <a:extLst>
              <a:ext uri="{FF2B5EF4-FFF2-40B4-BE49-F238E27FC236}">
                <a16:creationId xmlns:a16="http://schemas.microsoft.com/office/drawing/2014/main" id="{8A97DAB3-483B-5B62-E858-7AD1E29B6EE0}"/>
              </a:ext>
            </a:extLst>
          </p:cNvPr>
          <p:cNvSpPr>
            <a:spLocks noGrp="1"/>
          </p:cNvSpPr>
          <p:nvPr>
            <p:ph type="subTitle" idx="1"/>
          </p:nvPr>
        </p:nvSpPr>
        <p:spPr>
          <a:xfrm>
            <a:off x="1000055" y="1489326"/>
            <a:ext cx="6754108" cy="3547925"/>
          </a:xfrm>
        </p:spPr>
        <p:txBody>
          <a:bodyPr>
            <a:normAutofit/>
          </a:bodyPr>
          <a:lstStyle/>
          <a:p>
            <a:pPr marL="457200" indent="-457200">
              <a:buFont typeface="Arial" panose="020B0604020202020204" pitchFamily="34" charset="0"/>
              <a:buChar char="•"/>
            </a:pPr>
            <a:r>
              <a:rPr lang="da-DK" sz="3200" dirty="0">
                <a:solidFill>
                  <a:srgbClr val="243358"/>
                </a:solidFill>
                <a:latin typeface="Trebuchet MS" panose="020B0603020202020204" pitchFamily="34" charset="0"/>
              </a:rPr>
              <a:t>QR</a:t>
            </a:r>
          </a:p>
          <a:p>
            <a:pPr marL="457200" indent="-457200">
              <a:buFont typeface="Arial" panose="020B0604020202020204" pitchFamily="34" charset="0"/>
              <a:buChar char="•"/>
            </a:pPr>
            <a:endParaRPr lang="da-DK" sz="3200" dirty="0">
              <a:solidFill>
                <a:srgbClr val="243358"/>
              </a:solidFill>
              <a:latin typeface="Trebuchet MS" panose="020B0603020202020204" pitchFamily="34" charset="0"/>
            </a:endParaRPr>
          </a:p>
        </p:txBody>
      </p:sp>
      <p:pic>
        <p:nvPicPr>
          <p:cNvPr id="14" name="Billede 13">
            <a:extLst>
              <a:ext uri="{FF2B5EF4-FFF2-40B4-BE49-F238E27FC236}">
                <a16:creationId xmlns:a16="http://schemas.microsoft.com/office/drawing/2014/main" id="{93FB3CEB-5F64-2A8B-A525-A35F418FEDD0}"/>
              </a:ext>
            </a:extLst>
          </p:cNvPr>
          <p:cNvPicPr>
            <a:picLocks noChangeAspect="1"/>
          </p:cNvPicPr>
          <p:nvPr/>
        </p:nvPicPr>
        <p:blipFill>
          <a:blip r:embed="rId8"/>
          <a:stretch>
            <a:fillRect/>
          </a:stretch>
        </p:blipFill>
        <p:spPr>
          <a:xfrm>
            <a:off x="9231392" y="140280"/>
            <a:ext cx="2817527" cy="2830632"/>
          </a:xfrm>
          <a:prstGeom prst="rect">
            <a:avLst/>
          </a:prstGeom>
        </p:spPr>
      </p:pic>
      <p:pic>
        <p:nvPicPr>
          <p:cNvPr id="2" name="Billede 1">
            <a:extLst>
              <a:ext uri="{FF2B5EF4-FFF2-40B4-BE49-F238E27FC236}">
                <a16:creationId xmlns:a16="http://schemas.microsoft.com/office/drawing/2014/main" id="{B5E99C20-D53F-97C3-DB04-A94D1E4A25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3" name="Billede 2">
            <a:extLst>
              <a:ext uri="{FF2B5EF4-FFF2-40B4-BE49-F238E27FC236}">
                <a16:creationId xmlns:a16="http://schemas.microsoft.com/office/drawing/2014/main" id="{B0A91425-EE80-73E1-072A-FACCDEC4D88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AF5C8FB7-767C-9E97-5FEA-10327010073C}"/>
              </a:ext>
            </a:extLst>
          </p:cNvPr>
          <p:cNvPicPr>
            <a:picLocks noChangeAspect="1"/>
          </p:cNvPicPr>
          <p:nvPr/>
        </p:nvPicPr>
        <p:blipFill>
          <a:blip r:embed="rId11"/>
          <a:stretch>
            <a:fillRect/>
          </a:stretch>
        </p:blipFill>
        <p:spPr>
          <a:xfrm>
            <a:off x="3783711" y="6234121"/>
            <a:ext cx="541757" cy="552450"/>
          </a:xfrm>
          <a:prstGeom prst="rect">
            <a:avLst/>
          </a:prstGeom>
        </p:spPr>
      </p:pic>
      <p:pic>
        <p:nvPicPr>
          <p:cNvPr id="6" name="Billede 5">
            <a:extLst>
              <a:ext uri="{FF2B5EF4-FFF2-40B4-BE49-F238E27FC236}">
                <a16:creationId xmlns:a16="http://schemas.microsoft.com/office/drawing/2014/main" id="{1FB9466E-AE28-BA11-E3E8-ACF8FC897723}"/>
              </a:ext>
            </a:extLst>
          </p:cNvPr>
          <p:cNvPicPr>
            <a:picLocks noChangeAspect="1"/>
          </p:cNvPicPr>
          <p:nvPr/>
        </p:nvPicPr>
        <p:blipFill>
          <a:blip r:embed="rId12"/>
          <a:stretch>
            <a:fillRect/>
          </a:stretch>
        </p:blipFill>
        <p:spPr>
          <a:xfrm>
            <a:off x="4712688" y="6234121"/>
            <a:ext cx="552450" cy="556109"/>
          </a:xfrm>
          <a:prstGeom prst="rect">
            <a:avLst/>
          </a:prstGeom>
        </p:spPr>
      </p:pic>
    </p:spTree>
    <p:extLst>
      <p:ext uri="{BB962C8B-B14F-4D97-AF65-F5344CB8AC3E}">
        <p14:creationId xmlns:p14="http://schemas.microsoft.com/office/powerpoint/2010/main" val="40959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9E83A-8C70-929A-B318-CAFF44333626}"/>
            </a:ext>
          </a:extLst>
        </p:cNvPr>
        <p:cNvGrpSpPr/>
        <p:nvPr/>
      </p:nvGrpSpPr>
      <p:grpSpPr>
        <a:xfrm>
          <a:off x="0" y="0"/>
          <a:ext cx="0" cy="0"/>
          <a:chOff x="0" y="0"/>
          <a:chExt cx="0" cy="0"/>
        </a:xfrm>
      </p:grpSpPr>
      <p:pic>
        <p:nvPicPr>
          <p:cNvPr id="1026" name="Picture 2" descr="Modstandes farvekode">
            <a:extLst>
              <a:ext uri="{FF2B5EF4-FFF2-40B4-BE49-F238E27FC236}">
                <a16:creationId xmlns:a16="http://schemas.microsoft.com/office/drawing/2014/main" id="{AE5633B8-C88C-87BD-C805-0C26CD219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3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48669-AEB5-87D7-F75A-C8C990FF82F8}"/>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55424E18-B6B4-ED1D-3B34-9911C67C8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FBB21596-B86C-EBAD-777B-7A0930975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23" name="Billede 22" descr="Et billede, der indeholder tekst, tilbehør&#10;&#10;Automatisk genereret beskrivelse">
            <a:extLst>
              <a:ext uri="{FF2B5EF4-FFF2-40B4-BE49-F238E27FC236}">
                <a16:creationId xmlns:a16="http://schemas.microsoft.com/office/drawing/2014/main" id="{1EEAC62C-C449-A89B-AA8D-C3F88C436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4195" y="218631"/>
            <a:ext cx="6863587" cy="6420737"/>
          </a:xfrm>
          <a:prstGeom prst="rect">
            <a:avLst/>
          </a:prstGeom>
        </p:spPr>
      </p:pic>
      <p:sp>
        <p:nvSpPr>
          <p:cNvPr id="26" name="Titel 1">
            <a:extLst>
              <a:ext uri="{FF2B5EF4-FFF2-40B4-BE49-F238E27FC236}">
                <a16:creationId xmlns:a16="http://schemas.microsoft.com/office/drawing/2014/main" id="{0739CB45-5928-4D38-126E-D55E40671DB8}"/>
              </a:ext>
            </a:extLst>
          </p:cNvPr>
          <p:cNvSpPr>
            <a:spLocks noGrp="1"/>
          </p:cNvSpPr>
          <p:nvPr>
            <p:ph type="ctrTitle"/>
          </p:nvPr>
        </p:nvSpPr>
        <p:spPr>
          <a:xfrm>
            <a:off x="0" y="983848"/>
            <a:ext cx="12048920" cy="2378012"/>
          </a:xfrm>
          <a:solidFill>
            <a:schemeClr val="bg1">
              <a:alpha val="85000"/>
            </a:schemeClr>
          </a:solidFill>
        </p:spPr>
        <p:txBody>
          <a:bodyPr anchor="ctr" anchorCtr="0">
            <a:noAutofit/>
          </a:bodyPr>
          <a:lstStyle/>
          <a:p>
            <a:pPr algn="ctr"/>
            <a:r>
              <a:rPr lang="da-DK" b="1" dirty="0">
                <a:latin typeface="Trebuchet MS" panose="020B0603020202020204" pitchFamily="34" charset="0"/>
              </a:rPr>
              <a:t>VERDENSMÅL</a:t>
            </a:r>
            <a:br>
              <a:rPr lang="da-DK" sz="6600" b="1" dirty="0">
                <a:latin typeface="Trebuchet MS" panose="020B0603020202020204" pitchFamily="34" charset="0"/>
              </a:rPr>
            </a:br>
            <a:r>
              <a:rPr lang="da-DK" sz="6600" b="1" dirty="0">
                <a:latin typeface="Trebuchet MS" panose="020B0603020202020204" pitchFamily="34" charset="0"/>
              </a:rPr>
              <a:t>FOR BÆREDYGTIG UDVIKLING</a:t>
            </a:r>
          </a:p>
        </p:txBody>
      </p:sp>
      <p:pic>
        <p:nvPicPr>
          <p:cNvPr id="28" name="Billede 27" descr="Et billede, der indeholder vindue&#10;&#10;Automatisk genereret beskrivelse">
            <a:extLst>
              <a:ext uri="{FF2B5EF4-FFF2-40B4-BE49-F238E27FC236}">
                <a16:creationId xmlns:a16="http://schemas.microsoft.com/office/drawing/2014/main" id="{8B715F98-3701-6157-0C0B-43671A028997}"/>
              </a:ext>
            </a:extLst>
          </p:cNvPr>
          <p:cNvPicPr>
            <a:picLocks noChangeAspect="1"/>
          </p:cNvPicPr>
          <p:nvPr/>
        </p:nvPicPr>
        <p:blipFill rotWithShape="1">
          <a:blip r:embed="rId7">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spTree>
    <p:extLst>
      <p:ext uri="{BB962C8B-B14F-4D97-AF65-F5344CB8AC3E}">
        <p14:creationId xmlns:p14="http://schemas.microsoft.com/office/powerpoint/2010/main" val="184115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E694CAF8-F540-06EA-9404-5A603E455F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676CD3-9012-9469-0B8A-2D1333899706}"/>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00F87A36-6382-0534-F48E-C6A2EC97C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02FFAF7F-1A9D-5027-950F-2DB293C2D1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8EBF7B91-0587-C848-CA20-8EE08C5BB27B}"/>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FF499345-E9C7-A2D2-6CBE-6686965C8DC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BB979FFD-A493-4A38-60A3-8837F78C713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24AD69E9-34D0-2C31-5090-3EBA83C989E0}"/>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34087655-092C-DE51-D8C5-EEB8856E1C40}"/>
              </a:ext>
            </a:extLst>
          </p:cNvPr>
          <p:cNvPicPr>
            <a:picLocks noChangeAspect="1"/>
          </p:cNvPicPr>
          <p:nvPr/>
        </p:nvPicPr>
        <p:blipFill>
          <a:blip r:embed="rId10"/>
          <a:stretch>
            <a:fillRect/>
          </a:stretch>
        </p:blipFill>
        <p:spPr>
          <a:xfrm>
            <a:off x="4712688" y="6234121"/>
            <a:ext cx="552450" cy="556109"/>
          </a:xfrm>
          <a:prstGeom prst="rect">
            <a:avLst/>
          </a:prstGeom>
        </p:spPr>
      </p:pic>
      <p:pic>
        <p:nvPicPr>
          <p:cNvPr id="11" name="Billede 10">
            <a:extLst>
              <a:ext uri="{FF2B5EF4-FFF2-40B4-BE49-F238E27FC236}">
                <a16:creationId xmlns:a16="http://schemas.microsoft.com/office/drawing/2014/main" id="{3E6F103D-5D50-E5C0-0C08-922A6BC081F0}"/>
              </a:ext>
            </a:extLst>
          </p:cNvPr>
          <p:cNvPicPr>
            <a:picLocks noChangeAspect="1"/>
          </p:cNvPicPr>
          <p:nvPr/>
        </p:nvPicPr>
        <p:blipFill>
          <a:blip r:embed="rId11"/>
          <a:stretch>
            <a:fillRect/>
          </a:stretch>
        </p:blipFill>
        <p:spPr>
          <a:xfrm>
            <a:off x="2332365" y="987892"/>
            <a:ext cx="7508039" cy="4531688"/>
          </a:xfrm>
          <a:prstGeom prst="rect">
            <a:avLst/>
          </a:prstGeom>
        </p:spPr>
      </p:pic>
    </p:spTree>
    <p:extLst>
      <p:ext uri="{BB962C8B-B14F-4D97-AF65-F5344CB8AC3E}">
        <p14:creationId xmlns:p14="http://schemas.microsoft.com/office/powerpoint/2010/main" val="392126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48669-AEB5-87D7-F75A-C8C990FF82F8}"/>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AF6200F9-425E-9FBD-E6DE-C9154F579764}"/>
              </a:ext>
            </a:extLst>
          </p:cNvPr>
          <p:cNvSpPr>
            <a:spLocks noGrp="1"/>
          </p:cNvSpPr>
          <p:nvPr>
            <p:ph type="ctrTitle"/>
          </p:nvPr>
        </p:nvSpPr>
        <p:spPr>
          <a:xfrm>
            <a:off x="282883" y="302411"/>
            <a:ext cx="6754108" cy="685481"/>
          </a:xfrm>
          <a:solidFill>
            <a:schemeClr val="bg1">
              <a:alpha val="85000"/>
            </a:schemeClr>
          </a:solidFill>
        </p:spPr>
        <p:txBody>
          <a:bodyPr anchor="ctr" anchorCtr="0">
            <a:noAutofit/>
          </a:bodyPr>
          <a:lstStyle/>
          <a:p>
            <a:pPr algn="ctr"/>
            <a:r>
              <a:rPr lang="da-DK" sz="4000" b="1" u="sng" dirty="0">
                <a:solidFill>
                  <a:schemeClr val="accent1"/>
                </a:solidFill>
                <a:effectLst/>
                <a:latin typeface="Calibri" panose="020F0502020204030204" pitchFamily="34" charset="0"/>
                <a:ea typeface="Times New Roman" panose="02020603050405020304" pitchFamily="18" charset="0"/>
              </a:rPr>
              <a:t>Fa</a:t>
            </a:r>
            <a:r>
              <a:rPr lang="da-DK" sz="4000" b="1" u="sng" dirty="0">
                <a:solidFill>
                  <a:srgbClr val="7030A0"/>
                </a:solidFill>
                <a:effectLst/>
                <a:latin typeface="Calibri" panose="020F0502020204030204" pitchFamily="34" charset="0"/>
                <a:ea typeface="Times New Roman" panose="02020603050405020304" pitchFamily="18" charset="0"/>
              </a:rPr>
              <a:t>rve</a:t>
            </a:r>
            <a:r>
              <a:rPr lang="da-DK" sz="4000" b="1" u="sng" dirty="0">
                <a:solidFill>
                  <a:schemeClr val="accent4"/>
                </a:solidFill>
                <a:effectLst/>
                <a:latin typeface="Calibri" panose="020F0502020204030204" pitchFamily="34" charset="0"/>
                <a:ea typeface="Times New Roman" panose="02020603050405020304" pitchFamily="18" charset="0"/>
              </a:rPr>
              <a:t>kod</a:t>
            </a:r>
            <a:r>
              <a:rPr lang="da-DK" sz="4000" b="1" u="sng" dirty="0">
                <a:solidFill>
                  <a:srgbClr val="FF0000"/>
                </a:solidFill>
                <a:effectLst/>
                <a:latin typeface="Calibri" panose="020F0502020204030204" pitchFamily="34" charset="0"/>
                <a:ea typeface="Times New Roman" panose="02020603050405020304" pitchFamily="18" charset="0"/>
              </a:rPr>
              <a:t>e på </a:t>
            </a:r>
            <a:r>
              <a:rPr lang="da-DK" sz="4000" b="1" u="sng" dirty="0">
                <a:solidFill>
                  <a:srgbClr val="00B050"/>
                </a:solidFill>
                <a:effectLst/>
                <a:latin typeface="Calibri" panose="020F0502020204030204" pitchFamily="34" charset="0"/>
                <a:ea typeface="Times New Roman" panose="02020603050405020304" pitchFamily="18" charset="0"/>
              </a:rPr>
              <a:t>mo</a:t>
            </a:r>
            <a:r>
              <a:rPr lang="da-DK" sz="4000" b="1" u="sng" dirty="0">
                <a:solidFill>
                  <a:srgbClr val="0070C0"/>
                </a:solidFill>
                <a:effectLst/>
                <a:latin typeface="Calibri" panose="020F0502020204030204" pitchFamily="34" charset="0"/>
                <a:ea typeface="Times New Roman" panose="02020603050405020304" pitchFamily="18" charset="0"/>
              </a:rPr>
              <a:t>ds</a:t>
            </a:r>
            <a:r>
              <a:rPr lang="da-DK" sz="4000" b="1" u="sng" dirty="0">
                <a:effectLst/>
                <a:latin typeface="Calibri" panose="020F0502020204030204" pitchFamily="34" charset="0"/>
                <a:ea typeface="Times New Roman" panose="02020603050405020304" pitchFamily="18" charset="0"/>
              </a:rPr>
              <a:t>tan</a:t>
            </a:r>
            <a:r>
              <a:rPr lang="da-DK" sz="4000" b="1" u="sng" dirty="0">
                <a:solidFill>
                  <a:srgbClr val="FFC000"/>
                </a:solidFill>
                <a:effectLst/>
                <a:latin typeface="Calibri" panose="020F0502020204030204" pitchFamily="34" charset="0"/>
                <a:ea typeface="Times New Roman" panose="02020603050405020304" pitchFamily="18" charset="0"/>
              </a:rPr>
              <a:t>de</a:t>
            </a:r>
            <a:endParaRPr lang="da-DK" sz="4000" dirty="0">
              <a:solidFill>
                <a:srgbClr val="FFC000"/>
              </a:solidFill>
              <a:effectLst/>
              <a:latin typeface="Times New Roman" panose="02020603050405020304" pitchFamily="18" charset="0"/>
              <a:ea typeface="Times New Roman" panose="02020603050405020304" pitchFamily="18" charset="0"/>
            </a:endParaRPr>
          </a:p>
        </p:txBody>
      </p:sp>
      <p:pic>
        <p:nvPicPr>
          <p:cNvPr id="8" name="Billede 7">
            <a:extLst>
              <a:ext uri="{FF2B5EF4-FFF2-40B4-BE49-F238E27FC236}">
                <a16:creationId xmlns:a16="http://schemas.microsoft.com/office/drawing/2014/main" id="{55424E18-B6B4-ED1D-3B34-9911C67C8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FBB21596-B86C-EBAD-777B-7A0930975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2D281F1E-B3D5-0624-9D83-4CF9941B03FC}"/>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C92EC03F-DCAF-00C6-A910-EDACF3C8B25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4CF5FBA2-0841-D11F-75CF-7E938A7E99F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772CF10E-A1E7-B717-2B83-A2520868201F}"/>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75D49381-D96E-62E1-4D22-A2B9D4921EAC}"/>
              </a:ext>
            </a:extLst>
          </p:cNvPr>
          <p:cNvPicPr>
            <a:picLocks noChangeAspect="1"/>
          </p:cNvPicPr>
          <p:nvPr/>
        </p:nvPicPr>
        <p:blipFill>
          <a:blip r:embed="rId10"/>
          <a:stretch>
            <a:fillRect/>
          </a:stretch>
        </p:blipFill>
        <p:spPr>
          <a:xfrm>
            <a:off x="4712688" y="6234121"/>
            <a:ext cx="552450" cy="556109"/>
          </a:xfrm>
          <a:prstGeom prst="rect">
            <a:avLst/>
          </a:prstGeom>
        </p:spPr>
      </p:pic>
      <p:sp>
        <p:nvSpPr>
          <p:cNvPr id="9" name="Undertitel 2">
            <a:extLst>
              <a:ext uri="{FF2B5EF4-FFF2-40B4-BE49-F238E27FC236}">
                <a16:creationId xmlns:a16="http://schemas.microsoft.com/office/drawing/2014/main" id="{364DC968-3FEE-F4E0-E2C3-79C6F0926961}"/>
              </a:ext>
            </a:extLst>
          </p:cNvPr>
          <p:cNvSpPr>
            <a:spLocks noGrp="1"/>
          </p:cNvSpPr>
          <p:nvPr>
            <p:ph type="subTitle" idx="1"/>
          </p:nvPr>
        </p:nvSpPr>
        <p:spPr>
          <a:xfrm>
            <a:off x="1000054" y="1489326"/>
            <a:ext cx="9077395" cy="3547925"/>
          </a:xfrm>
        </p:spPr>
        <p:txBody>
          <a:bodyPr>
            <a:normAutofit fontScale="55000" lnSpcReduction="20000"/>
          </a:bodyPr>
          <a:lstStyle/>
          <a:p>
            <a:pPr algn="ctr"/>
            <a:r>
              <a:rPr lang="da-DK" sz="1800" b="1" u="sng" dirty="0">
                <a:effectLst/>
                <a:latin typeface="Calibri" panose="020F0502020204030204" pitchFamily="34" charset="0"/>
                <a:ea typeface="Times New Roman" panose="02020603050405020304" pitchFamily="18" charset="0"/>
              </a:rPr>
              <a:t>"Farvekode på modstande"</a:t>
            </a:r>
            <a:endParaRPr lang="da-DK" sz="1800" dirty="0">
              <a:effectLst/>
              <a:latin typeface="Times New Roman" panose="02020603050405020304" pitchFamily="18" charset="0"/>
              <a:ea typeface="Times New Roman" panose="02020603050405020304" pitchFamily="18" charset="0"/>
            </a:endParaRPr>
          </a:p>
          <a:p>
            <a:pPr algn="ctr"/>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r>
              <a:rPr lang="da-DK" sz="4200" dirty="0">
                <a:effectLst/>
                <a:latin typeface="Calibri" panose="020F0502020204030204" pitchFamily="34" charset="0"/>
                <a:ea typeface="Times New Roman" panose="02020603050405020304" pitchFamily="18" charset="0"/>
              </a:rPr>
              <a:t>Er et emne, der spiller en central rolle inden for elektronik og forståelsen af komponenter. Modstande, en af de mest grundlæggende dele i elektriske kredsløb, benytter sig ofte af farvekoder for at angive deres modstandsværdier. Disse farvekoder er en praktisk og international standard, som gør det muligt at identificere modstandens værdi hurtigt uden at skulle måle den. Ved at kende til farvekodesystemet bliver det lettere for både nybegyndere og erfarne teknikere at arbejde effektivt med elektroniske kredsløb og sikre korrekt funktionalitet i diverse enheder.</a:t>
            </a:r>
            <a:endParaRPr lang="da-DK" sz="3200" dirty="0">
              <a:solidFill>
                <a:srgbClr val="243358"/>
              </a:solidFill>
              <a:latin typeface="Trebuchet MS" panose="020B0603020202020204" pitchFamily="34" charset="0"/>
            </a:endParaRPr>
          </a:p>
        </p:txBody>
      </p:sp>
    </p:spTree>
    <p:extLst>
      <p:ext uri="{BB962C8B-B14F-4D97-AF65-F5344CB8AC3E}">
        <p14:creationId xmlns:p14="http://schemas.microsoft.com/office/powerpoint/2010/main" val="122974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27DF4574-C068-D244-DFE3-5AA0E898B1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B2A2DF-2C4C-72A5-EEAA-806E1724075C}"/>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1" y="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0B282D39-685D-70AE-2DE1-A6898790544B}"/>
              </a:ext>
            </a:extLst>
          </p:cNvPr>
          <p:cNvSpPr>
            <a:spLocks noGrp="1"/>
          </p:cNvSpPr>
          <p:nvPr>
            <p:ph type="ctrTitle"/>
          </p:nvPr>
        </p:nvSpPr>
        <p:spPr>
          <a:xfrm>
            <a:off x="282883" y="302411"/>
            <a:ext cx="6754108" cy="685481"/>
          </a:xfrm>
          <a:solidFill>
            <a:schemeClr val="bg1">
              <a:alpha val="85000"/>
            </a:schemeClr>
          </a:solidFill>
        </p:spPr>
        <p:txBody>
          <a:bodyPr anchor="ctr" anchorCtr="0">
            <a:noAutofit/>
          </a:bodyPr>
          <a:lstStyle/>
          <a:p>
            <a:pPr algn="ctr"/>
            <a:r>
              <a:rPr lang="da-DK" sz="4400" b="1" u="sng" dirty="0">
                <a:solidFill>
                  <a:schemeClr val="accent3"/>
                </a:solidFill>
                <a:effectLst/>
                <a:latin typeface="Calibri" panose="020F0502020204030204" pitchFamily="34" charset="0"/>
                <a:ea typeface="Times New Roman" panose="02020603050405020304" pitchFamily="18" charset="0"/>
              </a:rPr>
              <a:t>TABEL OVER FARVEKODER</a:t>
            </a:r>
            <a:endParaRPr lang="da-DK" sz="4400" dirty="0">
              <a:solidFill>
                <a:schemeClr val="accent3"/>
              </a:solidFill>
              <a:effectLst/>
              <a:latin typeface="Times New Roman" panose="02020603050405020304" pitchFamily="18" charset="0"/>
              <a:ea typeface="Times New Roman" panose="02020603050405020304" pitchFamily="18" charset="0"/>
            </a:endParaRPr>
          </a:p>
        </p:txBody>
      </p:sp>
      <p:pic>
        <p:nvPicPr>
          <p:cNvPr id="8" name="Billede 7">
            <a:extLst>
              <a:ext uri="{FF2B5EF4-FFF2-40B4-BE49-F238E27FC236}">
                <a16:creationId xmlns:a16="http://schemas.microsoft.com/office/drawing/2014/main" id="{7288B1F5-3088-F3FC-FB1F-C906B3B0E7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0F31579D-1BDE-6AFA-0876-4FC40AE604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1552D2E4-5095-297C-9A53-214AD0363C5D}"/>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16461622-CEF1-60EA-710F-ECD35C784B3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69C01D20-93E3-ABFD-A181-D34FB93F962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810E86DA-C1D6-5D67-5C47-C80F7D189351}"/>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54AAEEFF-F4E5-23DB-0902-4151406F4567}"/>
              </a:ext>
            </a:extLst>
          </p:cNvPr>
          <p:cNvPicPr>
            <a:picLocks noChangeAspect="1"/>
          </p:cNvPicPr>
          <p:nvPr/>
        </p:nvPicPr>
        <p:blipFill>
          <a:blip r:embed="rId10"/>
          <a:stretch>
            <a:fillRect/>
          </a:stretch>
        </p:blipFill>
        <p:spPr>
          <a:xfrm>
            <a:off x="4712688" y="6234121"/>
            <a:ext cx="552450" cy="556109"/>
          </a:xfrm>
          <a:prstGeom prst="rect">
            <a:avLst/>
          </a:prstGeom>
        </p:spPr>
      </p:pic>
      <p:pic>
        <p:nvPicPr>
          <p:cNvPr id="15" name="Billede 14">
            <a:extLst>
              <a:ext uri="{FF2B5EF4-FFF2-40B4-BE49-F238E27FC236}">
                <a16:creationId xmlns:a16="http://schemas.microsoft.com/office/drawing/2014/main" id="{71C9C7D0-751C-9D35-AE9A-4026D7E30BAE}"/>
              </a:ext>
            </a:extLst>
          </p:cNvPr>
          <p:cNvPicPr>
            <a:picLocks noChangeAspect="1"/>
          </p:cNvPicPr>
          <p:nvPr/>
        </p:nvPicPr>
        <p:blipFill>
          <a:blip r:embed="rId11"/>
          <a:stretch>
            <a:fillRect/>
          </a:stretch>
        </p:blipFill>
        <p:spPr>
          <a:xfrm>
            <a:off x="1082675" y="2004392"/>
            <a:ext cx="4045021" cy="2857492"/>
          </a:xfrm>
          <a:prstGeom prst="rect">
            <a:avLst/>
          </a:prstGeom>
        </p:spPr>
      </p:pic>
      <p:pic>
        <p:nvPicPr>
          <p:cNvPr id="19" name="Billede 18">
            <a:extLst>
              <a:ext uri="{FF2B5EF4-FFF2-40B4-BE49-F238E27FC236}">
                <a16:creationId xmlns:a16="http://schemas.microsoft.com/office/drawing/2014/main" id="{5FA55953-564C-FB6A-061C-B314A05CE941}"/>
              </a:ext>
            </a:extLst>
          </p:cNvPr>
          <p:cNvPicPr>
            <a:picLocks noChangeAspect="1"/>
          </p:cNvPicPr>
          <p:nvPr/>
        </p:nvPicPr>
        <p:blipFill>
          <a:blip r:embed="rId12"/>
          <a:stretch>
            <a:fillRect/>
          </a:stretch>
        </p:blipFill>
        <p:spPr>
          <a:xfrm>
            <a:off x="5738192" y="2213816"/>
            <a:ext cx="4930302" cy="2438644"/>
          </a:xfrm>
          <a:prstGeom prst="rect">
            <a:avLst/>
          </a:prstGeom>
        </p:spPr>
      </p:pic>
      <p:sp>
        <p:nvSpPr>
          <p:cNvPr id="10" name="Tekstfelt 9">
            <a:extLst>
              <a:ext uri="{FF2B5EF4-FFF2-40B4-BE49-F238E27FC236}">
                <a16:creationId xmlns:a16="http://schemas.microsoft.com/office/drawing/2014/main" id="{8330A3BA-DCF0-E2D2-6ECF-03357CE42707}"/>
              </a:ext>
            </a:extLst>
          </p:cNvPr>
          <p:cNvSpPr txBox="1"/>
          <p:nvPr/>
        </p:nvSpPr>
        <p:spPr>
          <a:xfrm>
            <a:off x="2879463" y="5081124"/>
            <a:ext cx="6137834" cy="523220"/>
          </a:xfrm>
          <a:prstGeom prst="rect">
            <a:avLst/>
          </a:prstGeom>
          <a:noFill/>
        </p:spPr>
        <p:txBody>
          <a:bodyPr wrap="square">
            <a:spAutoFit/>
          </a:bodyPr>
          <a:lstStyle/>
          <a:p>
            <a:r>
              <a:rPr lang="da-DK" sz="1400" b="1" dirty="0">
                <a:latin typeface="Calibri" panose="020F0502020204030204" pitchFamily="34" charset="0"/>
                <a:cs typeface="Calibri" panose="020F0502020204030204" pitchFamily="34" charset="0"/>
                <a:hlinkClick r:id="rId13"/>
              </a:rPr>
              <a:t>https://da.wikipedia.org/wiki/Farvekodning_af_elektroniske_komponenter#</a:t>
            </a:r>
            <a:endParaRPr lang="da-DK" sz="1400" b="1" dirty="0">
              <a:latin typeface="Calibri" panose="020F0502020204030204" pitchFamily="34" charset="0"/>
              <a:cs typeface="Calibri" panose="020F0502020204030204" pitchFamily="34" charset="0"/>
            </a:endParaRPr>
          </a:p>
          <a:p>
            <a:endParaRPr lang="da-DK"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35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4A6111A6-6F20-6DE3-E0E1-2BFFE76788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4985E8-5598-5C0D-2A2A-43ECD5A84F7B}"/>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75280ADD-FCC0-8B0B-7D9C-D7ADB0889E90}"/>
              </a:ext>
            </a:extLst>
          </p:cNvPr>
          <p:cNvSpPr>
            <a:spLocks noGrp="1"/>
          </p:cNvSpPr>
          <p:nvPr>
            <p:ph type="ctrTitle"/>
          </p:nvPr>
        </p:nvSpPr>
        <p:spPr>
          <a:xfrm>
            <a:off x="282883" y="302411"/>
            <a:ext cx="6754108" cy="685481"/>
          </a:xfrm>
          <a:solidFill>
            <a:schemeClr val="bg1">
              <a:alpha val="85000"/>
            </a:schemeClr>
          </a:solidFill>
        </p:spPr>
        <p:txBody>
          <a:bodyPr anchor="ctr" anchorCtr="0">
            <a:noAutofit/>
          </a:bodyPr>
          <a:lstStyle/>
          <a:p>
            <a:r>
              <a:rPr lang="da-DK" sz="4000" b="1" u="sng" dirty="0">
                <a:solidFill>
                  <a:schemeClr val="accent3"/>
                </a:solidFill>
                <a:effectLst/>
                <a:latin typeface="Calibri" panose="020F0502020204030204" pitchFamily="34" charset="0"/>
                <a:ea typeface="Times New Roman" panose="02020603050405020304" pitchFamily="18" charset="0"/>
              </a:rPr>
              <a:t>TABEL OVER FARVEKODER</a:t>
            </a:r>
            <a:endParaRPr lang="da-DK" sz="4000" b="1" dirty="0">
              <a:solidFill>
                <a:srgbClr val="024E9A"/>
              </a:solidFill>
              <a:latin typeface="Trebuchet MS" panose="020B0603020202020204" pitchFamily="34" charset="0"/>
            </a:endParaRPr>
          </a:p>
        </p:txBody>
      </p:sp>
      <p:pic>
        <p:nvPicPr>
          <p:cNvPr id="8" name="Billede 7">
            <a:extLst>
              <a:ext uri="{FF2B5EF4-FFF2-40B4-BE49-F238E27FC236}">
                <a16:creationId xmlns:a16="http://schemas.microsoft.com/office/drawing/2014/main" id="{CCB1174A-ECCD-38E3-4945-21768F70E5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904452AD-8C80-06D2-9ABF-8327A24739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02B62145-C302-5DC6-606B-7025A957CB67}"/>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5F56D834-48A8-0711-1806-2522F3BABDD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77B7A999-19FC-216C-9542-7EC9B06432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F38490B1-87A7-FE21-6590-3642AA6E6B24}"/>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B45AE286-C568-4A3C-12F6-75C74A70750F}"/>
              </a:ext>
            </a:extLst>
          </p:cNvPr>
          <p:cNvPicPr>
            <a:picLocks noChangeAspect="1"/>
          </p:cNvPicPr>
          <p:nvPr/>
        </p:nvPicPr>
        <p:blipFill>
          <a:blip r:embed="rId10"/>
          <a:stretch>
            <a:fillRect/>
          </a:stretch>
        </p:blipFill>
        <p:spPr>
          <a:xfrm>
            <a:off x="4712688" y="6234121"/>
            <a:ext cx="552450" cy="556109"/>
          </a:xfrm>
          <a:prstGeom prst="rect">
            <a:avLst/>
          </a:prstGeom>
        </p:spPr>
      </p:pic>
      <p:pic>
        <p:nvPicPr>
          <p:cNvPr id="11" name="Billede 10">
            <a:extLst>
              <a:ext uri="{FF2B5EF4-FFF2-40B4-BE49-F238E27FC236}">
                <a16:creationId xmlns:a16="http://schemas.microsoft.com/office/drawing/2014/main" id="{24EC94B6-B3A7-A049-C535-3D21601865B4}"/>
              </a:ext>
            </a:extLst>
          </p:cNvPr>
          <p:cNvPicPr>
            <a:picLocks noChangeAspect="1"/>
          </p:cNvPicPr>
          <p:nvPr/>
        </p:nvPicPr>
        <p:blipFill>
          <a:blip r:embed="rId11"/>
          <a:stretch>
            <a:fillRect/>
          </a:stretch>
        </p:blipFill>
        <p:spPr>
          <a:xfrm>
            <a:off x="6386706" y="1365482"/>
            <a:ext cx="3476693" cy="4202467"/>
          </a:xfrm>
          <a:prstGeom prst="rect">
            <a:avLst/>
          </a:prstGeom>
        </p:spPr>
      </p:pic>
      <p:pic>
        <p:nvPicPr>
          <p:cNvPr id="17" name="Billede 16">
            <a:extLst>
              <a:ext uri="{FF2B5EF4-FFF2-40B4-BE49-F238E27FC236}">
                <a16:creationId xmlns:a16="http://schemas.microsoft.com/office/drawing/2014/main" id="{6B598C96-61A8-384C-1D27-1F42D22C764F}"/>
              </a:ext>
            </a:extLst>
          </p:cNvPr>
          <p:cNvPicPr>
            <a:picLocks noChangeAspect="1"/>
          </p:cNvPicPr>
          <p:nvPr/>
        </p:nvPicPr>
        <p:blipFill>
          <a:blip r:embed="rId12"/>
          <a:stretch>
            <a:fillRect/>
          </a:stretch>
        </p:blipFill>
        <p:spPr>
          <a:xfrm>
            <a:off x="1340076" y="1182112"/>
            <a:ext cx="2723573" cy="4202467"/>
          </a:xfrm>
          <a:prstGeom prst="rect">
            <a:avLst/>
          </a:prstGeom>
        </p:spPr>
      </p:pic>
      <p:pic>
        <p:nvPicPr>
          <p:cNvPr id="20" name="Billede 19">
            <a:extLst>
              <a:ext uri="{FF2B5EF4-FFF2-40B4-BE49-F238E27FC236}">
                <a16:creationId xmlns:a16="http://schemas.microsoft.com/office/drawing/2014/main" id="{6FB2AC50-76AA-1CB9-7A67-9E887911918C}"/>
              </a:ext>
            </a:extLst>
          </p:cNvPr>
          <p:cNvPicPr>
            <a:picLocks noChangeAspect="1"/>
          </p:cNvPicPr>
          <p:nvPr/>
        </p:nvPicPr>
        <p:blipFill>
          <a:blip r:embed="rId13"/>
          <a:stretch>
            <a:fillRect/>
          </a:stretch>
        </p:blipFill>
        <p:spPr>
          <a:xfrm>
            <a:off x="4206071" y="4971356"/>
            <a:ext cx="1505312" cy="413223"/>
          </a:xfrm>
          <a:prstGeom prst="rect">
            <a:avLst/>
          </a:prstGeom>
        </p:spPr>
      </p:pic>
    </p:spTree>
    <p:extLst>
      <p:ext uri="{BB962C8B-B14F-4D97-AF65-F5344CB8AC3E}">
        <p14:creationId xmlns:p14="http://schemas.microsoft.com/office/powerpoint/2010/main" val="12064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A2066A8B-5D56-3736-30AD-BE07D173C4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EFBF8E-8267-70DB-BDEC-4D13500B482B}"/>
              </a:ext>
            </a:extLst>
          </p:cNvPr>
          <p:cNvPicPr>
            <a:picLocks noChangeAspect="1"/>
          </p:cNvPicPr>
          <p:nvPr/>
        </p:nvPicPr>
        <p:blipFill>
          <a:blip r:embed="rId2">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sp>
        <p:nvSpPr>
          <p:cNvPr id="2" name="Titel 1">
            <a:extLst>
              <a:ext uri="{FF2B5EF4-FFF2-40B4-BE49-F238E27FC236}">
                <a16:creationId xmlns:a16="http://schemas.microsoft.com/office/drawing/2014/main" id="{6D6AC0A8-973E-9543-D25A-72B6F8996B11}"/>
              </a:ext>
            </a:extLst>
          </p:cNvPr>
          <p:cNvSpPr>
            <a:spLocks noGrp="1"/>
          </p:cNvSpPr>
          <p:nvPr>
            <p:ph type="ctrTitle"/>
          </p:nvPr>
        </p:nvSpPr>
        <p:spPr>
          <a:xfrm>
            <a:off x="282882" y="302411"/>
            <a:ext cx="10851637" cy="685481"/>
          </a:xfrm>
          <a:solidFill>
            <a:schemeClr val="bg1">
              <a:alpha val="85000"/>
            </a:schemeClr>
          </a:solidFill>
        </p:spPr>
        <p:txBody>
          <a:bodyPr anchor="ctr" anchorCtr="0">
            <a:noAutofit/>
          </a:bodyPr>
          <a:lstStyle/>
          <a:p>
            <a:r>
              <a:rPr lang="da-DK" sz="4000" b="1" dirty="0">
                <a:solidFill>
                  <a:srgbClr val="024E9A"/>
                </a:solidFill>
                <a:latin typeface="Trebuchet MS" panose="020B0603020202020204" pitchFamily="34" charset="0"/>
              </a:rPr>
              <a:t>Farvekode udregner på PC eller Mobil</a:t>
            </a:r>
          </a:p>
        </p:txBody>
      </p:sp>
      <p:pic>
        <p:nvPicPr>
          <p:cNvPr id="8" name="Billede 7">
            <a:extLst>
              <a:ext uri="{FF2B5EF4-FFF2-40B4-BE49-F238E27FC236}">
                <a16:creationId xmlns:a16="http://schemas.microsoft.com/office/drawing/2014/main" id="{810ADCFE-0813-2C3C-55F8-E57EF7E0E7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3C69B82B-A74E-7C06-9858-23EAD0F39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4520" y="5840714"/>
            <a:ext cx="914400" cy="914400"/>
          </a:xfrm>
          <a:prstGeom prst="rect">
            <a:avLst/>
          </a:prstGeom>
        </p:spPr>
      </p:pic>
      <p:pic>
        <p:nvPicPr>
          <p:cNvPr id="18" name="Billede 17" descr="Et billede, der indeholder vindue&#10;&#10;Automatisk genereret beskrivelse">
            <a:extLst>
              <a:ext uri="{FF2B5EF4-FFF2-40B4-BE49-F238E27FC236}">
                <a16:creationId xmlns:a16="http://schemas.microsoft.com/office/drawing/2014/main" id="{003D68E7-51F4-D699-11BB-EEEEC4436744}"/>
              </a:ext>
            </a:extLst>
          </p:cNvPr>
          <p:cNvPicPr>
            <a:picLocks noChangeAspect="1"/>
          </p:cNvPicPr>
          <p:nvPr/>
        </p:nvPicPr>
        <p:blipFill rotWithShape="1">
          <a:blip r:embed="rId6">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3" name="Billede 2">
            <a:extLst>
              <a:ext uri="{FF2B5EF4-FFF2-40B4-BE49-F238E27FC236}">
                <a16:creationId xmlns:a16="http://schemas.microsoft.com/office/drawing/2014/main" id="{8C4628E9-2B99-D854-26A9-28C07C805E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5" name="Billede 4">
            <a:extLst>
              <a:ext uri="{FF2B5EF4-FFF2-40B4-BE49-F238E27FC236}">
                <a16:creationId xmlns:a16="http://schemas.microsoft.com/office/drawing/2014/main" id="{8829AAD0-D3BB-5CBA-5382-99DD4AA6501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6" name="Billede 5">
            <a:extLst>
              <a:ext uri="{FF2B5EF4-FFF2-40B4-BE49-F238E27FC236}">
                <a16:creationId xmlns:a16="http://schemas.microsoft.com/office/drawing/2014/main" id="{612F7751-A46D-6172-B9A1-5784672901CA}"/>
              </a:ext>
            </a:extLst>
          </p:cNvPr>
          <p:cNvPicPr>
            <a:picLocks noChangeAspect="1"/>
          </p:cNvPicPr>
          <p:nvPr/>
        </p:nvPicPr>
        <p:blipFill>
          <a:blip r:embed="rId9"/>
          <a:stretch>
            <a:fillRect/>
          </a:stretch>
        </p:blipFill>
        <p:spPr>
          <a:xfrm>
            <a:off x="3783711" y="6234121"/>
            <a:ext cx="541757" cy="552450"/>
          </a:xfrm>
          <a:prstGeom prst="rect">
            <a:avLst/>
          </a:prstGeom>
        </p:spPr>
      </p:pic>
      <p:pic>
        <p:nvPicPr>
          <p:cNvPr id="7" name="Billede 6">
            <a:extLst>
              <a:ext uri="{FF2B5EF4-FFF2-40B4-BE49-F238E27FC236}">
                <a16:creationId xmlns:a16="http://schemas.microsoft.com/office/drawing/2014/main" id="{3FFBA912-FEBC-AE56-F96B-3DBD8936F5A1}"/>
              </a:ext>
            </a:extLst>
          </p:cNvPr>
          <p:cNvPicPr>
            <a:picLocks noChangeAspect="1"/>
          </p:cNvPicPr>
          <p:nvPr/>
        </p:nvPicPr>
        <p:blipFill>
          <a:blip r:embed="rId10"/>
          <a:stretch>
            <a:fillRect/>
          </a:stretch>
        </p:blipFill>
        <p:spPr>
          <a:xfrm>
            <a:off x="4712688" y="6234121"/>
            <a:ext cx="552450" cy="556109"/>
          </a:xfrm>
          <a:prstGeom prst="rect">
            <a:avLst/>
          </a:prstGeom>
        </p:spPr>
      </p:pic>
      <p:pic>
        <p:nvPicPr>
          <p:cNvPr id="17" name="Billede 16" descr="Et billede, der indeholder tekst, Font/skrifttype, skærmbillede&#10;&#10;Automatisk genereret beskrivelse">
            <a:extLst>
              <a:ext uri="{FF2B5EF4-FFF2-40B4-BE49-F238E27FC236}">
                <a16:creationId xmlns:a16="http://schemas.microsoft.com/office/drawing/2014/main" id="{03F5C460-1D88-E8D5-FEB1-465B5EF40A1D}"/>
              </a:ext>
            </a:extLst>
          </p:cNvPr>
          <p:cNvPicPr>
            <a:picLocks noChangeAspect="1"/>
          </p:cNvPicPr>
          <p:nvPr/>
        </p:nvPicPr>
        <p:blipFill>
          <a:blip r:embed="rId11"/>
          <a:stretch>
            <a:fillRect/>
          </a:stretch>
        </p:blipFill>
        <p:spPr>
          <a:xfrm>
            <a:off x="406450" y="1450724"/>
            <a:ext cx="4672735" cy="1752136"/>
          </a:xfrm>
          <a:prstGeom prst="rect">
            <a:avLst/>
          </a:prstGeom>
        </p:spPr>
      </p:pic>
      <p:sp>
        <p:nvSpPr>
          <p:cNvPr id="22" name="Tekstfelt 21">
            <a:extLst>
              <a:ext uri="{FF2B5EF4-FFF2-40B4-BE49-F238E27FC236}">
                <a16:creationId xmlns:a16="http://schemas.microsoft.com/office/drawing/2014/main" id="{B5EC01A5-70D7-59BD-08A0-0FD040D49CA2}"/>
              </a:ext>
            </a:extLst>
          </p:cNvPr>
          <p:cNvSpPr txBox="1"/>
          <p:nvPr/>
        </p:nvSpPr>
        <p:spPr>
          <a:xfrm>
            <a:off x="406450" y="3266768"/>
            <a:ext cx="4672735" cy="1661993"/>
          </a:xfrm>
          <a:prstGeom prst="rect">
            <a:avLst/>
          </a:prstGeom>
          <a:noFill/>
        </p:spPr>
        <p:txBody>
          <a:bodyPr wrap="square">
            <a:spAutoFit/>
          </a:bodyPr>
          <a:lstStyle/>
          <a:p>
            <a:pPr algn="ctr"/>
            <a:r>
              <a:rPr lang="en-US" sz="2400" b="1" dirty="0">
                <a:effectLst/>
                <a:latin typeface="Calibri" panose="020F0502020204030204" pitchFamily="34" charset="0"/>
                <a:ea typeface="Times New Roman" panose="02020603050405020304" pitchFamily="18" charset="0"/>
              </a:rPr>
              <a:t>Link til Resistor Colour Code Calculator</a:t>
            </a:r>
            <a:endParaRPr lang="da-DK" sz="1100" dirty="0">
              <a:effectLst/>
              <a:latin typeface="Times New Roman" panose="02020603050405020304" pitchFamily="18" charset="0"/>
              <a:ea typeface="Times New Roman" panose="02020603050405020304" pitchFamily="18" charset="0"/>
            </a:endParaRPr>
          </a:p>
          <a:p>
            <a:pPr algn="ctr"/>
            <a:r>
              <a:rPr lang="en-US"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algn="ctr"/>
            <a:r>
              <a:rPr lang="en-US" sz="1800" u="sng" dirty="0">
                <a:solidFill>
                  <a:srgbClr val="0000FF"/>
                </a:solidFill>
                <a:effectLst/>
                <a:latin typeface="Calibri" panose="020F0502020204030204" pitchFamily="34" charset="0"/>
                <a:ea typeface="Times New Roman" panose="02020603050405020304" pitchFamily="18" charset="0"/>
                <a:hlinkClick r:id="rId12"/>
              </a:rPr>
              <a:t>https://dk.farnell.com/modstand-farve-kode-udregner</a:t>
            </a:r>
            <a:endParaRPr lang="da-DK" sz="1800" dirty="0">
              <a:effectLst/>
              <a:latin typeface="Times New Roman" panose="02020603050405020304" pitchFamily="18" charset="0"/>
              <a:ea typeface="Times New Roman" panose="02020603050405020304" pitchFamily="18" charset="0"/>
            </a:endParaRPr>
          </a:p>
        </p:txBody>
      </p:sp>
      <p:pic>
        <p:nvPicPr>
          <p:cNvPr id="23" name="Billede 22" descr="Et billede, der indeholder tekst, skærmbillede, software, Multimediesoftware&#10;&#10;Automatisk genereret beskrivelse">
            <a:extLst>
              <a:ext uri="{FF2B5EF4-FFF2-40B4-BE49-F238E27FC236}">
                <a16:creationId xmlns:a16="http://schemas.microsoft.com/office/drawing/2014/main" id="{68405319-4FC3-BE2A-CAB3-5846FB764259}"/>
              </a:ext>
            </a:extLst>
          </p:cNvPr>
          <p:cNvPicPr>
            <a:picLocks noChangeAspect="1"/>
          </p:cNvPicPr>
          <p:nvPr/>
        </p:nvPicPr>
        <p:blipFill>
          <a:blip r:embed="rId13"/>
          <a:stretch>
            <a:fillRect/>
          </a:stretch>
        </p:blipFill>
        <p:spPr>
          <a:xfrm>
            <a:off x="5937151" y="1081874"/>
            <a:ext cx="3615475" cy="1809761"/>
          </a:xfrm>
          <a:prstGeom prst="rect">
            <a:avLst/>
          </a:prstGeom>
        </p:spPr>
      </p:pic>
      <p:sp>
        <p:nvSpPr>
          <p:cNvPr id="25" name="Tekstfelt 24">
            <a:extLst>
              <a:ext uri="{FF2B5EF4-FFF2-40B4-BE49-F238E27FC236}">
                <a16:creationId xmlns:a16="http://schemas.microsoft.com/office/drawing/2014/main" id="{A4F03245-53CB-5D79-797D-24154D737B68}"/>
              </a:ext>
            </a:extLst>
          </p:cNvPr>
          <p:cNvSpPr txBox="1"/>
          <p:nvPr/>
        </p:nvSpPr>
        <p:spPr>
          <a:xfrm>
            <a:off x="5599129" y="3079736"/>
            <a:ext cx="5294539" cy="1785104"/>
          </a:xfrm>
          <a:prstGeom prst="rect">
            <a:avLst/>
          </a:prstGeom>
          <a:noFill/>
        </p:spPr>
        <p:txBody>
          <a:bodyPr wrap="square">
            <a:spAutoFit/>
          </a:bodyPr>
          <a:lstStyle/>
          <a:p>
            <a:pPr algn="ctr"/>
            <a:r>
              <a:rPr lang="en-US" sz="2800" b="1" dirty="0">
                <a:effectLst/>
                <a:latin typeface="Calibri" panose="020F0502020204030204" pitchFamily="34" charset="0"/>
                <a:ea typeface="Times New Roman" panose="02020603050405020304" pitchFamily="18" charset="0"/>
              </a:rPr>
              <a:t>Link til </a:t>
            </a:r>
            <a:r>
              <a:rPr lang="da-DK" sz="2800" b="1" dirty="0">
                <a:effectLst/>
                <a:latin typeface="Calibri" panose="020F0502020204030204" pitchFamily="34" charset="0"/>
                <a:ea typeface="Times New Roman" panose="02020603050405020304" pitchFamily="18" charset="0"/>
              </a:rPr>
              <a:t>Modstand Farvekode Lommeregner</a:t>
            </a:r>
            <a:endParaRPr lang="da-DK" sz="1200" dirty="0">
              <a:effectLst/>
              <a:latin typeface="Times New Roman" panose="02020603050405020304" pitchFamily="18" charset="0"/>
              <a:ea typeface="Times New Roman" panose="02020603050405020304" pitchFamily="18" charset="0"/>
            </a:endParaRPr>
          </a:p>
          <a:p>
            <a:pPr algn="ctr"/>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u="sng" dirty="0">
                <a:solidFill>
                  <a:srgbClr val="0000FF"/>
                </a:solidFill>
                <a:effectLst/>
                <a:latin typeface="Calibri" panose="020F0502020204030204" pitchFamily="34" charset="0"/>
                <a:ea typeface="Times New Roman" panose="02020603050405020304" pitchFamily="18" charset="0"/>
                <a:hlinkClick r:id="rId14"/>
              </a:rPr>
              <a:t>https://play.google.com/store/apps/details?id=com.tomhogenkamp.resistorcalculator&amp;hl=da</a:t>
            </a:r>
            <a:endParaRPr lang="da-DK" dirty="0"/>
          </a:p>
        </p:txBody>
      </p:sp>
    </p:spTree>
    <p:extLst>
      <p:ext uri="{BB962C8B-B14F-4D97-AF65-F5344CB8AC3E}">
        <p14:creationId xmlns:p14="http://schemas.microsoft.com/office/powerpoint/2010/main" val="376119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358"/>
        </a:solidFill>
        <a:effectLst/>
      </p:bgPr>
    </p:bg>
    <p:spTree>
      <p:nvGrpSpPr>
        <p:cNvPr id="1" name="">
          <a:extLst>
            <a:ext uri="{FF2B5EF4-FFF2-40B4-BE49-F238E27FC236}">
              <a16:creationId xmlns:a16="http://schemas.microsoft.com/office/drawing/2014/main" id="{8CE86AE4-2999-FD18-8612-A3F6762D24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625BDB-6790-ADAB-6E65-4B0F9EA8AB84}"/>
              </a:ext>
            </a:extLst>
          </p:cNvPr>
          <p:cNvPicPr>
            <a:picLocks noChangeAspect="1"/>
          </p:cNvPicPr>
          <p:nvPr/>
        </p:nvPicPr>
        <p:blipFill>
          <a:blip r:embed="rId3">
            <a:extLst>
              <a:ext uri="{28A0092B-C50C-407E-A947-70E740481C1C}">
                <a14:useLocalDpi xmlns:a14="http://schemas.microsoft.com/office/drawing/2010/main" val="0"/>
              </a:ext>
            </a:extLst>
          </a:blip>
          <a:srcRect t="924" b="92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bg1"/>
          </a:solidFill>
        </p:spPr>
      </p:pic>
      <p:pic>
        <p:nvPicPr>
          <p:cNvPr id="8" name="Billede 7">
            <a:extLst>
              <a:ext uri="{FF2B5EF4-FFF2-40B4-BE49-F238E27FC236}">
                <a16:creationId xmlns:a16="http://schemas.microsoft.com/office/drawing/2014/main" id="{7ADB4F30-A29F-52D8-E1F5-79DA3382FA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979" y="5878385"/>
            <a:ext cx="2176386" cy="793089"/>
          </a:xfrm>
          <a:prstGeom prst="rect">
            <a:avLst/>
          </a:prstGeom>
        </p:spPr>
      </p:pic>
      <p:pic>
        <p:nvPicPr>
          <p:cNvPr id="12" name="Grafik 11" descr="Electrician med massiv udfyldning">
            <a:extLst>
              <a:ext uri="{FF2B5EF4-FFF2-40B4-BE49-F238E27FC236}">
                <a16:creationId xmlns:a16="http://schemas.microsoft.com/office/drawing/2014/main" id="{C41EA8D5-9430-91C9-EF1A-059743FAD5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520" y="5840714"/>
            <a:ext cx="914400" cy="914400"/>
          </a:xfrm>
          <a:prstGeom prst="rect">
            <a:avLst/>
          </a:prstGeom>
        </p:spPr>
      </p:pic>
      <p:sp>
        <p:nvSpPr>
          <p:cNvPr id="13" name="Titel 1">
            <a:extLst>
              <a:ext uri="{FF2B5EF4-FFF2-40B4-BE49-F238E27FC236}">
                <a16:creationId xmlns:a16="http://schemas.microsoft.com/office/drawing/2014/main" id="{80DE8B4E-269A-B982-8245-506717F35474}"/>
              </a:ext>
            </a:extLst>
          </p:cNvPr>
          <p:cNvSpPr>
            <a:spLocks noGrp="1"/>
          </p:cNvSpPr>
          <p:nvPr>
            <p:ph type="ctrTitle"/>
          </p:nvPr>
        </p:nvSpPr>
        <p:spPr>
          <a:xfrm>
            <a:off x="284399" y="302400"/>
            <a:ext cx="9650175" cy="685481"/>
          </a:xfrm>
          <a:solidFill>
            <a:schemeClr val="bg1">
              <a:alpha val="85000"/>
            </a:schemeClr>
          </a:solidFill>
        </p:spPr>
        <p:txBody>
          <a:bodyPr anchor="ctr" anchorCtr="0">
            <a:noAutofit/>
          </a:bodyPr>
          <a:lstStyle/>
          <a:p>
            <a:r>
              <a:rPr lang="da-DK" sz="4000" b="1" dirty="0">
                <a:latin typeface="Trebuchet MS" panose="020B0603020202020204" pitchFamily="34" charset="0"/>
              </a:rPr>
              <a:t>Opgave</a:t>
            </a:r>
          </a:p>
        </p:txBody>
      </p:sp>
      <p:sp useBgFill="1">
        <p:nvSpPr>
          <p:cNvPr id="35" name="Diagonal stribe 23">
            <a:extLst>
              <a:ext uri="{FF2B5EF4-FFF2-40B4-BE49-F238E27FC236}">
                <a16:creationId xmlns:a16="http://schemas.microsoft.com/office/drawing/2014/main" id="{53D7E36F-9449-6F9D-C2A5-C0DA9C7A0EDA}"/>
              </a:ext>
            </a:extLst>
          </p:cNvPr>
          <p:cNvSpPr/>
          <p:nvPr/>
        </p:nvSpPr>
        <p:spPr bwMode="white">
          <a:xfrm rot="9983365">
            <a:off x="8299575" y="-322187"/>
            <a:ext cx="4488229" cy="5914857"/>
          </a:xfrm>
          <a:custGeom>
            <a:avLst/>
            <a:gdLst>
              <a:gd name="connsiteX0" fmla="*/ 0 w 5602894"/>
              <a:gd name="connsiteY0" fmla="*/ 5612545 h 10358498"/>
              <a:gd name="connsiteX1" fmla="*/ 3035816 w 5602894"/>
              <a:gd name="connsiteY1" fmla="*/ 0 h 10358498"/>
              <a:gd name="connsiteX2" fmla="*/ 5602894 w 5602894"/>
              <a:gd name="connsiteY2" fmla="*/ 0 h 10358498"/>
              <a:gd name="connsiteX3" fmla="*/ 0 w 5602894"/>
              <a:gd name="connsiteY3" fmla="*/ 10358498 h 10358498"/>
              <a:gd name="connsiteX4" fmla="*/ 0 w 5602894"/>
              <a:gd name="connsiteY4" fmla="*/ 5612545 h 10358498"/>
              <a:gd name="connsiteX0" fmla="*/ 1613919 w 5602894"/>
              <a:gd name="connsiteY0" fmla="*/ 5193490 h 10358498"/>
              <a:gd name="connsiteX1" fmla="*/ 3035816 w 5602894"/>
              <a:gd name="connsiteY1" fmla="*/ 0 h 10358498"/>
              <a:gd name="connsiteX2" fmla="*/ 5602894 w 5602894"/>
              <a:gd name="connsiteY2" fmla="*/ 0 h 10358498"/>
              <a:gd name="connsiteX3" fmla="*/ 0 w 5602894"/>
              <a:gd name="connsiteY3" fmla="*/ 10358498 h 10358498"/>
              <a:gd name="connsiteX4" fmla="*/ 1613919 w 5602894"/>
              <a:gd name="connsiteY4" fmla="*/ 5193490 h 10358498"/>
              <a:gd name="connsiteX0" fmla="*/ 0 w 3988975"/>
              <a:gd name="connsiteY0" fmla="*/ 5193490 h 5783975"/>
              <a:gd name="connsiteX1" fmla="*/ 1421897 w 3988975"/>
              <a:gd name="connsiteY1" fmla="*/ 0 h 5783975"/>
              <a:gd name="connsiteX2" fmla="*/ 3988975 w 3988975"/>
              <a:gd name="connsiteY2" fmla="*/ 0 h 5783975"/>
              <a:gd name="connsiteX3" fmla="*/ 3102134 w 3988975"/>
              <a:gd name="connsiteY3" fmla="*/ 5783975 h 5783975"/>
              <a:gd name="connsiteX4" fmla="*/ 0 w 3988975"/>
              <a:gd name="connsiteY4" fmla="*/ 5193490 h 5783975"/>
              <a:gd name="connsiteX0" fmla="*/ 0 w 3762322"/>
              <a:gd name="connsiteY0" fmla="*/ 5093548 h 5783975"/>
              <a:gd name="connsiteX1" fmla="*/ 1195244 w 3762322"/>
              <a:gd name="connsiteY1" fmla="*/ 0 h 5783975"/>
              <a:gd name="connsiteX2" fmla="*/ 3762322 w 3762322"/>
              <a:gd name="connsiteY2" fmla="*/ 0 h 5783975"/>
              <a:gd name="connsiteX3" fmla="*/ 2875481 w 3762322"/>
              <a:gd name="connsiteY3" fmla="*/ 5783975 h 5783975"/>
              <a:gd name="connsiteX4" fmla="*/ 0 w 3762322"/>
              <a:gd name="connsiteY4" fmla="*/ 5093548 h 5783975"/>
              <a:gd name="connsiteX0" fmla="*/ 0 w 3798795"/>
              <a:gd name="connsiteY0" fmla="*/ 5096625 h 5783975"/>
              <a:gd name="connsiteX1" fmla="*/ 1231717 w 3798795"/>
              <a:gd name="connsiteY1" fmla="*/ 0 h 5783975"/>
              <a:gd name="connsiteX2" fmla="*/ 3798795 w 3798795"/>
              <a:gd name="connsiteY2" fmla="*/ 0 h 5783975"/>
              <a:gd name="connsiteX3" fmla="*/ 2911954 w 3798795"/>
              <a:gd name="connsiteY3" fmla="*/ 5783975 h 5783975"/>
              <a:gd name="connsiteX4" fmla="*/ 0 w 3798795"/>
              <a:gd name="connsiteY4" fmla="*/ 5096625 h 5783975"/>
              <a:gd name="connsiteX0" fmla="*/ 0 w 4242978"/>
              <a:gd name="connsiteY0" fmla="*/ 5096625 h 5783975"/>
              <a:gd name="connsiteX1" fmla="*/ 1231717 w 4242978"/>
              <a:gd name="connsiteY1" fmla="*/ 0 h 5783975"/>
              <a:gd name="connsiteX2" fmla="*/ 4242978 w 4242978"/>
              <a:gd name="connsiteY2" fmla="*/ 83727 h 5783975"/>
              <a:gd name="connsiteX3" fmla="*/ 2911954 w 4242978"/>
              <a:gd name="connsiteY3" fmla="*/ 5783975 h 5783975"/>
              <a:gd name="connsiteX4" fmla="*/ 0 w 4242978"/>
              <a:gd name="connsiteY4" fmla="*/ 5096625 h 5783975"/>
              <a:gd name="connsiteX0" fmla="*/ 0 w 4242978"/>
              <a:gd name="connsiteY0" fmla="*/ 5099574 h 5786924"/>
              <a:gd name="connsiteX1" fmla="*/ 1231717 w 4242978"/>
              <a:gd name="connsiteY1" fmla="*/ 2949 h 5786924"/>
              <a:gd name="connsiteX2" fmla="*/ 4242978 w 4242978"/>
              <a:gd name="connsiteY2" fmla="*/ 86676 h 5786924"/>
              <a:gd name="connsiteX3" fmla="*/ 2911954 w 4242978"/>
              <a:gd name="connsiteY3" fmla="*/ 5786924 h 5786924"/>
              <a:gd name="connsiteX4" fmla="*/ 0 w 4242978"/>
              <a:gd name="connsiteY4" fmla="*/ 5099574 h 5786924"/>
              <a:gd name="connsiteX0" fmla="*/ 0 w 4242978"/>
              <a:gd name="connsiteY0" fmla="*/ 5132382 h 5819732"/>
              <a:gd name="connsiteX1" fmla="*/ 1235148 w 4242978"/>
              <a:gd name="connsiteY1" fmla="*/ 0 h 5819732"/>
              <a:gd name="connsiteX2" fmla="*/ 4242978 w 4242978"/>
              <a:gd name="connsiteY2" fmla="*/ 119484 h 5819732"/>
              <a:gd name="connsiteX3" fmla="*/ 2911954 w 4242978"/>
              <a:gd name="connsiteY3" fmla="*/ 5819732 h 5819732"/>
              <a:gd name="connsiteX4" fmla="*/ 0 w 4242978"/>
              <a:gd name="connsiteY4" fmla="*/ 5132382 h 5819732"/>
              <a:gd name="connsiteX0" fmla="*/ 0 w 4242978"/>
              <a:gd name="connsiteY0" fmla="*/ 5132382 h 5838247"/>
              <a:gd name="connsiteX1" fmla="*/ 1235148 w 4242978"/>
              <a:gd name="connsiteY1" fmla="*/ 0 h 5838247"/>
              <a:gd name="connsiteX2" fmla="*/ 4242978 w 4242978"/>
              <a:gd name="connsiteY2" fmla="*/ 119484 h 5838247"/>
              <a:gd name="connsiteX3" fmla="*/ 2907472 w 4242978"/>
              <a:gd name="connsiteY3" fmla="*/ 5838247 h 5838247"/>
              <a:gd name="connsiteX4" fmla="*/ 0 w 4242978"/>
              <a:gd name="connsiteY4" fmla="*/ 5132382 h 5838247"/>
              <a:gd name="connsiteX0" fmla="*/ 0 w 4242978"/>
              <a:gd name="connsiteY0" fmla="*/ 5148791 h 5854656"/>
              <a:gd name="connsiteX1" fmla="*/ 1172090 w 4242978"/>
              <a:gd name="connsiteY1" fmla="*/ 0 h 5854656"/>
              <a:gd name="connsiteX2" fmla="*/ 4242978 w 4242978"/>
              <a:gd name="connsiteY2" fmla="*/ 135893 h 5854656"/>
              <a:gd name="connsiteX3" fmla="*/ 2907472 w 4242978"/>
              <a:gd name="connsiteY3" fmla="*/ 5854656 h 5854656"/>
              <a:gd name="connsiteX4" fmla="*/ 0 w 4242978"/>
              <a:gd name="connsiteY4" fmla="*/ 5148791 h 5854656"/>
              <a:gd name="connsiteX0" fmla="*/ 0 w 4484369"/>
              <a:gd name="connsiteY0" fmla="*/ 5148791 h 5854656"/>
              <a:gd name="connsiteX1" fmla="*/ 1172090 w 4484369"/>
              <a:gd name="connsiteY1" fmla="*/ 0 h 5854656"/>
              <a:gd name="connsiteX2" fmla="*/ 4484369 w 4484369"/>
              <a:gd name="connsiteY2" fmla="*/ 150878 h 5854656"/>
              <a:gd name="connsiteX3" fmla="*/ 2907472 w 4484369"/>
              <a:gd name="connsiteY3" fmla="*/ 5854656 h 5854656"/>
              <a:gd name="connsiteX4" fmla="*/ 0 w 4484369"/>
              <a:gd name="connsiteY4" fmla="*/ 5148791 h 5854656"/>
              <a:gd name="connsiteX0" fmla="*/ 0 w 4484369"/>
              <a:gd name="connsiteY0" fmla="*/ 5148791 h 5970586"/>
              <a:gd name="connsiteX1" fmla="*/ 1172090 w 4484369"/>
              <a:gd name="connsiteY1" fmla="*/ 0 h 5970586"/>
              <a:gd name="connsiteX2" fmla="*/ 4484369 w 4484369"/>
              <a:gd name="connsiteY2" fmla="*/ 150878 h 5970586"/>
              <a:gd name="connsiteX3" fmla="*/ 3215127 w 4484369"/>
              <a:gd name="connsiteY3" fmla="*/ 5970586 h 5970586"/>
              <a:gd name="connsiteX4" fmla="*/ 0 w 4484369"/>
              <a:gd name="connsiteY4" fmla="*/ 5148791 h 5970586"/>
              <a:gd name="connsiteX0" fmla="*/ 0 w 4484369"/>
              <a:gd name="connsiteY0" fmla="*/ 5148791 h 5967851"/>
              <a:gd name="connsiteX1" fmla="*/ 1172090 w 4484369"/>
              <a:gd name="connsiteY1" fmla="*/ 0 h 5967851"/>
              <a:gd name="connsiteX2" fmla="*/ 4484369 w 4484369"/>
              <a:gd name="connsiteY2" fmla="*/ 150878 h 5967851"/>
              <a:gd name="connsiteX3" fmla="*/ 3204618 w 4484369"/>
              <a:gd name="connsiteY3" fmla="*/ 5967851 h 5967851"/>
              <a:gd name="connsiteX4" fmla="*/ 0 w 4484369"/>
              <a:gd name="connsiteY4" fmla="*/ 5148791 h 5967851"/>
              <a:gd name="connsiteX0" fmla="*/ 0 w 4484369"/>
              <a:gd name="connsiteY0" fmla="*/ 5148791 h 5942881"/>
              <a:gd name="connsiteX1" fmla="*/ 1172090 w 4484369"/>
              <a:gd name="connsiteY1" fmla="*/ 0 h 5942881"/>
              <a:gd name="connsiteX2" fmla="*/ 4484369 w 4484369"/>
              <a:gd name="connsiteY2" fmla="*/ 150878 h 5942881"/>
              <a:gd name="connsiteX3" fmla="*/ 3154615 w 4484369"/>
              <a:gd name="connsiteY3" fmla="*/ 5942881 h 5942881"/>
              <a:gd name="connsiteX4" fmla="*/ 0 w 4484369"/>
              <a:gd name="connsiteY4" fmla="*/ 5148791 h 5942881"/>
              <a:gd name="connsiteX0" fmla="*/ 0 w 4484369"/>
              <a:gd name="connsiteY0" fmla="*/ 5148791 h 5993531"/>
              <a:gd name="connsiteX1" fmla="*/ 1172090 w 4484369"/>
              <a:gd name="connsiteY1" fmla="*/ 0 h 5993531"/>
              <a:gd name="connsiteX2" fmla="*/ 4484369 w 4484369"/>
              <a:gd name="connsiteY2" fmla="*/ 150878 h 5993531"/>
              <a:gd name="connsiteX3" fmla="*/ 3165454 w 4484369"/>
              <a:gd name="connsiteY3" fmla="*/ 5993531 h 5993531"/>
              <a:gd name="connsiteX4" fmla="*/ 0 w 4484369"/>
              <a:gd name="connsiteY4" fmla="*/ 5148791 h 5993531"/>
              <a:gd name="connsiteX0" fmla="*/ 0 w 4484369"/>
              <a:gd name="connsiteY0" fmla="*/ 5148791 h 5908396"/>
              <a:gd name="connsiteX1" fmla="*/ 1172090 w 4484369"/>
              <a:gd name="connsiteY1" fmla="*/ 0 h 5908396"/>
              <a:gd name="connsiteX2" fmla="*/ 4484369 w 4484369"/>
              <a:gd name="connsiteY2" fmla="*/ 150878 h 5908396"/>
              <a:gd name="connsiteX3" fmla="*/ 2884239 w 4484369"/>
              <a:gd name="connsiteY3" fmla="*/ 5908396 h 5908396"/>
              <a:gd name="connsiteX4" fmla="*/ 0 w 4484369"/>
              <a:gd name="connsiteY4" fmla="*/ 5148791 h 5908396"/>
              <a:gd name="connsiteX0" fmla="*/ 0 w 4137883"/>
              <a:gd name="connsiteY0" fmla="*/ 5148791 h 5908396"/>
              <a:gd name="connsiteX1" fmla="*/ 1172090 w 4137883"/>
              <a:gd name="connsiteY1" fmla="*/ 0 h 5908396"/>
              <a:gd name="connsiteX2" fmla="*/ 4137883 w 4137883"/>
              <a:gd name="connsiteY2" fmla="*/ 108546 h 5908396"/>
              <a:gd name="connsiteX3" fmla="*/ 2884239 w 4137883"/>
              <a:gd name="connsiteY3" fmla="*/ 5908396 h 5908396"/>
              <a:gd name="connsiteX4" fmla="*/ 0 w 4137883"/>
              <a:gd name="connsiteY4" fmla="*/ 5148791 h 5908396"/>
              <a:gd name="connsiteX0" fmla="*/ 0 w 4192976"/>
              <a:gd name="connsiteY0" fmla="*/ 5148791 h 5908396"/>
              <a:gd name="connsiteX1" fmla="*/ 1172090 w 4192976"/>
              <a:gd name="connsiteY1" fmla="*/ 0 h 5908396"/>
              <a:gd name="connsiteX2" fmla="*/ 4192976 w 4192976"/>
              <a:gd name="connsiteY2" fmla="*/ 110925 h 5908396"/>
              <a:gd name="connsiteX3" fmla="*/ 2884239 w 4192976"/>
              <a:gd name="connsiteY3" fmla="*/ 5908396 h 5908396"/>
              <a:gd name="connsiteX4" fmla="*/ 0 w 4192976"/>
              <a:gd name="connsiteY4" fmla="*/ 5148791 h 5908396"/>
              <a:gd name="connsiteX0" fmla="*/ 0 w 4192976"/>
              <a:gd name="connsiteY0" fmla="*/ 5179536 h 5939141"/>
              <a:gd name="connsiteX1" fmla="*/ 1172090 w 4192976"/>
              <a:gd name="connsiteY1" fmla="*/ 30745 h 5939141"/>
              <a:gd name="connsiteX2" fmla="*/ 2615810 w 4192976"/>
              <a:gd name="connsiteY2" fmla="*/ 3277 h 5939141"/>
              <a:gd name="connsiteX3" fmla="*/ 4192976 w 4192976"/>
              <a:gd name="connsiteY3" fmla="*/ 141670 h 5939141"/>
              <a:gd name="connsiteX4" fmla="*/ 2884239 w 4192976"/>
              <a:gd name="connsiteY4" fmla="*/ 5939141 h 5939141"/>
              <a:gd name="connsiteX5" fmla="*/ 0 w 4192976"/>
              <a:gd name="connsiteY5" fmla="*/ 5179536 h 5939141"/>
              <a:gd name="connsiteX0" fmla="*/ 0 w 4192976"/>
              <a:gd name="connsiteY0" fmla="*/ 5179198 h 5938803"/>
              <a:gd name="connsiteX1" fmla="*/ 1159035 w 4192976"/>
              <a:gd name="connsiteY1" fmla="*/ 38967 h 5938803"/>
              <a:gd name="connsiteX2" fmla="*/ 2615810 w 4192976"/>
              <a:gd name="connsiteY2" fmla="*/ 2939 h 5938803"/>
              <a:gd name="connsiteX3" fmla="*/ 4192976 w 4192976"/>
              <a:gd name="connsiteY3" fmla="*/ 141332 h 5938803"/>
              <a:gd name="connsiteX4" fmla="*/ 2884239 w 4192976"/>
              <a:gd name="connsiteY4" fmla="*/ 5938803 h 5938803"/>
              <a:gd name="connsiteX5" fmla="*/ 0 w 4192976"/>
              <a:gd name="connsiteY5" fmla="*/ 5179198 h 59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976" h="5938803">
                <a:moveTo>
                  <a:pt x="0" y="5179198"/>
                </a:moveTo>
                <a:lnTo>
                  <a:pt x="1159035" y="38967"/>
                </a:lnTo>
                <a:cubicBezTo>
                  <a:pt x="1637841" y="57078"/>
                  <a:pt x="2137004" y="-15172"/>
                  <a:pt x="2615810" y="2939"/>
                </a:cubicBezTo>
                <a:lnTo>
                  <a:pt x="4192976" y="141332"/>
                </a:lnTo>
                <a:lnTo>
                  <a:pt x="2884239" y="5938803"/>
                </a:lnTo>
                <a:lnTo>
                  <a:pt x="0" y="5179198"/>
                </a:lnTo>
                <a:close/>
              </a:path>
            </a:pathLst>
          </a:custGeom>
          <a:solidFill>
            <a:srgbClr val="243358"/>
          </a:solidFill>
          <a:ln w="0">
            <a:solidFill>
              <a:srgbClr val="243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The Hand"/>
              <a:ea typeface="+mn-ea"/>
              <a:cs typeface="+mn-cs"/>
            </a:endParaRPr>
          </a:p>
        </p:txBody>
      </p:sp>
      <p:pic>
        <p:nvPicPr>
          <p:cNvPr id="15" name="Billede 14">
            <a:extLst>
              <a:ext uri="{FF2B5EF4-FFF2-40B4-BE49-F238E27FC236}">
                <a16:creationId xmlns:a16="http://schemas.microsoft.com/office/drawing/2014/main" id="{B4C7A865-375D-EFD2-5CB3-B4C653D32E7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37464" y="2120149"/>
            <a:ext cx="819048" cy="819048"/>
          </a:xfrm>
          <a:prstGeom prst="rect">
            <a:avLst/>
          </a:prstGeom>
        </p:spPr>
      </p:pic>
      <p:pic>
        <p:nvPicPr>
          <p:cNvPr id="17" name="Billede 16">
            <a:extLst>
              <a:ext uri="{FF2B5EF4-FFF2-40B4-BE49-F238E27FC236}">
                <a16:creationId xmlns:a16="http://schemas.microsoft.com/office/drawing/2014/main" id="{ADFA8C60-1499-82A0-90AD-0F135634D1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37464" y="3113639"/>
            <a:ext cx="819048" cy="819048"/>
          </a:xfrm>
          <a:prstGeom prst="rect">
            <a:avLst/>
          </a:prstGeom>
        </p:spPr>
      </p:pic>
      <p:pic>
        <p:nvPicPr>
          <p:cNvPr id="24" name="Billede 23">
            <a:extLst>
              <a:ext uri="{FF2B5EF4-FFF2-40B4-BE49-F238E27FC236}">
                <a16:creationId xmlns:a16="http://schemas.microsoft.com/office/drawing/2014/main" id="{F2543FEA-91F8-DA7B-EF5C-B571F3DAE5C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57125" y="1146867"/>
            <a:ext cx="819915" cy="819915"/>
          </a:xfrm>
          <a:prstGeom prst="rect">
            <a:avLst/>
          </a:prstGeom>
        </p:spPr>
      </p:pic>
      <p:pic>
        <p:nvPicPr>
          <p:cNvPr id="26" name="Billede 25">
            <a:extLst>
              <a:ext uri="{FF2B5EF4-FFF2-40B4-BE49-F238E27FC236}">
                <a16:creationId xmlns:a16="http://schemas.microsoft.com/office/drawing/2014/main" id="{D0FF2D14-8DFA-85FA-56D1-E17F76E7E82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257126" y="172670"/>
            <a:ext cx="819915" cy="819915"/>
          </a:xfrm>
          <a:prstGeom prst="rect">
            <a:avLst/>
          </a:prstGeom>
        </p:spPr>
      </p:pic>
      <p:pic>
        <p:nvPicPr>
          <p:cNvPr id="28" name="Billede 27">
            <a:extLst>
              <a:ext uri="{FF2B5EF4-FFF2-40B4-BE49-F238E27FC236}">
                <a16:creationId xmlns:a16="http://schemas.microsoft.com/office/drawing/2014/main" id="{34868A0E-F81A-F87B-9B57-FD2EBD67E21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57125" y="3113639"/>
            <a:ext cx="819048" cy="819048"/>
          </a:xfrm>
          <a:prstGeom prst="rect">
            <a:avLst/>
          </a:prstGeom>
        </p:spPr>
      </p:pic>
      <p:pic>
        <p:nvPicPr>
          <p:cNvPr id="30" name="Billede 29">
            <a:extLst>
              <a:ext uri="{FF2B5EF4-FFF2-40B4-BE49-F238E27FC236}">
                <a16:creationId xmlns:a16="http://schemas.microsoft.com/office/drawing/2014/main" id="{E60926C1-A1F5-0255-1ACC-AED75E690CF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214298" y="2119282"/>
            <a:ext cx="819915" cy="819915"/>
          </a:xfrm>
          <a:prstGeom prst="rect">
            <a:avLst/>
          </a:prstGeom>
        </p:spPr>
      </p:pic>
      <p:pic>
        <p:nvPicPr>
          <p:cNvPr id="32" name="Billede 31">
            <a:extLst>
              <a:ext uri="{FF2B5EF4-FFF2-40B4-BE49-F238E27FC236}">
                <a16:creationId xmlns:a16="http://schemas.microsoft.com/office/drawing/2014/main" id="{AF82F2A1-9B6D-8494-B843-AA11368D040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257125" y="2119282"/>
            <a:ext cx="819915" cy="819915"/>
          </a:xfrm>
          <a:prstGeom prst="rect">
            <a:avLst/>
          </a:prstGeom>
        </p:spPr>
      </p:pic>
      <p:pic>
        <p:nvPicPr>
          <p:cNvPr id="34" name="Billede 33">
            <a:extLst>
              <a:ext uri="{FF2B5EF4-FFF2-40B4-BE49-F238E27FC236}">
                <a16:creationId xmlns:a16="http://schemas.microsoft.com/office/drawing/2014/main" id="{53A0917D-DD4D-D609-34AB-4328AD545A4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237464" y="172670"/>
            <a:ext cx="1794112" cy="1794112"/>
          </a:xfrm>
          <a:prstGeom prst="rect">
            <a:avLst/>
          </a:prstGeom>
        </p:spPr>
      </p:pic>
      <p:pic>
        <p:nvPicPr>
          <p:cNvPr id="36" name="Billede 35" descr="Et billede, der indeholder vindue&#10;&#10;Automatisk genereret beskrivelse">
            <a:extLst>
              <a:ext uri="{FF2B5EF4-FFF2-40B4-BE49-F238E27FC236}">
                <a16:creationId xmlns:a16="http://schemas.microsoft.com/office/drawing/2014/main" id="{14F3B4DA-329E-E005-4372-557322998407}"/>
              </a:ext>
            </a:extLst>
          </p:cNvPr>
          <p:cNvPicPr>
            <a:picLocks noChangeAspect="1"/>
          </p:cNvPicPr>
          <p:nvPr/>
        </p:nvPicPr>
        <p:blipFill rotWithShape="1">
          <a:blip r:embed="rId15">
            <a:extLst>
              <a:ext uri="{28A0092B-C50C-407E-A947-70E740481C1C}">
                <a14:useLocalDpi xmlns:a14="http://schemas.microsoft.com/office/drawing/2010/main" val="0"/>
              </a:ext>
            </a:extLst>
          </a:blip>
          <a:srcRect r="39423" b="54536"/>
          <a:stretch/>
        </p:blipFill>
        <p:spPr>
          <a:xfrm>
            <a:off x="8754197" y="4277898"/>
            <a:ext cx="3437803" cy="2580102"/>
          </a:xfrm>
          <a:prstGeom prst="rect">
            <a:avLst/>
          </a:prstGeom>
        </p:spPr>
      </p:pic>
      <p:pic>
        <p:nvPicPr>
          <p:cNvPr id="2" name="Billede 1">
            <a:extLst>
              <a:ext uri="{FF2B5EF4-FFF2-40B4-BE49-F238E27FC236}">
                <a16:creationId xmlns:a16="http://schemas.microsoft.com/office/drawing/2014/main" id="{6A68DACF-1AEB-433D-96CE-E146669654A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1211661" y="3112638"/>
            <a:ext cx="819915" cy="819915"/>
          </a:xfrm>
          <a:prstGeom prst="rect">
            <a:avLst/>
          </a:prstGeom>
        </p:spPr>
      </p:pic>
      <p:sp>
        <p:nvSpPr>
          <p:cNvPr id="9" name="Undertitel 2">
            <a:extLst>
              <a:ext uri="{FF2B5EF4-FFF2-40B4-BE49-F238E27FC236}">
                <a16:creationId xmlns:a16="http://schemas.microsoft.com/office/drawing/2014/main" id="{3D7128E2-4AF1-7EF8-95CE-0FB526AA99AE}"/>
              </a:ext>
            </a:extLst>
          </p:cNvPr>
          <p:cNvSpPr txBox="1">
            <a:spLocks/>
          </p:cNvSpPr>
          <p:nvPr/>
        </p:nvSpPr>
        <p:spPr>
          <a:xfrm>
            <a:off x="1000054" y="1489326"/>
            <a:ext cx="7911033" cy="38952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rPr>
              <a:t>På jeres loddeprint har i 3 rækker med modstande. De 2 af rækkerne er modstandene lidt større en den sidste.</a:t>
            </a: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da-DK" sz="3200" dirty="0">
                <a:solidFill>
                  <a:srgbClr val="243358"/>
                </a:solidFill>
                <a:latin typeface="Trebuchet MS" panose="020B0603020202020204" pitchFamily="34" charset="0"/>
              </a:rPr>
              <a:t>Udregn den samlede modstand for den ene række som det var en serie forbindelse.</a:t>
            </a:r>
          </a:p>
          <a:p>
            <a:pPr marL="457200" indent="-457200">
              <a:buFont typeface="Arial" panose="020B0604020202020204" pitchFamily="34" charset="0"/>
              <a:buChar char="•"/>
            </a:pPr>
            <a:r>
              <a:rPr lang="da-DK" sz="3200" dirty="0">
                <a:solidFill>
                  <a:srgbClr val="243358"/>
                </a:solidFill>
                <a:latin typeface="Trebuchet MS" panose="020B0603020202020204" pitchFamily="34" charset="0"/>
              </a:rPr>
              <a:t>Udregn den samlede modstand for den anden række som det var en parallel forbindelse.</a:t>
            </a:r>
          </a:p>
          <a:p>
            <a:pPr marL="457200" indent="-457200">
              <a:buFont typeface="Arial" panose="020B0604020202020204" pitchFamily="34" charset="0"/>
              <a:buChar char="•"/>
            </a:pPr>
            <a:r>
              <a:rPr lang="da-DK" sz="3200" dirty="0">
                <a:solidFill>
                  <a:srgbClr val="243358"/>
                </a:solidFill>
                <a:latin typeface="Trebuchet MS" panose="020B0603020202020204" pitchFamily="34" charset="0"/>
              </a:rPr>
              <a:t>Dokumenter det i GF 1 rapporten</a:t>
            </a:r>
          </a:p>
          <a:p>
            <a:pPr marL="457200" indent="-457200">
              <a:buFont typeface="Arial" panose="020B0604020202020204" pitchFamily="34" charset="0"/>
              <a:buChar cha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lang="da-DK" sz="3200" dirty="0">
              <a:solidFill>
                <a:srgbClr val="243358"/>
              </a:solidFill>
              <a:latin typeface="Trebuchet MS" panose="020B0603020202020204" pitchFamily="34" charset="0"/>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da-DK" sz="3200" b="0" i="0" u="none" strike="noStrike" kern="1200" cap="none" spc="0" normalizeH="0" baseline="0" noProof="0" dirty="0">
              <a:ln>
                <a:noFill/>
              </a:ln>
              <a:solidFill>
                <a:srgbClr val="243358"/>
              </a:solidFill>
              <a:effectLst/>
              <a:uLnTx/>
              <a:uFillTx/>
              <a:latin typeface="Trebuchet MS" panose="020B0603020202020204" pitchFamily="34" charset="0"/>
              <a:ea typeface="+mn-ea"/>
              <a:cs typeface="+mn-cs"/>
            </a:endParaRPr>
          </a:p>
        </p:txBody>
      </p:sp>
      <p:pic>
        <p:nvPicPr>
          <p:cNvPr id="10" name="Billede 9">
            <a:extLst>
              <a:ext uri="{FF2B5EF4-FFF2-40B4-BE49-F238E27FC236}">
                <a16:creationId xmlns:a16="http://schemas.microsoft.com/office/drawing/2014/main" id="{6AAA409C-9BE7-20A3-4BE8-D5057A9653B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99130" y="6241609"/>
            <a:ext cx="552450" cy="552450"/>
          </a:xfrm>
          <a:prstGeom prst="rect">
            <a:avLst/>
          </a:prstGeom>
          <a:effectLst>
            <a:outerShdw blurRad="50800" dist="50800" dir="5400000" sx="5000" sy="5000" algn="ctr" rotWithShape="0">
              <a:srgbClr val="000000">
                <a:alpha val="43137"/>
              </a:srgbClr>
            </a:outerShdw>
          </a:effectLst>
        </p:spPr>
      </p:pic>
      <p:pic>
        <p:nvPicPr>
          <p:cNvPr id="11" name="Billede 10">
            <a:extLst>
              <a:ext uri="{FF2B5EF4-FFF2-40B4-BE49-F238E27FC236}">
                <a16:creationId xmlns:a16="http://schemas.microsoft.com/office/drawing/2014/main" id="{DED5F406-ACD5-9E8F-D19E-F57D6DA6509A}"/>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538800" y="6234121"/>
            <a:ext cx="552450" cy="552450"/>
          </a:xfrm>
          <a:prstGeom prst="rect">
            <a:avLst/>
          </a:prstGeom>
          <a:effectLst>
            <a:outerShdw blurRad="50800" dist="50800" dir="5400000" sx="5000" sy="5000" algn="ctr" rotWithShape="0">
              <a:srgbClr val="000000">
                <a:alpha val="43137"/>
              </a:srgbClr>
            </a:outerShdw>
          </a:effectLst>
        </p:spPr>
      </p:pic>
      <p:pic>
        <p:nvPicPr>
          <p:cNvPr id="14" name="Billede 13">
            <a:extLst>
              <a:ext uri="{FF2B5EF4-FFF2-40B4-BE49-F238E27FC236}">
                <a16:creationId xmlns:a16="http://schemas.microsoft.com/office/drawing/2014/main" id="{94D84022-8DB5-471D-DE7A-A1CC7C291E4F}"/>
              </a:ext>
            </a:extLst>
          </p:cNvPr>
          <p:cNvPicPr>
            <a:picLocks noChangeAspect="1"/>
          </p:cNvPicPr>
          <p:nvPr/>
        </p:nvPicPr>
        <p:blipFill>
          <a:blip r:embed="rId19"/>
          <a:stretch>
            <a:fillRect/>
          </a:stretch>
        </p:blipFill>
        <p:spPr>
          <a:xfrm>
            <a:off x="3783711" y="6234121"/>
            <a:ext cx="541757" cy="552450"/>
          </a:xfrm>
          <a:prstGeom prst="rect">
            <a:avLst/>
          </a:prstGeom>
        </p:spPr>
      </p:pic>
      <p:pic>
        <p:nvPicPr>
          <p:cNvPr id="16" name="Billede 15">
            <a:extLst>
              <a:ext uri="{FF2B5EF4-FFF2-40B4-BE49-F238E27FC236}">
                <a16:creationId xmlns:a16="http://schemas.microsoft.com/office/drawing/2014/main" id="{FF1DAF18-6B35-0C9A-8363-74DAF9C5EBE4}"/>
              </a:ext>
            </a:extLst>
          </p:cNvPr>
          <p:cNvPicPr>
            <a:picLocks noChangeAspect="1"/>
          </p:cNvPicPr>
          <p:nvPr/>
        </p:nvPicPr>
        <p:blipFill>
          <a:blip r:embed="rId20"/>
          <a:stretch>
            <a:fillRect/>
          </a:stretch>
        </p:blipFill>
        <p:spPr>
          <a:xfrm>
            <a:off x="4712688" y="6234121"/>
            <a:ext cx="552450" cy="556109"/>
          </a:xfrm>
          <a:prstGeom prst="rect">
            <a:avLst/>
          </a:prstGeom>
        </p:spPr>
      </p:pic>
    </p:spTree>
    <p:extLst>
      <p:ext uri="{BB962C8B-B14F-4D97-AF65-F5344CB8AC3E}">
        <p14:creationId xmlns:p14="http://schemas.microsoft.com/office/powerpoint/2010/main" val="1239714677"/>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skabelon el" id="{FEBF07DA-D490-48EF-8194-1008845398A3}" vid="{8CF1194F-0BC8-438B-9AF3-37C622AA3A0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 skabelon el</Template>
  <TotalTime>478</TotalTime>
  <Words>398</Words>
  <Application>Microsoft Office PowerPoint</Application>
  <PresentationFormat>Widescreen</PresentationFormat>
  <Paragraphs>49</Paragraphs>
  <Slides>14</Slides>
  <Notes>4</Notes>
  <HiddenSlides>0</HiddenSlides>
  <MMClips>1</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14</vt:i4>
      </vt:variant>
    </vt:vector>
  </HeadingPairs>
  <TitlesOfParts>
    <vt:vector size="22" baseType="lpstr">
      <vt:lpstr>Arial</vt:lpstr>
      <vt:lpstr>Calibri</vt:lpstr>
      <vt:lpstr>Modern Love</vt:lpstr>
      <vt:lpstr>Montserrat</vt:lpstr>
      <vt:lpstr>The Hand</vt:lpstr>
      <vt:lpstr>Times New Roman</vt:lpstr>
      <vt:lpstr>Trebuchet MS</vt:lpstr>
      <vt:lpstr>SketchyVTI</vt:lpstr>
      <vt:lpstr>Velkommen til Modstand</vt:lpstr>
      <vt:lpstr>PowerPoint-præsentation</vt:lpstr>
      <vt:lpstr>VERDENSMÅL FOR BÆREDYGTIG UDVIKLING</vt:lpstr>
      <vt:lpstr>PowerPoint-præsentation</vt:lpstr>
      <vt:lpstr>Farvekode på modstande</vt:lpstr>
      <vt:lpstr>TABEL OVER FARVEKODER</vt:lpstr>
      <vt:lpstr>TABEL OVER FARVEKODER</vt:lpstr>
      <vt:lpstr>Farvekode udregner på PC eller Mobil</vt:lpstr>
      <vt:lpstr>Opgave</vt:lpstr>
      <vt:lpstr>Tekst</vt:lpstr>
      <vt:lpstr>PowerPoint-præsentation</vt:lpstr>
      <vt:lpstr>Tekst</vt:lpstr>
      <vt:lpstr>Overskrift</vt:lpstr>
      <vt:lpstr>Overskrift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fremvisning”</dc:title>
  <dc:creator>Jens Alban Hansen</dc:creator>
  <cp:lastModifiedBy>Michael Petersen</cp:lastModifiedBy>
  <cp:revision>16</cp:revision>
  <dcterms:created xsi:type="dcterms:W3CDTF">2023-02-01T10:22:10Z</dcterms:created>
  <dcterms:modified xsi:type="dcterms:W3CDTF">2024-10-31T19:21:40Z</dcterms:modified>
</cp:coreProperties>
</file>